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fntdata" ContentType="application/x-fontdata"/>
  <Default Extension="wdp" ContentType="image/vnd.ms-photo"/>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theme/themeOverride1.xml" ContentType="application/vnd.openxmlformats-officedocument.themeOverride+xml"/>
  <Override PartName="/ppt/charts/chart3.xml" ContentType="application/vnd.openxmlformats-officedocument.drawingml.chart+xml"/>
  <Override PartName="/ppt/theme/themeOverride2.xml" ContentType="application/vnd.openxmlformats-officedocument.themeOverride+xml"/>
  <Override PartName="/ppt/charts/chart4.xml" ContentType="application/vnd.openxmlformats-officedocument.drawingml.chart+xml"/>
  <Override PartName="/ppt/theme/themeOverride3.xml" ContentType="application/vnd.openxmlformats-officedocument.themeOverr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rts/chart5.xml" ContentType="application/vnd.openxmlformats-officedocument.drawingml.chart+xml"/>
  <Override PartName="/ppt/charts/chart6.xml" ContentType="application/vnd.openxmlformats-officedocument.drawingml.chart+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autoCompressPictures="0">
  <p:sldMasterIdLst>
    <p:sldMasterId id="2147483656" r:id="rId1"/>
    <p:sldMasterId id="2147483659" r:id="rId2"/>
  </p:sldMasterIdLst>
  <p:notesMasterIdLst>
    <p:notesMasterId r:id="rId34"/>
  </p:notesMasterIdLst>
  <p:sldIdLst>
    <p:sldId id="376" r:id="rId3"/>
    <p:sldId id="310" r:id="rId4"/>
    <p:sldId id="311" r:id="rId5"/>
    <p:sldId id="345" r:id="rId6"/>
    <p:sldId id="343" r:id="rId7"/>
    <p:sldId id="344" r:id="rId8"/>
    <p:sldId id="346" r:id="rId9"/>
    <p:sldId id="342" r:id="rId10"/>
    <p:sldId id="372" r:id="rId11"/>
    <p:sldId id="347" r:id="rId12"/>
    <p:sldId id="349" r:id="rId13"/>
    <p:sldId id="348" r:id="rId14"/>
    <p:sldId id="354" r:id="rId15"/>
    <p:sldId id="350" r:id="rId16"/>
    <p:sldId id="353" r:id="rId17"/>
    <p:sldId id="373" r:id="rId18"/>
    <p:sldId id="358" r:id="rId19"/>
    <p:sldId id="356" r:id="rId20"/>
    <p:sldId id="357" r:id="rId21"/>
    <p:sldId id="355" r:id="rId22"/>
    <p:sldId id="374" r:id="rId23"/>
    <p:sldId id="361" r:id="rId24"/>
    <p:sldId id="360" r:id="rId25"/>
    <p:sldId id="359" r:id="rId26"/>
    <p:sldId id="375" r:id="rId27"/>
    <p:sldId id="370" r:id="rId28"/>
    <p:sldId id="363" r:id="rId29"/>
    <p:sldId id="366" r:id="rId30"/>
    <p:sldId id="362" r:id="rId31"/>
    <p:sldId id="377" r:id="rId32"/>
    <p:sldId id="378" r:id="rId33"/>
  </p:sldIdLst>
  <p:sldSz cx="9144000" cy="5143500" type="screen16x9"/>
  <p:notesSz cx="6858000" cy="9144000"/>
  <p:embeddedFontLst>
    <p:embeddedFont>
      <p:font typeface="Calibri" panose="020F0502020204030204" pitchFamily="34" charset="0"/>
      <p:regular r:id="rId35"/>
      <p:bold r:id="rId36"/>
      <p:italic r:id="rId37"/>
      <p:boldItalic r:id="rId38"/>
    </p:embeddedFont>
    <p:embeddedFont>
      <p:font typeface="Bebas" panose="02010600030101010101" charset="-122"/>
      <p:regular r:id="rId39"/>
    </p:embeddedFont>
    <p:embeddedFont>
      <p:font typeface="Arial Unicode MS" panose="020B0604020202020204" pitchFamily="34" charset="-122"/>
      <p:regular r:id="rId40"/>
    </p:embeddedFont>
    <p:embeddedFont>
      <p:font typeface="Roboto Regular" pitchFamily="2" charset="0"/>
      <p:regular r:id="rId41"/>
    </p:embeddedFont>
    <p:embeddedFont>
      <p:font typeface="华文细黑" panose="02010600040101010101" pitchFamily="2" charset="-122"/>
      <p:regular r:id="rId42"/>
    </p:embeddedFont>
    <p:embeddedFont>
      <p:font typeface="微软雅黑" panose="020B0503020204020204" pitchFamily="34" charset="-122"/>
      <p:regular r:id="rId43"/>
      <p:bold r:id="rId44"/>
    </p:embeddedFont>
    <p:embeddedFont>
      <p:font typeface="Impact" panose="020B0806030902050204" pitchFamily="34" charset="0"/>
      <p:regular r:id="rId45"/>
    </p:embeddedFont>
    <p:embeddedFont>
      <p:font typeface="华文黑体" panose="02010600040101010101" pitchFamily="2" charset="-122"/>
      <p:regular r:id="rId46"/>
    </p:embeddedFont>
    <p:embeddedFont>
      <p:font typeface="Malgun Gothic" panose="020B0503020000020004" pitchFamily="34" charset="-127"/>
      <p:regular r:id="rId47"/>
      <p:bold r:id="rId48"/>
    </p:embeddedFont>
    <p:embeddedFont>
      <p:font typeface="Arial Black" panose="020B0A04020102020204" pitchFamily="34" charset="0"/>
      <p:bold r:id="rId49"/>
    </p:embeddedFont>
  </p:embeddedFontLst>
  <p:custDataLst>
    <p:tags r:id="rId50"/>
  </p:custDataLst>
  <p:defaultTextStyle>
    <a:defPPr>
      <a:defRPr lang="zh-CN"/>
    </a:defPPr>
    <a:lvl1pPr marL="0" algn="l" defTabSz="914298" rtl="0" eaLnBrk="1" latinLnBrk="0" hangingPunct="1">
      <a:defRPr sz="1800" kern="1200">
        <a:solidFill>
          <a:schemeClr val="tx1"/>
        </a:solidFill>
        <a:latin typeface="+mn-lt"/>
        <a:ea typeface="+mn-ea"/>
        <a:cs typeface="+mn-cs"/>
      </a:defRPr>
    </a:lvl1pPr>
    <a:lvl2pPr marL="457149" algn="l" defTabSz="914298" rtl="0" eaLnBrk="1" latinLnBrk="0" hangingPunct="1">
      <a:defRPr sz="1800" kern="1200">
        <a:solidFill>
          <a:schemeClr val="tx1"/>
        </a:solidFill>
        <a:latin typeface="+mn-lt"/>
        <a:ea typeface="+mn-ea"/>
        <a:cs typeface="+mn-cs"/>
      </a:defRPr>
    </a:lvl2pPr>
    <a:lvl3pPr marL="914298" algn="l" defTabSz="914298" rtl="0" eaLnBrk="1" latinLnBrk="0" hangingPunct="1">
      <a:defRPr sz="1800" kern="1200">
        <a:solidFill>
          <a:schemeClr val="tx1"/>
        </a:solidFill>
        <a:latin typeface="+mn-lt"/>
        <a:ea typeface="+mn-ea"/>
        <a:cs typeface="+mn-cs"/>
      </a:defRPr>
    </a:lvl3pPr>
    <a:lvl4pPr marL="1371447" algn="l" defTabSz="914298" rtl="0" eaLnBrk="1" latinLnBrk="0" hangingPunct="1">
      <a:defRPr sz="1800" kern="1200">
        <a:solidFill>
          <a:schemeClr val="tx1"/>
        </a:solidFill>
        <a:latin typeface="+mn-lt"/>
        <a:ea typeface="+mn-ea"/>
        <a:cs typeface="+mn-cs"/>
      </a:defRPr>
    </a:lvl4pPr>
    <a:lvl5pPr marL="1828597" algn="l" defTabSz="914298" rtl="0" eaLnBrk="1" latinLnBrk="0" hangingPunct="1">
      <a:defRPr sz="1800" kern="1200">
        <a:solidFill>
          <a:schemeClr val="tx1"/>
        </a:solidFill>
        <a:latin typeface="+mn-lt"/>
        <a:ea typeface="+mn-ea"/>
        <a:cs typeface="+mn-cs"/>
      </a:defRPr>
    </a:lvl5pPr>
    <a:lvl6pPr marL="2285746" algn="l" defTabSz="914298" rtl="0" eaLnBrk="1" latinLnBrk="0" hangingPunct="1">
      <a:defRPr sz="1800" kern="1200">
        <a:solidFill>
          <a:schemeClr val="tx1"/>
        </a:solidFill>
        <a:latin typeface="+mn-lt"/>
        <a:ea typeface="+mn-ea"/>
        <a:cs typeface="+mn-cs"/>
      </a:defRPr>
    </a:lvl6pPr>
    <a:lvl7pPr marL="2742895" algn="l" defTabSz="914298" rtl="0" eaLnBrk="1" latinLnBrk="0" hangingPunct="1">
      <a:defRPr sz="1800" kern="1200">
        <a:solidFill>
          <a:schemeClr val="tx1"/>
        </a:solidFill>
        <a:latin typeface="+mn-lt"/>
        <a:ea typeface="+mn-ea"/>
        <a:cs typeface="+mn-cs"/>
      </a:defRPr>
    </a:lvl7pPr>
    <a:lvl8pPr marL="3200044" algn="l" defTabSz="914298" rtl="0" eaLnBrk="1" latinLnBrk="0" hangingPunct="1">
      <a:defRPr sz="1800" kern="1200">
        <a:solidFill>
          <a:schemeClr val="tx1"/>
        </a:solidFill>
        <a:latin typeface="+mn-lt"/>
        <a:ea typeface="+mn-ea"/>
        <a:cs typeface="+mn-cs"/>
      </a:defRPr>
    </a:lvl8pPr>
    <a:lvl9pPr marL="3657193" algn="l" defTabSz="914298"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6E00"/>
    <a:srgbClr val="820000"/>
    <a:srgbClr val="FF9900"/>
    <a:srgbClr val="C80000"/>
    <a:srgbClr val="960000"/>
    <a:srgbClr val="000000"/>
    <a:srgbClr val="FFFFFF"/>
    <a:srgbClr val="DE0000"/>
    <a:srgbClr val="FE0000"/>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249" autoAdjust="0"/>
    <p:restoredTop sz="86406" autoAdjust="0"/>
  </p:normalViewPr>
  <p:slideViewPr>
    <p:cSldViewPr>
      <p:cViewPr>
        <p:scale>
          <a:sx n="66" d="100"/>
          <a:sy n="66" d="100"/>
        </p:scale>
        <p:origin x="1476" y="606"/>
      </p:cViewPr>
      <p:guideLst>
        <p:guide orient="horz" pos="162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20" d="100"/>
        <a:sy n="120" d="100"/>
      </p:scale>
      <p:origin x="0" y="0"/>
    </p:cViewPr>
  </p:sorterViewPr>
  <p:notesViewPr>
    <p:cSldViewPr>
      <p:cViewPr varScale="1">
        <p:scale>
          <a:sx n="86" d="100"/>
          <a:sy n="86" d="100"/>
        </p:scale>
        <p:origin x="-3846" y="-9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font" Target="fonts/font5.fntdata"/><Relationship Id="rId21" Type="http://schemas.openxmlformats.org/officeDocument/2006/relationships/slide" Target="slides/slide19.xml"/><Relationship Id="rId34" Type="http://schemas.openxmlformats.org/officeDocument/2006/relationships/notesMaster" Target="notesMasters/notesMaster1.xml"/><Relationship Id="rId42" Type="http://schemas.openxmlformats.org/officeDocument/2006/relationships/font" Target="fonts/font8.fntdata"/><Relationship Id="rId47" Type="http://schemas.openxmlformats.org/officeDocument/2006/relationships/font" Target="fonts/font13.fntdata"/><Relationship Id="rId50" Type="http://schemas.openxmlformats.org/officeDocument/2006/relationships/tags" Target="tags/tag1.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font" Target="fonts/font3.fntdata"/><Relationship Id="rId40" Type="http://schemas.openxmlformats.org/officeDocument/2006/relationships/font" Target="fonts/font6.fntdata"/><Relationship Id="rId45" Type="http://schemas.openxmlformats.org/officeDocument/2006/relationships/font" Target="fonts/font11.fntdata"/><Relationship Id="rId53" Type="http://schemas.openxmlformats.org/officeDocument/2006/relationships/theme" Target="theme/theme1.xml"/><Relationship Id="rId5" Type="http://schemas.openxmlformats.org/officeDocument/2006/relationships/slide" Target="slides/slide3.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font" Target="fonts/font10.fntdata"/><Relationship Id="rId52"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font" Target="fonts/font1.fntdata"/><Relationship Id="rId43" Type="http://schemas.openxmlformats.org/officeDocument/2006/relationships/font" Target="fonts/font9.fntdata"/><Relationship Id="rId48" Type="http://schemas.openxmlformats.org/officeDocument/2006/relationships/font" Target="fonts/font14.fntdata"/><Relationship Id="rId8" Type="http://schemas.openxmlformats.org/officeDocument/2006/relationships/slide" Target="slides/slide6.xml"/><Relationship Id="rId51" Type="http://schemas.openxmlformats.org/officeDocument/2006/relationships/presProps" Target="presProps.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font" Target="fonts/font4.fntdata"/><Relationship Id="rId46" Type="http://schemas.openxmlformats.org/officeDocument/2006/relationships/font" Target="fonts/font12.fntdata"/><Relationship Id="rId20" Type="http://schemas.openxmlformats.org/officeDocument/2006/relationships/slide" Target="slides/slide18.xml"/><Relationship Id="rId41" Type="http://schemas.openxmlformats.org/officeDocument/2006/relationships/font" Target="fonts/font7.fntdata"/><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font" Target="fonts/font2.fntdata"/><Relationship Id="rId49" Type="http://schemas.openxmlformats.org/officeDocument/2006/relationships/font" Target="fonts/font15.fntdata"/></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1.xlsx"/></Relationships>
</file>

<file path=ppt/charts/_rels/chart2.xml.rels><?xml version="1.0" encoding="UTF-8" standalone="yes"?>
<Relationships xmlns="http://schemas.openxmlformats.org/package/2006/relationships"><Relationship Id="rId2" Type="http://schemas.openxmlformats.org/officeDocument/2006/relationships/package" Target="../embeddings/Microsoft_Excel____2.xlsx"/><Relationship Id="rId1" Type="http://schemas.openxmlformats.org/officeDocument/2006/relationships/themeOverride" Target="../theme/themeOverride1.xml"/></Relationships>
</file>

<file path=ppt/charts/_rels/chart3.xml.rels><?xml version="1.0" encoding="UTF-8" standalone="yes"?>
<Relationships xmlns="http://schemas.openxmlformats.org/package/2006/relationships"><Relationship Id="rId2" Type="http://schemas.openxmlformats.org/officeDocument/2006/relationships/package" Target="../embeddings/Microsoft_Excel____3.xlsx"/><Relationship Id="rId1" Type="http://schemas.openxmlformats.org/officeDocument/2006/relationships/themeOverride" Target="../theme/themeOverride2.xml"/></Relationships>
</file>

<file path=ppt/charts/_rels/chart4.xml.rels><?xml version="1.0" encoding="UTF-8" standalone="yes"?>
<Relationships xmlns="http://schemas.openxmlformats.org/package/2006/relationships"><Relationship Id="rId2" Type="http://schemas.openxmlformats.org/officeDocument/2006/relationships/package" Target="../embeddings/Microsoft_Excel____4.xlsx"/><Relationship Id="rId1" Type="http://schemas.openxmlformats.org/officeDocument/2006/relationships/themeOverride" Target="../theme/themeOverride3.xml"/></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___5.xlsx"/></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Excel____6.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百分比</c:v>
                </c:pt>
              </c:strCache>
            </c:strRef>
          </c:tx>
          <c:spPr>
            <a:effectLst/>
          </c:spPr>
          <c:dPt>
            <c:idx val="0"/>
            <c:bubble3D val="0"/>
            <c:spPr>
              <a:gradFill flip="none" rotWithShape="1">
                <a:gsLst>
                  <a:gs pos="16000">
                    <a:srgbClr val="00B0F0"/>
                  </a:gs>
                  <a:gs pos="54000">
                    <a:srgbClr val="1590FF"/>
                  </a:gs>
                  <a:gs pos="100000">
                    <a:srgbClr val="0070D6"/>
                  </a:gs>
                </a:gsLst>
                <a:lin ang="18900000" scaled="1"/>
                <a:tileRect/>
              </a:gradFill>
              <a:ln>
                <a:noFill/>
              </a:ln>
              <a:effectLst/>
            </c:spPr>
          </c:dPt>
          <c:dPt>
            <c:idx val="1"/>
            <c:bubble3D val="0"/>
            <c:spPr>
              <a:solidFill>
                <a:schemeClr val="bg1">
                  <a:lumMod val="75000"/>
                </a:schemeClr>
              </a:solidFill>
              <a:effectLst/>
            </c:spPr>
          </c:dPt>
          <c:dLbls>
            <c:delete val="1"/>
          </c:dLbls>
          <c:cat>
            <c:numRef>
              <c:f>Sheet1!$A$2:$A$3</c:f>
              <c:numCache>
                <c:formatCode>General</c:formatCode>
                <c:ptCount val="2"/>
              </c:numCache>
            </c:numRef>
          </c:cat>
          <c:val>
            <c:numRef>
              <c:f>Sheet1!$B$2:$B$3</c:f>
              <c:numCache>
                <c:formatCode>General</c:formatCode>
                <c:ptCount val="2"/>
                <c:pt idx="0">
                  <c:v>75</c:v>
                </c:pt>
                <c:pt idx="1">
                  <c:v>25</c:v>
                </c:pt>
              </c:numCache>
            </c:numRef>
          </c:val>
        </c:ser>
        <c:dLbls>
          <c:showLegendKey val="0"/>
          <c:showVal val="1"/>
          <c:showCatName val="1"/>
          <c:showSerName val="0"/>
          <c:showPercent val="0"/>
          <c:showBubbleSize val="0"/>
          <c:showLeaderLines val="1"/>
        </c:dLbls>
        <c:firstSliceAng val="0"/>
        <c:holeSize val="84"/>
      </c:doughnutChart>
    </c:plotArea>
    <c:plotVisOnly val="1"/>
    <c:dispBlanksAs val="gap"/>
    <c:showDLblsOverMax val="0"/>
  </c:chart>
  <c:txPr>
    <a:bodyPr/>
    <a:lstStyle/>
    <a:p>
      <a:pPr>
        <a:defRPr sz="1800"/>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doughnutChart>
        <c:varyColors val="1"/>
        <c:ser>
          <c:idx val="0"/>
          <c:order val="0"/>
          <c:tx>
            <c:strRef>
              <c:f>Sheet1!$B$1</c:f>
              <c:strCache>
                <c:ptCount val="1"/>
                <c:pt idx="0">
                  <c:v>百分比</c:v>
                </c:pt>
              </c:strCache>
            </c:strRef>
          </c:tx>
          <c:spPr>
            <a:effectLst/>
          </c:spPr>
          <c:dPt>
            <c:idx val="0"/>
            <c:bubble3D val="0"/>
            <c:spPr>
              <a:gradFill flip="none" rotWithShape="1">
                <a:gsLst>
                  <a:gs pos="16000">
                    <a:srgbClr val="00B0F0"/>
                  </a:gs>
                  <a:gs pos="54000">
                    <a:srgbClr val="1590FF"/>
                  </a:gs>
                  <a:gs pos="100000">
                    <a:srgbClr val="0070D6"/>
                  </a:gs>
                </a:gsLst>
                <a:lin ang="18900000" scaled="1"/>
                <a:tileRect/>
              </a:gradFill>
              <a:ln>
                <a:noFill/>
              </a:ln>
              <a:effectLst/>
            </c:spPr>
          </c:dPt>
          <c:dPt>
            <c:idx val="1"/>
            <c:bubble3D val="0"/>
            <c:spPr>
              <a:solidFill>
                <a:sysClr val="window" lastClr="FFFFFF">
                  <a:lumMod val="75000"/>
                </a:sysClr>
              </a:solidFill>
              <a:effectLst/>
            </c:spPr>
          </c:dPt>
          <c:dLbls>
            <c:delete val="1"/>
          </c:dLbls>
          <c:cat>
            <c:numRef>
              <c:f>Sheet1!$A$2:$A$3</c:f>
              <c:numCache>
                <c:formatCode>General</c:formatCode>
                <c:ptCount val="2"/>
              </c:numCache>
            </c:numRef>
          </c:cat>
          <c:val>
            <c:numRef>
              <c:f>Sheet1!$B$2:$B$3</c:f>
              <c:numCache>
                <c:formatCode>General</c:formatCode>
                <c:ptCount val="2"/>
                <c:pt idx="0">
                  <c:v>82</c:v>
                </c:pt>
                <c:pt idx="1">
                  <c:v>18</c:v>
                </c:pt>
              </c:numCache>
            </c:numRef>
          </c:val>
        </c:ser>
        <c:dLbls>
          <c:showLegendKey val="0"/>
          <c:showVal val="1"/>
          <c:showCatName val="1"/>
          <c:showSerName val="0"/>
          <c:showPercent val="0"/>
          <c:showBubbleSize val="0"/>
          <c:showLeaderLines val="1"/>
        </c:dLbls>
        <c:firstSliceAng val="0"/>
        <c:holeSize val="84"/>
      </c:doughnutChart>
    </c:plotArea>
    <c:plotVisOnly val="1"/>
    <c:dispBlanksAs val="gap"/>
    <c:showDLblsOverMax val="0"/>
  </c:chart>
  <c:txPr>
    <a:bodyPr/>
    <a:lstStyle/>
    <a:p>
      <a:pPr>
        <a:defRPr sz="1800"/>
      </a:pPr>
      <a:endParaRPr lang="zh-CN"/>
    </a:p>
  </c:txPr>
  <c:externalData r:id="rId2">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doughnutChart>
        <c:varyColors val="1"/>
        <c:ser>
          <c:idx val="0"/>
          <c:order val="0"/>
          <c:tx>
            <c:strRef>
              <c:f>Sheet1!$B$1</c:f>
              <c:strCache>
                <c:ptCount val="1"/>
                <c:pt idx="0">
                  <c:v>百分比</c:v>
                </c:pt>
              </c:strCache>
            </c:strRef>
          </c:tx>
          <c:spPr>
            <a:effectLst/>
          </c:spPr>
          <c:dPt>
            <c:idx val="0"/>
            <c:bubble3D val="0"/>
            <c:spPr>
              <a:gradFill flip="none" rotWithShape="1">
                <a:gsLst>
                  <a:gs pos="16000">
                    <a:srgbClr val="00B0F0"/>
                  </a:gs>
                  <a:gs pos="54000">
                    <a:srgbClr val="1590FF"/>
                  </a:gs>
                  <a:gs pos="100000">
                    <a:srgbClr val="0070D6"/>
                  </a:gs>
                </a:gsLst>
                <a:lin ang="18900000" scaled="1"/>
                <a:tileRect/>
              </a:gradFill>
              <a:ln>
                <a:noFill/>
              </a:ln>
              <a:effectLst/>
            </c:spPr>
          </c:dPt>
          <c:dPt>
            <c:idx val="1"/>
            <c:bubble3D val="0"/>
            <c:spPr>
              <a:solidFill>
                <a:sysClr val="window" lastClr="FFFFFF">
                  <a:lumMod val="75000"/>
                </a:sysClr>
              </a:solidFill>
              <a:effectLst/>
            </c:spPr>
          </c:dPt>
          <c:dLbls>
            <c:delete val="1"/>
          </c:dLbls>
          <c:cat>
            <c:numRef>
              <c:f>Sheet1!$A$2:$A$3</c:f>
              <c:numCache>
                <c:formatCode>General</c:formatCode>
                <c:ptCount val="2"/>
              </c:numCache>
            </c:numRef>
          </c:cat>
          <c:val>
            <c:numRef>
              <c:f>Sheet1!$B$2:$B$3</c:f>
              <c:numCache>
                <c:formatCode>General</c:formatCode>
                <c:ptCount val="2"/>
                <c:pt idx="0">
                  <c:v>59</c:v>
                </c:pt>
                <c:pt idx="1">
                  <c:v>41</c:v>
                </c:pt>
              </c:numCache>
            </c:numRef>
          </c:val>
        </c:ser>
        <c:dLbls>
          <c:showLegendKey val="0"/>
          <c:showVal val="1"/>
          <c:showCatName val="1"/>
          <c:showSerName val="0"/>
          <c:showPercent val="0"/>
          <c:showBubbleSize val="0"/>
          <c:showLeaderLines val="1"/>
        </c:dLbls>
        <c:firstSliceAng val="0"/>
        <c:holeSize val="84"/>
      </c:doughnutChart>
    </c:plotArea>
    <c:plotVisOnly val="1"/>
    <c:dispBlanksAs val="gap"/>
    <c:showDLblsOverMax val="0"/>
  </c:chart>
  <c:txPr>
    <a:bodyPr/>
    <a:lstStyle/>
    <a:p>
      <a:pPr>
        <a:defRPr sz="1800"/>
      </a:pPr>
      <a:endParaRPr lang="zh-CN"/>
    </a:p>
  </c:txPr>
  <c:externalData r:id="rId2">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doughnutChart>
        <c:varyColors val="1"/>
        <c:ser>
          <c:idx val="0"/>
          <c:order val="0"/>
          <c:tx>
            <c:strRef>
              <c:f>Sheet1!$B$1</c:f>
              <c:strCache>
                <c:ptCount val="1"/>
                <c:pt idx="0">
                  <c:v>百分比</c:v>
                </c:pt>
              </c:strCache>
            </c:strRef>
          </c:tx>
          <c:spPr>
            <a:effectLst/>
          </c:spPr>
          <c:dPt>
            <c:idx val="0"/>
            <c:bubble3D val="0"/>
            <c:spPr>
              <a:gradFill flip="none" rotWithShape="1">
                <a:gsLst>
                  <a:gs pos="16000">
                    <a:srgbClr val="00B0F0"/>
                  </a:gs>
                  <a:gs pos="54000">
                    <a:srgbClr val="1590FF"/>
                  </a:gs>
                  <a:gs pos="100000">
                    <a:srgbClr val="0070D6"/>
                  </a:gs>
                </a:gsLst>
                <a:lin ang="18900000" scaled="1"/>
                <a:tileRect/>
              </a:gradFill>
              <a:ln>
                <a:noFill/>
              </a:ln>
              <a:effectLst/>
            </c:spPr>
          </c:dPt>
          <c:dPt>
            <c:idx val="1"/>
            <c:bubble3D val="0"/>
            <c:spPr>
              <a:solidFill>
                <a:sysClr val="window" lastClr="FFFFFF">
                  <a:lumMod val="75000"/>
                </a:sysClr>
              </a:solidFill>
              <a:effectLst/>
            </c:spPr>
          </c:dPt>
          <c:dLbls>
            <c:delete val="1"/>
          </c:dLbls>
          <c:cat>
            <c:numRef>
              <c:f>Sheet1!$A$2:$A$3</c:f>
              <c:numCache>
                <c:formatCode>General</c:formatCode>
                <c:ptCount val="2"/>
              </c:numCache>
            </c:numRef>
          </c:cat>
          <c:val>
            <c:numRef>
              <c:f>Sheet1!$B$2:$B$3</c:f>
              <c:numCache>
                <c:formatCode>General</c:formatCode>
                <c:ptCount val="2"/>
                <c:pt idx="0">
                  <c:v>23</c:v>
                </c:pt>
                <c:pt idx="1">
                  <c:v>77</c:v>
                </c:pt>
              </c:numCache>
            </c:numRef>
          </c:val>
        </c:ser>
        <c:dLbls>
          <c:showLegendKey val="0"/>
          <c:showVal val="1"/>
          <c:showCatName val="1"/>
          <c:showSerName val="0"/>
          <c:showPercent val="0"/>
          <c:showBubbleSize val="0"/>
          <c:showLeaderLines val="1"/>
        </c:dLbls>
        <c:firstSliceAng val="0"/>
        <c:holeSize val="84"/>
      </c:doughnutChart>
    </c:plotArea>
    <c:plotVisOnly val="1"/>
    <c:dispBlanksAs val="gap"/>
    <c:showDLblsOverMax val="0"/>
  </c:chart>
  <c:txPr>
    <a:bodyPr/>
    <a:lstStyle/>
    <a:p>
      <a:pPr>
        <a:defRPr sz="1800"/>
      </a:pPr>
      <a:endParaRPr lang="zh-CN"/>
    </a:p>
  </c:txPr>
  <c:externalData r:id="rId2">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百分比</c:v>
                </c:pt>
              </c:strCache>
            </c:strRef>
          </c:tx>
          <c:spPr>
            <a:effectLst/>
          </c:spPr>
          <c:dPt>
            <c:idx val="0"/>
            <c:bubble3D val="0"/>
            <c:spPr>
              <a:gradFill flip="none" rotWithShape="1">
                <a:gsLst>
                  <a:gs pos="16000">
                    <a:srgbClr val="00B0F0"/>
                  </a:gs>
                  <a:gs pos="54000">
                    <a:srgbClr val="1590FF"/>
                  </a:gs>
                  <a:gs pos="100000">
                    <a:srgbClr val="0070D6"/>
                  </a:gs>
                </a:gsLst>
                <a:lin ang="18900000" scaled="1"/>
                <a:tileRect/>
              </a:gradFill>
              <a:ln>
                <a:noFill/>
              </a:ln>
              <a:effectLst/>
            </c:spPr>
          </c:dPt>
          <c:dPt>
            <c:idx val="1"/>
            <c:bubble3D val="0"/>
            <c:spPr>
              <a:solidFill>
                <a:schemeClr val="bg1">
                  <a:lumMod val="75000"/>
                </a:schemeClr>
              </a:solidFill>
              <a:effectLst/>
            </c:spPr>
          </c:dPt>
          <c:dLbls>
            <c:delete val="1"/>
          </c:dLbls>
          <c:cat>
            <c:numRef>
              <c:f>Sheet1!$A$2:$A$3</c:f>
              <c:numCache>
                <c:formatCode>General</c:formatCode>
                <c:ptCount val="2"/>
              </c:numCache>
            </c:numRef>
          </c:cat>
          <c:val>
            <c:numRef>
              <c:f>Sheet1!$B$2:$B$3</c:f>
              <c:numCache>
                <c:formatCode>General</c:formatCode>
                <c:ptCount val="2"/>
                <c:pt idx="0">
                  <c:v>75</c:v>
                </c:pt>
                <c:pt idx="1">
                  <c:v>25</c:v>
                </c:pt>
              </c:numCache>
            </c:numRef>
          </c:val>
        </c:ser>
        <c:dLbls>
          <c:showLegendKey val="0"/>
          <c:showVal val="1"/>
          <c:showCatName val="1"/>
          <c:showSerName val="0"/>
          <c:showPercent val="0"/>
          <c:showBubbleSize val="0"/>
          <c:showLeaderLines val="1"/>
        </c:dLbls>
        <c:firstSliceAng val="0"/>
        <c:holeSize val="84"/>
      </c:doughnutChart>
      <c:spPr>
        <a:effectLst/>
      </c:spPr>
    </c:plotArea>
    <c:plotVisOnly val="1"/>
    <c:dispBlanksAs val="gap"/>
    <c:showDLblsOverMax val="0"/>
  </c:chart>
  <c:txPr>
    <a:bodyPr/>
    <a:lstStyle/>
    <a:p>
      <a:pPr>
        <a:defRPr sz="1800"/>
      </a:pPr>
      <a:endParaRPr lang="zh-CN"/>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系列 1</c:v>
                </c:pt>
              </c:strCache>
            </c:strRef>
          </c:tx>
          <c:spPr>
            <a:ln>
              <a:solidFill>
                <a:srgbClr val="0070D6"/>
              </a:solidFill>
            </a:ln>
          </c:spPr>
          <c:marker>
            <c:symbol val="circle"/>
            <c:size val="5"/>
            <c:spPr>
              <a:solidFill>
                <a:schemeClr val="bg1"/>
              </a:solidFill>
              <a:ln>
                <a:solidFill>
                  <a:srgbClr val="0070D6"/>
                </a:solidFill>
              </a:ln>
            </c:spPr>
          </c:marker>
          <c:cat>
            <c:numRef>
              <c:f>Sheet1!$A$2:$A$7</c:f>
              <c:numCache>
                <c:formatCode>General</c:formatCode>
                <c:ptCount val="6"/>
                <c:pt idx="0">
                  <c:v>1</c:v>
                </c:pt>
                <c:pt idx="1">
                  <c:v>2</c:v>
                </c:pt>
                <c:pt idx="2">
                  <c:v>3</c:v>
                </c:pt>
                <c:pt idx="3">
                  <c:v>4</c:v>
                </c:pt>
                <c:pt idx="4">
                  <c:v>5</c:v>
                </c:pt>
                <c:pt idx="5">
                  <c:v>6</c:v>
                </c:pt>
              </c:numCache>
            </c:numRef>
          </c:cat>
          <c:val>
            <c:numRef>
              <c:f>Sheet1!$B$2:$B$7</c:f>
              <c:numCache>
                <c:formatCode>General</c:formatCode>
                <c:ptCount val="6"/>
                <c:pt idx="0">
                  <c:v>1895</c:v>
                </c:pt>
                <c:pt idx="1">
                  <c:v>926</c:v>
                </c:pt>
                <c:pt idx="2">
                  <c:v>2805</c:v>
                </c:pt>
                <c:pt idx="3">
                  <c:v>1290</c:v>
                </c:pt>
                <c:pt idx="4">
                  <c:v>1690</c:v>
                </c:pt>
                <c:pt idx="5">
                  <c:v>3590</c:v>
                </c:pt>
              </c:numCache>
            </c:numRef>
          </c:val>
          <c:smooth val="1"/>
        </c:ser>
        <c:dLbls>
          <c:showLegendKey val="0"/>
          <c:showVal val="0"/>
          <c:showCatName val="0"/>
          <c:showSerName val="0"/>
          <c:showPercent val="0"/>
          <c:showBubbleSize val="0"/>
        </c:dLbls>
        <c:marker val="1"/>
        <c:smooth val="0"/>
        <c:axId val="-1338393248"/>
        <c:axId val="-1338379104"/>
      </c:lineChart>
      <c:catAx>
        <c:axId val="-1338393248"/>
        <c:scaling>
          <c:orientation val="minMax"/>
        </c:scaling>
        <c:delete val="0"/>
        <c:axPos val="b"/>
        <c:majorGridlines>
          <c:spPr>
            <a:ln>
              <a:solidFill>
                <a:schemeClr val="tx1">
                  <a:lumMod val="65000"/>
                  <a:lumOff val="35000"/>
                </a:schemeClr>
              </a:solidFill>
            </a:ln>
          </c:spPr>
        </c:majorGridlines>
        <c:numFmt formatCode="General" sourceLinked="1"/>
        <c:majorTickMark val="out"/>
        <c:minorTickMark val="none"/>
        <c:tickLblPos val="nextTo"/>
        <c:spPr>
          <a:ln>
            <a:solidFill>
              <a:schemeClr val="bg1">
                <a:lumMod val="75000"/>
              </a:schemeClr>
            </a:solidFill>
          </a:ln>
        </c:spPr>
        <c:txPr>
          <a:bodyPr/>
          <a:lstStyle/>
          <a:p>
            <a:pPr>
              <a:defRPr sz="800">
                <a:solidFill>
                  <a:schemeClr val="tx1">
                    <a:lumMod val="65000"/>
                    <a:lumOff val="35000"/>
                  </a:schemeClr>
                </a:solidFill>
                <a:latin typeface="微软雅黑" pitchFamily="34" charset="-122"/>
                <a:ea typeface="微软雅黑" pitchFamily="34" charset="-122"/>
              </a:defRPr>
            </a:pPr>
            <a:endParaRPr lang="zh-CN"/>
          </a:p>
        </c:txPr>
        <c:crossAx val="-1338379104"/>
        <c:crosses val="autoZero"/>
        <c:auto val="1"/>
        <c:lblAlgn val="ctr"/>
        <c:lblOffset val="100"/>
        <c:noMultiLvlLbl val="0"/>
      </c:catAx>
      <c:valAx>
        <c:axId val="-1338379104"/>
        <c:scaling>
          <c:orientation val="minMax"/>
        </c:scaling>
        <c:delete val="0"/>
        <c:axPos val="l"/>
        <c:majorGridlines>
          <c:spPr>
            <a:ln>
              <a:solidFill>
                <a:schemeClr val="tx1">
                  <a:lumMod val="65000"/>
                  <a:lumOff val="35000"/>
                </a:schemeClr>
              </a:solidFill>
            </a:ln>
          </c:spPr>
        </c:majorGridlines>
        <c:numFmt formatCode="General" sourceLinked="1"/>
        <c:majorTickMark val="out"/>
        <c:minorTickMark val="none"/>
        <c:tickLblPos val="nextTo"/>
        <c:spPr>
          <a:ln>
            <a:solidFill>
              <a:schemeClr val="bg1">
                <a:lumMod val="75000"/>
              </a:schemeClr>
            </a:solidFill>
          </a:ln>
        </c:spPr>
        <c:txPr>
          <a:bodyPr/>
          <a:lstStyle/>
          <a:p>
            <a:pPr>
              <a:defRPr sz="800">
                <a:solidFill>
                  <a:schemeClr val="tx1">
                    <a:lumMod val="65000"/>
                    <a:lumOff val="35000"/>
                  </a:schemeClr>
                </a:solidFill>
                <a:latin typeface="微软雅黑" pitchFamily="34" charset="-122"/>
                <a:ea typeface="微软雅黑" pitchFamily="34" charset="-122"/>
              </a:defRPr>
            </a:pPr>
            <a:endParaRPr lang="zh-CN"/>
          </a:p>
        </c:txPr>
        <c:crossAx val="-1338393248"/>
        <c:crosses val="autoZero"/>
        <c:crossBetween val="between"/>
      </c:valAx>
      <c:spPr>
        <a:ln>
          <a:solidFill>
            <a:schemeClr val="tx1">
              <a:lumMod val="65000"/>
              <a:lumOff val="35000"/>
            </a:schemeClr>
          </a:solidFill>
        </a:ln>
      </c:spPr>
    </c:plotArea>
    <c:plotVisOnly val="1"/>
    <c:dispBlanksAs val="gap"/>
    <c:showDLblsOverMax val="0"/>
  </c:chart>
  <c:txPr>
    <a:bodyPr/>
    <a:lstStyle/>
    <a:p>
      <a:pPr>
        <a:defRPr sz="1800"/>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65EB118-935A-4D6A-BF3D-282C0E6CB0E0}" type="datetimeFigureOut">
              <a:rPr lang="zh-CN" altLang="en-US" smtClean="0"/>
              <a:t>2017/11/19</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30C8E17-6E6C-421A-9820-B576FE7D3070}" type="slidenum">
              <a:rPr lang="zh-CN" altLang="en-US" smtClean="0"/>
              <a:t>‹#›</a:t>
            </a:fld>
            <a:endParaRPr lang="zh-CN" altLang="en-US"/>
          </a:p>
        </p:txBody>
      </p:sp>
    </p:spTree>
    <p:extLst>
      <p:ext uri="{BB962C8B-B14F-4D97-AF65-F5344CB8AC3E}">
        <p14:creationId xmlns:p14="http://schemas.microsoft.com/office/powerpoint/2010/main" val="3269758075"/>
      </p:ext>
    </p:extLst>
  </p:cSld>
  <p:clrMap bg1="lt1" tx1="dk1" bg2="lt2" tx2="dk2" accent1="accent1" accent2="accent2" accent3="accent3" accent4="accent4" accent5="accent5" accent6="accent6" hlink="hlink" folHlink="folHlink"/>
  <p:notesStyle>
    <a:lvl1pPr marL="0" algn="l" defTabSz="914298" rtl="0" eaLnBrk="1" latinLnBrk="0" hangingPunct="1">
      <a:defRPr sz="1100" kern="1200">
        <a:solidFill>
          <a:schemeClr val="tx1"/>
        </a:solidFill>
        <a:latin typeface="+mn-lt"/>
        <a:ea typeface="+mn-ea"/>
        <a:cs typeface="+mn-cs"/>
      </a:defRPr>
    </a:lvl1pPr>
    <a:lvl2pPr marL="457149" algn="l" defTabSz="914298" rtl="0" eaLnBrk="1" latinLnBrk="0" hangingPunct="1">
      <a:defRPr sz="1100" kern="1200">
        <a:solidFill>
          <a:schemeClr val="tx1"/>
        </a:solidFill>
        <a:latin typeface="+mn-lt"/>
        <a:ea typeface="+mn-ea"/>
        <a:cs typeface="+mn-cs"/>
      </a:defRPr>
    </a:lvl2pPr>
    <a:lvl3pPr marL="914298" algn="l" defTabSz="914298" rtl="0" eaLnBrk="1" latinLnBrk="0" hangingPunct="1">
      <a:defRPr sz="1100" kern="1200">
        <a:solidFill>
          <a:schemeClr val="tx1"/>
        </a:solidFill>
        <a:latin typeface="+mn-lt"/>
        <a:ea typeface="+mn-ea"/>
        <a:cs typeface="+mn-cs"/>
      </a:defRPr>
    </a:lvl3pPr>
    <a:lvl4pPr marL="1371447" algn="l" defTabSz="914298" rtl="0" eaLnBrk="1" latinLnBrk="0" hangingPunct="1">
      <a:defRPr sz="1100" kern="1200">
        <a:solidFill>
          <a:schemeClr val="tx1"/>
        </a:solidFill>
        <a:latin typeface="+mn-lt"/>
        <a:ea typeface="+mn-ea"/>
        <a:cs typeface="+mn-cs"/>
      </a:defRPr>
    </a:lvl4pPr>
    <a:lvl5pPr marL="1828597" algn="l" defTabSz="914298" rtl="0" eaLnBrk="1" latinLnBrk="0" hangingPunct="1">
      <a:defRPr sz="1100" kern="1200">
        <a:solidFill>
          <a:schemeClr val="tx1"/>
        </a:solidFill>
        <a:latin typeface="+mn-lt"/>
        <a:ea typeface="+mn-ea"/>
        <a:cs typeface="+mn-cs"/>
      </a:defRPr>
    </a:lvl5pPr>
    <a:lvl6pPr marL="2285746" algn="l" defTabSz="914298" rtl="0" eaLnBrk="1" latinLnBrk="0" hangingPunct="1">
      <a:defRPr sz="1100" kern="1200">
        <a:solidFill>
          <a:schemeClr val="tx1"/>
        </a:solidFill>
        <a:latin typeface="+mn-lt"/>
        <a:ea typeface="+mn-ea"/>
        <a:cs typeface="+mn-cs"/>
      </a:defRPr>
    </a:lvl6pPr>
    <a:lvl7pPr marL="2742895" algn="l" defTabSz="914298" rtl="0" eaLnBrk="1" latinLnBrk="0" hangingPunct="1">
      <a:defRPr sz="1100" kern="1200">
        <a:solidFill>
          <a:schemeClr val="tx1"/>
        </a:solidFill>
        <a:latin typeface="+mn-lt"/>
        <a:ea typeface="+mn-ea"/>
        <a:cs typeface="+mn-cs"/>
      </a:defRPr>
    </a:lvl7pPr>
    <a:lvl8pPr marL="3200044" algn="l" defTabSz="914298" rtl="0" eaLnBrk="1" latinLnBrk="0" hangingPunct="1">
      <a:defRPr sz="1100" kern="1200">
        <a:solidFill>
          <a:schemeClr val="tx1"/>
        </a:solidFill>
        <a:latin typeface="+mn-lt"/>
        <a:ea typeface="+mn-ea"/>
        <a:cs typeface="+mn-cs"/>
      </a:defRPr>
    </a:lvl8pPr>
    <a:lvl9pPr marL="3657193" algn="l" defTabSz="914298" rtl="0" eaLnBrk="1" latinLnBrk="0" hangingPunct="1">
      <a:defRPr sz="11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30C8E17-6E6C-421A-9820-B576FE7D3070}" type="slidenum">
              <a:rPr lang="zh-CN" altLang="en-US" smtClean="0"/>
              <a:t>2</a:t>
            </a:fld>
            <a:endParaRPr lang="zh-CN" altLang="en-US"/>
          </a:p>
        </p:txBody>
      </p:sp>
    </p:spTree>
    <p:extLst>
      <p:ext uri="{BB962C8B-B14F-4D97-AF65-F5344CB8AC3E}">
        <p14:creationId xmlns:p14="http://schemas.microsoft.com/office/powerpoint/2010/main" val="121981618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DA27ED-71C2-4374-9DD5-1618B5BD4790}" type="slidenum">
              <a:rPr lang="zh-CN" altLang="en-US" smtClean="0"/>
              <a:t>11</a:t>
            </a:fld>
            <a:endParaRPr lang="zh-CN" altLang="en-US"/>
          </a:p>
        </p:txBody>
      </p:sp>
    </p:spTree>
    <p:extLst>
      <p:ext uri="{BB962C8B-B14F-4D97-AF65-F5344CB8AC3E}">
        <p14:creationId xmlns:p14="http://schemas.microsoft.com/office/powerpoint/2010/main" val="364979643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DA27ED-71C2-4374-9DD5-1618B5BD4790}" type="slidenum">
              <a:rPr lang="zh-CN" altLang="en-US" smtClean="0"/>
              <a:t>12</a:t>
            </a:fld>
            <a:endParaRPr lang="zh-CN" altLang="en-US"/>
          </a:p>
        </p:txBody>
      </p:sp>
    </p:spTree>
    <p:extLst>
      <p:ext uri="{BB962C8B-B14F-4D97-AF65-F5344CB8AC3E}">
        <p14:creationId xmlns:p14="http://schemas.microsoft.com/office/powerpoint/2010/main" val="169192498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88EACC-3148-4639-B8F8-DA7D85113A1E}" type="slidenum">
              <a:rPr lang="zh-CN" altLang="en-US" smtClean="0"/>
              <a:t>13</a:t>
            </a:fld>
            <a:endParaRPr lang="zh-CN" altLang="en-US"/>
          </a:p>
        </p:txBody>
      </p:sp>
    </p:spTree>
    <p:extLst>
      <p:ext uri="{BB962C8B-B14F-4D97-AF65-F5344CB8AC3E}">
        <p14:creationId xmlns:p14="http://schemas.microsoft.com/office/powerpoint/2010/main" val="387160281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DA27ED-71C2-4374-9DD5-1618B5BD4790}" type="slidenum">
              <a:rPr lang="zh-CN" altLang="en-US" smtClean="0"/>
              <a:t>14</a:t>
            </a:fld>
            <a:endParaRPr lang="zh-CN" altLang="en-US"/>
          </a:p>
        </p:txBody>
      </p:sp>
    </p:spTree>
    <p:extLst>
      <p:ext uri="{BB962C8B-B14F-4D97-AF65-F5344CB8AC3E}">
        <p14:creationId xmlns:p14="http://schemas.microsoft.com/office/powerpoint/2010/main" val="338042247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88EACC-3148-4639-B8F8-DA7D85113A1E}" type="slidenum">
              <a:rPr lang="zh-CN" altLang="en-US" smtClean="0"/>
              <a:t>15</a:t>
            </a:fld>
            <a:endParaRPr lang="zh-CN" altLang="en-US"/>
          </a:p>
        </p:txBody>
      </p:sp>
    </p:spTree>
    <p:extLst>
      <p:ext uri="{BB962C8B-B14F-4D97-AF65-F5344CB8AC3E}">
        <p14:creationId xmlns:p14="http://schemas.microsoft.com/office/powerpoint/2010/main" val="166992672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30C8E17-6E6C-421A-9820-B576FE7D3070}" type="slidenum">
              <a:rPr lang="zh-CN" altLang="en-US" smtClean="0"/>
              <a:t>16</a:t>
            </a:fld>
            <a:endParaRPr lang="zh-CN" altLang="en-US"/>
          </a:p>
        </p:txBody>
      </p:sp>
    </p:spTree>
    <p:extLst>
      <p:ext uri="{BB962C8B-B14F-4D97-AF65-F5344CB8AC3E}">
        <p14:creationId xmlns:p14="http://schemas.microsoft.com/office/powerpoint/2010/main" val="153512228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88EACC-3148-4639-B8F8-DA7D85113A1E}" type="slidenum">
              <a:rPr lang="zh-CN" altLang="en-US" smtClean="0"/>
              <a:t>17</a:t>
            </a:fld>
            <a:endParaRPr lang="zh-CN" altLang="en-US"/>
          </a:p>
        </p:txBody>
      </p:sp>
    </p:spTree>
    <p:extLst>
      <p:ext uri="{BB962C8B-B14F-4D97-AF65-F5344CB8AC3E}">
        <p14:creationId xmlns:p14="http://schemas.microsoft.com/office/powerpoint/2010/main" val="144299732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88EACC-3148-4639-B8F8-DA7D85113A1E}" type="slidenum">
              <a:rPr lang="zh-CN" altLang="en-US" smtClean="0"/>
              <a:t>18</a:t>
            </a:fld>
            <a:endParaRPr lang="zh-CN" altLang="en-US"/>
          </a:p>
        </p:txBody>
      </p:sp>
    </p:spTree>
    <p:extLst>
      <p:ext uri="{BB962C8B-B14F-4D97-AF65-F5344CB8AC3E}">
        <p14:creationId xmlns:p14="http://schemas.microsoft.com/office/powerpoint/2010/main" val="191386032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88EACC-3148-4639-B8F8-DA7D85113A1E}" type="slidenum">
              <a:rPr lang="zh-CN" altLang="en-US" smtClean="0"/>
              <a:t>19</a:t>
            </a:fld>
            <a:endParaRPr lang="zh-CN" altLang="en-US"/>
          </a:p>
        </p:txBody>
      </p:sp>
    </p:spTree>
    <p:extLst>
      <p:ext uri="{BB962C8B-B14F-4D97-AF65-F5344CB8AC3E}">
        <p14:creationId xmlns:p14="http://schemas.microsoft.com/office/powerpoint/2010/main" val="145424331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88EACC-3148-4639-B8F8-DA7D85113A1E}" type="slidenum">
              <a:rPr lang="zh-CN" altLang="en-US" smtClean="0"/>
              <a:t>20</a:t>
            </a:fld>
            <a:endParaRPr lang="zh-CN" altLang="en-US"/>
          </a:p>
        </p:txBody>
      </p:sp>
    </p:spTree>
    <p:extLst>
      <p:ext uri="{BB962C8B-B14F-4D97-AF65-F5344CB8AC3E}">
        <p14:creationId xmlns:p14="http://schemas.microsoft.com/office/powerpoint/2010/main" val="17143835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30C8E17-6E6C-421A-9820-B576FE7D3070}" type="slidenum">
              <a:rPr lang="zh-CN" altLang="en-US" smtClean="0"/>
              <a:t>3</a:t>
            </a:fld>
            <a:endParaRPr lang="zh-CN" altLang="en-US"/>
          </a:p>
        </p:txBody>
      </p:sp>
    </p:spTree>
    <p:extLst>
      <p:ext uri="{BB962C8B-B14F-4D97-AF65-F5344CB8AC3E}">
        <p14:creationId xmlns:p14="http://schemas.microsoft.com/office/powerpoint/2010/main" val="26868085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30C8E17-6E6C-421A-9820-B576FE7D3070}" type="slidenum">
              <a:rPr lang="zh-CN" altLang="en-US" smtClean="0"/>
              <a:t>21</a:t>
            </a:fld>
            <a:endParaRPr lang="zh-CN" altLang="en-US"/>
          </a:p>
        </p:txBody>
      </p:sp>
    </p:spTree>
    <p:extLst>
      <p:ext uri="{BB962C8B-B14F-4D97-AF65-F5344CB8AC3E}">
        <p14:creationId xmlns:p14="http://schemas.microsoft.com/office/powerpoint/2010/main" val="208148170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88EACC-3148-4639-B8F8-DA7D85113A1E}" type="slidenum">
              <a:rPr lang="zh-CN" altLang="en-US" smtClean="0"/>
              <a:t>22</a:t>
            </a:fld>
            <a:endParaRPr lang="zh-CN" altLang="en-US"/>
          </a:p>
        </p:txBody>
      </p:sp>
    </p:spTree>
    <p:extLst>
      <p:ext uri="{BB962C8B-B14F-4D97-AF65-F5344CB8AC3E}">
        <p14:creationId xmlns:p14="http://schemas.microsoft.com/office/powerpoint/2010/main" val="241910963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88EACC-3148-4639-B8F8-DA7D85113A1E}" type="slidenum">
              <a:rPr lang="zh-CN" altLang="en-US" smtClean="0"/>
              <a:t>23</a:t>
            </a:fld>
            <a:endParaRPr lang="zh-CN" altLang="en-US"/>
          </a:p>
        </p:txBody>
      </p:sp>
    </p:spTree>
    <p:extLst>
      <p:ext uri="{BB962C8B-B14F-4D97-AF65-F5344CB8AC3E}">
        <p14:creationId xmlns:p14="http://schemas.microsoft.com/office/powerpoint/2010/main" val="74720065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88EACC-3148-4639-B8F8-DA7D85113A1E}" type="slidenum">
              <a:rPr lang="zh-CN" altLang="en-US" smtClean="0"/>
              <a:t>24</a:t>
            </a:fld>
            <a:endParaRPr lang="zh-CN" altLang="en-US"/>
          </a:p>
        </p:txBody>
      </p:sp>
    </p:spTree>
    <p:extLst>
      <p:ext uri="{BB962C8B-B14F-4D97-AF65-F5344CB8AC3E}">
        <p14:creationId xmlns:p14="http://schemas.microsoft.com/office/powerpoint/2010/main" val="144947124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30C8E17-6E6C-421A-9820-B576FE7D3070}" type="slidenum">
              <a:rPr lang="zh-CN" altLang="en-US" smtClean="0"/>
              <a:t>25</a:t>
            </a:fld>
            <a:endParaRPr lang="zh-CN" altLang="en-US"/>
          </a:p>
        </p:txBody>
      </p:sp>
    </p:spTree>
    <p:extLst>
      <p:ext uri="{BB962C8B-B14F-4D97-AF65-F5344CB8AC3E}">
        <p14:creationId xmlns:p14="http://schemas.microsoft.com/office/powerpoint/2010/main" val="261205949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88EACC-3148-4639-B8F8-DA7D85113A1E}" type="slidenum">
              <a:rPr lang="zh-CN" altLang="en-US" smtClean="0"/>
              <a:t>26</a:t>
            </a:fld>
            <a:endParaRPr lang="zh-CN" altLang="en-US"/>
          </a:p>
        </p:txBody>
      </p:sp>
    </p:spTree>
    <p:extLst>
      <p:ext uri="{BB962C8B-B14F-4D97-AF65-F5344CB8AC3E}">
        <p14:creationId xmlns:p14="http://schemas.microsoft.com/office/powerpoint/2010/main" val="71736349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88EACC-3148-4639-B8F8-DA7D85113A1E}" type="slidenum">
              <a:rPr lang="zh-CN" altLang="en-US" smtClean="0"/>
              <a:t>27</a:t>
            </a:fld>
            <a:endParaRPr lang="zh-CN" altLang="en-US"/>
          </a:p>
        </p:txBody>
      </p:sp>
    </p:spTree>
    <p:extLst>
      <p:ext uri="{BB962C8B-B14F-4D97-AF65-F5344CB8AC3E}">
        <p14:creationId xmlns:p14="http://schemas.microsoft.com/office/powerpoint/2010/main" val="213151777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88EACC-3148-4639-B8F8-DA7D85113A1E}" type="slidenum">
              <a:rPr lang="zh-CN" altLang="en-US" smtClean="0"/>
              <a:t>28</a:t>
            </a:fld>
            <a:endParaRPr lang="zh-CN" altLang="en-US"/>
          </a:p>
        </p:txBody>
      </p:sp>
    </p:spTree>
    <p:extLst>
      <p:ext uri="{BB962C8B-B14F-4D97-AF65-F5344CB8AC3E}">
        <p14:creationId xmlns:p14="http://schemas.microsoft.com/office/powerpoint/2010/main" val="73424180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88EACC-3148-4639-B8F8-DA7D85113A1E}" type="slidenum">
              <a:rPr lang="zh-CN" altLang="en-US" smtClean="0"/>
              <a:t>29</a:t>
            </a:fld>
            <a:endParaRPr lang="zh-CN" altLang="en-US"/>
          </a:p>
        </p:txBody>
      </p:sp>
    </p:spTree>
    <p:extLst>
      <p:ext uri="{BB962C8B-B14F-4D97-AF65-F5344CB8AC3E}">
        <p14:creationId xmlns:p14="http://schemas.microsoft.com/office/powerpoint/2010/main" val="169219516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DA27ED-71C2-4374-9DD5-1618B5BD4790}" type="slidenum">
              <a:rPr lang="zh-CN" altLang="en-US" smtClean="0"/>
              <a:t>4</a:t>
            </a:fld>
            <a:endParaRPr lang="zh-CN" altLang="en-US"/>
          </a:p>
        </p:txBody>
      </p:sp>
    </p:spTree>
    <p:extLst>
      <p:ext uri="{BB962C8B-B14F-4D97-AF65-F5344CB8AC3E}">
        <p14:creationId xmlns:p14="http://schemas.microsoft.com/office/powerpoint/2010/main" val="203731109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DA27ED-71C2-4374-9DD5-1618B5BD4790}" type="slidenum">
              <a:rPr lang="zh-CN" altLang="en-US" smtClean="0"/>
              <a:t>5</a:t>
            </a:fld>
            <a:endParaRPr lang="zh-CN" altLang="en-US"/>
          </a:p>
        </p:txBody>
      </p:sp>
    </p:spTree>
    <p:extLst>
      <p:ext uri="{BB962C8B-B14F-4D97-AF65-F5344CB8AC3E}">
        <p14:creationId xmlns:p14="http://schemas.microsoft.com/office/powerpoint/2010/main" val="127812746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DA27ED-71C2-4374-9DD5-1618B5BD4790}" type="slidenum">
              <a:rPr lang="zh-CN" altLang="en-US" smtClean="0"/>
              <a:t>6</a:t>
            </a:fld>
            <a:endParaRPr lang="zh-CN" altLang="en-US"/>
          </a:p>
        </p:txBody>
      </p:sp>
    </p:spTree>
    <p:extLst>
      <p:ext uri="{BB962C8B-B14F-4D97-AF65-F5344CB8AC3E}">
        <p14:creationId xmlns:p14="http://schemas.microsoft.com/office/powerpoint/2010/main" val="165749563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DA27ED-71C2-4374-9DD5-1618B5BD4790}" type="slidenum">
              <a:rPr lang="zh-CN" altLang="en-US" smtClean="0"/>
              <a:t>7</a:t>
            </a:fld>
            <a:endParaRPr lang="zh-CN" altLang="en-US"/>
          </a:p>
        </p:txBody>
      </p:sp>
    </p:spTree>
    <p:extLst>
      <p:ext uri="{BB962C8B-B14F-4D97-AF65-F5344CB8AC3E}">
        <p14:creationId xmlns:p14="http://schemas.microsoft.com/office/powerpoint/2010/main" val="390201604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DA27ED-71C2-4374-9DD5-1618B5BD4790}" type="slidenum">
              <a:rPr lang="zh-CN" altLang="en-US" smtClean="0"/>
              <a:t>8</a:t>
            </a:fld>
            <a:endParaRPr lang="zh-CN" altLang="en-US"/>
          </a:p>
        </p:txBody>
      </p:sp>
    </p:spTree>
    <p:extLst>
      <p:ext uri="{BB962C8B-B14F-4D97-AF65-F5344CB8AC3E}">
        <p14:creationId xmlns:p14="http://schemas.microsoft.com/office/powerpoint/2010/main" val="212329299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30C8E17-6E6C-421A-9820-B576FE7D3070}" type="slidenum">
              <a:rPr lang="zh-CN" altLang="en-US" smtClean="0"/>
              <a:t>9</a:t>
            </a:fld>
            <a:endParaRPr lang="zh-CN" altLang="en-US"/>
          </a:p>
        </p:txBody>
      </p:sp>
    </p:spTree>
    <p:extLst>
      <p:ext uri="{BB962C8B-B14F-4D97-AF65-F5344CB8AC3E}">
        <p14:creationId xmlns:p14="http://schemas.microsoft.com/office/powerpoint/2010/main" val="51377780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DA27ED-71C2-4374-9DD5-1618B5BD4790}" type="slidenum">
              <a:rPr lang="zh-CN" altLang="en-US" smtClean="0"/>
              <a:t>10</a:t>
            </a:fld>
            <a:endParaRPr lang="zh-CN" altLang="en-US"/>
          </a:p>
        </p:txBody>
      </p:sp>
    </p:spTree>
    <p:extLst>
      <p:ext uri="{BB962C8B-B14F-4D97-AF65-F5344CB8AC3E}">
        <p14:creationId xmlns:p14="http://schemas.microsoft.com/office/powerpoint/2010/main" val="158586115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004831482"/>
      </p:ext>
    </p:extLst>
  </p:cSld>
  <p:clrMapOvr>
    <a:masterClrMapping/>
  </p:clrMapOvr>
  <p:transition spd="slow">
    <p:cover/>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560348121"/>
      </p:ext>
    </p:extLst>
  </p:cSld>
  <p:clrMapOvr>
    <a:masterClrMapping/>
  </p:clrMapOvr>
  <p:transition spd="slow">
    <p:cover/>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314269013"/>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cSld name="2_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21"/>
            <a:ext cx="7772400" cy="1102519"/>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a:prstGeom prst="rect">
            <a:avLst/>
          </a:prstGeom>
        </p:spPr>
        <p:txBody>
          <a:bodyPr/>
          <a:lstStyle>
            <a:lvl1pPr marL="0" indent="0" algn="ctr">
              <a:buNone/>
              <a:defRPr>
                <a:solidFill>
                  <a:schemeClr val="tx1">
                    <a:tint val="75000"/>
                  </a:schemeClr>
                </a:solidFill>
              </a:defRPr>
            </a:lvl1pPr>
            <a:lvl2pPr marL="411480" indent="0" algn="ctr">
              <a:buNone/>
              <a:defRPr>
                <a:solidFill>
                  <a:schemeClr val="tx1">
                    <a:tint val="75000"/>
                  </a:schemeClr>
                </a:solidFill>
              </a:defRPr>
            </a:lvl2pPr>
            <a:lvl3pPr marL="822960" indent="0" algn="ctr">
              <a:buNone/>
              <a:defRPr>
                <a:solidFill>
                  <a:schemeClr val="tx1">
                    <a:tint val="75000"/>
                  </a:schemeClr>
                </a:solidFill>
              </a:defRPr>
            </a:lvl3pPr>
            <a:lvl4pPr marL="1234440" indent="0" algn="ctr">
              <a:buNone/>
              <a:defRPr>
                <a:solidFill>
                  <a:schemeClr val="tx1">
                    <a:tint val="75000"/>
                  </a:schemeClr>
                </a:solidFill>
              </a:defRPr>
            </a:lvl4pPr>
            <a:lvl5pPr marL="1645920" indent="0" algn="ctr">
              <a:buNone/>
              <a:defRPr>
                <a:solidFill>
                  <a:schemeClr val="tx1">
                    <a:tint val="75000"/>
                  </a:schemeClr>
                </a:solidFill>
              </a:defRPr>
            </a:lvl5pPr>
            <a:lvl6pPr marL="2057400" indent="0" algn="ctr">
              <a:buNone/>
              <a:defRPr>
                <a:solidFill>
                  <a:schemeClr val="tx1">
                    <a:tint val="75000"/>
                  </a:schemeClr>
                </a:solidFill>
              </a:defRPr>
            </a:lvl6pPr>
            <a:lvl7pPr marL="2468880" indent="0" algn="ctr">
              <a:buNone/>
              <a:defRPr>
                <a:solidFill>
                  <a:schemeClr val="tx1">
                    <a:tint val="75000"/>
                  </a:schemeClr>
                </a:solidFill>
              </a:defRPr>
            </a:lvl7pPr>
            <a:lvl8pPr marL="2880360" indent="0" algn="ctr">
              <a:buNone/>
              <a:defRPr>
                <a:solidFill>
                  <a:schemeClr val="tx1">
                    <a:tint val="75000"/>
                  </a:schemeClr>
                </a:solidFill>
              </a:defRPr>
            </a:lvl8pPr>
            <a:lvl9pPr marL="329184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a:xfrm>
            <a:off x="457200" y="4767264"/>
            <a:ext cx="2133600" cy="273844"/>
          </a:xfrm>
          <a:prstGeom prst="rect">
            <a:avLst/>
          </a:prstGeom>
        </p:spPr>
        <p:txBody>
          <a:bodyPr/>
          <a:lstStyle/>
          <a:p>
            <a:fld id="{530820CF-B880-4189-942D-D702A7CBA730}" type="datetimeFigureOut">
              <a:rPr lang="zh-CN" altLang="en-US" smtClean="0">
                <a:solidFill>
                  <a:prstClr val="black">
                    <a:tint val="75000"/>
                  </a:prstClr>
                </a:solidFill>
              </a:rPr>
              <a:pPr/>
              <a:t>2017/11/19</a:t>
            </a:fld>
            <a:endParaRPr lang="zh-CN" altLang="en-US">
              <a:solidFill>
                <a:prstClr val="black">
                  <a:tint val="75000"/>
                </a:prstClr>
              </a:solidFill>
            </a:endParaRPr>
          </a:p>
        </p:txBody>
      </p:sp>
      <p:sp>
        <p:nvSpPr>
          <p:cNvPr id="5" name="页脚占位符 4"/>
          <p:cNvSpPr>
            <a:spLocks noGrp="1"/>
          </p:cNvSpPr>
          <p:nvPr>
            <p:ph type="ftr" sz="quarter" idx="11"/>
          </p:nvPr>
        </p:nvSpPr>
        <p:spPr>
          <a:xfrm>
            <a:off x="3124200" y="4767264"/>
            <a:ext cx="2895600" cy="273844"/>
          </a:xfrm>
          <a:prstGeom prst="rect">
            <a:avLst/>
          </a:prstGeom>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a:xfrm>
            <a:off x="6553200" y="4767264"/>
            <a:ext cx="2133600" cy="273844"/>
          </a:xfrm>
          <a:prstGeom prst="rect">
            <a:avLst/>
          </a:prstGeom>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80726990"/>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523892511"/>
      </p:ext>
    </p:extLst>
  </p:cSld>
  <p:clrMapOvr>
    <a:masterClrMapping/>
  </p:clrMapOvr>
  <p:transition spd="slow">
    <p:cover/>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621520437"/>
      </p:ext>
    </p:extLst>
  </p:cSld>
  <p:clrMapOvr>
    <a:masterClrMapping/>
  </p:clrMapOvr>
  <p:transition spd="slow">
    <p:cover/>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标题幻灯片">
    <p:spTree>
      <p:nvGrpSpPr>
        <p:cNvPr id="1" name=""/>
        <p:cNvGrpSpPr/>
        <p:nvPr/>
      </p:nvGrpSpPr>
      <p:grpSpPr>
        <a:xfrm>
          <a:off x="0" y="0"/>
          <a:ext cx="0" cy="0"/>
          <a:chOff x="0" y="0"/>
          <a:chExt cx="0" cy="0"/>
        </a:xfrm>
      </p:grpSpPr>
      <p:sp>
        <p:nvSpPr>
          <p:cNvPr id="4" name="日期占位符 3"/>
          <p:cNvSpPr>
            <a:spLocks noGrp="1"/>
          </p:cNvSpPr>
          <p:nvPr>
            <p:ph type="dt" sz="half" idx="10"/>
          </p:nvPr>
        </p:nvSpPr>
        <p:spPr>
          <a:xfrm>
            <a:off x="628650" y="4767263"/>
            <a:ext cx="2057400" cy="273844"/>
          </a:xfrm>
          <a:prstGeom prst="rect">
            <a:avLst/>
          </a:prstGeom>
        </p:spPr>
        <p:txBody>
          <a:bodyPr/>
          <a:lstStyle/>
          <a:p>
            <a:fld id="{C355E32A-23E1-40B3-B434-148655B1CBE9}" type="datetimeFigureOut">
              <a:rPr lang="zh-CN" altLang="en-US" smtClean="0"/>
              <a:t>2017/11/19</a:t>
            </a:fld>
            <a:endParaRPr lang="zh-CN" altLang="en-US"/>
          </a:p>
        </p:txBody>
      </p:sp>
      <p:sp>
        <p:nvSpPr>
          <p:cNvPr id="5" name="页脚占位符 4"/>
          <p:cNvSpPr>
            <a:spLocks noGrp="1"/>
          </p:cNvSpPr>
          <p:nvPr>
            <p:ph type="ftr" sz="quarter" idx="11"/>
          </p:nvPr>
        </p:nvSpPr>
        <p:spPr>
          <a:xfrm>
            <a:off x="3028950" y="4767263"/>
            <a:ext cx="30861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457950" y="4767263"/>
            <a:ext cx="2057400" cy="273844"/>
          </a:xfrm>
          <a:prstGeom prst="rect">
            <a:avLst/>
          </a:prstGeom>
        </p:spPr>
        <p:txBody>
          <a:bodyPr/>
          <a:lstStyle/>
          <a:p>
            <a:fld id="{4F8BEFBF-5B5F-4BD2-A74A-61A97BF1200E}" type="slidenum">
              <a:rPr lang="zh-CN" altLang="en-US" smtClean="0"/>
              <a:t>‹#›</a:t>
            </a:fld>
            <a:endParaRPr lang="zh-CN" altLang="en-US"/>
          </a:p>
        </p:txBody>
      </p:sp>
    </p:spTree>
    <p:extLst>
      <p:ext uri="{BB962C8B-B14F-4D97-AF65-F5344CB8AC3E}">
        <p14:creationId xmlns:p14="http://schemas.microsoft.com/office/powerpoint/2010/main" val="2669756631"/>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microsoft.com/office/2007/relationships/hdphoto" Target="../media/hdphoto1.wdp"/><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microsoft.com/office/2007/relationships/hdphoto" Target="../media/hdphoto1.wdp"/><Relationship Id="rId5" Type="http://schemas.openxmlformats.org/officeDocument/2006/relationships/image" Target="../media/image1.jpeg"/><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 name="Picture 2" descr="C:\Users\Admin\Desktop\shutterstock_129456278 [转换].jpg"/>
          <p:cNvPicPr>
            <a:picLocks noChangeAspect="1" noChangeArrowheads="1"/>
          </p:cNvPicPr>
          <p:nvPr userDrawn="1"/>
        </p:nvPicPr>
        <p:blipFill rotWithShape="1">
          <a:blip r:embed="rId6" cstate="screen">
            <a:extLst>
              <a:ext uri="{BEBA8EAE-BF5A-486C-A8C5-ECC9F3942E4B}">
                <a14:imgProps xmlns:a14="http://schemas.microsoft.com/office/drawing/2010/main">
                  <a14:imgLayer r:embed="rId7">
                    <a14:imgEffect>
                      <a14:brightnessContrast contrast="20000"/>
                    </a14:imgEffect>
                  </a14:imgLayer>
                </a14:imgProps>
              </a:ext>
              <a:ext uri="{28A0092B-C50C-407E-A947-70E740481C1C}">
                <a14:useLocalDpi xmlns:a14="http://schemas.microsoft.com/office/drawing/2010/main"/>
              </a:ext>
            </a:extLst>
          </a:blip>
          <a:srcRect/>
          <a:stretch/>
        </p:blipFill>
        <p:spPr bwMode="auto">
          <a:xfrm>
            <a:off x="0" y="0"/>
            <a:ext cx="9145588" cy="51450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24646138"/>
      </p:ext>
    </p:extLst>
  </p:cSld>
  <p:clrMap bg1="lt1" tx1="dk1" bg2="lt2" tx2="dk2" accent1="accent1" accent2="accent2" accent3="accent3" accent4="accent4" accent5="accent5" accent6="accent6" hlink="hlink" folHlink="folHlink"/>
  <p:sldLayoutIdLst>
    <p:sldLayoutId id="2147483657" r:id="rId1"/>
    <p:sldLayoutId id="2147483658" r:id="rId2"/>
    <p:sldLayoutId id="2147483662" r:id="rId3"/>
    <p:sldLayoutId id="2147483663" r:id="rId4"/>
  </p:sldLayoutIdLst>
  <p:transition spd="slow">
    <p:cover/>
  </p:transition>
  <p:timing>
    <p:tnLst>
      <p:par>
        <p:cTn id="1" dur="indefinite" restart="never" nodeType="tmRoot"/>
      </p:par>
    </p:tnLst>
  </p:timing>
  <p:txStyles>
    <p:titleStyle>
      <a:lvl1pPr algn="ctr" defTabSz="914298" rtl="0" eaLnBrk="1" latinLnBrk="0" hangingPunct="1">
        <a:spcBef>
          <a:spcPct val="0"/>
        </a:spcBef>
        <a:buNone/>
        <a:defRPr sz="4400" kern="1200">
          <a:solidFill>
            <a:schemeClr val="tx1"/>
          </a:solidFill>
          <a:latin typeface="+mj-lt"/>
          <a:ea typeface="+mj-ea"/>
          <a:cs typeface="+mj-cs"/>
        </a:defRPr>
      </a:lvl1pPr>
    </p:titleStyle>
    <p:bodyStyle>
      <a:lvl1pPr marL="342862" indent="-342862" algn="l" defTabSz="914298"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867" indent="-285718" algn="l" defTabSz="914298"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2873" indent="-228575" algn="l" defTabSz="914298"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023" indent="-228575" algn="l" defTabSz="914298"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172" indent="-228575" algn="l" defTabSz="914298"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321" indent="-228575" algn="l" defTabSz="914298"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470" indent="-228575" algn="l" defTabSz="914298"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619" indent="-228575" algn="l" defTabSz="914298"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768" indent="-228575" algn="l" defTabSz="914298"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298" rtl="0" eaLnBrk="1" latinLnBrk="0" hangingPunct="1">
        <a:defRPr sz="1800" kern="1200">
          <a:solidFill>
            <a:schemeClr val="tx1"/>
          </a:solidFill>
          <a:latin typeface="+mn-lt"/>
          <a:ea typeface="+mn-ea"/>
          <a:cs typeface="+mn-cs"/>
        </a:defRPr>
      </a:lvl1pPr>
      <a:lvl2pPr marL="457149" algn="l" defTabSz="914298" rtl="0" eaLnBrk="1" latinLnBrk="0" hangingPunct="1">
        <a:defRPr sz="1800" kern="1200">
          <a:solidFill>
            <a:schemeClr val="tx1"/>
          </a:solidFill>
          <a:latin typeface="+mn-lt"/>
          <a:ea typeface="+mn-ea"/>
          <a:cs typeface="+mn-cs"/>
        </a:defRPr>
      </a:lvl2pPr>
      <a:lvl3pPr marL="914298" algn="l" defTabSz="914298" rtl="0" eaLnBrk="1" latinLnBrk="0" hangingPunct="1">
        <a:defRPr sz="1800" kern="1200">
          <a:solidFill>
            <a:schemeClr val="tx1"/>
          </a:solidFill>
          <a:latin typeface="+mn-lt"/>
          <a:ea typeface="+mn-ea"/>
          <a:cs typeface="+mn-cs"/>
        </a:defRPr>
      </a:lvl3pPr>
      <a:lvl4pPr marL="1371447" algn="l" defTabSz="914298" rtl="0" eaLnBrk="1" latinLnBrk="0" hangingPunct="1">
        <a:defRPr sz="1800" kern="1200">
          <a:solidFill>
            <a:schemeClr val="tx1"/>
          </a:solidFill>
          <a:latin typeface="+mn-lt"/>
          <a:ea typeface="+mn-ea"/>
          <a:cs typeface="+mn-cs"/>
        </a:defRPr>
      </a:lvl4pPr>
      <a:lvl5pPr marL="1828597" algn="l" defTabSz="914298" rtl="0" eaLnBrk="1" latinLnBrk="0" hangingPunct="1">
        <a:defRPr sz="1800" kern="1200">
          <a:solidFill>
            <a:schemeClr val="tx1"/>
          </a:solidFill>
          <a:latin typeface="+mn-lt"/>
          <a:ea typeface="+mn-ea"/>
          <a:cs typeface="+mn-cs"/>
        </a:defRPr>
      </a:lvl5pPr>
      <a:lvl6pPr marL="2285746" algn="l" defTabSz="914298" rtl="0" eaLnBrk="1" latinLnBrk="0" hangingPunct="1">
        <a:defRPr sz="1800" kern="1200">
          <a:solidFill>
            <a:schemeClr val="tx1"/>
          </a:solidFill>
          <a:latin typeface="+mn-lt"/>
          <a:ea typeface="+mn-ea"/>
          <a:cs typeface="+mn-cs"/>
        </a:defRPr>
      </a:lvl6pPr>
      <a:lvl7pPr marL="2742895" algn="l" defTabSz="914298" rtl="0" eaLnBrk="1" latinLnBrk="0" hangingPunct="1">
        <a:defRPr sz="1800" kern="1200">
          <a:solidFill>
            <a:schemeClr val="tx1"/>
          </a:solidFill>
          <a:latin typeface="+mn-lt"/>
          <a:ea typeface="+mn-ea"/>
          <a:cs typeface="+mn-cs"/>
        </a:defRPr>
      </a:lvl7pPr>
      <a:lvl8pPr marL="3200044" algn="l" defTabSz="914298" rtl="0" eaLnBrk="1" latinLnBrk="0" hangingPunct="1">
        <a:defRPr sz="1800" kern="1200">
          <a:solidFill>
            <a:schemeClr val="tx1"/>
          </a:solidFill>
          <a:latin typeface="+mn-lt"/>
          <a:ea typeface="+mn-ea"/>
          <a:cs typeface="+mn-cs"/>
        </a:defRPr>
      </a:lvl8pPr>
      <a:lvl9pPr marL="3657193" algn="l" defTabSz="914298"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9" name="Picture 2" descr="C:\Users\Admin\Desktop\shutterstock_129456278 [转换].jpg"/>
          <p:cNvPicPr>
            <a:picLocks noChangeAspect="1" noChangeArrowheads="1"/>
          </p:cNvPicPr>
          <p:nvPr userDrawn="1"/>
        </p:nvPicPr>
        <p:blipFill rotWithShape="1">
          <a:blip r:embed="rId5" cstate="screen">
            <a:extLst>
              <a:ext uri="{BEBA8EAE-BF5A-486C-A8C5-ECC9F3942E4B}">
                <a14:imgProps xmlns:a14="http://schemas.microsoft.com/office/drawing/2010/main">
                  <a14:imgLayer r:embed="rId6">
                    <a14:imgEffect>
                      <a14:brightnessContrast contrast="20000"/>
                    </a14:imgEffect>
                  </a14:imgLayer>
                </a14:imgProps>
              </a:ext>
              <a:ext uri="{28A0092B-C50C-407E-A947-70E740481C1C}">
                <a14:useLocalDpi xmlns:a14="http://schemas.microsoft.com/office/drawing/2010/main"/>
              </a:ext>
            </a:extLst>
          </a:blip>
          <a:srcRect/>
          <a:stretch/>
        </p:blipFill>
        <p:spPr bwMode="auto">
          <a:xfrm>
            <a:off x="0" y="0"/>
            <a:ext cx="9145588" cy="51450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37487679"/>
      </p:ext>
    </p:extLst>
  </p:cSld>
  <p:clrMap bg1="lt1" tx1="dk1" bg2="lt2" tx2="dk2" accent1="accent1" accent2="accent2" accent3="accent3" accent4="accent4" accent5="accent5" accent6="accent6" hlink="hlink" folHlink="folHlink"/>
  <p:sldLayoutIdLst>
    <p:sldLayoutId id="2147483660" r:id="rId1"/>
    <p:sldLayoutId id="2147483661" r:id="rId2"/>
    <p:sldLayoutId id="2147483664" r:id="rId3"/>
  </p:sldLayoutIdLst>
  <p:transition spd="slow">
    <p:cover/>
  </p:transition>
  <p:timing>
    <p:tnLst>
      <p:par>
        <p:cTn id="1" dur="indefinite" restart="never" nodeType="tmRoot"/>
      </p:par>
    </p:tnLst>
  </p:timing>
  <p:txStyles>
    <p:titleStyle>
      <a:lvl1pPr algn="ctr" defTabSz="914298" rtl="0" eaLnBrk="1" latinLnBrk="0" hangingPunct="1">
        <a:spcBef>
          <a:spcPct val="0"/>
        </a:spcBef>
        <a:buNone/>
        <a:defRPr sz="4400" kern="1200">
          <a:solidFill>
            <a:schemeClr val="tx1"/>
          </a:solidFill>
          <a:latin typeface="+mj-lt"/>
          <a:ea typeface="+mj-ea"/>
          <a:cs typeface="+mj-cs"/>
        </a:defRPr>
      </a:lvl1pPr>
    </p:titleStyle>
    <p:bodyStyle>
      <a:lvl1pPr marL="342862" indent="-342862" algn="l" defTabSz="914298"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867" indent="-285718" algn="l" defTabSz="914298"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2873" indent="-228575" algn="l" defTabSz="914298"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023" indent="-228575" algn="l" defTabSz="914298"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172" indent="-228575" algn="l" defTabSz="914298"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321" indent="-228575" algn="l" defTabSz="914298"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470" indent="-228575" algn="l" defTabSz="914298"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619" indent="-228575" algn="l" defTabSz="914298"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768" indent="-228575" algn="l" defTabSz="914298"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298" rtl="0" eaLnBrk="1" latinLnBrk="0" hangingPunct="1">
        <a:defRPr sz="1800" kern="1200">
          <a:solidFill>
            <a:schemeClr val="tx1"/>
          </a:solidFill>
          <a:latin typeface="+mn-lt"/>
          <a:ea typeface="+mn-ea"/>
          <a:cs typeface="+mn-cs"/>
        </a:defRPr>
      </a:lvl1pPr>
      <a:lvl2pPr marL="457149" algn="l" defTabSz="914298" rtl="0" eaLnBrk="1" latinLnBrk="0" hangingPunct="1">
        <a:defRPr sz="1800" kern="1200">
          <a:solidFill>
            <a:schemeClr val="tx1"/>
          </a:solidFill>
          <a:latin typeface="+mn-lt"/>
          <a:ea typeface="+mn-ea"/>
          <a:cs typeface="+mn-cs"/>
        </a:defRPr>
      </a:lvl2pPr>
      <a:lvl3pPr marL="914298" algn="l" defTabSz="914298" rtl="0" eaLnBrk="1" latinLnBrk="0" hangingPunct="1">
        <a:defRPr sz="1800" kern="1200">
          <a:solidFill>
            <a:schemeClr val="tx1"/>
          </a:solidFill>
          <a:latin typeface="+mn-lt"/>
          <a:ea typeface="+mn-ea"/>
          <a:cs typeface="+mn-cs"/>
        </a:defRPr>
      </a:lvl3pPr>
      <a:lvl4pPr marL="1371447" algn="l" defTabSz="914298" rtl="0" eaLnBrk="1" latinLnBrk="0" hangingPunct="1">
        <a:defRPr sz="1800" kern="1200">
          <a:solidFill>
            <a:schemeClr val="tx1"/>
          </a:solidFill>
          <a:latin typeface="+mn-lt"/>
          <a:ea typeface="+mn-ea"/>
          <a:cs typeface="+mn-cs"/>
        </a:defRPr>
      </a:lvl4pPr>
      <a:lvl5pPr marL="1828597" algn="l" defTabSz="914298" rtl="0" eaLnBrk="1" latinLnBrk="0" hangingPunct="1">
        <a:defRPr sz="1800" kern="1200">
          <a:solidFill>
            <a:schemeClr val="tx1"/>
          </a:solidFill>
          <a:latin typeface="+mn-lt"/>
          <a:ea typeface="+mn-ea"/>
          <a:cs typeface="+mn-cs"/>
        </a:defRPr>
      </a:lvl5pPr>
      <a:lvl6pPr marL="2285746" algn="l" defTabSz="914298" rtl="0" eaLnBrk="1" latinLnBrk="0" hangingPunct="1">
        <a:defRPr sz="1800" kern="1200">
          <a:solidFill>
            <a:schemeClr val="tx1"/>
          </a:solidFill>
          <a:latin typeface="+mn-lt"/>
          <a:ea typeface="+mn-ea"/>
          <a:cs typeface="+mn-cs"/>
        </a:defRPr>
      </a:lvl6pPr>
      <a:lvl7pPr marL="2742895" algn="l" defTabSz="914298" rtl="0" eaLnBrk="1" latinLnBrk="0" hangingPunct="1">
        <a:defRPr sz="1800" kern="1200">
          <a:solidFill>
            <a:schemeClr val="tx1"/>
          </a:solidFill>
          <a:latin typeface="+mn-lt"/>
          <a:ea typeface="+mn-ea"/>
          <a:cs typeface="+mn-cs"/>
        </a:defRPr>
      </a:lvl7pPr>
      <a:lvl8pPr marL="3200044" algn="l" defTabSz="914298" rtl="0" eaLnBrk="1" latinLnBrk="0" hangingPunct="1">
        <a:defRPr sz="1800" kern="1200">
          <a:solidFill>
            <a:schemeClr val="tx1"/>
          </a:solidFill>
          <a:latin typeface="+mn-lt"/>
          <a:ea typeface="+mn-ea"/>
          <a:cs typeface="+mn-cs"/>
        </a:defRPr>
      </a:lvl8pPr>
      <a:lvl9pPr marL="3657193" algn="l" defTabSz="914298"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9.xml"/><Relationship Id="rId1" Type="http://schemas.openxmlformats.org/officeDocument/2006/relationships/slideLayout" Target="../slideLayouts/slideLayout3.xml"/><Relationship Id="rId4" Type="http://schemas.openxmlformats.org/officeDocument/2006/relationships/chart" Target="../charts/chart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4.xml"/><Relationship Id="rId1" Type="http://schemas.openxmlformats.org/officeDocument/2006/relationships/slideLayout" Target="../slideLayouts/slideLayout4.xml"/><Relationship Id="rId4" Type="http://schemas.openxmlformats.org/officeDocument/2006/relationships/image" Target="../media/image14.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1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20.emf"/></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3.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6.xml"/><Relationship Id="rId1" Type="http://schemas.openxmlformats.org/officeDocument/2006/relationships/slideLayout" Target="../slideLayouts/slideLayout3.xml"/><Relationship Id="rId6" Type="http://schemas.openxmlformats.org/officeDocument/2006/relationships/chart" Target="../charts/chart4.xml"/><Relationship Id="rId5" Type="http://schemas.openxmlformats.org/officeDocument/2006/relationships/chart" Target="../charts/chart3.xml"/><Relationship Id="rId4" Type="http://schemas.openxmlformats.org/officeDocument/2006/relationships/chart" Target="../charts/chart2.xml"/></Relationships>
</file>

<file path=ppt/slides/_rels/slide8.xml.rels><?xml version="1.0" encoding="UTF-8" standalone="yes"?>
<Relationships xmlns="http://schemas.openxmlformats.org/package/2006/relationships"><Relationship Id="rId8" Type="http://schemas.openxmlformats.org/officeDocument/2006/relationships/image" Target="../media/image12.jpeg"/><Relationship Id="rId3" Type="http://schemas.openxmlformats.org/officeDocument/2006/relationships/image" Target="../media/image7.jpeg"/><Relationship Id="rId7" Type="http://schemas.openxmlformats.org/officeDocument/2006/relationships/image" Target="../media/image11.jpeg"/><Relationship Id="rId2" Type="http://schemas.openxmlformats.org/officeDocument/2006/relationships/notesSlide" Target="../notesSlides/notesSlide7.xml"/><Relationship Id="rId1" Type="http://schemas.openxmlformats.org/officeDocument/2006/relationships/slideLayout" Target="../slideLayouts/slideLayout3.xml"/><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8.jpe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 name="圆角矩形 107"/>
          <p:cNvSpPr/>
          <p:nvPr/>
        </p:nvSpPr>
        <p:spPr>
          <a:xfrm>
            <a:off x="2252995" y="1828368"/>
            <a:ext cx="944122" cy="447598"/>
          </a:xfrm>
          <a:prstGeom prst="roundRect">
            <a:avLst>
              <a:gd name="adj" fmla="val 15229"/>
            </a:avLst>
          </a:prstGeom>
          <a:solidFill>
            <a:schemeClr val="accent1"/>
          </a:solidFill>
          <a:ln w="19050">
            <a:solidFill>
              <a:schemeClr val="bg1"/>
            </a:solidFill>
          </a:ln>
          <a:effectLst>
            <a:outerShdw blurRad="406400" dist="419100" dir="1140000" sx="90000" sy="90000" algn="tl"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a:p>
        </p:txBody>
      </p:sp>
      <p:sp>
        <p:nvSpPr>
          <p:cNvPr id="111" name="圆角矩形 110"/>
          <p:cNvSpPr/>
          <p:nvPr/>
        </p:nvSpPr>
        <p:spPr>
          <a:xfrm>
            <a:off x="2316799" y="3044396"/>
            <a:ext cx="479260" cy="451218"/>
          </a:xfrm>
          <a:prstGeom prst="roundRect">
            <a:avLst>
              <a:gd name="adj" fmla="val 12129"/>
            </a:avLst>
          </a:prstGeom>
          <a:gradFill flip="none" rotWithShape="1">
            <a:gsLst>
              <a:gs pos="0">
                <a:schemeClr val="bg1"/>
              </a:gs>
              <a:gs pos="36000">
                <a:schemeClr val="bg1"/>
              </a:gs>
              <a:gs pos="100000">
                <a:schemeClr val="bg1">
                  <a:lumMod val="85000"/>
                </a:schemeClr>
              </a:gs>
            </a:gsLst>
            <a:lin ang="13500000" scaled="1"/>
            <a:tileRect/>
          </a:gradFill>
          <a:ln w="19050">
            <a:solidFill>
              <a:schemeClr val="bg1"/>
            </a:solidFill>
          </a:ln>
          <a:effectLst>
            <a:outerShdw blurRad="419100" dist="444500" dir="2700000" sx="90000" sy="90000" algn="tl"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a:p>
        </p:txBody>
      </p:sp>
      <p:sp>
        <p:nvSpPr>
          <p:cNvPr id="87" name="TextBox 86"/>
          <p:cNvSpPr txBox="1"/>
          <p:nvPr/>
        </p:nvSpPr>
        <p:spPr>
          <a:xfrm>
            <a:off x="3957912" y="2158235"/>
            <a:ext cx="4411291" cy="646331"/>
          </a:xfrm>
          <a:prstGeom prst="rect">
            <a:avLst/>
          </a:prstGeom>
          <a:noFill/>
        </p:spPr>
        <p:txBody>
          <a:bodyPr wrap="square" rtlCol="0">
            <a:spAutoFit/>
          </a:bodyPr>
          <a:lstStyle/>
          <a:p>
            <a:r>
              <a:rPr lang="zh-CN" altLang="en-US" sz="3600" dirty="0" smtClean="0">
                <a:solidFill>
                  <a:srgbClr val="0099FF"/>
                </a:solidFill>
                <a:latin typeface="微软雅黑" pitchFamily="34" charset="-122"/>
                <a:ea typeface="微软雅黑" pitchFamily="34" charset="-122"/>
              </a:rPr>
              <a:t>极美学</a:t>
            </a:r>
            <a:r>
              <a:rPr lang="zh-CN" altLang="en-US" sz="3600" dirty="0" smtClean="0">
                <a:solidFill>
                  <a:schemeClr val="accent1"/>
                </a:solidFill>
                <a:latin typeface="微软雅黑" pitchFamily="34" charset="-122"/>
                <a:ea typeface="微软雅黑" pitchFamily="34" charset="-122"/>
              </a:rPr>
              <a:t>通用</a:t>
            </a:r>
            <a:r>
              <a:rPr lang="en-US" altLang="zh-CN" sz="3600" dirty="0" smtClean="0">
                <a:solidFill>
                  <a:schemeClr val="accent1"/>
                </a:solidFill>
                <a:latin typeface="微软雅黑" pitchFamily="34" charset="-122"/>
                <a:ea typeface="微软雅黑" pitchFamily="34" charset="-122"/>
              </a:rPr>
              <a:t>PPT</a:t>
            </a:r>
            <a:r>
              <a:rPr lang="zh-CN" altLang="en-US" sz="3600" dirty="0" smtClean="0">
                <a:solidFill>
                  <a:schemeClr val="accent1"/>
                </a:solidFill>
                <a:latin typeface="微软雅黑" pitchFamily="34" charset="-122"/>
                <a:ea typeface="微软雅黑" pitchFamily="34" charset="-122"/>
              </a:rPr>
              <a:t>模板</a:t>
            </a:r>
            <a:endParaRPr lang="zh-CN" altLang="en-US" sz="3600" dirty="0">
              <a:solidFill>
                <a:schemeClr val="accent1"/>
              </a:solidFill>
              <a:latin typeface="微软雅黑" pitchFamily="34" charset="-122"/>
              <a:ea typeface="微软雅黑" pitchFamily="34" charset="-122"/>
            </a:endParaRPr>
          </a:p>
        </p:txBody>
      </p:sp>
      <p:sp>
        <p:nvSpPr>
          <p:cNvPr id="89" name="圆角矩形 88"/>
          <p:cNvSpPr/>
          <p:nvPr/>
        </p:nvSpPr>
        <p:spPr>
          <a:xfrm>
            <a:off x="1107895" y="1026270"/>
            <a:ext cx="451632" cy="409118"/>
          </a:xfrm>
          <a:prstGeom prst="roundRect">
            <a:avLst>
              <a:gd name="adj" fmla="val 12418"/>
            </a:avLst>
          </a:prstGeom>
          <a:gradFill>
            <a:gsLst>
              <a:gs pos="0">
                <a:schemeClr val="accent1"/>
              </a:gs>
              <a:gs pos="100000">
                <a:schemeClr val="accent1">
                  <a:lumMod val="79000"/>
                  <a:lumOff val="21000"/>
                </a:schemeClr>
              </a:gs>
            </a:gsLst>
            <a:lin ang="13500000" scaled="1"/>
          </a:gradFill>
          <a:ln w="12700">
            <a:solidFill>
              <a:schemeClr val="bg1"/>
            </a:solidFill>
          </a:ln>
          <a:effectLst>
            <a:outerShdw blurRad="419100" dist="190500" dir="2700000" sx="90000" sy="9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a:p>
        </p:txBody>
      </p:sp>
      <p:sp>
        <p:nvSpPr>
          <p:cNvPr id="90" name="圆角矩形 89"/>
          <p:cNvSpPr/>
          <p:nvPr/>
        </p:nvSpPr>
        <p:spPr>
          <a:xfrm>
            <a:off x="956916" y="2108439"/>
            <a:ext cx="1085700" cy="1110848"/>
          </a:xfrm>
          <a:prstGeom prst="roundRect">
            <a:avLst>
              <a:gd name="adj" fmla="val 15229"/>
            </a:avLst>
          </a:prstGeom>
          <a:gradFill flip="none" rotWithShape="1">
            <a:gsLst>
              <a:gs pos="0">
                <a:schemeClr val="bg1"/>
              </a:gs>
              <a:gs pos="36000">
                <a:schemeClr val="bg1"/>
              </a:gs>
              <a:gs pos="100000">
                <a:schemeClr val="bg1">
                  <a:lumMod val="85000"/>
                </a:schemeClr>
              </a:gs>
            </a:gsLst>
            <a:lin ang="13500000" scaled="1"/>
            <a:tileRect/>
          </a:gradFill>
          <a:ln w="19050">
            <a:solidFill>
              <a:schemeClr val="bg1"/>
            </a:solidFill>
          </a:ln>
          <a:effectLst>
            <a:outerShdw blurRad="419100" dist="444500" dir="2700000" sx="90000" sy="90000" algn="tl"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a:p>
        </p:txBody>
      </p:sp>
      <p:sp>
        <p:nvSpPr>
          <p:cNvPr id="97" name="TextBox 49"/>
          <p:cNvSpPr txBox="1"/>
          <p:nvPr/>
        </p:nvSpPr>
        <p:spPr>
          <a:xfrm>
            <a:off x="4085984" y="3235410"/>
            <a:ext cx="3079056" cy="2616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1100" dirty="0" smtClean="0">
                <a:solidFill>
                  <a:schemeClr val="tx1">
                    <a:lumMod val="65000"/>
                    <a:lumOff val="35000"/>
                  </a:schemeClr>
                </a:solidFill>
                <a:latin typeface="微软雅黑" pitchFamily="34" charset="-122"/>
                <a:ea typeface="微软雅黑" pitchFamily="34" charset="-122"/>
              </a:rPr>
              <a:t>BUSINES  POWERPOINT  WORK</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115" name="矩形 114"/>
          <p:cNvSpPr/>
          <p:nvPr/>
        </p:nvSpPr>
        <p:spPr>
          <a:xfrm>
            <a:off x="5036199" y="3638662"/>
            <a:ext cx="805565" cy="176883"/>
          </a:xfrm>
          <a:prstGeom prst="rect">
            <a:avLst/>
          </a:prstGeom>
        </p:spPr>
        <p:txBody>
          <a:bodyPr wrap="square" lIns="38012" tIns="19006" rIns="38012" bIns="19006">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nSpc>
                <a:spcPct val="90000"/>
              </a:lnSpc>
              <a:defRPr sz="1800"/>
            </a:pPr>
            <a:r>
              <a:rPr lang="en-US" altLang="zh-CN" sz="1000" dirty="0" smtClean="0">
                <a:solidFill>
                  <a:schemeClr val="tx1">
                    <a:lumMod val="65000"/>
                    <a:lumOff val="35000"/>
                  </a:schemeClr>
                </a:solidFill>
                <a:latin typeface="微软雅黑" panose="020B0503020204020204" pitchFamily="34" charset="-122"/>
                <a:ea typeface="微软雅黑" panose="020B0503020204020204" pitchFamily="34" charset="-122"/>
                <a:cs typeface="BebasNeueBold"/>
                <a:sym typeface="Arial" panose="020B0604020202020204" pitchFamily="34" charset="0"/>
              </a:rPr>
              <a:t>XXX</a:t>
            </a:r>
            <a:endPar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cs typeface="BebasNeueBold"/>
              <a:sym typeface="Arial" panose="020B0604020202020204" pitchFamily="34" charset="0"/>
            </a:endParaRPr>
          </a:p>
        </p:txBody>
      </p:sp>
      <p:sp>
        <p:nvSpPr>
          <p:cNvPr id="116" name="矩形 115"/>
          <p:cNvSpPr/>
          <p:nvPr/>
        </p:nvSpPr>
        <p:spPr bwMode="auto">
          <a:xfrm>
            <a:off x="4133775" y="3584167"/>
            <a:ext cx="599750" cy="246916"/>
          </a:xfrm>
          <a:prstGeom prst="rect">
            <a:avLst/>
          </a:prstGeom>
          <a:solidFill>
            <a:schemeClr val="accent1"/>
          </a:solidFill>
          <a:ln w="15875" cap="rnd">
            <a:solidFill>
              <a:schemeClr val="accent1"/>
            </a:solidFill>
            <a:round/>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a:latin typeface="微软雅黑" pitchFamily="34" charset="-122"/>
              <a:ea typeface="微软雅黑" pitchFamily="34" charset="-122"/>
            </a:endParaRPr>
          </a:p>
        </p:txBody>
      </p:sp>
      <p:sp>
        <p:nvSpPr>
          <p:cNvPr id="117" name="矩形 116"/>
          <p:cNvSpPr/>
          <p:nvPr/>
        </p:nvSpPr>
        <p:spPr bwMode="auto">
          <a:xfrm>
            <a:off x="4733524" y="3584167"/>
            <a:ext cx="891559" cy="246916"/>
          </a:xfrm>
          <a:prstGeom prst="rect">
            <a:avLst/>
          </a:prstGeom>
          <a:noFill/>
          <a:ln w="12700" cap="rnd">
            <a:solidFill>
              <a:schemeClr val="accent1"/>
            </a:solidFill>
            <a:round/>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a:latin typeface="微软雅黑" pitchFamily="34" charset="-122"/>
              <a:ea typeface="微软雅黑" pitchFamily="34" charset="-122"/>
            </a:endParaRPr>
          </a:p>
        </p:txBody>
      </p:sp>
      <p:sp>
        <p:nvSpPr>
          <p:cNvPr id="118" name="Shape 280"/>
          <p:cNvSpPr/>
          <p:nvPr/>
        </p:nvSpPr>
        <p:spPr>
          <a:xfrm>
            <a:off x="4198468" y="3651982"/>
            <a:ext cx="504056" cy="138499"/>
          </a:xfrm>
          <a:prstGeom prst="rect">
            <a:avLst/>
          </a:prstGeom>
          <a:noFill/>
          <a:ln w="12700" cap="flat">
            <a:noFill/>
            <a:miter lim="400000"/>
          </a:ln>
          <a:effectLst/>
          <a:extLst>
            <a:ext uri="{C572A759-6A51-4108-AA02-DFA0A04FC94B}">
              <ma14:wrappingTextBoxFlag xmlns="" xmlns:ma14="http://schemas.microsoft.com/office/mac/drawingml/2011/main" xmlns:lc="http://schemas.openxmlformats.org/drawingml/2006/lockedCanvas" val="1"/>
            </a:ext>
          </a:extLst>
        </p:spPr>
        <p:txBody>
          <a:bodyPr wrap="square" lIns="0" tIns="0" rIns="0" bIns="0" numCol="1"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nSpc>
                <a:spcPct val="90000"/>
              </a:lnSpc>
              <a:defRPr sz="1800"/>
            </a:pPr>
            <a:r>
              <a:rPr lang="zh-CN" altLang="en-US" sz="1000" spc="100" dirty="0">
                <a:solidFill>
                  <a:schemeClr val="bg1"/>
                </a:solidFill>
                <a:latin typeface="微软雅黑" pitchFamily="34" charset="-122"/>
                <a:ea typeface="微软雅黑" pitchFamily="34" charset="-122"/>
                <a:cs typeface="Roboto Regular"/>
                <a:sym typeface="Arial" panose="020B0604020202020204" pitchFamily="34" charset="0"/>
              </a:rPr>
              <a:t>演讲</a:t>
            </a:r>
            <a:r>
              <a:rPr lang="zh-CN" altLang="en-US" sz="1000" spc="100" dirty="0" smtClean="0">
                <a:solidFill>
                  <a:schemeClr val="bg1"/>
                </a:solidFill>
                <a:latin typeface="微软雅黑" pitchFamily="34" charset="-122"/>
                <a:ea typeface="微软雅黑" pitchFamily="34" charset="-122"/>
                <a:cs typeface="Roboto Regular"/>
                <a:sym typeface="Arial" panose="020B0604020202020204" pitchFamily="34" charset="0"/>
              </a:rPr>
              <a:t>者</a:t>
            </a:r>
            <a:endParaRPr sz="1000" spc="100" dirty="0">
              <a:solidFill>
                <a:schemeClr val="bg1"/>
              </a:solidFill>
              <a:latin typeface="微软雅黑" pitchFamily="34" charset="-122"/>
              <a:ea typeface="微软雅黑" pitchFamily="34" charset="-122"/>
              <a:cs typeface="Roboto Regular"/>
              <a:sym typeface="Arial" panose="020B0604020202020204" pitchFamily="34" charset="0"/>
            </a:endParaRPr>
          </a:p>
        </p:txBody>
      </p:sp>
      <p:sp>
        <p:nvSpPr>
          <p:cNvPr id="13" name="圆角矩形 12"/>
          <p:cNvSpPr/>
          <p:nvPr/>
        </p:nvSpPr>
        <p:spPr bwMode="auto">
          <a:xfrm>
            <a:off x="4060872" y="2818616"/>
            <a:ext cx="4071006" cy="290610"/>
          </a:xfrm>
          <a:prstGeom prst="roundRect">
            <a:avLst/>
          </a:prstGeom>
          <a:gradFill>
            <a:gsLst>
              <a:gs pos="18000">
                <a:schemeClr val="accent1"/>
              </a:gs>
              <a:gs pos="96000">
                <a:schemeClr val="accent1"/>
              </a:gs>
            </a:gsLst>
            <a:lin ang="13500000" scaled="1"/>
          </a:gradFill>
          <a:ln w="15875">
            <a:solidFill>
              <a:schemeClr val="bg1"/>
            </a:solidFill>
          </a:ln>
          <a:effectLst>
            <a:outerShdw blurRad="177800" dist="139700" dir="2700000" sx="91000" sy="91000" algn="tl" rotWithShape="0">
              <a:schemeClr val="bg1">
                <a:lumMod val="65000"/>
                <a:alpha val="5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a:solidFill>
                <a:schemeClr val="lt1"/>
              </a:solidFill>
              <a:latin typeface="微软雅黑" pitchFamily="34" charset="-122"/>
              <a:ea typeface="微软雅黑" pitchFamily="34" charset="-122"/>
            </a:endParaRPr>
          </a:p>
        </p:txBody>
      </p:sp>
      <p:sp>
        <p:nvSpPr>
          <p:cNvPr id="93" name="TextBox 92"/>
          <p:cNvSpPr txBox="1"/>
          <p:nvPr/>
        </p:nvSpPr>
        <p:spPr>
          <a:xfrm>
            <a:off x="4119815" y="2834394"/>
            <a:ext cx="3385664" cy="276999"/>
          </a:xfrm>
          <a:prstGeom prst="rect">
            <a:avLst/>
          </a:prstGeom>
          <a:noFill/>
        </p:spPr>
        <p:txBody>
          <a:bodyPr wrap="square" rtlCol="0">
            <a:spAutoFit/>
          </a:bodyPr>
          <a:lstStyle/>
          <a:p>
            <a:r>
              <a:rPr lang="zh-CN" altLang="en-US" sz="1200" dirty="0" smtClean="0">
                <a:solidFill>
                  <a:schemeClr val="bg1"/>
                </a:solidFill>
                <a:latin typeface="微软雅黑" pitchFamily="34" charset="-122"/>
                <a:ea typeface="微软雅黑" pitchFamily="34" charset="-122"/>
              </a:rPr>
              <a:t>企业宣传  </a:t>
            </a:r>
            <a:r>
              <a:rPr lang="en-US" altLang="zh-CN" sz="1200" dirty="0" smtClean="0">
                <a:solidFill>
                  <a:schemeClr val="bg1"/>
                </a:solidFill>
                <a:latin typeface="微软雅黑" pitchFamily="34" charset="-122"/>
                <a:ea typeface="微软雅黑" pitchFamily="34" charset="-122"/>
              </a:rPr>
              <a:t>/  </a:t>
            </a:r>
            <a:r>
              <a:rPr lang="zh-CN" altLang="en-US" sz="1200" dirty="0" smtClean="0">
                <a:solidFill>
                  <a:schemeClr val="bg1"/>
                </a:solidFill>
                <a:latin typeface="微软雅黑" pitchFamily="34" charset="-122"/>
                <a:ea typeface="微软雅黑" pitchFamily="34" charset="-122"/>
              </a:rPr>
              <a:t>工作计划  </a:t>
            </a:r>
            <a:r>
              <a:rPr lang="en-US" altLang="zh-CN" sz="1200" dirty="0" smtClean="0">
                <a:solidFill>
                  <a:schemeClr val="bg1"/>
                </a:solidFill>
                <a:latin typeface="微软雅黑" pitchFamily="34" charset="-122"/>
                <a:ea typeface="微软雅黑" pitchFamily="34" charset="-122"/>
              </a:rPr>
              <a:t>/  </a:t>
            </a:r>
            <a:r>
              <a:rPr lang="zh-CN" altLang="en-US" sz="1200" dirty="0" smtClean="0">
                <a:solidFill>
                  <a:schemeClr val="bg1"/>
                </a:solidFill>
                <a:latin typeface="微软雅黑" pitchFamily="34" charset="-122"/>
                <a:ea typeface="微软雅黑" pitchFamily="34" charset="-122"/>
              </a:rPr>
              <a:t>计划总结 </a:t>
            </a:r>
            <a:r>
              <a:rPr lang="en-US" altLang="zh-CN" sz="1200" dirty="0" smtClean="0">
                <a:solidFill>
                  <a:schemeClr val="bg1"/>
                </a:solidFill>
                <a:latin typeface="微软雅黑" pitchFamily="34" charset="-122"/>
                <a:ea typeface="微软雅黑" pitchFamily="34" charset="-122"/>
              </a:rPr>
              <a:t>/  </a:t>
            </a:r>
            <a:r>
              <a:rPr lang="zh-CN" altLang="en-US" sz="1200" dirty="0" smtClean="0">
                <a:solidFill>
                  <a:schemeClr val="bg1"/>
                </a:solidFill>
                <a:latin typeface="微软雅黑" pitchFamily="34" charset="-122"/>
                <a:ea typeface="微软雅黑" pitchFamily="34" charset="-122"/>
              </a:rPr>
              <a:t>述职报告</a:t>
            </a:r>
            <a:endParaRPr lang="zh-CN" altLang="en-US" sz="1200" dirty="0">
              <a:solidFill>
                <a:schemeClr val="bg1"/>
              </a:solidFill>
              <a:latin typeface="微软雅黑" pitchFamily="34" charset="-122"/>
              <a:ea typeface="微软雅黑" pitchFamily="34" charset="-122"/>
            </a:endParaRPr>
          </a:p>
        </p:txBody>
      </p:sp>
      <p:sp>
        <p:nvSpPr>
          <p:cNvPr id="20" name="圆角矩形 19"/>
          <p:cNvSpPr/>
          <p:nvPr/>
        </p:nvSpPr>
        <p:spPr>
          <a:xfrm>
            <a:off x="722088" y="2934130"/>
            <a:ext cx="581980" cy="582228"/>
          </a:xfrm>
          <a:prstGeom prst="roundRect">
            <a:avLst>
              <a:gd name="adj" fmla="val 21816"/>
            </a:avLst>
          </a:prstGeom>
          <a:solidFill>
            <a:schemeClr val="accent1"/>
          </a:solidFill>
          <a:ln w="19050">
            <a:solidFill>
              <a:schemeClr val="bg1"/>
            </a:solidFill>
          </a:ln>
          <a:effectLst>
            <a:outerShdw blurRad="419100" dist="444500" dir="2700000" sx="90000" sy="90000" algn="tl"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a:p>
        </p:txBody>
      </p:sp>
      <p:sp>
        <p:nvSpPr>
          <p:cNvPr id="85" name="圆角矩形 84"/>
          <p:cNvSpPr/>
          <p:nvPr/>
        </p:nvSpPr>
        <p:spPr>
          <a:xfrm>
            <a:off x="2768463" y="885320"/>
            <a:ext cx="748190" cy="674114"/>
          </a:xfrm>
          <a:prstGeom prst="roundRect">
            <a:avLst>
              <a:gd name="adj" fmla="val 15972"/>
            </a:avLst>
          </a:prstGeom>
          <a:gradFill flip="none" rotWithShape="1">
            <a:gsLst>
              <a:gs pos="0">
                <a:schemeClr val="bg1"/>
              </a:gs>
              <a:gs pos="36000">
                <a:schemeClr val="bg1"/>
              </a:gs>
              <a:gs pos="100000">
                <a:schemeClr val="bg1">
                  <a:lumMod val="85000"/>
                </a:schemeClr>
              </a:gs>
            </a:gsLst>
            <a:lin ang="13500000" scaled="1"/>
            <a:tileRect/>
          </a:gradFill>
          <a:ln w="19050">
            <a:solidFill>
              <a:schemeClr val="bg1"/>
            </a:solidFill>
          </a:ln>
          <a:effectLst>
            <a:outerShdw blurRad="419100" dist="469900" dir="2700000" sx="90000" sy="90000" algn="tl" rotWithShape="0">
              <a:schemeClr val="tx1">
                <a:lumMod val="50000"/>
                <a:lumOff val="50000"/>
                <a:alpha val="5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a:p>
        </p:txBody>
      </p:sp>
      <p:sp>
        <p:nvSpPr>
          <p:cNvPr id="21" name="圆角矩形 20"/>
          <p:cNvSpPr/>
          <p:nvPr/>
        </p:nvSpPr>
        <p:spPr>
          <a:xfrm>
            <a:off x="1503364" y="1423913"/>
            <a:ext cx="1275046" cy="1273414"/>
          </a:xfrm>
          <a:prstGeom prst="roundRect">
            <a:avLst>
              <a:gd name="adj" fmla="val 8669"/>
            </a:avLst>
          </a:prstGeom>
          <a:gradFill flip="none" rotWithShape="1">
            <a:gsLst>
              <a:gs pos="0">
                <a:schemeClr val="bg1"/>
              </a:gs>
              <a:gs pos="36000">
                <a:schemeClr val="bg1"/>
              </a:gs>
              <a:gs pos="100000">
                <a:schemeClr val="bg1">
                  <a:lumMod val="90000"/>
                </a:schemeClr>
              </a:gs>
            </a:gsLst>
            <a:lin ang="13500000" scaled="1"/>
            <a:tileRect/>
          </a:gradFill>
          <a:ln w="19050">
            <a:solidFill>
              <a:schemeClr val="bg1"/>
            </a:solidFill>
          </a:ln>
          <a:effectLst>
            <a:outerShdw blurRad="419100" dist="368300" dir="2700000" sx="90000" sy="90000" algn="tl" rotWithShape="0">
              <a:schemeClr val="tx1">
                <a:lumMod val="50000"/>
                <a:lumOff val="50000"/>
                <a:alpha val="4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a:p>
        </p:txBody>
      </p:sp>
      <p:sp>
        <p:nvSpPr>
          <p:cNvPr id="61" name="圆角矩形 60"/>
          <p:cNvSpPr/>
          <p:nvPr/>
        </p:nvSpPr>
        <p:spPr>
          <a:xfrm>
            <a:off x="852595" y="771550"/>
            <a:ext cx="274388" cy="271246"/>
          </a:xfrm>
          <a:prstGeom prst="roundRect">
            <a:avLst>
              <a:gd name="adj" fmla="val 13750"/>
            </a:avLst>
          </a:prstGeom>
          <a:gradFill flip="none" rotWithShape="1">
            <a:gsLst>
              <a:gs pos="0">
                <a:schemeClr val="bg1"/>
              </a:gs>
              <a:gs pos="36000">
                <a:schemeClr val="bg1"/>
              </a:gs>
              <a:gs pos="100000">
                <a:schemeClr val="bg1">
                  <a:lumMod val="85000"/>
                </a:schemeClr>
              </a:gs>
            </a:gsLst>
            <a:lin ang="13500000" scaled="1"/>
            <a:tileRect/>
          </a:gradFill>
          <a:ln w="19050">
            <a:solidFill>
              <a:schemeClr val="bg1"/>
            </a:solidFill>
          </a:ln>
          <a:effectLst>
            <a:outerShdw blurRad="419100" dist="571500" dir="2700000" sx="90000" sy="90000" algn="tl"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a:p>
        </p:txBody>
      </p:sp>
      <p:sp>
        <p:nvSpPr>
          <p:cNvPr id="22" name="圆角矩形 21"/>
          <p:cNvSpPr/>
          <p:nvPr/>
        </p:nvSpPr>
        <p:spPr>
          <a:xfrm>
            <a:off x="1559527" y="1463503"/>
            <a:ext cx="1161700" cy="1170620"/>
          </a:xfrm>
          <a:prstGeom prst="roundRect">
            <a:avLst>
              <a:gd name="adj" fmla="val 10379"/>
            </a:avLst>
          </a:prstGeom>
          <a:blipFill>
            <a:blip r:embed="rId2" cstate="screen">
              <a:extLst>
                <a:ext uri="{28A0092B-C50C-407E-A947-70E740481C1C}">
                  <a14:useLocalDpi xmlns:a14="http://schemas.microsoft.com/office/drawing/2010/main"/>
                </a:ext>
              </a:extLst>
            </a:blip>
            <a:stretch>
              <a:fillRect/>
            </a:stretch>
          </a:blipFill>
          <a:ln w="952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a:p>
        </p:txBody>
      </p:sp>
      <p:sp>
        <p:nvSpPr>
          <p:cNvPr id="119" name="矩形 118"/>
          <p:cNvSpPr/>
          <p:nvPr/>
        </p:nvSpPr>
        <p:spPr>
          <a:xfrm>
            <a:off x="6696113" y="3670134"/>
            <a:ext cx="805565" cy="176883"/>
          </a:xfrm>
          <a:prstGeom prst="rect">
            <a:avLst/>
          </a:prstGeom>
        </p:spPr>
        <p:txBody>
          <a:bodyPr wrap="square" lIns="38012" tIns="19006" rIns="38012" bIns="19006">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nSpc>
                <a:spcPct val="90000"/>
              </a:lnSpc>
              <a:defRPr sz="1800"/>
            </a:pPr>
            <a:r>
              <a:rPr lang="en-US" altLang="zh-CN" sz="1000" dirty="0" smtClean="0">
                <a:solidFill>
                  <a:schemeClr val="tx1">
                    <a:lumMod val="65000"/>
                    <a:lumOff val="35000"/>
                  </a:schemeClr>
                </a:solidFill>
                <a:latin typeface="微软雅黑" panose="020B0503020204020204" pitchFamily="34" charset="-122"/>
                <a:ea typeface="微软雅黑" panose="020B0503020204020204" pitchFamily="34" charset="-122"/>
                <a:cs typeface="BebasNeueBold"/>
                <a:sym typeface="Arial" panose="020B0604020202020204" pitchFamily="34" charset="0"/>
              </a:rPr>
              <a:t>XXX</a:t>
            </a:r>
            <a:endPar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cs typeface="BebasNeueBold"/>
              <a:sym typeface="Arial" panose="020B0604020202020204" pitchFamily="34" charset="0"/>
            </a:endParaRPr>
          </a:p>
        </p:txBody>
      </p:sp>
      <p:sp>
        <p:nvSpPr>
          <p:cNvPr id="120" name="矩形 119"/>
          <p:cNvSpPr/>
          <p:nvPr/>
        </p:nvSpPr>
        <p:spPr bwMode="auto">
          <a:xfrm>
            <a:off x="5793689" y="3615639"/>
            <a:ext cx="599750" cy="246916"/>
          </a:xfrm>
          <a:prstGeom prst="rect">
            <a:avLst/>
          </a:prstGeom>
          <a:gradFill>
            <a:gsLst>
              <a:gs pos="0">
                <a:schemeClr val="accent1"/>
              </a:gs>
              <a:gs pos="100000">
                <a:schemeClr val="accent1">
                  <a:lumMod val="75000"/>
                </a:schemeClr>
              </a:gs>
            </a:gsLst>
            <a:lin ang="13500000" scaled="1"/>
          </a:gradFill>
          <a:ln w="15875" cap="rnd">
            <a:solidFill>
              <a:schemeClr val="accent1">
                <a:lumMod val="75000"/>
              </a:schemeClr>
            </a:solidFill>
            <a:round/>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a:latin typeface="微软雅黑" pitchFamily="34" charset="-122"/>
              <a:ea typeface="微软雅黑" pitchFamily="34" charset="-122"/>
            </a:endParaRPr>
          </a:p>
        </p:txBody>
      </p:sp>
      <p:sp>
        <p:nvSpPr>
          <p:cNvPr id="121" name="矩形 120"/>
          <p:cNvSpPr/>
          <p:nvPr/>
        </p:nvSpPr>
        <p:spPr bwMode="auto">
          <a:xfrm>
            <a:off x="6393438" y="3615639"/>
            <a:ext cx="891559" cy="246916"/>
          </a:xfrm>
          <a:prstGeom prst="rect">
            <a:avLst/>
          </a:prstGeom>
          <a:noFill/>
          <a:ln w="12700" cap="rnd">
            <a:solidFill>
              <a:schemeClr val="accent1">
                <a:lumMod val="75000"/>
              </a:schemeClr>
            </a:solidFill>
            <a:round/>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a:latin typeface="微软雅黑" pitchFamily="34" charset="-122"/>
              <a:ea typeface="微软雅黑" pitchFamily="34" charset="-122"/>
            </a:endParaRPr>
          </a:p>
        </p:txBody>
      </p:sp>
      <p:sp>
        <p:nvSpPr>
          <p:cNvPr id="122" name="Shape 280"/>
          <p:cNvSpPr/>
          <p:nvPr/>
        </p:nvSpPr>
        <p:spPr>
          <a:xfrm>
            <a:off x="5858382" y="3683454"/>
            <a:ext cx="504056" cy="138499"/>
          </a:xfrm>
          <a:prstGeom prst="rect">
            <a:avLst/>
          </a:prstGeom>
          <a:noFill/>
          <a:ln w="12700" cap="flat">
            <a:noFill/>
            <a:miter lim="400000"/>
          </a:ln>
          <a:effectLst/>
          <a:extLst>
            <a:ext uri="{C572A759-6A51-4108-AA02-DFA0A04FC94B}">
              <ma14:wrappingTextBoxFlag xmlns="" xmlns:ma14="http://schemas.microsoft.com/office/mac/drawingml/2011/main" xmlns:lc="http://schemas.openxmlformats.org/drawingml/2006/lockedCanvas" val="1"/>
            </a:ext>
          </a:extLst>
        </p:spPr>
        <p:txBody>
          <a:bodyPr wrap="square" lIns="0" tIns="0" rIns="0" bIns="0" numCol="1"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nSpc>
                <a:spcPct val="90000"/>
              </a:lnSpc>
              <a:defRPr sz="1800"/>
            </a:pPr>
            <a:r>
              <a:rPr lang="zh-CN" altLang="en-US" sz="1000" spc="100" dirty="0">
                <a:solidFill>
                  <a:schemeClr val="bg1"/>
                </a:solidFill>
                <a:latin typeface="微软雅黑" pitchFamily="34" charset="-122"/>
                <a:ea typeface="微软雅黑" pitchFamily="34" charset="-122"/>
                <a:cs typeface="Roboto Regular"/>
                <a:sym typeface="Arial" panose="020B0604020202020204" pitchFamily="34" charset="0"/>
              </a:rPr>
              <a:t>演讲</a:t>
            </a:r>
            <a:r>
              <a:rPr lang="zh-CN" altLang="en-US" sz="1000" spc="100" dirty="0" smtClean="0">
                <a:solidFill>
                  <a:schemeClr val="bg1"/>
                </a:solidFill>
                <a:latin typeface="微软雅黑" pitchFamily="34" charset="-122"/>
                <a:ea typeface="微软雅黑" pitchFamily="34" charset="-122"/>
                <a:cs typeface="Roboto Regular"/>
                <a:sym typeface="Arial" panose="020B0604020202020204" pitchFamily="34" charset="0"/>
              </a:rPr>
              <a:t>者</a:t>
            </a:r>
            <a:endParaRPr sz="1000" spc="100" dirty="0">
              <a:solidFill>
                <a:schemeClr val="bg1"/>
              </a:solidFill>
              <a:latin typeface="微软雅黑" pitchFamily="34" charset="-122"/>
              <a:ea typeface="微软雅黑" pitchFamily="34" charset="-122"/>
              <a:cs typeface="Roboto Regular"/>
              <a:sym typeface="Arial" panose="020B0604020202020204" pitchFamily="34" charset="0"/>
            </a:endParaRPr>
          </a:p>
        </p:txBody>
      </p:sp>
      <p:sp>
        <p:nvSpPr>
          <p:cNvPr id="84" name="圆角矩形 83"/>
          <p:cNvSpPr/>
          <p:nvPr/>
        </p:nvSpPr>
        <p:spPr>
          <a:xfrm>
            <a:off x="2735901" y="2701648"/>
            <a:ext cx="548776" cy="542492"/>
          </a:xfrm>
          <a:prstGeom prst="roundRect">
            <a:avLst>
              <a:gd name="adj" fmla="val 13750"/>
            </a:avLst>
          </a:prstGeom>
          <a:gradFill flip="none" rotWithShape="1">
            <a:gsLst>
              <a:gs pos="0">
                <a:schemeClr val="bg1"/>
              </a:gs>
              <a:gs pos="36000">
                <a:schemeClr val="bg1"/>
              </a:gs>
              <a:gs pos="100000">
                <a:schemeClr val="bg1">
                  <a:lumMod val="85000"/>
                </a:schemeClr>
              </a:gs>
            </a:gsLst>
            <a:lin ang="13500000" scaled="1"/>
            <a:tileRect/>
          </a:gradFill>
          <a:ln w="19050">
            <a:solidFill>
              <a:schemeClr val="bg1"/>
            </a:solidFill>
          </a:ln>
          <a:effectLst>
            <a:outerShdw blurRad="419100" dist="444500" dir="2700000" sx="90000" sy="90000" algn="tl"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a:p>
        </p:txBody>
      </p:sp>
      <p:grpSp>
        <p:nvGrpSpPr>
          <p:cNvPr id="33" name="组合 32"/>
          <p:cNvGrpSpPr/>
          <p:nvPr/>
        </p:nvGrpSpPr>
        <p:grpSpPr>
          <a:xfrm>
            <a:off x="2808229" y="2796109"/>
            <a:ext cx="538051" cy="383282"/>
            <a:chOff x="2913523" y="3396849"/>
            <a:chExt cx="691111" cy="492316"/>
          </a:xfrm>
        </p:grpSpPr>
        <p:sp>
          <p:nvSpPr>
            <p:cNvPr id="76" name="Freeform 6"/>
            <p:cNvSpPr>
              <a:spLocks noEditPoints="1"/>
            </p:cNvSpPr>
            <p:nvPr/>
          </p:nvSpPr>
          <p:spPr bwMode="auto">
            <a:xfrm>
              <a:off x="3002598" y="3396849"/>
              <a:ext cx="335739" cy="195027"/>
            </a:xfrm>
            <a:custGeom>
              <a:avLst/>
              <a:gdLst>
                <a:gd name="T0" fmla="*/ 107 w 165"/>
                <a:gd name="T1" fmla="*/ 104 h 104"/>
                <a:gd name="T2" fmla="*/ 124 w 165"/>
                <a:gd name="T3" fmla="*/ 104 h 104"/>
                <a:gd name="T4" fmla="*/ 124 w 165"/>
                <a:gd name="T5" fmla="*/ 45 h 104"/>
                <a:gd name="T6" fmla="*/ 107 w 165"/>
                <a:gd name="T7" fmla="*/ 61 h 104"/>
                <a:gd name="T8" fmla="*/ 107 w 165"/>
                <a:gd name="T9" fmla="*/ 104 h 104"/>
                <a:gd name="T10" fmla="*/ 132 w 165"/>
                <a:gd name="T11" fmla="*/ 104 h 104"/>
                <a:gd name="T12" fmla="*/ 149 w 165"/>
                <a:gd name="T13" fmla="*/ 104 h 104"/>
                <a:gd name="T14" fmla="*/ 149 w 165"/>
                <a:gd name="T15" fmla="*/ 22 h 104"/>
                <a:gd name="T16" fmla="*/ 132 w 165"/>
                <a:gd name="T17" fmla="*/ 38 h 104"/>
                <a:gd name="T18" fmla="*/ 132 w 165"/>
                <a:gd name="T19" fmla="*/ 104 h 104"/>
                <a:gd name="T20" fmla="*/ 161 w 165"/>
                <a:gd name="T21" fmla="*/ 0 h 104"/>
                <a:gd name="T22" fmla="*/ 164 w 165"/>
                <a:gd name="T23" fmla="*/ 4 h 104"/>
                <a:gd name="T24" fmla="*/ 164 w 165"/>
                <a:gd name="T25" fmla="*/ 5 h 104"/>
                <a:gd name="T26" fmla="*/ 161 w 165"/>
                <a:gd name="T27" fmla="*/ 15 h 104"/>
                <a:gd name="T28" fmla="*/ 161 w 165"/>
                <a:gd name="T29" fmla="*/ 16 h 104"/>
                <a:gd name="T30" fmla="*/ 156 w 165"/>
                <a:gd name="T31" fmla="*/ 17 h 104"/>
                <a:gd name="T32" fmla="*/ 155 w 165"/>
                <a:gd name="T33" fmla="*/ 17 h 104"/>
                <a:gd name="T34" fmla="*/ 153 w 165"/>
                <a:gd name="T35" fmla="*/ 14 h 104"/>
                <a:gd name="T36" fmla="*/ 103 w 165"/>
                <a:gd name="T37" fmla="*/ 61 h 104"/>
                <a:gd name="T38" fmla="*/ 87 w 165"/>
                <a:gd name="T39" fmla="*/ 44 h 104"/>
                <a:gd name="T40" fmla="*/ 74 w 165"/>
                <a:gd name="T41" fmla="*/ 30 h 104"/>
                <a:gd name="T42" fmla="*/ 3 w 165"/>
                <a:gd name="T43" fmla="*/ 96 h 104"/>
                <a:gd name="T44" fmla="*/ 0 w 165"/>
                <a:gd name="T45" fmla="*/ 93 h 104"/>
                <a:gd name="T46" fmla="*/ 74 w 165"/>
                <a:gd name="T47" fmla="*/ 24 h 104"/>
                <a:gd name="T48" fmla="*/ 87 w 165"/>
                <a:gd name="T49" fmla="*/ 37 h 104"/>
                <a:gd name="T50" fmla="*/ 103 w 165"/>
                <a:gd name="T51" fmla="*/ 55 h 104"/>
                <a:gd name="T52" fmla="*/ 150 w 165"/>
                <a:gd name="T53" fmla="*/ 11 h 104"/>
                <a:gd name="T54" fmla="*/ 148 w 165"/>
                <a:gd name="T55" fmla="*/ 9 h 104"/>
                <a:gd name="T56" fmla="*/ 147 w 165"/>
                <a:gd name="T57" fmla="*/ 8 h 104"/>
                <a:gd name="T58" fmla="*/ 149 w 165"/>
                <a:gd name="T59" fmla="*/ 3 h 104"/>
                <a:gd name="T60" fmla="*/ 150 w 165"/>
                <a:gd name="T61" fmla="*/ 3 h 104"/>
                <a:gd name="T62" fmla="*/ 160 w 165"/>
                <a:gd name="T63" fmla="*/ 1 h 104"/>
                <a:gd name="T64" fmla="*/ 161 w 165"/>
                <a:gd name="T65" fmla="*/ 0 h 104"/>
                <a:gd name="T66" fmla="*/ 7 w 165"/>
                <a:gd name="T67" fmla="*/ 104 h 104"/>
                <a:gd name="T68" fmla="*/ 24 w 165"/>
                <a:gd name="T69" fmla="*/ 104 h 104"/>
                <a:gd name="T70" fmla="*/ 24 w 165"/>
                <a:gd name="T71" fmla="*/ 81 h 104"/>
                <a:gd name="T72" fmla="*/ 7 w 165"/>
                <a:gd name="T73" fmla="*/ 97 h 104"/>
                <a:gd name="T74" fmla="*/ 7 w 165"/>
                <a:gd name="T75" fmla="*/ 104 h 104"/>
                <a:gd name="T76" fmla="*/ 32 w 165"/>
                <a:gd name="T77" fmla="*/ 104 h 104"/>
                <a:gd name="T78" fmla="*/ 49 w 165"/>
                <a:gd name="T79" fmla="*/ 104 h 104"/>
                <a:gd name="T80" fmla="*/ 49 w 165"/>
                <a:gd name="T81" fmla="*/ 58 h 104"/>
                <a:gd name="T82" fmla="*/ 32 w 165"/>
                <a:gd name="T83" fmla="*/ 74 h 104"/>
                <a:gd name="T84" fmla="*/ 32 w 165"/>
                <a:gd name="T85" fmla="*/ 104 h 104"/>
                <a:gd name="T86" fmla="*/ 57 w 165"/>
                <a:gd name="T87" fmla="*/ 50 h 104"/>
                <a:gd name="T88" fmla="*/ 57 w 165"/>
                <a:gd name="T89" fmla="*/ 104 h 104"/>
                <a:gd name="T90" fmla="*/ 74 w 165"/>
                <a:gd name="T91" fmla="*/ 104 h 104"/>
                <a:gd name="T92" fmla="*/ 74 w 165"/>
                <a:gd name="T93" fmla="*/ 34 h 104"/>
                <a:gd name="T94" fmla="*/ 74 w 165"/>
                <a:gd name="T95" fmla="*/ 34 h 104"/>
                <a:gd name="T96" fmla="*/ 57 w 165"/>
                <a:gd name="T97" fmla="*/ 50 h 104"/>
                <a:gd name="T98" fmla="*/ 82 w 165"/>
                <a:gd name="T99" fmla="*/ 43 h 104"/>
                <a:gd name="T100" fmla="*/ 82 w 165"/>
                <a:gd name="T101" fmla="*/ 104 h 104"/>
                <a:gd name="T102" fmla="*/ 87 w 165"/>
                <a:gd name="T103" fmla="*/ 104 h 104"/>
                <a:gd name="T104" fmla="*/ 99 w 165"/>
                <a:gd name="T105" fmla="*/ 104 h 104"/>
                <a:gd name="T106" fmla="*/ 99 w 165"/>
                <a:gd name="T107" fmla="*/ 61 h 104"/>
                <a:gd name="T108" fmla="*/ 87 w 165"/>
                <a:gd name="T109" fmla="*/ 48 h 104"/>
                <a:gd name="T110" fmla="*/ 82 w 165"/>
                <a:gd name="T111" fmla="*/ 43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5" h="104">
                  <a:moveTo>
                    <a:pt x="107" y="104"/>
                  </a:moveTo>
                  <a:cubicBezTo>
                    <a:pt x="124" y="104"/>
                    <a:pt x="124" y="104"/>
                    <a:pt x="124" y="104"/>
                  </a:cubicBezTo>
                  <a:cubicBezTo>
                    <a:pt x="124" y="45"/>
                    <a:pt x="124" y="45"/>
                    <a:pt x="124" y="45"/>
                  </a:cubicBezTo>
                  <a:cubicBezTo>
                    <a:pt x="107" y="61"/>
                    <a:pt x="107" y="61"/>
                    <a:pt x="107" y="61"/>
                  </a:cubicBezTo>
                  <a:cubicBezTo>
                    <a:pt x="107" y="104"/>
                    <a:pt x="107" y="104"/>
                    <a:pt x="107" y="104"/>
                  </a:cubicBezTo>
                  <a:close/>
                  <a:moveTo>
                    <a:pt x="132" y="104"/>
                  </a:moveTo>
                  <a:cubicBezTo>
                    <a:pt x="149" y="104"/>
                    <a:pt x="149" y="104"/>
                    <a:pt x="149" y="104"/>
                  </a:cubicBezTo>
                  <a:cubicBezTo>
                    <a:pt x="149" y="22"/>
                    <a:pt x="149" y="22"/>
                    <a:pt x="149" y="22"/>
                  </a:cubicBezTo>
                  <a:cubicBezTo>
                    <a:pt x="132" y="38"/>
                    <a:pt x="132" y="38"/>
                    <a:pt x="132" y="38"/>
                  </a:cubicBezTo>
                  <a:cubicBezTo>
                    <a:pt x="132" y="104"/>
                    <a:pt x="132" y="104"/>
                    <a:pt x="132" y="104"/>
                  </a:cubicBezTo>
                  <a:close/>
                  <a:moveTo>
                    <a:pt x="161" y="0"/>
                  </a:moveTo>
                  <a:cubicBezTo>
                    <a:pt x="164" y="0"/>
                    <a:pt x="165" y="2"/>
                    <a:pt x="164" y="4"/>
                  </a:cubicBezTo>
                  <a:cubicBezTo>
                    <a:pt x="164" y="5"/>
                    <a:pt x="164" y="5"/>
                    <a:pt x="164" y="5"/>
                  </a:cubicBezTo>
                  <a:cubicBezTo>
                    <a:pt x="163" y="8"/>
                    <a:pt x="162" y="12"/>
                    <a:pt x="161" y="15"/>
                  </a:cubicBezTo>
                  <a:cubicBezTo>
                    <a:pt x="161" y="16"/>
                    <a:pt x="161" y="16"/>
                    <a:pt x="161" y="16"/>
                  </a:cubicBezTo>
                  <a:cubicBezTo>
                    <a:pt x="160" y="19"/>
                    <a:pt x="158" y="19"/>
                    <a:pt x="156" y="17"/>
                  </a:cubicBezTo>
                  <a:cubicBezTo>
                    <a:pt x="155" y="17"/>
                    <a:pt x="155" y="17"/>
                    <a:pt x="155" y="17"/>
                  </a:cubicBezTo>
                  <a:cubicBezTo>
                    <a:pt x="154" y="16"/>
                    <a:pt x="154" y="15"/>
                    <a:pt x="153" y="14"/>
                  </a:cubicBezTo>
                  <a:cubicBezTo>
                    <a:pt x="103" y="61"/>
                    <a:pt x="103" y="61"/>
                    <a:pt x="103" y="61"/>
                  </a:cubicBezTo>
                  <a:cubicBezTo>
                    <a:pt x="87" y="44"/>
                    <a:pt x="87" y="44"/>
                    <a:pt x="87" y="44"/>
                  </a:cubicBezTo>
                  <a:cubicBezTo>
                    <a:pt x="74" y="30"/>
                    <a:pt x="74" y="30"/>
                    <a:pt x="74" y="30"/>
                  </a:cubicBezTo>
                  <a:cubicBezTo>
                    <a:pt x="3" y="96"/>
                    <a:pt x="3" y="96"/>
                    <a:pt x="3" y="96"/>
                  </a:cubicBezTo>
                  <a:cubicBezTo>
                    <a:pt x="0" y="93"/>
                    <a:pt x="0" y="93"/>
                    <a:pt x="0" y="93"/>
                  </a:cubicBezTo>
                  <a:cubicBezTo>
                    <a:pt x="74" y="24"/>
                    <a:pt x="74" y="24"/>
                    <a:pt x="74" y="24"/>
                  </a:cubicBezTo>
                  <a:cubicBezTo>
                    <a:pt x="87" y="37"/>
                    <a:pt x="87" y="37"/>
                    <a:pt x="87" y="37"/>
                  </a:cubicBezTo>
                  <a:cubicBezTo>
                    <a:pt x="103" y="55"/>
                    <a:pt x="103" y="55"/>
                    <a:pt x="103" y="55"/>
                  </a:cubicBezTo>
                  <a:cubicBezTo>
                    <a:pt x="150" y="11"/>
                    <a:pt x="150" y="11"/>
                    <a:pt x="150" y="11"/>
                  </a:cubicBezTo>
                  <a:cubicBezTo>
                    <a:pt x="149" y="10"/>
                    <a:pt x="148" y="9"/>
                    <a:pt x="148" y="9"/>
                  </a:cubicBezTo>
                  <a:cubicBezTo>
                    <a:pt x="147" y="8"/>
                    <a:pt x="147" y="8"/>
                    <a:pt x="147" y="8"/>
                  </a:cubicBezTo>
                  <a:cubicBezTo>
                    <a:pt x="145" y="6"/>
                    <a:pt x="146" y="4"/>
                    <a:pt x="149" y="3"/>
                  </a:cubicBezTo>
                  <a:cubicBezTo>
                    <a:pt x="150" y="3"/>
                    <a:pt x="150" y="3"/>
                    <a:pt x="150" y="3"/>
                  </a:cubicBezTo>
                  <a:cubicBezTo>
                    <a:pt x="152" y="2"/>
                    <a:pt x="157" y="1"/>
                    <a:pt x="160" y="1"/>
                  </a:cubicBezTo>
                  <a:cubicBezTo>
                    <a:pt x="161" y="0"/>
                    <a:pt x="161" y="0"/>
                    <a:pt x="161" y="0"/>
                  </a:cubicBezTo>
                  <a:close/>
                  <a:moveTo>
                    <a:pt x="7" y="104"/>
                  </a:moveTo>
                  <a:cubicBezTo>
                    <a:pt x="24" y="104"/>
                    <a:pt x="24" y="104"/>
                    <a:pt x="24" y="104"/>
                  </a:cubicBezTo>
                  <a:cubicBezTo>
                    <a:pt x="24" y="81"/>
                    <a:pt x="24" y="81"/>
                    <a:pt x="24" y="81"/>
                  </a:cubicBezTo>
                  <a:cubicBezTo>
                    <a:pt x="7" y="97"/>
                    <a:pt x="7" y="97"/>
                    <a:pt x="7" y="97"/>
                  </a:cubicBezTo>
                  <a:cubicBezTo>
                    <a:pt x="7" y="104"/>
                    <a:pt x="7" y="104"/>
                    <a:pt x="7" y="104"/>
                  </a:cubicBezTo>
                  <a:close/>
                  <a:moveTo>
                    <a:pt x="32" y="104"/>
                  </a:moveTo>
                  <a:cubicBezTo>
                    <a:pt x="49" y="104"/>
                    <a:pt x="49" y="104"/>
                    <a:pt x="49" y="104"/>
                  </a:cubicBezTo>
                  <a:cubicBezTo>
                    <a:pt x="49" y="58"/>
                    <a:pt x="49" y="58"/>
                    <a:pt x="49" y="58"/>
                  </a:cubicBezTo>
                  <a:cubicBezTo>
                    <a:pt x="32" y="74"/>
                    <a:pt x="32" y="74"/>
                    <a:pt x="32" y="74"/>
                  </a:cubicBezTo>
                  <a:cubicBezTo>
                    <a:pt x="32" y="104"/>
                    <a:pt x="32" y="104"/>
                    <a:pt x="32" y="104"/>
                  </a:cubicBezTo>
                  <a:close/>
                  <a:moveTo>
                    <a:pt x="57" y="50"/>
                  </a:moveTo>
                  <a:cubicBezTo>
                    <a:pt x="57" y="104"/>
                    <a:pt x="57" y="104"/>
                    <a:pt x="57" y="104"/>
                  </a:cubicBezTo>
                  <a:cubicBezTo>
                    <a:pt x="74" y="104"/>
                    <a:pt x="74" y="104"/>
                    <a:pt x="74" y="104"/>
                  </a:cubicBezTo>
                  <a:cubicBezTo>
                    <a:pt x="74" y="34"/>
                    <a:pt x="74" y="34"/>
                    <a:pt x="74" y="34"/>
                  </a:cubicBezTo>
                  <a:cubicBezTo>
                    <a:pt x="74" y="34"/>
                    <a:pt x="74" y="34"/>
                    <a:pt x="74" y="34"/>
                  </a:cubicBezTo>
                  <a:cubicBezTo>
                    <a:pt x="57" y="50"/>
                    <a:pt x="57" y="50"/>
                    <a:pt x="57" y="50"/>
                  </a:cubicBezTo>
                  <a:close/>
                  <a:moveTo>
                    <a:pt x="82" y="43"/>
                  </a:moveTo>
                  <a:cubicBezTo>
                    <a:pt x="82" y="104"/>
                    <a:pt x="82" y="104"/>
                    <a:pt x="82" y="104"/>
                  </a:cubicBezTo>
                  <a:cubicBezTo>
                    <a:pt x="87" y="104"/>
                    <a:pt x="87" y="104"/>
                    <a:pt x="87" y="104"/>
                  </a:cubicBezTo>
                  <a:cubicBezTo>
                    <a:pt x="99" y="104"/>
                    <a:pt x="99" y="104"/>
                    <a:pt x="99" y="104"/>
                  </a:cubicBezTo>
                  <a:cubicBezTo>
                    <a:pt x="99" y="61"/>
                    <a:pt x="99" y="61"/>
                    <a:pt x="99" y="61"/>
                  </a:cubicBezTo>
                  <a:cubicBezTo>
                    <a:pt x="87" y="48"/>
                    <a:pt x="87" y="48"/>
                    <a:pt x="87" y="48"/>
                  </a:cubicBezTo>
                  <a:lnTo>
                    <a:pt x="82" y="43"/>
                  </a:lnTo>
                  <a:close/>
                </a:path>
              </a:pathLst>
            </a:custGeom>
            <a:solidFill>
              <a:schemeClr val="accent1"/>
            </a:solidFill>
            <a:ln w="15875">
              <a:noFill/>
            </a:ln>
            <a:effectLst>
              <a:outerShdw blurRad="419100" dist="444500" dir="2700000" sx="90000" sy="90000" algn="tl" rotWithShape="0">
                <a:schemeClr val="tx1">
                  <a:lumMod val="50000"/>
                  <a:lumOff val="50000"/>
                  <a:alpha val="27000"/>
                </a:scheme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spcCol="0" rtlCol="0" anchor="ctr"/>
            <a:lstStyle/>
            <a:p>
              <a:pPr algn="ctr"/>
              <a:endParaRPr lang="zh-CN" altLang="en-US">
                <a:solidFill>
                  <a:schemeClr val="accent1"/>
                </a:solidFill>
              </a:endParaRPr>
            </a:p>
          </p:txBody>
        </p:sp>
        <p:sp>
          <p:nvSpPr>
            <p:cNvPr id="79" name="TextBox 78"/>
            <p:cNvSpPr txBox="1"/>
            <p:nvPr/>
          </p:nvSpPr>
          <p:spPr>
            <a:xfrm>
              <a:off x="2913523" y="3612165"/>
              <a:ext cx="691111" cy="277000"/>
            </a:xfrm>
            <a:prstGeom prst="rect">
              <a:avLst/>
            </a:prstGeom>
            <a:noFill/>
            <a:ln w="15875">
              <a:noFill/>
            </a:ln>
            <a:effectLst>
              <a:outerShdw blurRad="419100" dist="444500" dir="2700000" sx="90000" sy="90000" algn="tl" rotWithShape="0">
                <a:schemeClr val="tx1">
                  <a:lumMod val="50000"/>
                  <a:lumOff val="50000"/>
                  <a:alpha val="2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spcCol="0" rtlCol="0" anchor="ctr"/>
            <a:lstStyle>
              <a:defPPr>
                <a:defRPr lang="zh-CN"/>
              </a:defPPr>
              <a:lvl1pPr algn="ctr">
                <a:defRPr>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r>
                <a:rPr lang="zh-CN" altLang="en-US" sz="1050" dirty="0">
                  <a:solidFill>
                    <a:schemeClr val="tx1">
                      <a:lumMod val="75000"/>
                      <a:lumOff val="25000"/>
                    </a:schemeClr>
                  </a:solidFill>
                </a:rPr>
                <a:t>创新</a:t>
              </a:r>
            </a:p>
          </p:txBody>
        </p:sp>
      </p:grpSp>
      <p:grpSp>
        <p:nvGrpSpPr>
          <p:cNvPr id="57" name="组合 56"/>
          <p:cNvGrpSpPr/>
          <p:nvPr/>
        </p:nvGrpSpPr>
        <p:grpSpPr>
          <a:xfrm>
            <a:off x="6685143" y="1744811"/>
            <a:ext cx="1322064" cy="245678"/>
            <a:chOff x="6400954" y="1417091"/>
            <a:chExt cx="1644764" cy="305644"/>
          </a:xfrm>
        </p:grpSpPr>
        <p:grpSp>
          <p:nvGrpSpPr>
            <p:cNvPr id="58" name="组合 57"/>
            <p:cNvGrpSpPr/>
            <p:nvPr/>
          </p:nvGrpSpPr>
          <p:grpSpPr>
            <a:xfrm>
              <a:off x="7297674" y="1417091"/>
              <a:ext cx="305647" cy="305644"/>
              <a:chOff x="5196486" y="5946187"/>
              <a:chExt cx="305647" cy="305644"/>
            </a:xfrm>
          </p:grpSpPr>
          <p:grpSp>
            <p:nvGrpSpPr>
              <p:cNvPr id="92" name="组合 91"/>
              <p:cNvGrpSpPr/>
              <p:nvPr/>
            </p:nvGrpSpPr>
            <p:grpSpPr>
              <a:xfrm>
                <a:off x="5196486" y="5946187"/>
                <a:ext cx="305647" cy="305644"/>
                <a:chOff x="1517330" y="1125257"/>
                <a:chExt cx="2204282" cy="2204282"/>
              </a:xfrm>
            </p:grpSpPr>
            <p:sp>
              <p:nvSpPr>
                <p:cNvPr id="95" name="椭圆 94"/>
                <p:cNvSpPr/>
                <p:nvPr/>
              </p:nvSpPr>
              <p:spPr>
                <a:xfrm>
                  <a:off x="1517330" y="1125257"/>
                  <a:ext cx="2204282" cy="2204282"/>
                </a:xfrm>
                <a:prstGeom prst="ellipse">
                  <a:avLst/>
                </a:prstGeom>
                <a:gradFill>
                  <a:gsLst>
                    <a:gs pos="0">
                      <a:srgbClr val="EBEBEB"/>
                    </a:gs>
                    <a:gs pos="100000">
                      <a:srgbClr val="FEFEFE"/>
                    </a:gs>
                  </a:gsLst>
                  <a:lin ang="7530000" scaled="0"/>
                </a:gradFill>
                <a:ln w="3175">
                  <a:solidFill>
                    <a:schemeClr val="bg1"/>
                  </a:solidFill>
                </a:ln>
                <a:effectLst>
                  <a:outerShdw blurRad="165100" dist="139700" dir="7800000" sx="74000" sy="74000" algn="tr" rotWithShape="0">
                    <a:prstClr val="black">
                      <a:alpha val="5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1234440" rtl="0" eaLnBrk="1" latinLnBrk="0" hangingPunct="1">
                    <a:defRPr sz="2400" kern="1200">
                      <a:solidFill>
                        <a:schemeClr val="lt1"/>
                      </a:solidFill>
                      <a:latin typeface="+mn-lt"/>
                      <a:ea typeface="+mn-ea"/>
                      <a:cs typeface="+mn-cs"/>
                    </a:defRPr>
                  </a:lvl1pPr>
                  <a:lvl2pPr marL="617220" algn="l" defTabSz="1234440" rtl="0" eaLnBrk="1" latinLnBrk="0" hangingPunct="1">
                    <a:defRPr sz="2400" kern="1200">
                      <a:solidFill>
                        <a:schemeClr val="lt1"/>
                      </a:solidFill>
                      <a:latin typeface="+mn-lt"/>
                      <a:ea typeface="+mn-ea"/>
                      <a:cs typeface="+mn-cs"/>
                    </a:defRPr>
                  </a:lvl2pPr>
                  <a:lvl3pPr marL="1234440" algn="l" defTabSz="1234440" rtl="0" eaLnBrk="1" latinLnBrk="0" hangingPunct="1">
                    <a:defRPr sz="2400" kern="1200">
                      <a:solidFill>
                        <a:schemeClr val="lt1"/>
                      </a:solidFill>
                      <a:latin typeface="+mn-lt"/>
                      <a:ea typeface="+mn-ea"/>
                      <a:cs typeface="+mn-cs"/>
                    </a:defRPr>
                  </a:lvl3pPr>
                  <a:lvl4pPr marL="1851660" algn="l" defTabSz="1234440" rtl="0" eaLnBrk="1" latinLnBrk="0" hangingPunct="1">
                    <a:defRPr sz="2400" kern="1200">
                      <a:solidFill>
                        <a:schemeClr val="lt1"/>
                      </a:solidFill>
                      <a:latin typeface="+mn-lt"/>
                      <a:ea typeface="+mn-ea"/>
                      <a:cs typeface="+mn-cs"/>
                    </a:defRPr>
                  </a:lvl4pPr>
                  <a:lvl5pPr marL="2468880" algn="l" defTabSz="1234440" rtl="0" eaLnBrk="1" latinLnBrk="0" hangingPunct="1">
                    <a:defRPr sz="2400" kern="1200">
                      <a:solidFill>
                        <a:schemeClr val="lt1"/>
                      </a:solidFill>
                      <a:latin typeface="+mn-lt"/>
                      <a:ea typeface="+mn-ea"/>
                      <a:cs typeface="+mn-cs"/>
                    </a:defRPr>
                  </a:lvl5pPr>
                  <a:lvl6pPr marL="3086100" algn="l" defTabSz="1234440" rtl="0" eaLnBrk="1" latinLnBrk="0" hangingPunct="1">
                    <a:defRPr sz="2400" kern="1200">
                      <a:solidFill>
                        <a:schemeClr val="lt1"/>
                      </a:solidFill>
                      <a:latin typeface="+mn-lt"/>
                      <a:ea typeface="+mn-ea"/>
                      <a:cs typeface="+mn-cs"/>
                    </a:defRPr>
                  </a:lvl6pPr>
                  <a:lvl7pPr marL="3703320" algn="l" defTabSz="1234440" rtl="0" eaLnBrk="1" latinLnBrk="0" hangingPunct="1">
                    <a:defRPr sz="2400" kern="1200">
                      <a:solidFill>
                        <a:schemeClr val="lt1"/>
                      </a:solidFill>
                      <a:latin typeface="+mn-lt"/>
                      <a:ea typeface="+mn-ea"/>
                      <a:cs typeface="+mn-cs"/>
                    </a:defRPr>
                  </a:lvl7pPr>
                  <a:lvl8pPr marL="4320540" algn="l" defTabSz="1234440" rtl="0" eaLnBrk="1" latinLnBrk="0" hangingPunct="1">
                    <a:defRPr sz="2400" kern="1200">
                      <a:solidFill>
                        <a:schemeClr val="lt1"/>
                      </a:solidFill>
                      <a:latin typeface="+mn-lt"/>
                      <a:ea typeface="+mn-ea"/>
                      <a:cs typeface="+mn-cs"/>
                    </a:defRPr>
                  </a:lvl8pPr>
                  <a:lvl9pPr marL="4937760" algn="l" defTabSz="1234440" rtl="0" eaLnBrk="1" latinLnBrk="0" hangingPunct="1">
                    <a:defRPr sz="2400" kern="1200">
                      <a:solidFill>
                        <a:schemeClr val="lt1"/>
                      </a:solidFill>
                      <a:latin typeface="+mn-lt"/>
                      <a:ea typeface="+mn-ea"/>
                      <a:cs typeface="+mn-cs"/>
                    </a:defRPr>
                  </a:lvl9pPr>
                </a:lstStyle>
                <a:p>
                  <a:pPr algn="ctr"/>
                  <a:endParaRPr lang="zh-CN" altLang="en-US">
                    <a:latin typeface="微软雅黑" pitchFamily="34" charset="-122"/>
                    <a:ea typeface="微软雅黑" pitchFamily="34" charset="-122"/>
                  </a:endParaRPr>
                </a:p>
              </p:txBody>
            </p:sp>
            <p:sp>
              <p:nvSpPr>
                <p:cNvPr id="96" name="椭圆 95"/>
                <p:cNvSpPr/>
                <p:nvPr/>
              </p:nvSpPr>
              <p:spPr>
                <a:xfrm>
                  <a:off x="1719372" y="1327298"/>
                  <a:ext cx="1800200" cy="18002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1234440" rtl="0" eaLnBrk="1" latinLnBrk="0" hangingPunct="1">
                    <a:defRPr sz="2400" kern="1200">
                      <a:solidFill>
                        <a:schemeClr val="lt1"/>
                      </a:solidFill>
                      <a:latin typeface="+mn-lt"/>
                      <a:ea typeface="+mn-ea"/>
                      <a:cs typeface="+mn-cs"/>
                    </a:defRPr>
                  </a:lvl1pPr>
                  <a:lvl2pPr marL="617220" algn="l" defTabSz="1234440" rtl="0" eaLnBrk="1" latinLnBrk="0" hangingPunct="1">
                    <a:defRPr sz="2400" kern="1200">
                      <a:solidFill>
                        <a:schemeClr val="lt1"/>
                      </a:solidFill>
                      <a:latin typeface="+mn-lt"/>
                      <a:ea typeface="+mn-ea"/>
                      <a:cs typeface="+mn-cs"/>
                    </a:defRPr>
                  </a:lvl2pPr>
                  <a:lvl3pPr marL="1234440" algn="l" defTabSz="1234440" rtl="0" eaLnBrk="1" latinLnBrk="0" hangingPunct="1">
                    <a:defRPr sz="2400" kern="1200">
                      <a:solidFill>
                        <a:schemeClr val="lt1"/>
                      </a:solidFill>
                      <a:latin typeface="+mn-lt"/>
                      <a:ea typeface="+mn-ea"/>
                      <a:cs typeface="+mn-cs"/>
                    </a:defRPr>
                  </a:lvl3pPr>
                  <a:lvl4pPr marL="1851660" algn="l" defTabSz="1234440" rtl="0" eaLnBrk="1" latinLnBrk="0" hangingPunct="1">
                    <a:defRPr sz="2400" kern="1200">
                      <a:solidFill>
                        <a:schemeClr val="lt1"/>
                      </a:solidFill>
                      <a:latin typeface="+mn-lt"/>
                      <a:ea typeface="+mn-ea"/>
                      <a:cs typeface="+mn-cs"/>
                    </a:defRPr>
                  </a:lvl4pPr>
                  <a:lvl5pPr marL="2468880" algn="l" defTabSz="1234440" rtl="0" eaLnBrk="1" latinLnBrk="0" hangingPunct="1">
                    <a:defRPr sz="2400" kern="1200">
                      <a:solidFill>
                        <a:schemeClr val="lt1"/>
                      </a:solidFill>
                      <a:latin typeface="+mn-lt"/>
                      <a:ea typeface="+mn-ea"/>
                      <a:cs typeface="+mn-cs"/>
                    </a:defRPr>
                  </a:lvl5pPr>
                  <a:lvl6pPr marL="3086100" algn="l" defTabSz="1234440" rtl="0" eaLnBrk="1" latinLnBrk="0" hangingPunct="1">
                    <a:defRPr sz="2400" kern="1200">
                      <a:solidFill>
                        <a:schemeClr val="lt1"/>
                      </a:solidFill>
                      <a:latin typeface="+mn-lt"/>
                      <a:ea typeface="+mn-ea"/>
                      <a:cs typeface="+mn-cs"/>
                    </a:defRPr>
                  </a:lvl6pPr>
                  <a:lvl7pPr marL="3703320" algn="l" defTabSz="1234440" rtl="0" eaLnBrk="1" latinLnBrk="0" hangingPunct="1">
                    <a:defRPr sz="2400" kern="1200">
                      <a:solidFill>
                        <a:schemeClr val="lt1"/>
                      </a:solidFill>
                      <a:latin typeface="+mn-lt"/>
                      <a:ea typeface="+mn-ea"/>
                      <a:cs typeface="+mn-cs"/>
                    </a:defRPr>
                  </a:lvl7pPr>
                  <a:lvl8pPr marL="4320540" algn="l" defTabSz="1234440" rtl="0" eaLnBrk="1" latinLnBrk="0" hangingPunct="1">
                    <a:defRPr sz="2400" kern="1200">
                      <a:solidFill>
                        <a:schemeClr val="lt1"/>
                      </a:solidFill>
                      <a:latin typeface="+mn-lt"/>
                      <a:ea typeface="+mn-ea"/>
                      <a:cs typeface="+mn-cs"/>
                    </a:defRPr>
                  </a:lvl8pPr>
                  <a:lvl9pPr marL="4937760" algn="l" defTabSz="1234440" rtl="0" eaLnBrk="1" latinLnBrk="0" hangingPunct="1">
                    <a:defRPr sz="2400" kern="1200">
                      <a:solidFill>
                        <a:schemeClr val="lt1"/>
                      </a:solidFill>
                      <a:latin typeface="+mn-lt"/>
                      <a:ea typeface="+mn-ea"/>
                      <a:cs typeface="+mn-cs"/>
                    </a:defRPr>
                  </a:lvl9pPr>
                </a:lstStyle>
                <a:p>
                  <a:pPr algn="ctr"/>
                  <a:endParaRPr lang="zh-CN" altLang="en-US">
                    <a:solidFill>
                      <a:schemeClr val="tx1"/>
                    </a:solidFill>
                    <a:latin typeface="微软雅黑" pitchFamily="34" charset="-122"/>
                    <a:ea typeface="微软雅黑" pitchFamily="34" charset="-122"/>
                  </a:endParaRPr>
                </a:p>
              </p:txBody>
            </p:sp>
          </p:grpSp>
          <p:sp>
            <p:nvSpPr>
              <p:cNvPr id="94" name="Freeform 44"/>
              <p:cNvSpPr>
                <a:spLocks noEditPoints="1"/>
              </p:cNvSpPr>
              <p:nvPr/>
            </p:nvSpPr>
            <p:spPr bwMode="auto">
              <a:xfrm>
                <a:off x="5276888" y="6030324"/>
                <a:ext cx="170620" cy="137369"/>
              </a:xfrm>
              <a:custGeom>
                <a:avLst/>
                <a:gdLst>
                  <a:gd name="T0" fmla="*/ 41 w 62"/>
                  <a:gd name="T1" fmla="*/ 31 h 54"/>
                  <a:gd name="T2" fmla="*/ 34 w 62"/>
                  <a:gd name="T3" fmla="*/ 23 h 54"/>
                  <a:gd name="T4" fmla="*/ 33 w 62"/>
                  <a:gd name="T5" fmla="*/ 17 h 54"/>
                  <a:gd name="T6" fmla="*/ 30 w 62"/>
                  <a:gd name="T7" fmla="*/ 20 h 54"/>
                  <a:gd name="T8" fmla="*/ 23 w 62"/>
                  <a:gd name="T9" fmla="*/ 13 h 54"/>
                  <a:gd name="T10" fmla="*/ 18 w 62"/>
                  <a:gd name="T11" fmla="*/ 17 h 54"/>
                  <a:gd name="T12" fmla="*/ 7 w 62"/>
                  <a:gd name="T13" fmla="*/ 17 h 54"/>
                  <a:gd name="T14" fmla="*/ 7 w 62"/>
                  <a:gd name="T15" fmla="*/ 23 h 54"/>
                  <a:gd name="T16" fmla="*/ 0 w 62"/>
                  <a:gd name="T17" fmla="*/ 31 h 54"/>
                  <a:gd name="T18" fmla="*/ 4 w 62"/>
                  <a:gd name="T19" fmla="*/ 36 h 54"/>
                  <a:gd name="T20" fmla="*/ 4 w 62"/>
                  <a:gd name="T21" fmla="*/ 46 h 54"/>
                  <a:gd name="T22" fmla="*/ 10 w 62"/>
                  <a:gd name="T23" fmla="*/ 47 h 54"/>
                  <a:gd name="T24" fmla="*/ 18 w 62"/>
                  <a:gd name="T25" fmla="*/ 54 h 54"/>
                  <a:gd name="T26" fmla="*/ 23 w 62"/>
                  <a:gd name="T27" fmla="*/ 50 h 54"/>
                  <a:gd name="T28" fmla="*/ 32 w 62"/>
                  <a:gd name="T29" fmla="*/ 48 h 54"/>
                  <a:gd name="T30" fmla="*/ 37 w 62"/>
                  <a:gd name="T31" fmla="*/ 46 h 54"/>
                  <a:gd name="T32" fmla="*/ 37 w 62"/>
                  <a:gd name="T33" fmla="*/ 36 h 54"/>
                  <a:gd name="T34" fmla="*/ 32 w 62"/>
                  <a:gd name="T35" fmla="*/ 38 h 54"/>
                  <a:gd name="T36" fmla="*/ 20 w 62"/>
                  <a:gd name="T37" fmla="*/ 46 h 54"/>
                  <a:gd name="T38" fmla="*/ 20 w 62"/>
                  <a:gd name="T39" fmla="*/ 21 h 54"/>
                  <a:gd name="T40" fmla="*/ 33 w 62"/>
                  <a:gd name="T41" fmla="*/ 33 h 54"/>
                  <a:gd name="T42" fmla="*/ 58 w 62"/>
                  <a:gd name="T43" fmla="*/ 35 h 54"/>
                  <a:gd name="T44" fmla="*/ 62 w 62"/>
                  <a:gd name="T45" fmla="*/ 38 h 54"/>
                  <a:gd name="T46" fmla="*/ 60 w 62"/>
                  <a:gd name="T47" fmla="*/ 41 h 54"/>
                  <a:gd name="T48" fmla="*/ 59 w 62"/>
                  <a:gd name="T49" fmla="*/ 46 h 54"/>
                  <a:gd name="T50" fmla="*/ 56 w 62"/>
                  <a:gd name="T51" fmla="*/ 47 h 54"/>
                  <a:gd name="T52" fmla="*/ 52 w 62"/>
                  <a:gd name="T53" fmla="*/ 50 h 54"/>
                  <a:gd name="T54" fmla="*/ 50 w 62"/>
                  <a:gd name="T55" fmla="*/ 48 h 54"/>
                  <a:gd name="T56" fmla="*/ 45 w 62"/>
                  <a:gd name="T57" fmla="*/ 48 h 54"/>
                  <a:gd name="T58" fmla="*/ 44 w 62"/>
                  <a:gd name="T59" fmla="*/ 45 h 54"/>
                  <a:gd name="T60" fmla="*/ 41 w 62"/>
                  <a:gd name="T61" fmla="*/ 41 h 54"/>
                  <a:gd name="T62" fmla="*/ 43 w 62"/>
                  <a:gd name="T63" fmla="*/ 39 h 54"/>
                  <a:gd name="T64" fmla="*/ 43 w 62"/>
                  <a:gd name="T65" fmla="*/ 33 h 54"/>
                  <a:gd name="T66" fmla="*/ 46 w 62"/>
                  <a:gd name="T67" fmla="*/ 33 h 54"/>
                  <a:gd name="T68" fmla="*/ 50 w 62"/>
                  <a:gd name="T69" fmla="*/ 29 h 54"/>
                  <a:gd name="T70" fmla="*/ 52 w 62"/>
                  <a:gd name="T71" fmla="*/ 31 h 54"/>
                  <a:gd name="T72" fmla="*/ 58 w 62"/>
                  <a:gd name="T73" fmla="*/ 31 h 54"/>
                  <a:gd name="T74" fmla="*/ 58 w 62"/>
                  <a:gd name="T75" fmla="*/ 35 h 54"/>
                  <a:gd name="T76" fmla="*/ 57 w 62"/>
                  <a:gd name="T77" fmla="*/ 40 h 54"/>
                  <a:gd name="T78" fmla="*/ 45 w 62"/>
                  <a:gd name="T79" fmla="*/ 40 h 54"/>
                  <a:gd name="T80" fmla="*/ 51 w 62"/>
                  <a:gd name="T81" fmla="*/ 46 h 54"/>
                  <a:gd name="T82" fmla="*/ 62 w 62"/>
                  <a:gd name="T83" fmla="*/ 12 h 54"/>
                  <a:gd name="T84" fmla="*/ 59 w 62"/>
                  <a:gd name="T85" fmla="*/ 15 h 54"/>
                  <a:gd name="T86" fmla="*/ 59 w 62"/>
                  <a:gd name="T87" fmla="*/ 22 h 54"/>
                  <a:gd name="T88" fmla="*/ 55 w 62"/>
                  <a:gd name="T89" fmla="*/ 23 h 54"/>
                  <a:gd name="T90" fmla="*/ 50 w 62"/>
                  <a:gd name="T91" fmla="*/ 28 h 54"/>
                  <a:gd name="T92" fmla="*/ 46 w 62"/>
                  <a:gd name="T93" fmla="*/ 25 h 54"/>
                  <a:gd name="T94" fmla="*/ 39 w 62"/>
                  <a:gd name="T95" fmla="*/ 25 h 54"/>
                  <a:gd name="T96" fmla="*/ 39 w 62"/>
                  <a:gd name="T97" fmla="*/ 20 h 54"/>
                  <a:gd name="T98" fmla="*/ 34 w 62"/>
                  <a:gd name="T99" fmla="*/ 15 h 54"/>
                  <a:gd name="T100" fmla="*/ 37 w 62"/>
                  <a:gd name="T101" fmla="*/ 12 h 54"/>
                  <a:gd name="T102" fmla="*/ 37 w 62"/>
                  <a:gd name="T103" fmla="*/ 5 h 54"/>
                  <a:gd name="T104" fmla="*/ 41 w 62"/>
                  <a:gd name="T105" fmla="*/ 5 h 54"/>
                  <a:gd name="T106" fmla="*/ 46 w 62"/>
                  <a:gd name="T107" fmla="*/ 0 h 54"/>
                  <a:gd name="T108" fmla="*/ 49 w 62"/>
                  <a:gd name="T109" fmla="*/ 3 h 54"/>
                  <a:gd name="T110" fmla="*/ 56 w 62"/>
                  <a:gd name="T111" fmla="*/ 3 h 54"/>
                  <a:gd name="T112" fmla="*/ 57 w 62"/>
                  <a:gd name="T113" fmla="*/ 7 h 54"/>
                  <a:gd name="T114" fmla="*/ 48 w 62"/>
                  <a:gd name="T115" fmla="*/ 22 h 54"/>
                  <a:gd name="T116" fmla="*/ 40 w 62"/>
                  <a:gd name="T117" fmla="*/ 14 h 54"/>
                  <a:gd name="T118" fmla="*/ 56 w 62"/>
                  <a:gd name="T119" fmla="*/ 1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2" h="54">
                    <a:moveTo>
                      <a:pt x="41" y="36"/>
                    </a:moveTo>
                    <a:cubicBezTo>
                      <a:pt x="41" y="31"/>
                      <a:pt x="41" y="31"/>
                      <a:pt x="41" y="31"/>
                    </a:cubicBezTo>
                    <a:cubicBezTo>
                      <a:pt x="37" y="31"/>
                      <a:pt x="37" y="31"/>
                      <a:pt x="37" y="31"/>
                    </a:cubicBezTo>
                    <a:cubicBezTo>
                      <a:pt x="37" y="28"/>
                      <a:pt x="36" y="25"/>
                      <a:pt x="34" y="23"/>
                    </a:cubicBezTo>
                    <a:cubicBezTo>
                      <a:pt x="37" y="20"/>
                      <a:pt x="37" y="20"/>
                      <a:pt x="37" y="20"/>
                    </a:cubicBezTo>
                    <a:cubicBezTo>
                      <a:pt x="33" y="17"/>
                      <a:pt x="33" y="17"/>
                      <a:pt x="33" y="17"/>
                    </a:cubicBezTo>
                    <a:cubicBezTo>
                      <a:pt x="32" y="18"/>
                      <a:pt x="32" y="18"/>
                      <a:pt x="32" y="18"/>
                    </a:cubicBezTo>
                    <a:cubicBezTo>
                      <a:pt x="30" y="20"/>
                      <a:pt x="30" y="20"/>
                      <a:pt x="30" y="20"/>
                    </a:cubicBezTo>
                    <a:cubicBezTo>
                      <a:pt x="28" y="18"/>
                      <a:pt x="26" y="17"/>
                      <a:pt x="23" y="17"/>
                    </a:cubicBezTo>
                    <a:cubicBezTo>
                      <a:pt x="23" y="13"/>
                      <a:pt x="23" y="13"/>
                      <a:pt x="23" y="13"/>
                    </a:cubicBezTo>
                    <a:cubicBezTo>
                      <a:pt x="18" y="13"/>
                      <a:pt x="18" y="13"/>
                      <a:pt x="18" y="13"/>
                    </a:cubicBezTo>
                    <a:cubicBezTo>
                      <a:pt x="18" y="17"/>
                      <a:pt x="18" y="17"/>
                      <a:pt x="18" y="17"/>
                    </a:cubicBezTo>
                    <a:cubicBezTo>
                      <a:pt x="15" y="17"/>
                      <a:pt x="12" y="18"/>
                      <a:pt x="10" y="20"/>
                    </a:cubicBezTo>
                    <a:cubicBezTo>
                      <a:pt x="7" y="17"/>
                      <a:pt x="7" y="17"/>
                      <a:pt x="7" y="17"/>
                    </a:cubicBezTo>
                    <a:cubicBezTo>
                      <a:pt x="4" y="20"/>
                      <a:pt x="4" y="20"/>
                      <a:pt x="4" y="20"/>
                    </a:cubicBezTo>
                    <a:cubicBezTo>
                      <a:pt x="7" y="23"/>
                      <a:pt x="7" y="23"/>
                      <a:pt x="7" y="23"/>
                    </a:cubicBezTo>
                    <a:cubicBezTo>
                      <a:pt x="5" y="26"/>
                      <a:pt x="4" y="28"/>
                      <a:pt x="4" y="31"/>
                    </a:cubicBezTo>
                    <a:cubicBezTo>
                      <a:pt x="0" y="31"/>
                      <a:pt x="0" y="31"/>
                      <a:pt x="0" y="31"/>
                    </a:cubicBezTo>
                    <a:cubicBezTo>
                      <a:pt x="0" y="36"/>
                      <a:pt x="0" y="36"/>
                      <a:pt x="0" y="36"/>
                    </a:cubicBezTo>
                    <a:cubicBezTo>
                      <a:pt x="4" y="36"/>
                      <a:pt x="4" y="36"/>
                      <a:pt x="4" y="36"/>
                    </a:cubicBezTo>
                    <a:cubicBezTo>
                      <a:pt x="4" y="39"/>
                      <a:pt x="5" y="41"/>
                      <a:pt x="7" y="44"/>
                    </a:cubicBezTo>
                    <a:cubicBezTo>
                      <a:pt x="4" y="46"/>
                      <a:pt x="4" y="46"/>
                      <a:pt x="4" y="46"/>
                    </a:cubicBezTo>
                    <a:cubicBezTo>
                      <a:pt x="7" y="50"/>
                      <a:pt x="7" y="50"/>
                      <a:pt x="7" y="50"/>
                    </a:cubicBezTo>
                    <a:cubicBezTo>
                      <a:pt x="10" y="47"/>
                      <a:pt x="10" y="47"/>
                      <a:pt x="10" y="47"/>
                    </a:cubicBezTo>
                    <a:cubicBezTo>
                      <a:pt x="12" y="49"/>
                      <a:pt x="15" y="50"/>
                      <a:pt x="18" y="50"/>
                    </a:cubicBezTo>
                    <a:cubicBezTo>
                      <a:pt x="18" y="54"/>
                      <a:pt x="18" y="54"/>
                      <a:pt x="18" y="54"/>
                    </a:cubicBezTo>
                    <a:cubicBezTo>
                      <a:pt x="23" y="54"/>
                      <a:pt x="23" y="54"/>
                      <a:pt x="23" y="54"/>
                    </a:cubicBezTo>
                    <a:cubicBezTo>
                      <a:pt x="23" y="50"/>
                      <a:pt x="23" y="50"/>
                      <a:pt x="23" y="50"/>
                    </a:cubicBezTo>
                    <a:cubicBezTo>
                      <a:pt x="26" y="50"/>
                      <a:pt x="28" y="49"/>
                      <a:pt x="31" y="47"/>
                    </a:cubicBezTo>
                    <a:cubicBezTo>
                      <a:pt x="32" y="48"/>
                      <a:pt x="32" y="48"/>
                      <a:pt x="32" y="48"/>
                    </a:cubicBezTo>
                    <a:cubicBezTo>
                      <a:pt x="33" y="50"/>
                      <a:pt x="33" y="50"/>
                      <a:pt x="33" y="50"/>
                    </a:cubicBezTo>
                    <a:cubicBezTo>
                      <a:pt x="37" y="46"/>
                      <a:pt x="37" y="46"/>
                      <a:pt x="37" y="46"/>
                    </a:cubicBezTo>
                    <a:cubicBezTo>
                      <a:pt x="34" y="43"/>
                      <a:pt x="34" y="43"/>
                      <a:pt x="34" y="43"/>
                    </a:cubicBezTo>
                    <a:cubicBezTo>
                      <a:pt x="36" y="41"/>
                      <a:pt x="37" y="39"/>
                      <a:pt x="37" y="36"/>
                    </a:cubicBezTo>
                    <a:cubicBezTo>
                      <a:pt x="41" y="36"/>
                      <a:pt x="41" y="36"/>
                      <a:pt x="41" y="36"/>
                    </a:cubicBezTo>
                    <a:close/>
                    <a:moveTo>
                      <a:pt x="32" y="38"/>
                    </a:moveTo>
                    <a:cubicBezTo>
                      <a:pt x="32" y="38"/>
                      <a:pt x="32" y="38"/>
                      <a:pt x="32" y="38"/>
                    </a:cubicBezTo>
                    <a:cubicBezTo>
                      <a:pt x="30" y="43"/>
                      <a:pt x="26" y="46"/>
                      <a:pt x="20" y="46"/>
                    </a:cubicBezTo>
                    <a:cubicBezTo>
                      <a:pt x="14" y="46"/>
                      <a:pt x="8" y="40"/>
                      <a:pt x="8" y="33"/>
                    </a:cubicBezTo>
                    <a:cubicBezTo>
                      <a:pt x="8" y="27"/>
                      <a:pt x="14" y="21"/>
                      <a:pt x="20" y="21"/>
                    </a:cubicBezTo>
                    <a:cubicBezTo>
                      <a:pt x="26" y="21"/>
                      <a:pt x="30" y="24"/>
                      <a:pt x="32" y="29"/>
                    </a:cubicBezTo>
                    <a:cubicBezTo>
                      <a:pt x="32" y="30"/>
                      <a:pt x="33" y="32"/>
                      <a:pt x="33" y="33"/>
                    </a:cubicBezTo>
                    <a:cubicBezTo>
                      <a:pt x="33" y="35"/>
                      <a:pt x="32" y="37"/>
                      <a:pt x="32" y="38"/>
                    </a:cubicBezTo>
                    <a:close/>
                    <a:moveTo>
                      <a:pt x="58" y="35"/>
                    </a:moveTo>
                    <a:cubicBezTo>
                      <a:pt x="59" y="36"/>
                      <a:pt x="59" y="37"/>
                      <a:pt x="60" y="38"/>
                    </a:cubicBezTo>
                    <a:cubicBezTo>
                      <a:pt x="62" y="38"/>
                      <a:pt x="62" y="38"/>
                      <a:pt x="62" y="38"/>
                    </a:cubicBezTo>
                    <a:cubicBezTo>
                      <a:pt x="62" y="41"/>
                      <a:pt x="62" y="41"/>
                      <a:pt x="62" y="41"/>
                    </a:cubicBezTo>
                    <a:cubicBezTo>
                      <a:pt x="60" y="41"/>
                      <a:pt x="60" y="41"/>
                      <a:pt x="60" y="41"/>
                    </a:cubicBezTo>
                    <a:cubicBezTo>
                      <a:pt x="59" y="42"/>
                      <a:pt x="59" y="44"/>
                      <a:pt x="58" y="45"/>
                    </a:cubicBezTo>
                    <a:cubicBezTo>
                      <a:pt x="59" y="46"/>
                      <a:pt x="59" y="46"/>
                      <a:pt x="59" y="46"/>
                    </a:cubicBezTo>
                    <a:cubicBezTo>
                      <a:pt x="58" y="48"/>
                      <a:pt x="58" y="48"/>
                      <a:pt x="58" y="48"/>
                    </a:cubicBezTo>
                    <a:cubicBezTo>
                      <a:pt x="56" y="47"/>
                      <a:pt x="56" y="47"/>
                      <a:pt x="56" y="47"/>
                    </a:cubicBezTo>
                    <a:cubicBezTo>
                      <a:pt x="55" y="47"/>
                      <a:pt x="54" y="48"/>
                      <a:pt x="52" y="48"/>
                    </a:cubicBezTo>
                    <a:cubicBezTo>
                      <a:pt x="52" y="50"/>
                      <a:pt x="52" y="50"/>
                      <a:pt x="52" y="50"/>
                    </a:cubicBezTo>
                    <a:cubicBezTo>
                      <a:pt x="50" y="50"/>
                      <a:pt x="50" y="50"/>
                      <a:pt x="50" y="50"/>
                    </a:cubicBezTo>
                    <a:cubicBezTo>
                      <a:pt x="50" y="48"/>
                      <a:pt x="50" y="48"/>
                      <a:pt x="50" y="48"/>
                    </a:cubicBezTo>
                    <a:cubicBezTo>
                      <a:pt x="49" y="48"/>
                      <a:pt x="47" y="47"/>
                      <a:pt x="46" y="47"/>
                    </a:cubicBezTo>
                    <a:cubicBezTo>
                      <a:pt x="45" y="48"/>
                      <a:pt x="45" y="48"/>
                      <a:pt x="45" y="48"/>
                    </a:cubicBezTo>
                    <a:cubicBezTo>
                      <a:pt x="43" y="46"/>
                      <a:pt x="43" y="46"/>
                      <a:pt x="43" y="46"/>
                    </a:cubicBezTo>
                    <a:cubicBezTo>
                      <a:pt x="44" y="45"/>
                      <a:pt x="44" y="45"/>
                      <a:pt x="44" y="45"/>
                    </a:cubicBezTo>
                    <a:cubicBezTo>
                      <a:pt x="43" y="44"/>
                      <a:pt x="43" y="42"/>
                      <a:pt x="43" y="41"/>
                    </a:cubicBezTo>
                    <a:cubicBezTo>
                      <a:pt x="41" y="41"/>
                      <a:pt x="41" y="41"/>
                      <a:pt x="41" y="41"/>
                    </a:cubicBezTo>
                    <a:cubicBezTo>
                      <a:pt x="41" y="39"/>
                      <a:pt x="41" y="39"/>
                      <a:pt x="41" y="39"/>
                    </a:cubicBezTo>
                    <a:cubicBezTo>
                      <a:pt x="43" y="39"/>
                      <a:pt x="43" y="39"/>
                      <a:pt x="43" y="39"/>
                    </a:cubicBezTo>
                    <a:cubicBezTo>
                      <a:pt x="43" y="37"/>
                      <a:pt x="43" y="36"/>
                      <a:pt x="44" y="35"/>
                    </a:cubicBezTo>
                    <a:cubicBezTo>
                      <a:pt x="43" y="33"/>
                      <a:pt x="43" y="33"/>
                      <a:pt x="43" y="33"/>
                    </a:cubicBezTo>
                    <a:cubicBezTo>
                      <a:pt x="45" y="32"/>
                      <a:pt x="45" y="32"/>
                      <a:pt x="45" y="32"/>
                    </a:cubicBezTo>
                    <a:cubicBezTo>
                      <a:pt x="46" y="33"/>
                      <a:pt x="46" y="33"/>
                      <a:pt x="46" y="33"/>
                    </a:cubicBezTo>
                    <a:cubicBezTo>
                      <a:pt x="47" y="32"/>
                      <a:pt x="48" y="32"/>
                      <a:pt x="50" y="31"/>
                    </a:cubicBezTo>
                    <a:cubicBezTo>
                      <a:pt x="50" y="29"/>
                      <a:pt x="50" y="29"/>
                      <a:pt x="50" y="29"/>
                    </a:cubicBezTo>
                    <a:cubicBezTo>
                      <a:pt x="52" y="29"/>
                      <a:pt x="52" y="29"/>
                      <a:pt x="52" y="29"/>
                    </a:cubicBezTo>
                    <a:cubicBezTo>
                      <a:pt x="52" y="31"/>
                      <a:pt x="52" y="31"/>
                      <a:pt x="52" y="31"/>
                    </a:cubicBezTo>
                    <a:cubicBezTo>
                      <a:pt x="54" y="32"/>
                      <a:pt x="55" y="32"/>
                      <a:pt x="56" y="33"/>
                    </a:cubicBezTo>
                    <a:cubicBezTo>
                      <a:pt x="58" y="31"/>
                      <a:pt x="58" y="31"/>
                      <a:pt x="58" y="31"/>
                    </a:cubicBezTo>
                    <a:cubicBezTo>
                      <a:pt x="59" y="33"/>
                      <a:pt x="59" y="33"/>
                      <a:pt x="59" y="33"/>
                    </a:cubicBezTo>
                    <a:cubicBezTo>
                      <a:pt x="58" y="35"/>
                      <a:pt x="58" y="35"/>
                      <a:pt x="58" y="35"/>
                    </a:cubicBezTo>
                    <a:close/>
                    <a:moveTo>
                      <a:pt x="51" y="46"/>
                    </a:moveTo>
                    <a:cubicBezTo>
                      <a:pt x="55" y="46"/>
                      <a:pt x="57" y="43"/>
                      <a:pt x="57" y="40"/>
                    </a:cubicBezTo>
                    <a:cubicBezTo>
                      <a:pt x="57" y="36"/>
                      <a:pt x="55" y="34"/>
                      <a:pt x="51" y="34"/>
                    </a:cubicBezTo>
                    <a:cubicBezTo>
                      <a:pt x="48" y="34"/>
                      <a:pt x="45" y="36"/>
                      <a:pt x="45" y="40"/>
                    </a:cubicBezTo>
                    <a:cubicBezTo>
                      <a:pt x="45" y="43"/>
                      <a:pt x="48" y="46"/>
                      <a:pt x="51" y="46"/>
                    </a:cubicBezTo>
                    <a:cubicBezTo>
                      <a:pt x="51" y="46"/>
                      <a:pt x="51" y="46"/>
                      <a:pt x="51" y="46"/>
                    </a:cubicBezTo>
                    <a:close/>
                    <a:moveTo>
                      <a:pt x="59" y="12"/>
                    </a:moveTo>
                    <a:cubicBezTo>
                      <a:pt x="62" y="12"/>
                      <a:pt x="62" y="12"/>
                      <a:pt x="62" y="12"/>
                    </a:cubicBezTo>
                    <a:cubicBezTo>
                      <a:pt x="62" y="15"/>
                      <a:pt x="62" y="15"/>
                      <a:pt x="62" y="15"/>
                    </a:cubicBezTo>
                    <a:cubicBezTo>
                      <a:pt x="59" y="15"/>
                      <a:pt x="59" y="15"/>
                      <a:pt x="59" y="15"/>
                    </a:cubicBezTo>
                    <a:cubicBezTo>
                      <a:pt x="59" y="17"/>
                      <a:pt x="58" y="19"/>
                      <a:pt x="57" y="20"/>
                    </a:cubicBezTo>
                    <a:cubicBezTo>
                      <a:pt x="59" y="22"/>
                      <a:pt x="59" y="22"/>
                      <a:pt x="59" y="22"/>
                    </a:cubicBezTo>
                    <a:cubicBezTo>
                      <a:pt x="56" y="25"/>
                      <a:pt x="56" y="25"/>
                      <a:pt x="56" y="25"/>
                    </a:cubicBezTo>
                    <a:cubicBezTo>
                      <a:pt x="55" y="23"/>
                      <a:pt x="55" y="23"/>
                      <a:pt x="55" y="23"/>
                    </a:cubicBezTo>
                    <a:cubicBezTo>
                      <a:pt x="53" y="24"/>
                      <a:pt x="51" y="25"/>
                      <a:pt x="50" y="25"/>
                    </a:cubicBezTo>
                    <a:cubicBezTo>
                      <a:pt x="50" y="28"/>
                      <a:pt x="50" y="28"/>
                      <a:pt x="50" y="28"/>
                    </a:cubicBezTo>
                    <a:cubicBezTo>
                      <a:pt x="46" y="28"/>
                      <a:pt x="46" y="28"/>
                      <a:pt x="46" y="28"/>
                    </a:cubicBezTo>
                    <a:cubicBezTo>
                      <a:pt x="46" y="25"/>
                      <a:pt x="46" y="25"/>
                      <a:pt x="46" y="25"/>
                    </a:cubicBezTo>
                    <a:cubicBezTo>
                      <a:pt x="44" y="25"/>
                      <a:pt x="43" y="24"/>
                      <a:pt x="41" y="23"/>
                    </a:cubicBezTo>
                    <a:cubicBezTo>
                      <a:pt x="39" y="25"/>
                      <a:pt x="39" y="25"/>
                      <a:pt x="39" y="25"/>
                    </a:cubicBezTo>
                    <a:cubicBezTo>
                      <a:pt x="37" y="22"/>
                      <a:pt x="37" y="22"/>
                      <a:pt x="37" y="22"/>
                    </a:cubicBezTo>
                    <a:cubicBezTo>
                      <a:pt x="39" y="20"/>
                      <a:pt x="39" y="20"/>
                      <a:pt x="39" y="20"/>
                    </a:cubicBezTo>
                    <a:cubicBezTo>
                      <a:pt x="38" y="19"/>
                      <a:pt x="37" y="17"/>
                      <a:pt x="37" y="15"/>
                    </a:cubicBezTo>
                    <a:cubicBezTo>
                      <a:pt x="34" y="15"/>
                      <a:pt x="34" y="15"/>
                      <a:pt x="34" y="15"/>
                    </a:cubicBezTo>
                    <a:cubicBezTo>
                      <a:pt x="34" y="12"/>
                      <a:pt x="34" y="12"/>
                      <a:pt x="34" y="12"/>
                    </a:cubicBezTo>
                    <a:cubicBezTo>
                      <a:pt x="37" y="12"/>
                      <a:pt x="37" y="12"/>
                      <a:pt x="37" y="12"/>
                    </a:cubicBezTo>
                    <a:cubicBezTo>
                      <a:pt x="37" y="10"/>
                      <a:pt x="38" y="9"/>
                      <a:pt x="39" y="7"/>
                    </a:cubicBezTo>
                    <a:cubicBezTo>
                      <a:pt x="37" y="5"/>
                      <a:pt x="37" y="5"/>
                      <a:pt x="37" y="5"/>
                    </a:cubicBezTo>
                    <a:cubicBezTo>
                      <a:pt x="39" y="3"/>
                      <a:pt x="39" y="3"/>
                      <a:pt x="39" y="3"/>
                    </a:cubicBezTo>
                    <a:cubicBezTo>
                      <a:pt x="41" y="5"/>
                      <a:pt x="41" y="5"/>
                      <a:pt x="41" y="5"/>
                    </a:cubicBezTo>
                    <a:cubicBezTo>
                      <a:pt x="43" y="4"/>
                      <a:pt x="44" y="3"/>
                      <a:pt x="46" y="3"/>
                    </a:cubicBezTo>
                    <a:cubicBezTo>
                      <a:pt x="46" y="0"/>
                      <a:pt x="46" y="0"/>
                      <a:pt x="46" y="0"/>
                    </a:cubicBezTo>
                    <a:cubicBezTo>
                      <a:pt x="49" y="0"/>
                      <a:pt x="49" y="0"/>
                      <a:pt x="49" y="0"/>
                    </a:cubicBezTo>
                    <a:cubicBezTo>
                      <a:pt x="49" y="3"/>
                      <a:pt x="49" y="3"/>
                      <a:pt x="49" y="3"/>
                    </a:cubicBezTo>
                    <a:cubicBezTo>
                      <a:pt x="51" y="3"/>
                      <a:pt x="53" y="4"/>
                      <a:pt x="54" y="5"/>
                    </a:cubicBezTo>
                    <a:cubicBezTo>
                      <a:pt x="56" y="3"/>
                      <a:pt x="56" y="3"/>
                      <a:pt x="56" y="3"/>
                    </a:cubicBezTo>
                    <a:cubicBezTo>
                      <a:pt x="59" y="5"/>
                      <a:pt x="59" y="5"/>
                      <a:pt x="59" y="5"/>
                    </a:cubicBezTo>
                    <a:cubicBezTo>
                      <a:pt x="57" y="7"/>
                      <a:pt x="57" y="7"/>
                      <a:pt x="57" y="7"/>
                    </a:cubicBezTo>
                    <a:cubicBezTo>
                      <a:pt x="58" y="8"/>
                      <a:pt x="59" y="10"/>
                      <a:pt x="59" y="12"/>
                    </a:cubicBezTo>
                    <a:close/>
                    <a:moveTo>
                      <a:pt x="48" y="22"/>
                    </a:moveTo>
                    <a:cubicBezTo>
                      <a:pt x="48" y="22"/>
                      <a:pt x="48" y="22"/>
                      <a:pt x="48" y="22"/>
                    </a:cubicBezTo>
                    <a:cubicBezTo>
                      <a:pt x="43" y="22"/>
                      <a:pt x="40" y="18"/>
                      <a:pt x="40" y="14"/>
                    </a:cubicBezTo>
                    <a:cubicBezTo>
                      <a:pt x="40" y="9"/>
                      <a:pt x="43" y="6"/>
                      <a:pt x="48" y="6"/>
                    </a:cubicBezTo>
                    <a:cubicBezTo>
                      <a:pt x="52" y="6"/>
                      <a:pt x="56" y="9"/>
                      <a:pt x="56" y="14"/>
                    </a:cubicBezTo>
                    <a:cubicBezTo>
                      <a:pt x="56" y="18"/>
                      <a:pt x="52" y="22"/>
                      <a:pt x="48" y="22"/>
                    </a:cubicBezTo>
                    <a:close/>
                  </a:path>
                </a:pathLst>
              </a:custGeom>
              <a:solidFill>
                <a:schemeClr val="bg1">
                  <a:lumMod val="95000"/>
                </a:schemeClr>
              </a:solidFill>
              <a:ln>
                <a:noFill/>
              </a:ln>
              <a:extLst/>
            </p:spPr>
            <p:txBody>
              <a:bodyPr vert="horz" wrap="square" lIns="81015" tIns="40507" rIns="81015" bIns="40507" numCol="1" anchor="t" anchorCtr="0" compatLnSpc="1">
                <a:prstTxWarp prst="textNoShape">
                  <a:avLst/>
                </a:prstTxWarp>
              </a:bodyPr>
              <a:lstStyle>
                <a:defPPr>
                  <a:defRPr lang="zh-CN"/>
                </a:defPPr>
                <a:lvl1pPr marL="0" algn="l" defTabSz="1234440" rtl="0" eaLnBrk="1" latinLnBrk="0" hangingPunct="1">
                  <a:defRPr sz="2400" kern="1200">
                    <a:solidFill>
                      <a:schemeClr val="tx1"/>
                    </a:solidFill>
                    <a:latin typeface="+mn-lt"/>
                    <a:ea typeface="+mn-ea"/>
                    <a:cs typeface="+mn-cs"/>
                  </a:defRPr>
                </a:lvl1pPr>
                <a:lvl2pPr marL="617220" algn="l" defTabSz="1234440" rtl="0" eaLnBrk="1" latinLnBrk="0" hangingPunct="1">
                  <a:defRPr sz="2400" kern="1200">
                    <a:solidFill>
                      <a:schemeClr val="tx1"/>
                    </a:solidFill>
                    <a:latin typeface="+mn-lt"/>
                    <a:ea typeface="+mn-ea"/>
                    <a:cs typeface="+mn-cs"/>
                  </a:defRPr>
                </a:lvl2pPr>
                <a:lvl3pPr marL="1234440" algn="l" defTabSz="1234440" rtl="0" eaLnBrk="1" latinLnBrk="0" hangingPunct="1">
                  <a:defRPr sz="2400" kern="1200">
                    <a:solidFill>
                      <a:schemeClr val="tx1"/>
                    </a:solidFill>
                    <a:latin typeface="+mn-lt"/>
                    <a:ea typeface="+mn-ea"/>
                    <a:cs typeface="+mn-cs"/>
                  </a:defRPr>
                </a:lvl3pPr>
                <a:lvl4pPr marL="1851660" algn="l" defTabSz="1234440" rtl="0" eaLnBrk="1" latinLnBrk="0" hangingPunct="1">
                  <a:defRPr sz="2400" kern="1200">
                    <a:solidFill>
                      <a:schemeClr val="tx1"/>
                    </a:solidFill>
                    <a:latin typeface="+mn-lt"/>
                    <a:ea typeface="+mn-ea"/>
                    <a:cs typeface="+mn-cs"/>
                  </a:defRPr>
                </a:lvl4pPr>
                <a:lvl5pPr marL="2468880" algn="l" defTabSz="1234440" rtl="0" eaLnBrk="1" latinLnBrk="0" hangingPunct="1">
                  <a:defRPr sz="2400" kern="1200">
                    <a:solidFill>
                      <a:schemeClr val="tx1"/>
                    </a:solidFill>
                    <a:latin typeface="+mn-lt"/>
                    <a:ea typeface="+mn-ea"/>
                    <a:cs typeface="+mn-cs"/>
                  </a:defRPr>
                </a:lvl5pPr>
                <a:lvl6pPr marL="3086100" algn="l" defTabSz="1234440" rtl="0" eaLnBrk="1" latinLnBrk="0" hangingPunct="1">
                  <a:defRPr sz="2400" kern="1200">
                    <a:solidFill>
                      <a:schemeClr val="tx1"/>
                    </a:solidFill>
                    <a:latin typeface="+mn-lt"/>
                    <a:ea typeface="+mn-ea"/>
                    <a:cs typeface="+mn-cs"/>
                  </a:defRPr>
                </a:lvl6pPr>
                <a:lvl7pPr marL="3703320" algn="l" defTabSz="1234440" rtl="0" eaLnBrk="1" latinLnBrk="0" hangingPunct="1">
                  <a:defRPr sz="2400" kern="1200">
                    <a:solidFill>
                      <a:schemeClr val="tx1"/>
                    </a:solidFill>
                    <a:latin typeface="+mn-lt"/>
                    <a:ea typeface="+mn-ea"/>
                    <a:cs typeface="+mn-cs"/>
                  </a:defRPr>
                </a:lvl7pPr>
                <a:lvl8pPr marL="4320540" algn="l" defTabSz="1234440" rtl="0" eaLnBrk="1" latinLnBrk="0" hangingPunct="1">
                  <a:defRPr sz="2400" kern="1200">
                    <a:solidFill>
                      <a:schemeClr val="tx1"/>
                    </a:solidFill>
                    <a:latin typeface="+mn-lt"/>
                    <a:ea typeface="+mn-ea"/>
                    <a:cs typeface="+mn-cs"/>
                  </a:defRPr>
                </a:lvl8pPr>
                <a:lvl9pPr marL="4937760" algn="l" defTabSz="1234440" rtl="0" eaLnBrk="1" latinLnBrk="0" hangingPunct="1">
                  <a:defRPr sz="2400" kern="1200">
                    <a:solidFill>
                      <a:schemeClr val="tx1"/>
                    </a:solidFill>
                    <a:latin typeface="+mn-lt"/>
                    <a:ea typeface="+mn-ea"/>
                    <a:cs typeface="+mn-cs"/>
                  </a:defRPr>
                </a:lvl9pPr>
              </a:lstStyle>
              <a:p>
                <a:endParaRPr lang="zh-CN" altLang="en-US">
                  <a:latin typeface="微软雅黑" pitchFamily="34" charset="-122"/>
                  <a:ea typeface="微软雅黑" pitchFamily="34" charset="-122"/>
                </a:endParaRPr>
              </a:p>
            </p:txBody>
          </p:sp>
        </p:grpSp>
        <p:grpSp>
          <p:nvGrpSpPr>
            <p:cNvPr id="59" name="组合 58"/>
            <p:cNvGrpSpPr/>
            <p:nvPr/>
          </p:nvGrpSpPr>
          <p:grpSpPr>
            <a:xfrm>
              <a:off x="7740071" y="1417091"/>
              <a:ext cx="305647" cy="305644"/>
              <a:chOff x="5638883" y="5946187"/>
              <a:chExt cx="305647" cy="305644"/>
            </a:xfrm>
          </p:grpSpPr>
          <p:grpSp>
            <p:nvGrpSpPr>
              <p:cNvPr id="83" name="组合 82"/>
              <p:cNvGrpSpPr/>
              <p:nvPr/>
            </p:nvGrpSpPr>
            <p:grpSpPr>
              <a:xfrm>
                <a:off x="5638883" y="5946187"/>
                <a:ext cx="305647" cy="305644"/>
                <a:chOff x="1517330" y="1125257"/>
                <a:chExt cx="2204282" cy="2204282"/>
              </a:xfrm>
            </p:grpSpPr>
            <p:sp>
              <p:nvSpPr>
                <p:cNvPr id="88" name="椭圆 87"/>
                <p:cNvSpPr/>
                <p:nvPr/>
              </p:nvSpPr>
              <p:spPr>
                <a:xfrm>
                  <a:off x="1517330" y="1125257"/>
                  <a:ext cx="2204282" cy="2204282"/>
                </a:xfrm>
                <a:prstGeom prst="ellipse">
                  <a:avLst/>
                </a:prstGeom>
                <a:gradFill>
                  <a:gsLst>
                    <a:gs pos="0">
                      <a:srgbClr val="EBEBEB"/>
                    </a:gs>
                    <a:gs pos="100000">
                      <a:srgbClr val="FEFEFE"/>
                    </a:gs>
                  </a:gsLst>
                  <a:lin ang="7530000" scaled="0"/>
                </a:gradFill>
                <a:ln w="3175">
                  <a:solidFill>
                    <a:schemeClr val="bg1"/>
                  </a:solidFill>
                </a:ln>
                <a:effectLst>
                  <a:outerShdw blurRad="165100" dist="139700" dir="7800000" sx="74000" sy="74000" algn="tr" rotWithShape="0">
                    <a:prstClr val="black">
                      <a:alpha val="5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1234440" rtl="0" eaLnBrk="1" latinLnBrk="0" hangingPunct="1">
                    <a:defRPr sz="2400" kern="1200">
                      <a:solidFill>
                        <a:schemeClr val="lt1"/>
                      </a:solidFill>
                      <a:latin typeface="+mn-lt"/>
                      <a:ea typeface="+mn-ea"/>
                      <a:cs typeface="+mn-cs"/>
                    </a:defRPr>
                  </a:lvl1pPr>
                  <a:lvl2pPr marL="617220" algn="l" defTabSz="1234440" rtl="0" eaLnBrk="1" latinLnBrk="0" hangingPunct="1">
                    <a:defRPr sz="2400" kern="1200">
                      <a:solidFill>
                        <a:schemeClr val="lt1"/>
                      </a:solidFill>
                      <a:latin typeface="+mn-lt"/>
                      <a:ea typeface="+mn-ea"/>
                      <a:cs typeface="+mn-cs"/>
                    </a:defRPr>
                  </a:lvl2pPr>
                  <a:lvl3pPr marL="1234440" algn="l" defTabSz="1234440" rtl="0" eaLnBrk="1" latinLnBrk="0" hangingPunct="1">
                    <a:defRPr sz="2400" kern="1200">
                      <a:solidFill>
                        <a:schemeClr val="lt1"/>
                      </a:solidFill>
                      <a:latin typeface="+mn-lt"/>
                      <a:ea typeface="+mn-ea"/>
                      <a:cs typeface="+mn-cs"/>
                    </a:defRPr>
                  </a:lvl3pPr>
                  <a:lvl4pPr marL="1851660" algn="l" defTabSz="1234440" rtl="0" eaLnBrk="1" latinLnBrk="0" hangingPunct="1">
                    <a:defRPr sz="2400" kern="1200">
                      <a:solidFill>
                        <a:schemeClr val="lt1"/>
                      </a:solidFill>
                      <a:latin typeface="+mn-lt"/>
                      <a:ea typeface="+mn-ea"/>
                      <a:cs typeface="+mn-cs"/>
                    </a:defRPr>
                  </a:lvl4pPr>
                  <a:lvl5pPr marL="2468880" algn="l" defTabSz="1234440" rtl="0" eaLnBrk="1" latinLnBrk="0" hangingPunct="1">
                    <a:defRPr sz="2400" kern="1200">
                      <a:solidFill>
                        <a:schemeClr val="lt1"/>
                      </a:solidFill>
                      <a:latin typeface="+mn-lt"/>
                      <a:ea typeface="+mn-ea"/>
                      <a:cs typeface="+mn-cs"/>
                    </a:defRPr>
                  </a:lvl5pPr>
                  <a:lvl6pPr marL="3086100" algn="l" defTabSz="1234440" rtl="0" eaLnBrk="1" latinLnBrk="0" hangingPunct="1">
                    <a:defRPr sz="2400" kern="1200">
                      <a:solidFill>
                        <a:schemeClr val="lt1"/>
                      </a:solidFill>
                      <a:latin typeface="+mn-lt"/>
                      <a:ea typeface="+mn-ea"/>
                      <a:cs typeface="+mn-cs"/>
                    </a:defRPr>
                  </a:lvl6pPr>
                  <a:lvl7pPr marL="3703320" algn="l" defTabSz="1234440" rtl="0" eaLnBrk="1" latinLnBrk="0" hangingPunct="1">
                    <a:defRPr sz="2400" kern="1200">
                      <a:solidFill>
                        <a:schemeClr val="lt1"/>
                      </a:solidFill>
                      <a:latin typeface="+mn-lt"/>
                      <a:ea typeface="+mn-ea"/>
                      <a:cs typeface="+mn-cs"/>
                    </a:defRPr>
                  </a:lvl7pPr>
                  <a:lvl8pPr marL="4320540" algn="l" defTabSz="1234440" rtl="0" eaLnBrk="1" latinLnBrk="0" hangingPunct="1">
                    <a:defRPr sz="2400" kern="1200">
                      <a:solidFill>
                        <a:schemeClr val="lt1"/>
                      </a:solidFill>
                      <a:latin typeface="+mn-lt"/>
                      <a:ea typeface="+mn-ea"/>
                      <a:cs typeface="+mn-cs"/>
                    </a:defRPr>
                  </a:lvl8pPr>
                  <a:lvl9pPr marL="4937760" algn="l" defTabSz="1234440" rtl="0" eaLnBrk="1" latinLnBrk="0" hangingPunct="1">
                    <a:defRPr sz="2400" kern="1200">
                      <a:solidFill>
                        <a:schemeClr val="lt1"/>
                      </a:solidFill>
                      <a:latin typeface="+mn-lt"/>
                      <a:ea typeface="+mn-ea"/>
                      <a:cs typeface="+mn-cs"/>
                    </a:defRPr>
                  </a:lvl9pPr>
                </a:lstStyle>
                <a:p>
                  <a:pPr algn="ctr"/>
                  <a:endParaRPr lang="zh-CN" altLang="en-US">
                    <a:latin typeface="微软雅黑" pitchFamily="34" charset="-122"/>
                    <a:ea typeface="微软雅黑" pitchFamily="34" charset="-122"/>
                  </a:endParaRPr>
                </a:p>
              </p:txBody>
            </p:sp>
            <p:sp>
              <p:nvSpPr>
                <p:cNvPr id="91" name="椭圆 90"/>
                <p:cNvSpPr/>
                <p:nvPr/>
              </p:nvSpPr>
              <p:spPr>
                <a:xfrm>
                  <a:off x="1719372" y="1327298"/>
                  <a:ext cx="1800200" cy="18002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1234440" rtl="0" eaLnBrk="1" latinLnBrk="0" hangingPunct="1">
                    <a:defRPr sz="2400" kern="1200">
                      <a:solidFill>
                        <a:schemeClr val="lt1"/>
                      </a:solidFill>
                      <a:latin typeface="+mn-lt"/>
                      <a:ea typeface="+mn-ea"/>
                      <a:cs typeface="+mn-cs"/>
                    </a:defRPr>
                  </a:lvl1pPr>
                  <a:lvl2pPr marL="617220" algn="l" defTabSz="1234440" rtl="0" eaLnBrk="1" latinLnBrk="0" hangingPunct="1">
                    <a:defRPr sz="2400" kern="1200">
                      <a:solidFill>
                        <a:schemeClr val="lt1"/>
                      </a:solidFill>
                      <a:latin typeface="+mn-lt"/>
                      <a:ea typeface="+mn-ea"/>
                      <a:cs typeface="+mn-cs"/>
                    </a:defRPr>
                  </a:lvl2pPr>
                  <a:lvl3pPr marL="1234440" algn="l" defTabSz="1234440" rtl="0" eaLnBrk="1" latinLnBrk="0" hangingPunct="1">
                    <a:defRPr sz="2400" kern="1200">
                      <a:solidFill>
                        <a:schemeClr val="lt1"/>
                      </a:solidFill>
                      <a:latin typeface="+mn-lt"/>
                      <a:ea typeface="+mn-ea"/>
                      <a:cs typeface="+mn-cs"/>
                    </a:defRPr>
                  </a:lvl3pPr>
                  <a:lvl4pPr marL="1851660" algn="l" defTabSz="1234440" rtl="0" eaLnBrk="1" latinLnBrk="0" hangingPunct="1">
                    <a:defRPr sz="2400" kern="1200">
                      <a:solidFill>
                        <a:schemeClr val="lt1"/>
                      </a:solidFill>
                      <a:latin typeface="+mn-lt"/>
                      <a:ea typeface="+mn-ea"/>
                      <a:cs typeface="+mn-cs"/>
                    </a:defRPr>
                  </a:lvl4pPr>
                  <a:lvl5pPr marL="2468880" algn="l" defTabSz="1234440" rtl="0" eaLnBrk="1" latinLnBrk="0" hangingPunct="1">
                    <a:defRPr sz="2400" kern="1200">
                      <a:solidFill>
                        <a:schemeClr val="lt1"/>
                      </a:solidFill>
                      <a:latin typeface="+mn-lt"/>
                      <a:ea typeface="+mn-ea"/>
                      <a:cs typeface="+mn-cs"/>
                    </a:defRPr>
                  </a:lvl5pPr>
                  <a:lvl6pPr marL="3086100" algn="l" defTabSz="1234440" rtl="0" eaLnBrk="1" latinLnBrk="0" hangingPunct="1">
                    <a:defRPr sz="2400" kern="1200">
                      <a:solidFill>
                        <a:schemeClr val="lt1"/>
                      </a:solidFill>
                      <a:latin typeface="+mn-lt"/>
                      <a:ea typeface="+mn-ea"/>
                      <a:cs typeface="+mn-cs"/>
                    </a:defRPr>
                  </a:lvl6pPr>
                  <a:lvl7pPr marL="3703320" algn="l" defTabSz="1234440" rtl="0" eaLnBrk="1" latinLnBrk="0" hangingPunct="1">
                    <a:defRPr sz="2400" kern="1200">
                      <a:solidFill>
                        <a:schemeClr val="lt1"/>
                      </a:solidFill>
                      <a:latin typeface="+mn-lt"/>
                      <a:ea typeface="+mn-ea"/>
                      <a:cs typeface="+mn-cs"/>
                    </a:defRPr>
                  </a:lvl7pPr>
                  <a:lvl8pPr marL="4320540" algn="l" defTabSz="1234440" rtl="0" eaLnBrk="1" latinLnBrk="0" hangingPunct="1">
                    <a:defRPr sz="2400" kern="1200">
                      <a:solidFill>
                        <a:schemeClr val="lt1"/>
                      </a:solidFill>
                      <a:latin typeface="+mn-lt"/>
                      <a:ea typeface="+mn-ea"/>
                      <a:cs typeface="+mn-cs"/>
                    </a:defRPr>
                  </a:lvl8pPr>
                  <a:lvl9pPr marL="4937760" algn="l" defTabSz="1234440" rtl="0" eaLnBrk="1" latinLnBrk="0" hangingPunct="1">
                    <a:defRPr sz="2400" kern="1200">
                      <a:solidFill>
                        <a:schemeClr val="lt1"/>
                      </a:solidFill>
                      <a:latin typeface="+mn-lt"/>
                      <a:ea typeface="+mn-ea"/>
                      <a:cs typeface="+mn-cs"/>
                    </a:defRPr>
                  </a:lvl9pPr>
                </a:lstStyle>
                <a:p>
                  <a:pPr algn="ctr"/>
                  <a:endParaRPr lang="zh-CN" altLang="en-US">
                    <a:solidFill>
                      <a:schemeClr val="tx1"/>
                    </a:solidFill>
                    <a:latin typeface="微软雅黑" pitchFamily="34" charset="-122"/>
                    <a:ea typeface="微软雅黑" pitchFamily="34" charset="-122"/>
                  </a:endParaRPr>
                </a:p>
              </p:txBody>
            </p:sp>
          </p:grpSp>
          <p:sp>
            <p:nvSpPr>
              <p:cNvPr id="86" name="Freeform 6"/>
              <p:cNvSpPr>
                <a:spLocks noEditPoints="1"/>
              </p:cNvSpPr>
              <p:nvPr/>
            </p:nvSpPr>
            <p:spPr bwMode="auto">
              <a:xfrm>
                <a:off x="5694390" y="6035130"/>
                <a:ext cx="194632" cy="113061"/>
              </a:xfrm>
              <a:custGeom>
                <a:avLst/>
                <a:gdLst>
                  <a:gd name="T0" fmla="*/ 107 w 165"/>
                  <a:gd name="T1" fmla="*/ 104 h 104"/>
                  <a:gd name="T2" fmla="*/ 124 w 165"/>
                  <a:gd name="T3" fmla="*/ 104 h 104"/>
                  <a:gd name="T4" fmla="*/ 124 w 165"/>
                  <a:gd name="T5" fmla="*/ 45 h 104"/>
                  <a:gd name="T6" fmla="*/ 107 w 165"/>
                  <a:gd name="T7" fmla="*/ 61 h 104"/>
                  <a:gd name="T8" fmla="*/ 107 w 165"/>
                  <a:gd name="T9" fmla="*/ 104 h 104"/>
                  <a:gd name="T10" fmla="*/ 132 w 165"/>
                  <a:gd name="T11" fmla="*/ 104 h 104"/>
                  <a:gd name="T12" fmla="*/ 149 w 165"/>
                  <a:gd name="T13" fmla="*/ 104 h 104"/>
                  <a:gd name="T14" fmla="*/ 149 w 165"/>
                  <a:gd name="T15" fmla="*/ 22 h 104"/>
                  <a:gd name="T16" fmla="*/ 132 w 165"/>
                  <a:gd name="T17" fmla="*/ 38 h 104"/>
                  <a:gd name="T18" fmla="*/ 132 w 165"/>
                  <a:gd name="T19" fmla="*/ 104 h 104"/>
                  <a:gd name="T20" fmla="*/ 161 w 165"/>
                  <a:gd name="T21" fmla="*/ 0 h 104"/>
                  <a:gd name="T22" fmla="*/ 164 w 165"/>
                  <a:gd name="T23" fmla="*/ 4 h 104"/>
                  <a:gd name="T24" fmla="*/ 164 w 165"/>
                  <a:gd name="T25" fmla="*/ 5 h 104"/>
                  <a:gd name="T26" fmla="*/ 161 w 165"/>
                  <a:gd name="T27" fmla="*/ 15 h 104"/>
                  <a:gd name="T28" fmla="*/ 161 w 165"/>
                  <a:gd name="T29" fmla="*/ 16 h 104"/>
                  <a:gd name="T30" fmla="*/ 156 w 165"/>
                  <a:gd name="T31" fmla="*/ 17 h 104"/>
                  <a:gd name="T32" fmla="*/ 155 w 165"/>
                  <a:gd name="T33" fmla="*/ 17 h 104"/>
                  <a:gd name="T34" fmla="*/ 153 w 165"/>
                  <a:gd name="T35" fmla="*/ 14 h 104"/>
                  <a:gd name="T36" fmla="*/ 103 w 165"/>
                  <a:gd name="T37" fmla="*/ 61 h 104"/>
                  <a:gd name="T38" fmla="*/ 87 w 165"/>
                  <a:gd name="T39" fmla="*/ 44 h 104"/>
                  <a:gd name="T40" fmla="*/ 74 w 165"/>
                  <a:gd name="T41" fmla="*/ 30 h 104"/>
                  <a:gd name="T42" fmla="*/ 3 w 165"/>
                  <a:gd name="T43" fmla="*/ 96 h 104"/>
                  <a:gd name="T44" fmla="*/ 0 w 165"/>
                  <a:gd name="T45" fmla="*/ 93 h 104"/>
                  <a:gd name="T46" fmla="*/ 74 w 165"/>
                  <a:gd name="T47" fmla="*/ 24 h 104"/>
                  <a:gd name="T48" fmla="*/ 87 w 165"/>
                  <a:gd name="T49" fmla="*/ 37 h 104"/>
                  <a:gd name="T50" fmla="*/ 103 w 165"/>
                  <a:gd name="T51" fmla="*/ 55 h 104"/>
                  <a:gd name="T52" fmla="*/ 150 w 165"/>
                  <a:gd name="T53" fmla="*/ 11 h 104"/>
                  <a:gd name="T54" fmla="*/ 148 w 165"/>
                  <a:gd name="T55" fmla="*/ 9 h 104"/>
                  <a:gd name="T56" fmla="*/ 147 w 165"/>
                  <a:gd name="T57" fmla="*/ 8 h 104"/>
                  <a:gd name="T58" fmla="*/ 149 w 165"/>
                  <a:gd name="T59" fmla="*/ 3 h 104"/>
                  <a:gd name="T60" fmla="*/ 150 w 165"/>
                  <a:gd name="T61" fmla="*/ 3 h 104"/>
                  <a:gd name="T62" fmla="*/ 160 w 165"/>
                  <a:gd name="T63" fmla="*/ 1 h 104"/>
                  <a:gd name="T64" fmla="*/ 161 w 165"/>
                  <a:gd name="T65" fmla="*/ 0 h 104"/>
                  <a:gd name="T66" fmla="*/ 7 w 165"/>
                  <a:gd name="T67" fmla="*/ 104 h 104"/>
                  <a:gd name="T68" fmla="*/ 24 w 165"/>
                  <a:gd name="T69" fmla="*/ 104 h 104"/>
                  <a:gd name="T70" fmla="*/ 24 w 165"/>
                  <a:gd name="T71" fmla="*/ 81 h 104"/>
                  <a:gd name="T72" fmla="*/ 7 w 165"/>
                  <a:gd name="T73" fmla="*/ 97 h 104"/>
                  <a:gd name="T74" fmla="*/ 7 w 165"/>
                  <a:gd name="T75" fmla="*/ 104 h 104"/>
                  <a:gd name="T76" fmla="*/ 32 w 165"/>
                  <a:gd name="T77" fmla="*/ 104 h 104"/>
                  <a:gd name="T78" fmla="*/ 49 w 165"/>
                  <a:gd name="T79" fmla="*/ 104 h 104"/>
                  <a:gd name="T80" fmla="*/ 49 w 165"/>
                  <a:gd name="T81" fmla="*/ 58 h 104"/>
                  <a:gd name="T82" fmla="*/ 32 w 165"/>
                  <a:gd name="T83" fmla="*/ 74 h 104"/>
                  <a:gd name="T84" fmla="*/ 32 w 165"/>
                  <a:gd name="T85" fmla="*/ 104 h 104"/>
                  <a:gd name="T86" fmla="*/ 57 w 165"/>
                  <a:gd name="T87" fmla="*/ 50 h 104"/>
                  <a:gd name="T88" fmla="*/ 57 w 165"/>
                  <a:gd name="T89" fmla="*/ 104 h 104"/>
                  <a:gd name="T90" fmla="*/ 74 w 165"/>
                  <a:gd name="T91" fmla="*/ 104 h 104"/>
                  <a:gd name="T92" fmla="*/ 74 w 165"/>
                  <a:gd name="T93" fmla="*/ 34 h 104"/>
                  <a:gd name="T94" fmla="*/ 74 w 165"/>
                  <a:gd name="T95" fmla="*/ 34 h 104"/>
                  <a:gd name="T96" fmla="*/ 57 w 165"/>
                  <a:gd name="T97" fmla="*/ 50 h 104"/>
                  <a:gd name="T98" fmla="*/ 82 w 165"/>
                  <a:gd name="T99" fmla="*/ 43 h 104"/>
                  <a:gd name="T100" fmla="*/ 82 w 165"/>
                  <a:gd name="T101" fmla="*/ 104 h 104"/>
                  <a:gd name="T102" fmla="*/ 87 w 165"/>
                  <a:gd name="T103" fmla="*/ 104 h 104"/>
                  <a:gd name="T104" fmla="*/ 99 w 165"/>
                  <a:gd name="T105" fmla="*/ 104 h 104"/>
                  <a:gd name="T106" fmla="*/ 99 w 165"/>
                  <a:gd name="T107" fmla="*/ 61 h 104"/>
                  <a:gd name="T108" fmla="*/ 87 w 165"/>
                  <a:gd name="T109" fmla="*/ 48 h 104"/>
                  <a:gd name="T110" fmla="*/ 82 w 165"/>
                  <a:gd name="T111" fmla="*/ 43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5" h="104">
                    <a:moveTo>
                      <a:pt x="107" y="104"/>
                    </a:moveTo>
                    <a:cubicBezTo>
                      <a:pt x="124" y="104"/>
                      <a:pt x="124" y="104"/>
                      <a:pt x="124" y="104"/>
                    </a:cubicBezTo>
                    <a:cubicBezTo>
                      <a:pt x="124" y="45"/>
                      <a:pt x="124" y="45"/>
                      <a:pt x="124" y="45"/>
                    </a:cubicBezTo>
                    <a:cubicBezTo>
                      <a:pt x="107" y="61"/>
                      <a:pt x="107" y="61"/>
                      <a:pt x="107" y="61"/>
                    </a:cubicBezTo>
                    <a:cubicBezTo>
                      <a:pt x="107" y="104"/>
                      <a:pt x="107" y="104"/>
                      <a:pt x="107" y="104"/>
                    </a:cubicBezTo>
                    <a:close/>
                    <a:moveTo>
                      <a:pt x="132" y="104"/>
                    </a:moveTo>
                    <a:cubicBezTo>
                      <a:pt x="149" y="104"/>
                      <a:pt x="149" y="104"/>
                      <a:pt x="149" y="104"/>
                    </a:cubicBezTo>
                    <a:cubicBezTo>
                      <a:pt x="149" y="22"/>
                      <a:pt x="149" y="22"/>
                      <a:pt x="149" y="22"/>
                    </a:cubicBezTo>
                    <a:cubicBezTo>
                      <a:pt x="132" y="38"/>
                      <a:pt x="132" y="38"/>
                      <a:pt x="132" y="38"/>
                    </a:cubicBezTo>
                    <a:cubicBezTo>
                      <a:pt x="132" y="104"/>
                      <a:pt x="132" y="104"/>
                      <a:pt x="132" y="104"/>
                    </a:cubicBezTo>
                    <a:close/>
                    <a:moveTo>
                      <a:pt x="161" y="0"/>
                    </a:moveTo>
                    <a:cubicBezTo>
                      <a:pt x="164" y="0"/>
                      <a:pt x="165" y="2"/>
                      <a:pt x="164" y="4"/>
                    </a:cubicBezTo>
                    <a:cubicBezTo>
                      <a:pt x="164" y="5"/>
                      <a:pt x="164" y="5"/>
                      <a:pt x="164" y="5"/>
                    </a:cubicBezTo>
                    <a:cubicBezTo>
                      <a:pt x="163" y="8"/>
                      <a:pt x="162" y="12"/>
                      <a:pt x="161" y="15"/>
                    </a:cubicBezTo>
                    <a:cubicBezTo>
                      <a:pt x="161" y="16"/>
                      <a:pt x="161" y="16"/>
                      <a:pt x="161" y="16"/>
                    </a:cubicBezTo>
                    <a:cubicBezTo>
                      <a:pt x="160" y="19"/>
                      <a:pt x="158" y="19"/>
                      <a:pt x="156" y="17"/>
                    </a:cubicBezTo>
                    <a:cubicBezTo>
                      <a:pt x="155" y="17"/>
                      <a:pt x="155" y="17"/>
                      <a:pt x="155" y="17"/>
                    </a:cubicBezTo>
                    <a:cubicBezTo>
                      <a:pt x="154" y="16"/>
                      <a:pt x="154" y="15"/>
                      <a:pt x="153" y="14"/>
                    </a:cubicBezTo>
                    <a:cubicBezTo>
                      <a:pt x="103" y="61"/>
                      <a:pt x="103" y="61"/>
                      <a:pt x="103" y="61"/>
                    </a:cubicBezTo>
                    <a:cubicBezTo>
                      <a:pt x="87" y="44"/>
                      <a:pt x="87" y="44"/>
                      <a:pt x="87" y="44"/>
                    </a:cubicBezTo>
                    <a:cubicBezTo>
                      <a:pt x="74" y="30"/>
                      <a:pt x="74" y="30"/>
                      <a:pt x="74" y="30"/>
                    </a:cubicBezTo>
                    <a:cubicBezTo>
                      <a:pt x="3" y="96"/>
                      <a:pt x="3" y="96"/>
                      <a:pt x="3" y="96"/>
                    </a:cubicBezTo>
                    <a:cubicBezTo>
                      <a:pt x="0" y="93"/>
                      <a:pt x="0" y="93"/>
                      <a:pt x="0" y="93"/>
                    </a:cubicBezTo>
                    <a:cubicBezTo>
                      <a:pt x="74" y="24"/>
                      <a:pt x="74" y="24"/>
                      <a:pt x="74" y="24"/>
                    </a:cubicBezTo>
                    <a:cubicBezTo>
                      <a:pt x="87" y="37"/>
                      <a:pt x="87" y="37"/>
                      <a:pt x="87" y="37"/>
                    </a:cubicBezTo>
                    <a:cubicBezTo>
                      <a:pt x="103" y="55"/>
                      <a:pt x="103" y="55"/>
                      <a:pt x="103" y="55"/>
                    </a:cubicBezTo>
                    <a:cubicBezTo>
                      <a:pt x="150" y="11"/>
                      <a:pt x="150" y="11"/>
                      <a:pt x="150" y="11"/>
                    </a:cubicBezTo>
                    <a:cubicBezTo>
                      <a:pt x="149" y="10"/>
                      <a:pt x="148" y="9"/>
                      <a:pt x="148" y="9"/>
                    </a:cubicBezTo>
                    <a:cubicBezTo>
                      <a:pt x="147" y="8"/>
                      <a:pt x="147" y="8"/>
                      <a:pt x="147" y="8"/>
                    </a:cubicBezTo>
                    <a:cubicBezTo>
                      <a:pt x="145" y="6"/>
                      <a:pt x="146" y="4"/>
                      <a:pt x="149" y="3"/>
                    </a:cubicBezTo>
                    <a:cubicBezTo>
                      <a:pt x="150" y="3"/>
                      <a:pt x="150" y="3"/>
                      <a:pt x="150" y="3"/>
                    </a:cubicBezTo>
                    <a:cubicBezTo>
                      <a:pt x="152" y="2"/>
                      <a:pt x="157" y="1"/>
                      <a:pt x="160" y="1"/>
                    </a:cubicBezTo>
                    <a:cubicBezTo>
                      <a:pt x="161" y="0"/>
                      <a:pt x="161" y="0"/>
                      <a:pt x="161" y="0"/>
                    </a:cubicBezTo>
                    <a:close/>
                    <a:moveTo>
                      <a:pt x="7" y="104"/>
                    </a:moveTo>
                    <a:cubicBezTo>
                      <a:pt x="24" y="104"/>
                      <a:pt x="24" y="104"/>
                      <a:pt x="24" y="104"/>
                    </a:cubicBezTo>
                    <a:cubicBezTo>
                      <a:pt x="24" y="81"/>
                      <a:pt x="24" y="81"/>
                      <a:pt x="24" y="81"/>
                    </a:cubicBezTo>
                    <a:cubicBezTo>
                      <a:pt x="7" y="97"/>
                      <a:pt x="7" y="97"/>
                      <a:pt x="7" y="97"/>
                    </a:cubicBezTo>
                    <a:cubicBezTo>
                      <a:pt x="7" y="104"/>
                      <a:pt x="7" y="104"/>
                      <a:pt x="7" y="104"/>
                    </a:cubicBezTo>
                    <a:close/>
                    <a:moveTo>
                      <a:pt x="32" y="104"/>
                    </a:moveTo>
                    <a:cubicBezTo>
                      <a:pt x="49" y="104"/>
                      <a:pt x="49" y="104"/>
                      <a:pt x="49" y="104"/>
                    </a:cubicBezTo>
                    <a:cubicBezTo>
                      <a:pt x="49" y="58"/>
                      <a:pt x="49" y="58"/>
                      <a:pt x="49" y="58"/>
                    </a:cubicBezTo>
                    <a:cubicBezTo>
                      <a:pt x="32" y="74"/>
                      <a:pt x="32" y="74"/>
                      <a:pt x="32" y="74"/>
                    </a:cubicBezTo>
                    <a:cubicBezTo>
                      <a:pt x="32" y="104"/>
                      <a:pt x="32" y="104"/>
                      <a:pt x="32" y="104"/>
                    </a:cubicBezTo>
                    <a:close/>
                    <a:moveTo>
                      <a:pt x="57" y="50"/>
                    </a:moveTo>
                    <a:cubicBezTo>
                      <a:pt x="57" y="104"/>
                      <a:pt x="57" y="104"/>
                      <a:pt x="57" y="104"/>
                    </a:cubicBezTo>
                    <a:cubicBezTo>
                      <a:pt x="74" y="104"/>
                      <a:pt x="74" y="104"/>
                      <a:pt x="74" y="104"/>
                    </a:cubicBezTo>
                    <a:cubicBezTo>
                      <a:pt x="74" y="34"/>
                      <a:pt x="74" y="34"/>
                      <a:pt x="74" y="34"/>
                    </a:cubicBezTo>
                    <a:cubicBezTo>
                      <a:pt x="74" y="34"/>
                      <a:pt x="74" y="34"/>
                      <a:pt x="74" y="34"/>
                    </a:cubicBezTo>
                    <a:cubicBezTo>
                      <a:pt x="57" y="50"/>
                      <a:pt x="57" y="50"/>
                      <a:pt x="57" y="50"/>
                    </a:cubicBezTo>
                    <a:close/>
                    <a:moveTo>
                      <a:pt x="82" y="43"/>
                    </a:moveTo>
                    <a:cubicBezTo>
                      <a:pt x="82" y="104"/>
                      <a:pt x="82" y="104"/>
                      <a:pt x="82" y="104"/>
                    </a:cubicBezTo>
                    <a:cubicBezTo>
                      <a:pt x="87" y="104"/>
                      <a:pt x="87" y="104"/>
                      <a:pt x="87" y="104"/>
                    </a:cubicBezTo>
                    <a:cubicBezTo>
                      <a:pt x="99" y="104"/>
                      <a:pt x="99" y="104"/>
                      <a:pt x="99" y="104"/>
                    </a:cubicBezTo>
                    <a:cubicBezTo>
                      <a:pt x="99" y="61"/>
                      <a:pt x="99" y="61"/>
                      <a:pt x="99" y="61"/>
                    </a:cubicBezTo>
                    <a:cubicBezTo>
                      <a:pt x="87" y="48"/>
                      <a:pt x="87" y="48"/>
                      <a:pt x="87" y="48"/>
                    </a:cubicBezTo>
                    <a:lnTo>
                      <a:pt x="82" y="43"/>
                    </a:lnTo>
                    <a:close/>
                  </a:path>
                </a:pathLst>
              </a:custGeom>
              <a:solidFill>
                <a:schemeClr val="bg1">
                  <a:lumMod val="95000"/>
                </a:schemeClr>
              </a:solidFill>
              <a:ln>
                <a:noFill/>
              </a:ln>
              <a:extLst/>
            </p:spPr>
            <p:txBody>
              <a:bodyPr vert="horz" wrap="square" lIns="91440" tIns="45720" rIns="91440" bIns="45720" numCol="1" anchor="t" anchorCtr="0" compatLnSpc="1">
                <a:prstTxWarp prst="textNoShape">
                  <a:avLst/>
                </a:prstTxWarp>
              </a:bodyPr>
              <a:lstStyle>
                <a:defPPr>
                  <a:defRPr lang="zh-CN"/>
                </a:defPPr>
                <a:lvl1pPr marL="0" algn="l" defTabSz="1234440" rtl="0" eaLnBrk="1" latinLnBrk="0" hangingPunct="1">
                  <a:defRPr sz="2400" kern="1200">
                    <a:solidFill>
                      <a:schemeClr val="tx1"/>
                    </a:solidFill>
                    <a:latin typeface="+mn-lt"/>
                    <a:ea typeface="+mn-ea"/>
                    <a:cs typeface="+mn-cs"/>
                  </a:defRPr>
                </a:lvl1pPr>
                <a:lvl2pPr marL="617220" algn="l" defTabSz="1234440" rtl="0" eaLnBrk="1" latinLnBrk="0" hangingPunct="1">
                  <a:defRPr sz="2400" kern="1200">
                    <a:solidFill>
                      <a:schemeClr val="tx1"/>
                    </a:solidFill>
                    <a:latin typeface="+mn-lt"/>
                    <a:ea typeface="+mn-ea"/>
                    <a:cs typeface="+mn-cs"/>
                  </a:defRPr>
                </a:lvl2pPr>
                <a:lvl3pPr marL="1234440" algn="l" defTabSz="1234440" rtl="0" eaLnBrk="1" latinLnBrk="0" hangingPunct="1">
                  <a:defRPr sz="2400" kern="1200">
                    <a:solidFill>
                      <a:schemeClr val="tx1"/>
                    </a:solidFill>
                    <a:latin typeface="+mn-lt"/>
                    <a:ea typeface="+mn-ea"/>
                    <a:cs typeface="+mn-cs"/>
                  </a:defRPr>
                </a:lvl3pPr>
                <a:lvl4pPr marL="1851660" algn="l" defTabSz="1234440" rtl="0" eaLnBrk="1" latinLnBrk="0" hangingPunct="1">
                  <a:defRPr sz="2400" kern="1200">
                    <a:solidFill>
                      <a:schemeClr val="tx1"/>
                    </a:solidFill>
                    <a:latin typeface="+mn-lt"/>
                    <a:ea typeface="+mn-ea"/>
                    <a:cs typeface="+mn-cs"/>
                  </a:defRPr>
                </a:lvl4pPr>
                <a:lvl5pPr marL="2468880" algn="l" defTabSz="1234440" rtl="0" eaLnBrk="1" latinLnBrk="0" hangingPunct="1">
                  <a:defRPr sz="2400" kern="1200">
                    <a:solidFill>
                      <a:schemeClr val="tx1"/>
                    </a:solidFill>
                    <a:latin typeface="+mn-lt"/>
                    <a:ea typeface="+mn-ea"/>
                    <a:cs typeface="+mn-cs"/>
                  </a:defRPr>
                </a:lvl5pPr>
                <a:lvl6pPr marL="3086100" algn="l" defTabSz="1234440" rtl="0" eaLnBrk="1" latinLnBrk="0" hangingPunct="1">
                  <a:defRPr sz="2400" kern="1200">
                    <a:solidFill>
                      <a:schemeClr val="tx1"/>
                    </a:solidFill>
                    <a:latin typeface="+mn-lt"/>
                    <a:ea typeface="+mn-ea"/>
                    <a:cs typeface="+mn-cs"/>
                  </a:defRPr>
                </a:lvl6pPr>
                <a:lvl7pPr marL="3703320" algn="l" defTabSz="1234440" rtl="0" eaLnBrk="1" latinLnBrk="0" hangingPunct="1">
                  <a:defRPr sz="2400" kern="1200">
                    <a:solidFill>
                      <a:schemeClr val="tx1"/>
                    </a:solidFill>
                    <a:latin typeface="+mn-lt"/>
                    <a:ea typeface="+mn-ea"/>
                    <a:cs typeface="+mn-cs"/>
                  </a:defRPr>
                </a:lvl7pPr>
                <a:lvl8pPr marL="4320540" algn="l" defTabSz="1234440" rtl="0" eaLnBrk="1" latinLnBrk="0" hangingPunct="1">
                  <a:defRPr sz="2400" kern="1200">
                    <a:solidFill>
                      <a:schemeClr val="tx1"/>
                    </a:solidFill>
                    <a:latin typeface="+mn-lt"/>
                    <a:ea typeface="+mn-ea"/>
                    <a:cs typeface="+mn-cs"/>
                  </a:defRPr>
                </a:lvl8pPr>
                <a:lvl9pPr marL="4937760" algn="l" defTabSz="1234440" rtl="0" eaLnBrk="1" latinLnBrk="0" hangingPunct="1">
                  <a:defRPr sz="2400" kern="1200">
                    <a:solidFill>
                      <a:schemeClr val="tx1"/>
                    </a:solidFill>
                    <a:latin typeface="+mn-lt"/>
                    <a:ea typeface="+mn-ea"/>
                    <a:cs typeface="+mn-cs"/>
                  </a:defRPr>
                </a:lvl9pPr>
              </a:lstStyle>
              <a:p>
                <a:endParaRPr lang="zh-CN" altLang="en-US">
                  <a:latin typeface="微软雅黑" pitchFamily="34" charset="-122"/>
                  <a:ea typeface="微软雅黑" pitchFamily="34" charset="-122"/>
                </a:endParaRPr>
              </a:p>
            </p:txBody>
          </p:sp>
        </p:grpSp>
        <p:grpSp>
          <p:nvGrpSpPr>
            <p:cNvPr id="60" name="组合 59"/>
            <p:cNvGrpSpPr/>
            <p:nvPr/>
          </p:nvGrpSpPr>
          <p:grpSpPr>
            <a:xfrm>
              <a:off x="6400954" y="1417091"/>
              <a:ext cx="305647" cy="305644"/>
              <a:chOff x="4299766" y="5946187"/>
              <a:chExt cx="305647" cy="305644"/>
            </a:xfrm>
          </p:grpSpPr>
          <p:grpSp>
            <p:nvGrpSpPr>
              <p:cNvPr id="78" name="组合 77"/>
              <p:cNvGrpSpPr/>
              <p:nvPr/>
            </p:nvGrpSpPr>
            <p:grpSpPr>
              <a:xfrm>
                <a:off x="4299766" y="5946187"/>
                <a:ext cx="305647" cy="305644"/>
                <a:chOff x="1517330" y="1125257"/>
                <a:chExt cx="2204282" cy="2204282"/>
              </a:xfrm>
            </p:grpSpPr>
            <p:sp>
              <p:nvSpPr>
                <p:cNvPr id="81" name="椭圆 80"/>
                <p:cNvSpPr/>
                <p:nvPr/>
              </p:nvSpPr>
              <p:spPr>
                <a:xfrm>
                  <a:off x="1517330" y="1125257"/>
                  <a:ext cx="2204282" cy="2204282"/>
                </a:xfrm>
                <a:prstGeom prst="ellipse">
                  <a:avLst/>
                </a:prstGeom>
                <a:gradFill>
                  <a:gsLst>
                    <a:gs pos="0">
                      <a:srgbClr val="EBEBEB"/>
                    </a:gs>
                    <a:gs pos="100000">
                      <a:srgbClr val="FEFEFE"/>
                    </a:gs>
                  </a:gsLst>
                  <a:lin ang="7530000" scaled="0"/>
                </a:gradFill>
                <a:ln w="3175">
                  <a:solidFill>
                    <a:schemeClr val="bg1"/>
                  </a:solidFill>
                </a:ln>
                <a:effectLst>
                  <a:outerShdw blurRad="165100" dist="139700" dir="7800000" sx="74000" sy="74000" algn="tr" rotWithShape="0">
                    <a:prstClr val="black">
                      <a:alpha val="5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1234440" rtl="0" eaLnBrk="1" latinLnBrk="0" hangingPunct="1">
                    <a:defRPr sz="2400" kern="1200">
                      <a:solidFill>
                        <a:schemeClr val="lt1"/>
                      </a:solidFill>
                      <a:latin typeface="+mn-lt"/>
                      <a:ea typeface="+mn-ea"/>
                      <a:cs typeface="+mn-cs"/>
                    </a:defRPr>
                  </a:lvl1pPr>
                  <a:lvl2pPr marL="617220" algn="l" defTabSz="1234440" rtl="0" eaLnBrk="1" latinLnBrk="0" hangingPunct="1">
                    <a:defRPr sz="2400" kern="1200">
                      <a:solidFill>
                        <a:schemeClr val="lt1"/>
                      </a:solidFill>
                      <a:latin typeface="+mn-lt"/>
                      <a:ea typeface="+mn-ea"/>
                      <a:cs typeface="+mn-cs"/>
                    </a:defRPr>
                  </a:lvl2pPr>
                  <a:lvl3pPr marL="1234440" algn="l" defTabSz="1234440" rtl="0" eaLnBrk="1" latinLnBrk="0" hangingPunct="1">
                    <a:defRPr sz="2400" kern="1200">
                      <a:solidFill>
                        <a:schemeClr val="lt1"/>
                      </a:solidFill>
                      <a:latin typeface="+mn-lt"/>
                      <a:ea typeface="+mn-ea"/>
                      <a:cs typeface="+mn-cs"/>
                    </a:defRPr>
                  </a:lvl3pPr>
                  <a:lvl4pPr marL="1851660" algn="l" defTabSz="1234440" rtl="0" eaLnBrk="1" latinLnBrk="0" hangingPunct="1">
                    <a:defRPr sz="2400" kern="1200">
                      <a:solidFill>
                        <a:schemeClr val="lt1"/>
                      </a:solidFill>
                      <a:latin typeface="+mn-lt"/>
                      <a:ea typeface="+mn-ea"/>
                      <a:cs typeface="+mn-cs"/>
                    </a:defRPr>
                  </a:lvl4pPr>
                  <a:lvl5pPr marL="2468880" algn="l" defTabSz="1234440" rtl="0" eaLnBrk="1" latinLnBrk="0" hangingPunct="1">
                    <a:defRPr sz="2400" kern="1200">
                      <a:solidFill>
                        <a:schemeClr val="lt1"/>
                      </a:solidFill>
                      <a:latin typeface="+mn-lt"/>
                      <a:ea typeface="+mn-ea"/>
                      <a:cs typeface="+mn-cs"/>
                    </a:defRPr>
                  </a:lvl5pPr>
                  <a:lvl6pPr marL="3086100" algn="l" defTabSz="1234440" rtl="0" eaLnBrk="1" latinLnBrk="0" hangingPunct="1">
                    <a:defRPr sz="2400" kern="1200">
                      <a:solidFill>
                        <a:schemeClr val="lt1"/>
                      </a:solidFill>
                      <a:latin typeface="+mn-lt"/>
                      <a:ea typeface="+mn-ea"/>
                      <a:cs typeface="+mn-cs"/>
                    </a:defRPr>
                  </a:lvl6pPr>
                  <a:lvl7pPr marL="3703320" algn="l" defTabSz="1234440" rtl="0" eaLnBrk="1" latinLnBrk="0" hangingPunct="1">
                    <a:defRPr sz="2400" kern="1200">
                      <a:solidFill>
                        <a:schemeClr val="lt1"/>
                      </a:solidFill>
                      <a:latin typeface="+mn-lt"/>
                      <a:ea typeface="+mn-ea"/>
                      <a:cs typeface="+mn-cs"/>
                    </a:defRPr>
                  </a:lvl7pPr>
                  <a:lvl8pPr marL="4320540" algn="l" defTabSz="1234440" rtl="0" eaLnBrk="1" latinLnBrk="0" hangingPunct="1">
                    <a:defRPr sz="2400" kern="1200">
                      <a:solidFill>
                        <a:schemeClr val="lt1"/>
                      </a:solidFill>
                      <a:latin typeface="+mn-lt"/>
                      <a:ea typeface="+mn-ea"/>
                      <a:cs typeface="+mn-cs"/>
                    </a:defRPr>
                  </a:lvl8pPr>
                  <a:lvl9pPr marL="4937760" algn="l" defTabSz="1234440" rtl="0" eaLnBrk="1" latinLnBrk="0" hangingPunct="1">
                    <a:defRPr sz="2400" kern="1200">
                      <a:solidFill>
                        <a:schemeClr val="lt1"/>
                      </a:solidFill>
                      <a:latin typeface="+mn-lt"/>
                      <a:ea typeface="+mn-ea"/>
                      <a:cs typeface="+mn-cs"/>
                    </a:defRPr>
                  </a:lvl9pPr>
                </a:lstStyle>
                <a:p>
                  <a:pPr algn="ctr"/>
                  <a:endParaRPr lang="zh-CN" altLang="en-US">
                    <a:latin typeface="微软雅黑" pitchFamily="34" charset="-122"/>
                    <a:ea typeface="微软雅黑" pitchFamily="34" charset="-122"/>
                  </a:endParaRPr>
                </a:p>
              </p:txBody>
            </p:sp>
            <p:sp>
              <p:nvSpPr>
                <p:cNvPr id="82" name="椭圆 81"/>
                <p:cNvSpPr/>
                <p:nvPr/>
              </p:nvSpPr>
              <p:spPr>
                <a:xfrm>
                  <a:off x="1719372" y="1327298"/>
                  <a:ext cx="1800200" cy="18002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1234440" rtl="0" eaLnBrk="1" latinLnBrk="0" hangingPunct="1">
                    <a:defRPr sz="2400" kern="1200">
                      <a:solidFill>
                        <a:schemeClr val="lt1"/>
                      </a:solidFill>
                      <a:latin typeface="+mn-lt"/>
                      <a:ea typeface="+mn-ea"/>
                      <a:cs typeface="+mn-cs"/>
                    </a:defRPr>
                  </a:lvl1pPr>
                  <a:lvl2pPr marL="617220" algn="l" defTabSz="1234440" rtl="0" eaLnBrk="1" latinLnBrk="0" hangingPunct="1">
                    <a:defRPr sz="2400" kern="1200">
                      <a:solidFill>
                        <a:schemeClr val="lt1"/>
                      </a:solidFill>
                      <a:latin typeface="+mn-lt"/>
                      <a:ea typeface="+mn-ea"/>
                      <a:cs typeface="+mn-cs"/>
                    </a:defRPr>
                  </a:lvl2pPr>
                  <a:lvl3pPr marL="1234440" algn="l" defTabSz="1234440" rtl="0" eaLnBrk="1" latinLnBrk="0" hangingPunct="1">
                    <a:defRPr sz="2400" kern="1200">
                      <a:solidFill>
                        <a:schemeClr val="lt1"/>
                      </a:solidFill>
                      <a:latin typeface="+mn-lt"/>
                      <a:ea typeface="+mn-ea"/>
                      <a:cs typeface="+mn-cs"/>
                    </a:defRPr>
                  </a:lvl3pPr>
                  <a:lvl4pPr marL="1851660" algn="l" defTabSz="1234440" rtl="0" eaLnBrk="1" latinLnBrk="0" hangingPunct="1">
                    <a:defRPr sz="2400" kern="1200">
                      <a:solidFill>
                        <a:schemeClr val="lt1"/>
                      </a:solidFill>
                      <a:latin typeface="+mn-lt"/>
                      <a:ea typeface="+mn-ea"/>
                      <a:cs typeface="+mn-cs"/>
                    </a:defRPr>
                  </a:lvl4pPr>
                  <a:lvl5pPr marL="2468880" algn="l" defTabSz="1234440" rtl="0" eaLnBrk="1" latinLnBrk="0" hangingPunct="1">
                    <a:defRPr sz="2400" kern="1200">
                      <a:solidFill>
                        <a:schemeClr val="lt1"/>
                      </a:solidFill>
                      <a:latin typeface="+mn-lt"/>
                      <a:ea typeface="+mn-ea"/>
                      <a:cs typeface="+mn-cs"/>
                    </a:defRPr>
                  </a:lvl5pPr>
                  <a:lvl6pPr marL="3086100" algn="l" defTabSz="1234440" rtl="0" eaLnBrk="1" latinLnBrk="0" hangingPunct="1">
                    <a:defRPr sz="2400" kern="1200">
                      <a:solidFill>
                        <a:schemeClr val="lt1"/>
                      </a:solidFill>
                      <a:latin typeface="+mn-lt"/>
                      <a:ea typeface="+mn-ea"/>
                      <a:cs typeface="+mn-cs"/>
                    </a:defRPr>
                  </a:lvl6pPr>
                  <a:lvl7pPr marL="3703320" algn="l" defTabSz="1234440" rtl="0" eaLnBrk="1" latinLnBrk="0" hangingPunct="1">
                    <a:defRPr sz="2400" kern="1200">
                      <a:solidFill>
                        <a:schemeClr val="lt1"/>
                      </a:solidFill>
                      <a:latin typeface="+mn-lt"/>
                      <a:ea typeface="+mn-ea"/>
                      <a:cs typeface="+mn-cs"/>
                    </a:defRPr>
                  </a:lvl7pPr>
                  <a:lvl8pPr marL="4320540" algn="l" defTabSz="1234440" rtl="0" eaLnBrk="1" latinLnBrk="0" hangingPunct="1">
                    <a:defRPr sz="2400" kern="1200">
                      <a:solidFill>
                        <a:schemeClr val="lt1"/>
                      </a:solidFill>
                      <a:latin typeface="+mn-lt"/>
                      <a:ea typeface="+mn-ea"/>
                      <a:cs typeface="+mn-cs"/>
                    </a:defRPr>
                  </a:lvl8pPr>
                  <a:lvl9pPr marL="4937760" algn="l" defTabSz="1234440" rtl="0" eaLnBrk="1" latinLnBrk="0" hangingPunct="1">
                    <a:defRPr sz="2400" kern="1200">
                      <a:solidFill>
                        <a:schemeClr val="lt1"/>
                      </a:solidFill>
                      <a:latin typeface="+mn-lt"/>
                      <a:ea typeface="+mn-ea"/>
                      <a:cs typeface="+mn-cs"/>
                    </a:defRPr>
                  </a:lvl9pPr>
                </a:lstStyle>
                <a:p>
                  <a:pPr algn="ctr"/>
                  <a:endParaRPr lang="zh-CN" altLang="en-US">
                    <a:solidFill>
                      <a:schemeClr val="tx1"/>
                    </a:solidFill>
                    <a:latin typeface="微软雅黑" pitchFamily="34" charset="-122"/>
                    <a:ea typeface="微软雅黑" pitchFamily="34" charset="-122"/>
                  </a:endParaRPr>
                </a:p>
              </p:txBody>
            </p:sp>
          </p:grpSp>
          <p:sp>
            <p:nvSpPr>
              <p:cNvPr id="80" name="Freeform 45"/>
              <p:cNvSpPr>
                <a:spLocks noEditPoints="1"/>
              </p:cNvSpPr>
              <p:nvPr/>
            </p:nvSpPr>
            <p:spPr bwMode="auto">
              <a:xfrm>
                <a:off x="4381353" y="6022165"/>
                <a:ext cx="142472" cy="146367"/>
              </a:xfrm>
              <a:custGeom>
                <a:avLst/>
                <a:gdLst>
                  <a:gd name="T0" fmla="*/ 40 w 46"/>
                  <a:gd name="T1" fmla="*/ 28 h 51"/>
                  <a:gd name="T2" fmla="*/ 35 w 46"/>
                  <a:gd name="T3" fmla="*/ 41 h 51"/>
                  <a:gd name="T4" fmla="*/ 34 w 46"/>
                  <a:gd name="T5" fmla="*/ 34 h 51"/>
                  <a:gd name="T6" fmla="*/ 29 w 46"/>
                  <a:gd name="T7" fmla="*/ 30 h 51"/>
                  <a:gd name="T8" fmla="*/ 29 w 46"/>
                  <a:gd name="T9" fmla="*/ 30 h 51"/>
                  <a:gd name="T10" fmla="*/ 27 w 46"/>
                  <a:gd name="T11" fmla="*/ 30 h 51"/>
                  <a:gd name="T12" fmla="*/ 25 w 46"/>
                  <a:gd name="T13" fmla="*/ 35 h 51"/>
                  <a:gd name="T14" fmla="*/ 24 w 46"/>
                  <a:gd name="T15" fmla="*/ 38 h 51"/>
                  <a:gd name="T16" fmla="*/ 24 w 46"/>
                  <a:gd name="T17" fmla="*/ 32 h 51"/>
                  <a:gd name="T18" fmla="*/ 24 w 46"/>
                  <a:gd name="T19" fmla="*/ 31 h 51"/>
                  <a:gd name="T20" fmla="*/ 23 w 46"/>
                  <a:gd name="T21" fmla="*/ 30 h 51"/>
                  <a:gd name="T22" fmla="*/ 22 w 46"/>
                  <a:gd name="T23" fmla="*/ 31 h 51"/>
                  <a:gd name="T24" fmla="*/ 22 w 46"/>
                  <a:gd name="T25" fmla="*/ 32 h 51"/>
                  <a:gd name="T26" fmla="*/ 21 w 46"/>
                  <a:gd name="T27" fmla="*/ 38 h 51"/>
                  <a:gd name="T28" fmla="*/ 20 w 46"/>
                  <a:gd name="T29" fmla="*/ 35 h 51"/>
                  <a:gd name="T30" fmla="*/ 19 w 46"/>
                  <a:gd name="T31" fmla="*/ 30 h 51"/>
                  <a:gd name="T32" fmla="*/ 15 w 46"/>
                  <a:gd name="T33" fmla="*/ 30 h 51"/>
                  <a:gd name="T34" fmla="*/ 15 w 46"/>
                  <a:gd name="T35" fmla="*/ 30 h 51"/>
                  <a:gd name="T36" fmla="*/ 11 w 46"/>
                  <a:gd name="T37" fmla="*/ 34 h 51"/>
                  <a:gd name="T38" fmla="*/ 10 w 46"/>
                  <a:gd name="T39" fmla="*/ 41 h 51"/>
                  <a:gd name="T40" fmla="*/ 5 w 46"/>
                  <a:gd name="T41" fmla="*/ 28 h 51"/>
                  <a:gd name="T42" fmla="*/ 23 w 46"/>
                  <a:gd name="T43" fmla="*/ 11 h 51"/>
                  <a:gd name="T44" fmla="*/ 23 w 46"/>
                  <a:gd name="T45" fmla="*/ 14 h 51"/>
                  <a:gd name="T46" fmla="*/ 25 w 46"/>
                  <a:gd name="T47" fmla="*/ 15 h 51"/>
                  <a:gd name="T48" fmla="*/ 28 w 46"/>
                  <a:gd name="T49" fmla="*/ 13 h 51"/>
                  <a:gd name="T50" fmla="*/ 32 w 46"/>
                  <a:gd name="T51" fmla="*/ 11 h 51"/>
                  <a:gd name="T52" fmla="*/ 34 w 46"/>
                  <a:gd name="T53" fmla="*/ 9 h 51"/>
                  <a:gd name="T54" fmla="*/ 34 w 46"/>
                  <a:gd name="T55" fmla="*/ 7 h 51"/>
                  <a:gd name="T56" fmla="*/ 32 w 46"/>
                  <a:gd name="T57" fmla="*/ 5 h 51"/>
                  <a:gd name="T58" fmla="*/ 28 w 46"/>
                  <a:gd name="T59" fmla="*/ 3 h 51"/>
                  <a:gd name="T60" fmla="*/ 25 w 46"/>
                  <a:gd name="T61" fmla="*/ 1 h 51"/>
                  <a:gd name="T62" fmla="*/ 23 w 46"/>
                  <a:gd name="T63" fmla="*/ 2 h 51"/>
                  <a:gd name="T64" fmla="*/ 23 w 46"/>
                  <a:gd name="T65" fmla="*/ 5 h 51"/>
                  <a:gd name="T66" fmla="*/ 0 w 46"/>
                  <a:gd name="T67" fmla="*/ 28 h 51"/>
                  <a:gd name="T68" fmla="*/ 23 w 46"/>
                  <a:gd name="T69" fmla="*/ 51 h 51"/>
                  <a:gd name="T70" fmla="*/ 46 w 46"/>
                  <a:gd name="T71" fmla="*/ 28 h 51"/>
                  <a:gd name="T72" fmla="*/ 40 w 46"/>
                  <a:gd name="T73" fmla="*/ 28 h 51"/>
                  <a:gd name="T74" fmla="*/ 23 w 46"/>
                  <a:gd name="T75" fmla="*/ 19 h 51"/>
                  <a:gd name="T76" fmla="*/ 28 w 46"/>
                  <a:gd name="T77" fmla="*/ 24 h 51"/>
                  <a:gd name="T78" fmla="*/ 23 w 46"/>
                  <a:gd name="T79" fmla="*/ 29 h 51"/>
                  <a:gd name="T80" fmla="*/ 17 w 46"/>
                  <a:gd name="T81" fmla="*/ 24 h 51"/>
                  <a:gd name="T82" fmla="*/ 23 w 46"/>
                  <a:gd name="T83" fmla="*/ 19 h 51"/>
                  <a:gd name="T84" fmla="*/ 30 w 46"/>
                  <a:gd name="T85" fmla="*/ 37 h 51"/>
                  <a:gd name="T86" fmla="*/ 30 w 46"/>
                  <a:gd name="T87" fmla="*/ 37 h 51"/>
                  <a:gd name="T88" fmla="*/ 30 w 46"/>
                  <a:gd name="T89" fmla="*/ 37 h 51"/>
                  <a:gd name="T90" fmla="*/ 30 w 46"/>
                  <a:gd name="T91" fmla="*/ 44 h 51"/>
                  <a:gd name="T92" fmla="*/ 30 w 46"/>
                  <a:gd name="T93" fmla="*/ 44 h 51"/>
                  <a:gd name="T94" fmla="*/ 29 w 46"/>
                  <a:gd name="T95" fmla="*/ 37 h 51"/>
                  <a:gd name="T96" fmla="*/ 30 w 46"/>
                  <a:gd name="T97" fmla="*/ 37 h 51"/>
                  <a:gd name="T98" fmla="*/ 15 w 46"/>
                  <a:gd name="T99" fmla="*/ 37 h 51"/>
                  <a:gd name="T100" fmla="*/ 15 w 46"/>
                  <a:gd name="T101" fmla="*/ 37 h 51"/>
                  <a:gd name="T102" fmla="*/ 15 w 46"/>
                  <a:gd name="T103" fmla="*/ 44 h 51"/>
                  <a:gd name="T104" fmla="*/ 14 w 46"/>
                  <a:gd name="T105" fmla="*/ 44 h 51"/>
                  <a:gd name="T106" fmla="*/ 14 w 46"/>
                  <a:gd name="T107" fmla="*/ 37 h 51"/>
                  <a:gd name="T108" fmla="*/ 15 w 46"/>
                  <a:gd name="T109" fmla="*/ 3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6" h="51">
                    <a:moveTo>
                      <a:pt x="40" y="28"/>
                    </a:moveTo>
                    <a:cubicBezTo>
                      <a:pt x="40" y="33"/>
                      <a:pt x="38" y="38"/>
                      <a:pt x="35" y="41"/>
                    </a:cubicBezTo>
                    <a:cubicBezTo>
                      <a:pt x="34" y="38"/>
                      <a:pt x="34" y="35"/>
                      <a:pt x="34" y="34"/>
                    </a:cubicBezTo>
                    <a:cubicBezTo>
                      <a:pt x="33" y="31"/>
                      <a:pt x="30" y="30"/>
                      <a:pt x="29" y="30"/>
                    </a:cubicBezTo>
                    <a:cubicBezTo>
                      <a:pt x="29" y="30"/>
                      <a:pt x="29" y="30"/>
                      <a:pt x="29" y="30"/>
                    </a:cubicBezTo>
                    <a:cubicBezTo>
                      <a:pt x="27" y="30"/>
                      <a:pt x="27" y="30"/>
                      <a:pt x="27" y="30"/>
                    </a:cubicBezTo>
                    <a:cubicBezTo>
                      <a:pt x="25" y="35"/>
                      <a:pt x="25" y="35"/>
                      <a:pt x="25" y="35"/>
                    </a:cubicBezTo>
                    <a:cubicBezTo>
                      <a:pt x="24" y="38"/>
                      <a:pt x="24" y="38"/>
                      <a:pt x="24" y="38"/>
                    </a:cubicBezTo>
                    <a:cubicBezTo>
                      <a:pt x="24" y="32"/>
                      <a:pt x="24" y="32"/>
                      <a:pt x="24" y="32"/>
                    </a:cubicBezTo>
                    <a:cubicBezTo>
                      <a:pt x="24" y="32"/>
                      <a:pt x="24" y="31"/>
                      <a:pt x="24" y="31"/>
                    </a:cubicBezTo>
                    <a:cubicBezTo>
                      <a:pt x="24" y="31"/>
                      <a:pt x="23" y="30"/>
                      <a:pt x="23" y="30"/>
                    </a:cubicBezTo>
                    <a:cubicBezTo>
                      <a:pt x="22" y="30"/>
                      <a:pt x="22" y="31"/>
                      <a:pt x="22" y="31"/>
                    </a:cubicBezTo>
                    <a:cubicBezTo>
                      <a:pt x="22" y="31"/>
                      <a:pt x="22" y="32"/>
                      <a:pt x="22" y="32"/>
                    </a:cubicBezTo>
                    <a:cubicBezTo>
                      <a:pt x="21" y="38"/>
                      <a:pt x="21" y="38"/>
                      <a:pt x="21" y="38"/>
                    </a:cubicBezTo>
                    <a:cubicBezTo>
                      <a:pt x="20" y="35"/>
                      <a:pt x="20" y="35"/>
                      <a:pt x="20" y="35"/>
                    </a:cubicBezTo>
                    <a:cubicBezTo>
                      <a:pt x="19" y="30"/>
                      <a:pt x="19" y="30"/>
                      <a:pt x="19" y="30"/>
                    </a:cubicBezTo>
                    <a:cubicBezTo>
                      <a:pt x="15" y="30"/>
                      <a:pt x="15" y="30"/>
                      <a:pt x="15" y="30"/>
                    </a:cubicBezTo>
                    <a:cubicBezTo>
                      <a:pt x="15" y="30"/>
                      <a:pt x="15" y="30"/>
                      <a:pt x="15" y="30"/>
                    </a:cubicBezTo>
                    <a:cubicBezTo>
                      <a:pt x="13" y="31"/>
                      <a:pt x="11" y="31"/>
                      <a:pt x="11" y="34"/>
                    </a:cubicBezTo>
                    <a:cubicBezTo>
                      <a:pt x="10" y="35"/>
                      <a:pt x="10" y="37"/>
                      <a:pt x="10" y="41"/>
                    </a:cubicBezTo>
                    <a:cubicBezTo>
                      <a:pt x="7" y="37"/>
                      <a:pt x="5" y="33"/>
                      <a:pt x="5" y="28"/>
                    </a:cubicBezTo>
                    <a:cubicBezTo>
                      <a:pt x="5" y="19"/>
                      <a:pt x="13" y="11"/>
                      <a:pt x="23" y="11"/>
                    </a:cubicBezTo>
                    <a:cubicBezTo>
                      <a:pt x="23" y="14"/>
                      <a:pt x="23" y="14"/>
                      <a:pt x="23" y="14"/>
                    </a:cubicBezTo>
                    <a:cubicBezTo>
                      <a:pt x="23" y="15"/>
                      <a:pt x="24" y="15"/>
                      <a:pt x="25" y="15"/>
                    </a:cubicBezTo>
                    <a:cubicBezTo>
                      <a:pt x="28" y="13"/>
                      <a:pt x="28" y="13"/>
                      <a:pt x="28" y="13"/>
                    </a:cubicBezTo>
                    <a:cubicBezTo>
                      <a:pt x="29" y="12"/>
                      <a:pt x="30" y="11"/>
                      <a:pt x="32" y="11"/>
                    </a:cubicBezTo>
                    <a:cubicBezTo>
                      <a:pt x="34" y="9"/>
                      <a:pt x="34" y="9"/>
                      <a:pt x="34" y="9"/>
                    </a:cubicBezTo>
                    <a:cubicBezTo>
                      <a:pt x="36" y="8"/>
                      <a:pt x="36" y="7"/>
                      <a:pt x="34" y="7"/>
                    </a:cubicBezTo>
                    <a:cubicBezTo>
                      <a:pt x="32" y="5"/>
                      <a:pt x="32" y="5"/>
                      <a:pt x="32" y="5"/>
                    </a:cubicBezTo>
                    <a:cubicBezTo>
                      <a:pt x="30" y="4"/>
                      <a:pt x="29" y="3"/>
                      <a:pt x="28" y="3"/>
                    </a:cubicBezTo>
                    <a:cubicBezTo>
                      <a:pt x="25" y="1"/>
                      <a:pt x="25" y="1"/>
                      <a:pt x="25" y="1"/>
                    </a:cubicBezTo>
                    <a:cubicBezTo>
                      <a:pt x="24" y="0"/>
                      <a:pt x="23" y="1"/>
                      <a:pt x="23" y="2"/>
                    </a:cubicBezTo>
                    <a:cubicBezTo>
                      <a:pt x="23" y="5"/>
                      <a:pt x="23" y="5"/>
                      <a:pt x="23" y="5"/>
                    </a:cubicBezTo>
                    <a:cubicBezTo>
                      <a:pt x="10" y="5"/>
                      <a:pt x="0" y="16"/>
                      <a:pt x="0" y="28"/>
                    </a:cubicBezTo>
                    <a:cubicBezTo>
                      <a:pt x="0" y="41"/>
                      <a:pt x="10" y="51"/>
                      <a:pt x="23" y="51"/>
                    </a:cubicBezTo>
                    <a:cubicBezTo>
                      <a:pt x="35" y="51"/>
                      <a:pt x="46" y="41"/>
                      <a:pt x="46" y="28"/>
                    </a:cubicBezTo>
                    <a:cubicBezTo>
                      <a:pt x="40" y="28"/>
                      <a:pt x="40" y="28"/>
                      <a:pt x="40" y="28"/>
                    </a:cubicBezTo>
                    <a:close/>
                    <a:moveTo>
                      <a:pt x="23" y="19"/>
                    </a:moveTo>
                    <a:cubicBezTo>
                      <a:pt x="26" y="19"/>
                      <a:pt x="28" y="21"/>
                      <a:pt x="28" y="24"/>
                    </a:cubicBezTo>
                    <a:cubicBezTo>
                      <a:pt x="28" y="27"/>
                      <a:pt x="26" y="29"/>
                      <a:pt x="23" y="29"/>
                    </a:cubicBezTo>
                    <a:cubicBezTo>
                      <a:pt x="20" y="29"/>
                      <a:pt x="17" y="27"/>
                      <a:pt x="17" y="24"/>
                    </a:cubicBezTo>
                    <a:cubicBezTo>
                      <a:pt x="17" y="21"/>
                      <a:pt x="20" y="19"/>
                      <a:pt x="23" y="19"/>
                    </a:cubicBezTo>
                    <a:close/>
                    <a:moveTo>
                      <a:pt x="30" y="37"/>
                    </a:moveTo>
                    <a:cubicBezTo>
                      <a:pt x="30" y="37"/>
                      <a:pt x="30" y="37"/>
                      <a:pt x="30" y="37"/>
                    </a:cubicBezTo>
                    <a:cubicBezTo>
                      <a:pt x="30" y="37"/>
                      <a:pt x="30" y="37"/>
                      <a:pt x="30" y="37"/>
                    </a:cubicBezTo>
                    <a:cubicBezTo>
                      <a:pt x="30" y="44"/>
                      <a:pt x="30" y="44"/>
                      <a:pt x="30" y="44"/>
                    </a:cubicBezTo>
                    <a:cubicBezTo>
                      <a:pt x="30" y="44"/>
                      <a:pt x="30" y="44"/>
                      <a:pt x="30" y="44"/>
                    </a:cubicBezTo>
                    <a:cubicBezTo>
                      <a:pt x="29" y="37"/>
                      <a:pt x="29" y="37"/>
                      <a:pt x="29" y="37"/>
                    </a:cubicBezTo>
                    <a:cubicBezTo>
                      <a:pt x="30" y="37"/>
                      <a:pt x="30" y="37"/>
                      <a:pt x="30" y="37"/>
                    </a:cubicBezTo>
                    <a:close/>
                    <a:moveTo>
                      <a:pt x="15" y="37"/>
                    </a:moveTo>
                    <a:cubicBezTo>
                      <a:pt x="15" y="37"/>
                      <a:pt x="15" y="37"/>
                      <a:pt x="15" y="37"/>
                    </a:cubicBezTo>
                    <a:cubicBezTo>
                      <a:pt x="15" y="44"/>
                      <a:pt x="15" y="44"/>
                      <a:pt x="15" y="44"/>
                    </a:cubicBezTo>
                    <a:cubicBezTo>
                      <a:pt x="15" y="44"/>
                      <a:pt x="14" y="44"/>
                      <a:pt x="14" y="44"/>
                    </a:cubicBezTo>
                    <a:cubicBezTo>
                      <a:pt x="14" y="37"/>
                      <a:pt x="14" y="37"/>
                      <a:pt x="14" y="37"/>
                    </a:cubicBezTo>
                    <a:cubicBezTo>
                      <a:pt x="14" y="37"/>
                      <a:pt x="14" y="37"/>
                      <a:pt x="15" y="37"/>
                    </a:cubicBezTo>
                    <a:close/>
                  </a:path>
                </a:pathLst>
              </a:custGeom>
              <a:solidFill>
                <a:schemeClr val="bg1">
                  <a:lumMod val="95000"/>
                </a:schemeClr>
              </a:solidFill>
              <a:ln>
                <a:noFill/>
              </a:ln>
              <a:extLst/>
            </p:spPr>
            <p:txBody>
              <a:bodyPr vert="horz" wrap="square" lIns="81015" tIns="40507" rIns="81015" bIns="40507" numCol="1" anchor="t" anchorCtr="0" compatLnSpc="1">
                <a:prstTxWarp prst="textNoShape">
                  <a:avLst/>
                </a:prstTxWarp>
              </a:bodyPr>
              <a:lstStyle>
                <a:defPPr>
                  <a:defRPr lang="zh-CN"/>
                </a:defPPr>
                <a:lvl1pPr marL="0" algn="l" defTabSz="1234440" rtl="0" eaLnBrk="1" latinLnBrk="0" hangingPunct="1">
                  <a:defRPr sz="2400" kern="1200">
                    <a:solidFill>
                      <a:schemeClr val="tx1"/>
                    </a:solidFill>
                    <a:latin typeface="+mn-lt"/>
                    <a:ea typeface="+mn-ea"/>
                    <a:cs typeface="+mn-cs"/>
                  </a:defRPr>
                </a:lvl1pPr>
                <a:lvl2pPr marL="617220" algn="l" defTabSz="1234440" rtl="0" eaLnBrk="1" latinLnBrk="0" hangingPunct="1">
                  <a:defRPr sz="2400" kern="1200">
                    <a:solidFill>
                      <a:schemeClr val="tx1"/>
                    </a:solidFill>
                    <a:latin typeface="+mn-lt"/>
                    <a:ea typeface="+mn-ea"/>
                    <a:cs typeface="+mn-cs"/>
                  </a:defRPr>
                </a:lvl2pPr>
                <a:lvl3pPr marL="1234440" algn="l" defTabSz="1234440" rtl="0" eaLnBrk="1" latinLnBrk="0" hangingPunct="1">
                  <a:defRPr sz="2400" kern="1200">
                    <a:solidFill>
                      <a:schemeClr val="tx1"/>
                    </a:solidFill>
                    <a:latin typeface="+mn-lt"/>
                    <a:ea typeface="+mn-ea"/>
                    <a:cs typeface="+mn-cs"/>
                  </a:defRPr>
                </a:lvl3pPr>
                <a:lvl4pPr marL="1851660" algn="l" defTabSz="1234440" rtl="0" eaLnBrk="1" latinLnBrk="0" hangingPunct="1">
                  <a:defRPr sz="2400" kern="1200">
                    <a:solidFill>
                      <a:schemeClr val="tx1"/>
                    </a:solidFill>
                    <a:latin typeface="+mn-lt"/>
                    <a:ea typeface="+mn-ea"/>
                    <a:cs typeface="+mn-cs"/>
                  </a:defRPr>
                </a:lvl4pPr>
                <a:lvl5pPr marL="2468880" algn="l" defTabSz="1234440" rtl="0" eaLnBrk="1" latinLnBrk="0" hangingPunct="1">
                  <a:defRPr sz="2400" kern="1200">
                    <a:solidFill>
                      <a:schemeClr val="tx1"/>
                    </a:solidFill>
                    <a:latin typeface="+mn-lt"/>
                    <a:ea typeface="+mn-ea"/>
                    <a:cs typeface="+mn-cs"/>
                  </a:defRPr>
                </a:lvl5pPr>
                <a:lvl6pPr marL="3086100" algn="l" defTabSz="1234440" rtl="0" eaLnBrk="1" latinLnBrk="0" hangingPunct="1">
                  <a:defRPr sz="2400" kern="1200">
                    <a:solidFill>
                      <a:schemeClr val="tx1"/>
                    </a:solidFill>
                    <a:latin typeface="+mn-lt"/>
                    <a:ea typeface="+mn-ea"/>
                    <a:cs typeface="+mn-cs"/>
                  </a:defRPr>
                </a:lvl6pPr>
                <a:lvl7pPr marL="3703320" algn="l" defTabSz="1234440" rtl="0" eaLnBrk="1" latinLnBrk="0" hangingPunct="1">
                  <a:defRPr sz="2400" kern="1200">
                    <a:solidFill>
                      <a:schemeClr val="tx1"/>
                    </a:solidFill>
                    <a:latin typeface="+mn-lt"/>
                    <a:ea typeface="+mn-ea"/>
                    <a:cs typeface="+mn-cs"/>
                  </a:defRPr>
                </a:lvl7pPr>
                <a:lvl8pPr marL="4320540" algn="l" defTabSz="1234440" rtl="0" eaLnBrk="1" latinLnBrk="0" hangingPunct="1">
                  <a:defRPr sz="2400" kern="1200">
                    <a:solidFill>
                      <a:schemeClr val="tx1"/>
                    </a:solidFill>
                    <a:latin typeface="+mn-lt"/>
                    <a:ea typeface="+mn-ea"/>
                    <a:cs typeface="+mn-cs"/>
                  </a:defRPr>
                </a:lvl8pPr>
                <a:lvl9pPr marL="4937760" algn="l" defTabSz="1234440" rtl="0" eaLnBrk="1" latinLnBrk="0" hangingPunct="1">
                  <a:defRPr sz="2400" kern="1200">
                    <a:solidFill>
                      <a:schemeClr val="tx1"/>
                    </a:solidFill>
                    <a:latin typeface="+mn-lt"/>
                    <a:ea typeface="+mn-ea"/>
                    <a:cs typeface="+mn-cs"/>
                  </a:defRPr>
                </a:lvl9pPr>
              </a:lstStyle>
              <a:p>
                <a:endParaRPr lang="zh-CN" altLang="en-US">
                  <a:latin typeface="微软雅黑" pitchFamily="34" charset="-122"/>
                  <a:ea typeface="微软雅黑" pitchFamily="34" charset="-122"/>
                </a:endParaRPr>
              </a:p>
            </p:txBody>
          </p:sp>
        </p:grpSp>
        <p:grpSp>
          <p:nvGrpSpPr>
            <p:cNvPr id="63" name="组合 62"/>
            <p:cNvGrpSpPr/>
            <p:nvPr/>
          </p:nvGrpSpPr>
          <p:grpSpPr>
            <a:xfrm>
              <a:off x="6841578" y="1417091"/>
              <a:ext cx="305647" cy="305644"/>
              <a:chOff x="4740390" y="5946187"/>
              <a:chExt cx="305647" cy="305644"/>
            </a:xfrm>
          </p:grpSpPr>
          <p:grpSp>
            <p:nvGrpSpPr>
              <p:cNvPr id="72" name="组合 71"/>
              <p:cNvGrpSpPr/>
              <p:nvPr/>
            </p:nvGrpSpPr>
            <p:grpSpPr>
              <a:xfrm>
                <a:off x="4740390" y="5946187"/>
                <a:ext cx="305647" cy="305644"/>
                <a:chOff x="1517330" y="1125257"/>
                <a:chExt cx="2204282" cy="2204282"/>
              </a:xfrm>
            </p:grpSpPr>
            <p:sp>
              <p:nvSpPr>
                <p:cNvPr id="75" name="椭圆 74"/>
                <p:cNvSpPr/>
                <p:nvPr/>
              </p:nvSpPr>
              <p:spPr>
                <a:xfrm>
                  <a:off x="1517330" y="1125257"/>
                  <a:ext cx="2204282" cy="2204282"/>
                </a:xfrm>
                <a:prstGeom prst="ellipse">
                  <a:avLst/>
                </a:prstGeom>
                <a:gradFill>
                  <a:gsLst>
                    <a:gs pos="0">
                      <a:srgbClr val="EBEBEB"/>
                    </a:gs>
                    <a:gs pos="100000">
                      <a:srgbClr val="FEFEFE"/>
                    </a:gs>
                  </a:gsLst>
                  <a:lin ang="7530000" scaled="0"/>
                </a:gradFill>
                <a:ln w="3175">
                  <a:solidFill>
                    <a:schemeClr val="bg1"/>
                  </a:solidFill>
                </a:ln>
                <a:effectLst>
                  <a:outerShdw blurRad="165100" dist="139700" dir="7800000" sx="74000" sy="74000" algn="tr" rotWithShape="0">
                    <a:prstClr val="black">
                      <a:alpha val="5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1234440" rtl="0" eaLnBrk="1" latinLnBrk="0" hangingPunct="1">
                    <a:defRPr sz="2400" kern="1200">
                      <a:solidFill>
                        <a:schemeClr val="lt1"/>
                      </a:solidFill>
                      <a:latin typeface="+mn-lt"/>
                      <a:ea typeface="+mn-ea"/>
                      <a:cs typeface="+mn-cs"/>
                    </a:defRPr>
                  </a:lvl1pPr>
                  <a:lvl2pPr marL="617220" algn="l" defTabSz="1234440" rtl="0" eaLnBrk="1" latinLnBrk="0" hangingPunct="1">
                    <a:defRPr sz="2400" kern="1200">
                      <a:solidFill>
                        <a:schemeClr val="lt1"/>
                      </a:solidFill>
                      <a:latin typeface="+mn-lt"/>
                      <a:ea typeface="+mn-ea"/>
                      <a:cs typeface="+mn-cs"/>
                    </a:defRPr>
                  </a:lvl2pPr>
                  <a:lvl3pPr marL="1234440" algn="l" defTabSz="1234440" rtl="0" eaLnBrk="1" latinLnBrk="0" hangingPunct="1">
                    <a:defRPr sz="2400" kern="1200">
                      <a:solidFill>
                        <a:schemeClr val="lt1"/>
                      </a:solidFill>
                      <a:latin typeface="+mn-lt"/>
                      <a:ea typeface="+mn-ea"/>
                      <a:cs typeface="+mn-cs"/>
                    </a:defRPr>
                  </a:lvl3pPr>
                  <a:lvl4pPr marL="1851660" algn="l" defTabSz="1234440" rtl="0" eaLnBrk="1" latinLnBrk="0" hangingPunct="1">
                    <a:defRPr sz="2400" kern="1200">
                      <a:solidFill>
                        <a:schemeClr val="lt1"/>
                      </a:solidFill>
                      <a:latin typeface="+mn-lt"/>
                      <a:ea typeface="+mn-ea"/>
                      <a:cs typeface="+mn-cs"/>
                    </a:defRPr>
                  </a:lvl4pPr>
                  <a:lvl5pPr marL="2468880" algn="l" defTabSz="1234440" rtl="0" eaLnBrk="1" latinLnBrk="0" hangingPunct="1">
                    <a:defRPr sz="2400" kern="1200">
                      <a:solidFill>
                        <a:schemeClr val="lt1"/>
                      </a:solidFill>
                      <a:latin typeface="+mn-lt"/>
                      <a:ea typeface="+mn-ea"/>
                      <a:cs typeface="+mn-cs"/>
                    </a:defRPr>
                  </a:lvl5pPr>
                  <a:lvl6pPr marL="3086100" algn="l" defTabSz="1234440" rtl="0" eaLnBrk="1" latinLnBrk="0" hangingPunct="1">
                    <a:defRPr sz="2400" kern="1200">
                      <a:solidFill>
                        <a:schemeClr val="lt1"/>
                      </a:solidFill>
                      <a:latin typeface="+mn-lt"/>
                      <a:ea typeface="+mn-ea"/>
                      <a:cs typeface="+mn-cs"/>
                    </a:defRPr>
                  </a:lvl6pPr>
                  <a:lvl7pPr marL="3703320" algn="l" defTabSz="1234440" rtl="0" eaLnBrk="1" latinLnBrk="0" hangingPunct="1">
                    <a:defRPr sz="2400" kern="1200">
                      <a:solidFill>
                        <a:schemeClr val="lt1"/>
                      </a:solidFill>
                      <a:latin typeface="+mn-lt"/>
                      <a:ea typeface="+mn-ea"/>
                      <a:cs typeface="+mn-cs"/>
                    </a:defRPr>
                  </a:lvl7pPr>
                  <a:lvl8pPr marL="4320540" algn="l" defTabSz="1234440" rtl="0" eaLnBrk="1" latinLnBrk="0" hangingPunct="1">
                    <a:defRPr sz="2400" kern="1200">
                      <a:solidFill>
                        <a:schemeClr val="lt1"/>
                      </a:solidFill>
                      <a:latin typeface="+mn-lt"/>
                      <a:ea typeface="+mn-ea"/>
                      <a:cs typeface="+mn-cs"/>
                    </a:defRPr>
                  </a:lvl8pPr>
                  <a:lvl9pPr marL="4937760" algn="l" defTabSz="1234440" rtl="0" eaLnBrk="1" latinLnBrk="0" hangingPunct="1">
                    <a:defRPr sz="2400" kern="1200">
                      <a:solidFill>
                        <a:schemeClr val="lt1"/>
                      </a:solidFill>
                      <a:latin typeface="+mn-lt"/>
                      <a:ea typeface="+mn-ea"/>
                      <a:cs typeface="+mn-cs"/>
                    </a:defRPr>
                  </a:lvl9pPr>
                </a:lstStyle>
                <a:p>
                  <a:pPr algn="ctr"/>
                  <a:endParaRPr lang="zh-CN" altLang="en-US">
                    <a:latin typeface="微软雅黑" pitchFamily="34" charset="-122"/>
                    <a:ea typeface="微软雅黑" pitchFamily="34" charset="-122"/>
                  </a:endParaRPr>
                </a:p>
              </p:txBody>
            </p:sp>
            <p:sp>
              <p:nvSpPr>
                <p:cNvPr id="77" name="椭圆 76"/>
                <p:cNvSpPr/>
                <p:nvPr/>
              </p:nvSpPr>
              <p:spPr>
                <a:xfrm>
                  <a:off x="1719372" y="1327298"/>
                  <a:ext cx="1800200" cy="18002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1234440" rtl="0" eaLnBrk="1" latinLnBrk="0" hangingPunct="1">
                    <a:defRPr sz="2400" kern="1200">
                      <a:solidFill>
                        <a:schemeClr val="lt1"/>
                      </a:solidFill>
                      <a:latin typeface="+mn-lt"/>
                      <a:ea typeface="+mn-ea"/>
                      <a:cs typeface="+mn-cs"/>
                    </a:defRPr>
                  </a:lvl1pPr>
                  <a:lvl2pPr marL="617220" algn="l" defTabSz="1234440" rtl="0" eaLnBrk="1" latinLnBrk="0" hangingPunct="1">
                    <a:defRPr sz="2400" kern="1200">
                      <a:solidFill>
                        <a:schemeClr val="lt1"/>
                      </a:solidFill>
                      <a:latin typeface="+mn-lt"/>
                      <a:ea typeface="+mn-ea"/>
                      <a:cs typeface="+mn-cs"/>
                    </a:defRPr>
                  </a:lvl2pPr>
                  <a:lvl3pPr marL="1234440" algn="l" defTabSz="1234440" rtl="0" eaLnBrk="1" latinLnBrk="0" hangingPunct="1">
                    <a:defRPr sz="2400" kern="1200">
                      <a:solidFill>
                        <a:schemeClr val="lt1"/>
                      </a:solidFill>
                      <a:latin typeface="+mn-lt"/>
                      <a:ea typeface="+mn-ea"/>
                      <a:cs typeface="+mn-cs"/>
                    </a:defRPr>
                  </a:lvl3pPr>
                  <a:lvl4pPr marL="1851660" algn="l" defTabSz="1234440" rtl="0" eaLnBrk="1" latinLnBrk="0" hangingPunct="1">
                    <a:defRPr sz="2400" kern="1200">
                      <a:solidFill>
                        <a:schemeClr val="lt1"/>
                      </a:solidFill>
                      <a:latin typeface="+mn-lt"/>
                      <a:ea typeface="+mn-ea"/>
                      <a:cs typeface="+mn-cs"/>
                    </a:defRPr>
                  </a:lvl4pPr>
                  <a:lvl5pPr marL="2468880" algn="l" defTabSz="1234440" rtl="0" eaLnBrk="1" latinLnBrk="0" hangingPunct="1">
                    <a:defRPr sz="2400" kern="1200">
                      <a:solidFill>
                        <a:schemeClr val="lt1"/>
                      </a:solidFill>
                      <a:latin typeface="+mn-lt"/>
                      <a:ea typeface="+mn-ea"/>
                      <a:cs typeface="+mn-cs"/>
                    </a:defRPr>
                  </a:lvl5pPr>
                  <a:lvl6pPr marL="3086100" algn="l" defTabSz="1234440" rtl="0" eaLnBrk="1" latinLnBrk="0" hangingPunct="1">
                    <a:defRPr sz="2400" kern="1200">
                      <a:solidFill>
                        <a:schemeClr val="lt1"/>
                      </a:solidFill>
                      <a:latin typeface="+mn-lt"/>
                      <a:ea typeface="+mn-ea"/>
                      <a:cs typeface="+mn-cs"/>
                    </a:defRPr>
                  </a:lvl6pPr>
                  <a:lvl7pPr marL="3703320" algn="l" defTabSz="1234440" rtl="0" eaLnBrk="1" latinLnBrk="0" hangingPunct="1">
                    <a:defRPr sz="2400" kern="1200">
                      <a:solidFill>
                        <a:schemeClr val="lt1"/>
                      </a:solidFill>
                      <a:latin typeface="+mn-lt"/>
                      <a:ea typeface="+mn-ea"/>
                      <a:cs typeface="+mn-cs"/>
                    </a:defRPr>
                  </a:lvl7pPr>
                  <a:lvl8pPr marL="4320540" algn="l" defTabSz="1234440" rtl="0" eaLnBrk="1" latinLnBrk="0" hangingPunct="1">
                    <a:defRPr sz="2400" kern="1200">
                      <a:solidFill>
                        <a:schemeClr val="lt1"/>
                      </a:solidFill>
                      <a:latin typeface="+mn-lt"/>
                      <a:ea typeface="+mn-ea"/>
                      <a:cs typeface="+mn-cs"/>
                    </a:defRPr>
                  </a:lvl8pPr>
                  <a:lvl9pPr marL="4937760" algn="l" defTabSz="1234440" rtl="0" eaLnBrk="1" latinLnBrk="0" hangingPunct="1">
                    <a:defRPr sz="2400" kern="1200">
                      <a:solidFill>
                        <a:schemeClr val="lt1"/>
                      </a:solidFill>
                      <a:latin typeface="+mn-lt"/>
                      <a:ea typeface="+mn-ea"/>
                      <a:cs typeface="+mn-cs"/>
                    </a:defRPr>
                  </a:lvl9pPr>
                </a:lstStyle>
                <a:p>
                  <a:pPr algn="ctr"/>
                  <a:endParaRPr lang="zh-CN" altLang="en-US">
                    <a:solidFill>
                      <a:schemeClr val="tx1"/>
                    </a:solidFill>
                    <a:latin typeface="微软雅黑" pitchFamily="34" charset="-122"/>
                    <a:ea typeface="微软雅黑" pitchFamily="34" charset="-122"/>
                  </a:endParaRPr>
                </a:p>
              </p:txBody>
            </p:sp>
          </p:grpSp>
          <p:sp>
            <p:nvSpPr>
              <p:cNvPr id="74" name="Freeform 39"/>
              <p:cNvSpPr>
                <a:spLocks noEditPoints="1"/>
              </p:cNvSpPr>
              <p:nvPr/>
            </p:nvSpPr>
            <p:spPr bwMode="auto">
              <a:xfrm>
                <a:off x="4814511" y="6022165"/>
                <a:ext cx="157403" cy="145529"/>
              </a:xfrm>
              <a:custGeom>
                <a:avLst/>
                <a:gdLst>
                  <a:gd name="T0" fmla="*/ 43 w 57"/>
                  <a:gd name="T1" fmla="*/ 9 h 58"/>
                  <a:gd name="T2" fmla="*/ 4 w 57"/>
                  <a:gd name="T3" fmla="*/ 22 h 58"/>
                  <a:gd name="T4" fmla="*/ 5 w 57"/>
                  <a:gd name="T5" fmla="*/ 25 h 58"/>
                  <a:gd name="T6" fmla="*/ 6 w 57"/>
                  <a:gd name="T7" fmla="*/ 30 h 58"/>
                  <a:gd name="T8" fmla="*/ 7 w 57"/>
                  <a:gd name="T9" fmla="*/ 35 h 58"/>
                  <a:gd name="T10" fmla="*/ 10 w 57"/>
                  <a:gd name="T11" fmla="*/ 39 h 58"/>
                  <a:gd name="T12" fmla="*/ 12 w 57"/>
                  <a:gd name="T13" fmla="*/ 41 h 58"/>
                  <a:gd name="T14" fmla="*/ 13 w 57"/>
                  <a:gd name="T15" fmla="*/ 49 h 58"/>
                  <a:gd name="T16" fmla="*/ 16 w 57"/>
                  <a:gd name="T17" fmla="*/ 52 h 58"/>
                  <a:gd name="T18" fmla="*/ 17 w 57"/>
                  <a:gd name="T19" fmla="*/ 51 h 58"/>
                  <a:gd name="T20" fmla="*/ 18 w 57"/>
                  <a:gd name="T21" fmla="*/ 47 h 58"/>
                  <a:gd name="T22" fmla="*/ 20 w 57"/>
                  <a:gd name="T23" fmla="*/ 41 h 58"/>
                  <a:gd name="T24" fmla="*/ 24 w 57"/>
                  <a:gd name="T25" fmla="*/ 36 h 58"/>
                  <a:gd name="T26" fmla="*/ 26 w 57"/>
                  <a:gd name="T27" fmla="*/ 33 h 58"/>
                  <a:gd name="T28" fmla="*/ 22 w 57"/>
                  <a:gd name="T29" fmla="*/ 30 h 58"/>
                  <a:gd name="T30" fmla="*/ 19 w 57"/>
                  <a:gd name="T31" fmla="*/ 29 h 58"/>
                  <a:gd name="T32" fmla="*/ 16 w 57"/>
                  <a:gd name="T33" fmla="*/ 26 h 58"/>
                  <a:gd name="T34" fmla="*/ 12 w 57"/>
                  <a:gd name="T35" fmla="*/ 24 h 58"/>
                  <a:gd name="T36" fmla="*/ 8 w 57"/>
                  <a:gd name="T37" fmla="*/ 24 h 58"/>
                  <a:gd name="T38" fmla="*/ 6 w 57"/>
                  <a:gd name="T39" fmla="*/ 22 h 58"/>
                  <a:gd name="T40" fmla="*/ 6 w 57"/>
                  <a:gd name="T41" fmla="*/ 18 h 58"/>
                  <a:gd name="T42" fmla="*/ 4 w 57"/>
                  <a:gd name="T43" fmla="*/ 19 h 58"/>
                  <a:gd name="T44" fmla="*/ 6 w 57"/>
                  <a:gd name="T45" fmla="*/ 15 h 58"/>
                  <a:gd name="T46" fmla="*/ 9 w 57"/>
                  <a:gd name="T47" fmla="*/ 15 h 58"/>
                  <a:gd name="T48" fmla="*/ 11 w 57"/>
                  <a:gd name="T49" fmla="*/ 13 h 58"/>
                  <a:gd name="T50" fmla="*/ 15 w 57"/>
                  <a:gd name="T51" fmla="*/ 9 h 58"/>
                  <a:gd name="T52" fmla="*/ 16 w 57"/>
                  <a:gd name="T53" fmla="*/ 8 h 58"/>
                  <a:gd name="T54" fmla="*/ 21 w 57"/>
                  <a:gd name="T55" fmla="*/ 6 h 58"/>
                  <a:gd name="T56" fmla="*/ 17 w 57"/>
                  <a:gd name="T57" fmla="*/ 4 h 58"/>
                  <a:gd name="T58" fmla="*/ 16 w 57"/>
                  <a:gd name="T59" fmla="*/ 4 h 58"/>
                  <a:gd name="T60" fmla="*/ 24 w 57"/>
                  <a:gd name="T61" fmla="*/ 1 h 58"/>
                  <a:gd name="T62" fmla="*/ 27 w 57"/>
                  <a:gd name="T63" fmla="*/ 3 h 58"/>
                  <a:gd name="T64" fmla="*/ 41 w 57"/>
                  <a:gd name="T65" fmla="*/ 3 h 58"/>
                  <a:gd name="T66" fmla="*/ 39 w 57"/>
                  <a:gd name="T67" fmla="*/ 6 h 58"/>
                  <a:gd name="T68" fmla="*/ 42 w 57"/>
                  <a:gd name="T69" fmla="*/ 10 h 58"/>
                  <a:gd name="T70" fmla="*/ 44 w 57"/>
                  <a:gd name="T71" fmla="*/ 10 h 58"/>
                  <a:gd name="T72" fmla="*/ 46 w 57"/>
                  <a:gd name="T73" fmla="*/ 9 h 58"/>
                  <a:gd name="T74" fmla="*/ 48 w 57"/>
                  <a:gd name="T75" fmla="*/ 12 h 58"/>
                  <a:gd name="T76" fmla="*/ 50 w 57"/>
                  <a:gd name="T77" fmla="*/ 13 h 58"/>
                  <a:gd name="T78" fmla="*/ 47 w 57"/>
                  <a:gd name="T79" fmla="*/ 14 h 58"/>
                  <a:gd name="T80" fmla="*/ 44 w 57"/>
                  <a:gd name="T81" fmla="*/ 12 h 58"/>
                  <a:gd name="T82" fmla="*/ 40 w 57"/>
                  <a:gd name="T83" fmla="*/ 12 h 58"/>
                  <a:gd name="T84" fmla="*/ 36 w 57"/>
                  <a:gd name="T85" fmla="*/ 15 h 58"/>
                  <a:gd name="T86" fmla="*/ 34 w 57"/>
                  <a:gd name="T87" fmla="*/ 20 h 58"/>
                  <a:gd name="T88" fmla="*/ 36 w 57"/>
                  <a:gd name="T89" fmla="*/ 25 h 58"/>
                  <a:gd name="T90" fmla="*/ 40 w 57"/>
                  <a:gd name="T91" fmla="*/ 27 h 58"/>
                  <a:gd name="T92" fmla="*/ 45 w 57"/>
                  <a:gd name="T93" fmla="*/ 27 h 58"/>
                  <a:gd name="T94" fmla="*/ 47 w 57"/>
                  <a:gd name="T95" fmla="*/ 30 h 58"/>
                  <a:gd name="T96" fmla="*/ 47 w 57"/>
                  <a:gd name="T97" fmla="*/ 35 h 58"/>
                  <a:gd name="T98" fmla="*/ 47 w 57"/>
                  <a:gd name="T99" fmla="*/ 40 h 58"/>
                  <a:gd name="T100" fmla="*/ 50 w 57"/>
                  <a:gd name="T101" fmla="*/ 45 h 58"/>
                  <a:gd name="T102" fmla="*/ 53 w 57"/>
                  <a:gd name="T103" fmla="*/ 41 h 58"/>
                  <a:gd name="T104" fmla="*/ 56 w 57"/>
                  <a:gd name="T105" fmla="*/ 34 h 58"/>
                  <a:gd name="T106" fmla="*/ 56 w 57"/>
                  <a:gd name="T107" fmla="*/ 26 h 58"/>
                  <a:gd name="T108" fmla="*/ 54 w 57"/>
                  <a:gd name="T109" fmla="*/ 19 h 58"/>
                  <a:gd name="T110" fmla="*/ 52 w 57"/>
                  <a:gd name="T111" fmla="*/ 16 h 58"/>
                  <a:gd name="T112" fmla="*/ 55 w 57"/>
                  <a:gd name="T113" fmla="*/ 20 h 58"/>
                  <a:gd name="T114" fmla="*/ 39 w 57"/>
                  <a:gd name="T115" fmla="*/ 5 h 58"/>
                  <a:gd name="T116" fmla="*/ 37 w 57"/>
                  <a:gd name="T117" fmla="*/ 3 h 58"/>
                  <a:gd name="T118" fmla="*/ 38 w 57"/>
                  <a:gd name="T119" fmla="*/ 5 h 58"/>
                  <a:gd name="T120" fmla="*/ 36 w 57"/>
                  <a:gd name="T121" fmla="*/ 2 h 58"/>
                  <a:gd name="T122" fmla="*/ 54 w 57"/>
                  <a:gd name="T123" fmla="*/ 4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7" h="58">
                    <a:moveTo>
                      <a:pt x="3" y="17"/>
                    </a:moveTo>
                    <a:cubicBezTo>
                      <a:pt x="3" y="17"/>
                      <a:pt x="3" y="17"/>
                      <a:pt x="3" y="17"/>
                    </a:cubicBezTo>
                    <a:cubicBezTo>
                      <a:pt x="3" y="17"/>
                      <a:pt x="2" y="17"/>
                      <a:pt x="2" y="17"/>
                    </a:cubicBezTo>
                    <a:cubicBezTo>
                      <a:pt x="3" y="17"/>
                      <a:pt x="3" y="17"/>
                      <a:pt x="3" y="17"/>
                    </a:cubicBezTo>
                    <a:cubicBezTo>
                      <a:pt x="3" y="17"/>
                      <a:pt x="3" y="17"/>
                      <a:pt x="3" y="17"/>
                    </a:cubicBezTo>
                    <a:cubicBezTo>
                      <a:pt x="3" y="17"/>
                      <a:pt x="3" y="17"/>
                      <a:pt x="3" y="17"/>
                    </a:cubicBezTo>
                    <a:close/>
                    <a:moveTo>
                      <a:pt x="2" y="17"/>
                    </a:moveTo>
                    <a:cubicBezTo>
                      <a:pt x="2" y="17"/>
                      <a:pt x="2" y="17"/>
                      <a:pt x="2" y="17"/>
                    </a:cubicBezTo>
                    <a:cubicBezTo>
                      <a:pt x="2" y="17"/>
                      <a:pt x="2" y="17"/>
                      <a:pt x="2" y="17"/>
                    </a:cubicBezTo>
                    <a:cubicBezTo>
                      <a:pt x="2" y="17"/>
                      <a:pt x="2" y="17"/>
                      <a:pt x="2" y="17"/>
                    </a:cubicBezTo>
                    <a:cubicBezTo>
                      <a:pt x="2" y="17"/>
                      <a:pt x="2" y="17"/>
                      <a:pt x="2" y="17"/>
                    </a:cubicBezTo>
                    <a:cubicBezTo>
                      <a:pt x="2" y="17"/>
                      <a:pt x="2" y="17"/>
                      <a:pt x="2" y="17"/>
                    </a:cubicBezTo>
                    <a:close/>
                    <a:moveTo>
                      <a:pt x="43" y="9"/>
                    </a:move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2" y="9"/>
                      <a:pt x="42" y="9"/>
                      <a:pt x="42" y="9"/>
                    </a:cubicBezTo>
                    <a:cubicBezTo>
                      <a:pt x="42" y="8"/>
                      <a:pt x="42" y="8"/>
                      <a:pt x="42" y="8"/>
                    </a:cubicBezTo>
                    <a:cubicBezTo>
                      <a:pt x="42" y="8"/>
                      <a:pt x="42" y="8"/>
                      <a:pt x="42" y="8"/>
                    </a:cubicBezTo>
                    <a:cubicBezTo>
                      <a:pt x="42" y="8"/>
                      <a:pt x="42" y="8"/>
                      <a:pt x="42" y="8"/>
                    </a:cubicBezTo>
                    <a:cubicBezTo>
                      <a:pt x="42" y="8"/>
                      <a:pt x="42" y="8"/>
                      <a:pt x="42" y="8"/>
                    </a:cubicBezTo>
                    <a:cubicBezTo>
                      <a:pt x="42" y="8"/>
                      <a:pt x="42" y="8"/>
                      <a:pt x="42" y="8"/>
                    </a:cubicBezTo>
                    <a:cubicBezTo>
                      <a:pt x="42" y="9"/>
                      <a:pt x="42"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lose/>
                    <a:moveTo>
                      <a:pt x="55" y="19"/>
                    </a:moveTo>
                    <a:cubicBezTo>
                      <a:pt x="56" y="22"/>
                      <a:pt x="57" y="25"/>
                      <a:pt x="57" y="29"/>
                    </a:cubicBezTo>
                    <a:cubicBezTo>
                      <a:pt x="57" y="45"/>
                      <a:pt x="44" y="58"/>
                      <a:pt x="28" y="58"/>
                    </a:cubicBezTo>
                    <a:cubicBezTo>
                      <a:pt x="13" y="58"/>
                      <a:pt x="0" y="45"/>
                      <a:pt x="0" y="29"/>
                    </a:cubicBezTo>
                    <a:cubicBezTo>
                      <a:pt x="0" y="25"/>
                      <a:pt x="1" y="21"/>
                      <a:pt x="2" y="18"/>
                    </a:cubicBezTo>
                    <a:cubicBezTo>
                      <a:pt x="2" y="21"/>
                      <a:pt x="2" y="21"/>
                      <a:pt x="2" y="21"/>
                    </a:cubicBezTo>
                    <a:cubicBezTo>
                      <a:pt x="2" y="21"/>
                      <a:pt x="2" y="21"/>
                      <a:pt x="2" y="21"/>
                    </a:cubicBezTo>
                    <a:cubicBezTo>
                      <a:pt x="2" y="21"/>
                      <a:pt x="2" y="21"/>
                      <a:pt x="2" y="21"/>
                    </a:cubicBezTo>
                    <a:cubicBezTo>
                      <a:pt x="2" y="21"/>
                      <a:pt x="2" y="21"/>
                      <a:pt x="2" y="21"/>
                    </a:cubicBezTo>
                    <a:cubicBezTo>
                      <a:pt x="2" y="21"/>
                      <a:pt x="2" y="21"/>
                      <a:pt x="3" y="21"/>
                    </a:cubicBezTo>
                    <a:cubicBezTo>
                      <a:pt x="3" y="21"/>
                      <a:pt x="3" y="21"/>
                      <a:pt x="3" y="21"/>
                    </a:cubicBezTo>
                    <a:cubicBezTo>
                      <a:pt x="3" y="21"/>
                      <a:pt x="3" y="21"/>
                      <a:pt x="3" y="21"/>
                    </a:cubicBezTo>
                    <a:cubicBezTo>
                      <a:pt x="3" y="21"/>
                      <a:pt x="3" y="21"/>
                      <a:pt x="3" y="21"/>
                    </a:cubicBezTo>
                    <a:cubicBezTo>
                      <a:pt x="3" y="22"/>
                      <a:pt x="3" y="22"/>
                      <a:pt x="3" y="22"/>
                    </a:cubicBezTo>
                    <a:cubicBezTo>
                      <a:pt x="3" y="22"/>
                      <a:pt x="3" y="22"/>
                      <a:pt x="3" y="22"/>
                    </a:cubicBezTo>
                    <a:cubicBezTo>
                      <a:pt x="3" y="22"/>
                      <a:pt x="3" y="22"/>
                      <a:pt x="3" y="22"/>
                    </a:cubicBezTo>
                    <a:cubicBezTo>
                      <a:pt x="3" y="22"/>
                      <a:pt x="3" y="22"/>
                      <a:pt x="3" y="22"/>
                    </a:cubicBezTo>
                    <a:cubicBezTo>
                      <a:pt x="3"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3"/>
                      <a:pt x="4" y="23"/>
                      <a:pt x="4" y="23"/>
                    </a:cubicBezTo>
                    <a:cubicBezTo>
                      <a:pt x="4" y="23"/>
                      <a:pt x="4" y="23"/>
                      <a:pt x="4" y="23"/>
                    </a:cubicBezTo>
                    <a:cubicBezTo>
                      <a:pt x="4" y="23"/>
                      <a:pt x="4" y="23"/>
                      <a:pt x="4" y="23"/>
                    </a:cubicBezTo>
                    <a:cubicBezTo>
                      <a:pt x="4" y="23"/>
                      <a:pt x="4" y="23"/>
                      <a:pt x="4" y="23"/>
                    </a:cubicBezTo>
                    <a:cubicBezTo>
                      <a:pt x="4" y="23"/>
                      <a:pt x="4" y="23"/>
                      <a:pt x="4" y="23"/>
                    </a:cubicBezTo>
                    <a:cubicBezTo>
                      <a:pt x="5" y="23"/>
                      <a:pt x="5" y="23"/>
                      <a:pt x="5" y="23"/>
                    </a:cubicBezTo>
                    <a:cubicBezTo>
                      <a:pt x="5" y="23"/>
                      <a:pt x="5" y="23"/>
                      <a:pt x="5" y="23"/>
                    </a:cubicBezTo>
                    <a:cubicBezTo>
                      <a:pt x="5" y="23"/>
                      <a:pt x="5" y="23"/>
                      <a:pt x="5" y="23"/>
                    </a:cubicBezTo>
                    <a:cubicBezTo>
                      <a:pt x="5" y="23"/>
                      <a:pt x="5" y="23"/>
                      <a:pt x="5" y="23"/>
                    </a:cubicBezTo>
                    <a:cubicBezTo>
                      <a:pt x="5" y="23"/>
                      <a:pt x="5" y="23"/>
                      <a:pt x="5" y="23"/>
                    </a:cubicBezTo>
                    <a:cubicBezTo>
                      <a:pt x="5" y="23"/>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6" y="25"/>
                      <a:pt x="6" y="25"/>
                      <a:pt x="6" y="25"/>
                    </a:cubicBezTo>
                    <a:cubicBezTo>
                      <a:pt x="6" y="25"/>
                      <a:pt x="6" y="25"/>
                      <a:pt x="6" y="25"/>
                    </a:cubicBezTo>
                    <a:cubicBezTo>
                      <a:pt x="6" y="25"/>
                      <a:pt x="6" y="25"/>
                      <a:pt x="6" y="25"/>
                    </a:cubicBezTo>
                    <a:cubicBezTo>
                      <a:pt x="6" y="25"/>
                      <a:pt x="6" y="25"/>
                      <a:pt x="6" y="25"/>
                    </a:cubicBezTo>
                    <a:cubicBezTo>
                      <a:pt x="6" y="25"/>
                      <a:pt x="6" y="25"/>
                      <a:pt x="6" y="25"/>
                    </a:cubicBezTo>
                    <a:cubicBezTo>
                      <a:pt x="6" y="26"/>
                      <a:pt x="7" y="26"/>
                      <a:pt x="7" y="26"/>
                    </a:cubicBezTo>
                    <a:cubicBezTo>
                      <a:pt x="7" y="26"/>
                      <a:pt x="7" y="26"/>
                      <a:pt x="7" y="26"/>
                    </a:cubicBezTo>
                    <a:cubicBezTo>
                      <a:pt x="7" y="26"/>
                      <a:pt x="7" y="26"/>
                      <a:pt x="7" y="26"/>
                    </a:cubicBezTo>
                    <a:cubicBezTo>
                      <a:pt x="7" y="26"/>
                      <a:pt x="7" y="26"/>
                      <a:pt x="7" y="26"/>
                    </a:cubicBezTo>
                    <a:cubicBezTo>
                      <a:pt x="7" y="27"/>
                      <a:pt x="7" y="27"/>
                      <a:pt x="7" y="27"/>
                    </a:cubicBezTo>
                    <a:cubicBezTo>
                      <a:pt x="7" y="26"/>
                      <a:pt x="7" y="26"/>
                      <a:pt x="7" y="26"/>
                    </a:cubicBezTo>
                    <a:cubicBezTo>
                      <a:pt x="7" y="26"/>
                      <a:pt x="7" y="27"/>
                      <a:pt x="7" y="27"/>
                    </a:cubicBezTo>
                    <a:cubicBezTo>
                      <a:pt x="7" y="27"/>
                      <a:pt x="7" y="27"/>
                      <a:pt x="7" y="27"/>
                    </a:cubicBezTo>
                    <a:cubicBezTo>
                      <a:pt x="7" y="27"/>
                      <a:pt x="7" y="27"/>
                      <a:pt x="7" y="27"/>
                    </a:cubicBezTo>
                    <a:cubicBezTo>
                      <a:pt x="7" y="28"/>
                      <a:pt x="7" y="28"/>
                      <a:pt x="7" y="28"/>
                    </a:cubicBezTo>
                    <a:cubicBezTo>
                      <a:pt x="7" y="28"/>
                      <a:pt x="7" y="28"/>
                      <a:pt x="7" y="28"/>
                    </a:cubicBezTo>
                    <a:cubicBezTo>
                      <a:pt x="7" y="28"/>
                      <a:pt x="7" y="28"/>
                      <a:pt x="7" y="28"/>
                    </a:cubicBezTo>
                    <a:cubicBezTo>
                      <a:pt x="6" y="28"/>
                      <a:pt x="6" y="28"/>
                      <a:pt x="6" y="28"/>
                    </a:cubicBezTo>
                    <a:cubicBezTo>
                      <a:pt x="6" y="28"/>
                      <a:pt x="6" y="28"/>
                      <a:pt x="6" y="28"/>
                    </a:cubicBezTo>
                    <a:cubicBezTo>
                      <a:pt x="6" y="28"/>
                      <a:pt x="6" y="28"/>
                      <a:pt x="6" y="29"/>
                    </a:cubicBezTo>
                    <a:cubicBezTo>
                      <a:pt x="6" y="29"/>
                      <a:pt x="6" y="29"/>
                      <a:pt x="6" y="29"/>
                    </a:cubicBezTo>
                    <a:cubicBezTo>
                      <a:pt x="6" y="29"/>
                      <a:pt x="6" y="29"/>
                      <a:pt x="6" y="29"/>
                    </a:cubicBezTo>
                    <a:cubicBezTo>
                      <a:pt x="6" y="29"/>
                      <a:pt x="6" y="29"/>
                      <a:pt x="6" y="29"/>
                    </a:cubicBezTo>
                    <a:cubicBezTo>
                      <a:pt x="6" y="29"/>
                      <a:pt x="6" y="29"/>
                      <a:pt x="6" y="29"/>
                    </a:cubicBezTo>
                    <a:cubicBezTo>
                      <a:pt x="6" y="29"/>
                      <a:pt x="6" y="29"/>
                      <a:pt x="6" y="29"/>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1"/>
                    </a:cubicBezTo>
                    <a:cubicBezTo>
                      <a:pt x="6" y="31"/>
                      <a:pt x="6" y="31"/>
                      <a:pt x="6" y="31"/>
                    </a:cubicBezTo>
                    <a:cubicBezTo>
                      <a:pt x="6" y="31"/>
                      <a:pt x="6" y="31"/>
                      <a:pt x="6" y="31"/>
                    </a:cubicBezTo>
                    <a:cubicBezTo>
                      <a:pt x="6" y="31"/>
                      <a:pt x="6" y="31"/>
                      <a:pt x="6" y="31"/>
                    </a:cubicBezTo>
                    <a:cubicBezTo>
                      <a:pt x="6" y="31"/>
                      <a:pt x="6" y="31"/>
                      <a:pt x="6" y="31"/>
                    </a:cubicBezTo>
                    <a:cubicBezTo>
                      <a:pt x="6" y="32"/>
                      <a:pt x="6" y="32"/>
                      <a:pt x="6" y="32"/>
                    </a:cubicBezTo>
                    <a:cubicBezTo>
                      <a:pt x="6" y="32"/>
                      <a:pt x="6" y="32"/>
                      <a:pt x="6" y="32"/>
                    </a:cubicBezTo>
                    <a:cubicBezTo>
                      <a:pt x="6" y="32"/>
                      <a:pt x="6" y="32"/>
                      <a:pt x="6" y="32"/>
                    </a:cubicBezTo>
                    <a:cubicBezTo>
                      <a:pt x="6" y="32"/>
                      <a:pt x="6" y="32"/>
                      <a:pt x="6" y="32"/>
                    </a:cubicBezTo>
                    <a:cubicBezTo>
                      <a:pt x="6" y="32"/>
                      <a:pt x="6" y="33"/>
                      <a:pt x="6" y="33"/>
                    </a:cubicBezTo>
                    <a:cubicBezTo>
                      <a:pt x="7" y="33"/>
                      <a:pt x="7" y="33"/>
                      <a:pt x="7" y="33"/>
                    </a:cubicBezTo>
                    <a:cubicBezTo>
                      <a:pt x="7" y="33"/>
                      <a:pt x="7" y="33"/>
                      <a:pt x="7" y="33"/>
                    </a:cubicBezTo>
                    <a:cubicBezTo>
                      <a:pt x="7" y="33"/>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5"/>
                      <a:pt x="7" y="35"/>
                      <a:pt x="7" y="35"/>
                    </a:cubicBezTo>
                    <a:cubicBezTo>
                      <a:pt x="7" y="35"/>
                      <a:pt x="7" y="35"/>
                      <a:pt x="7" y="35"/>
                    </a:cubicBezTo>
                    <a:cubicBezTo>
                      <a:pt x="7" y="35"/>
                      <a:pt x="7" y="35"/>
                      <a:pt x="7" y="35"/>
                    </a:cubicBezTo>
                    <a:cubicBezTo>
                      <a:pt x="8" y="35"/>
                      <a:pt x="8" y="35"/>
                      <a:pt x="8" y="35"/>
                    </a:cubicBezTo>
                    <a:cubicBezTo>
                      <a:pt x="8" y="35"/>
                      <a:pt x="8" y="35"/>
                      <a:pt x="8" y="35"/>
                    </a:cubicBezTo>
                    <a:cubicBezTo>
                      <a:pt x="8" y="35"/>
                      <a:pt x="8" y="35"/>
                      <a:pt x="8" y="35"/>
                    </a:cubicBezTo>
                    <a:cubicBezTo>
                      <a:pt x="8" y="35"/>
                      <a:pt x="8" y="35"/>
                      <a:pt x="8" y="36"/>
                    </a:cubicBezTo>
                    <a:cubicBezTo>
                      <a:pt x="8" y="36"/>
                      <a:pt x="8" y="36"/>
                      <a:pt x="8" y="36"/>
                    </a:cubicBezTo>
                    <a:cubicBezTo>
                      <a:pt x="8" y="36"/>
                      <a:pt x="8" y="36"/>
                      <a:pt x="8" y="36"/>
                    </a:cubicBezTo>
                    <a:cubicBezTo>
                      <a:pt x="8" y="36"/>
                      <a:pt x="8" y="36"/>
                      <a:pt x="8" y="36"/>
                    </a:cubicBezTo>
                    <a:cubicBezTo>
                      <a:pt x="8" y="36"/>
                      <a:pt x="8" y="36"/>
                      <a:pt x="8" y="36"/>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9" y="37"/>
                      <a:pt x="9" y="38"/>
                      <a:pt x="9" y="38"/>
                    </a:cubicBezTo>
                    <a:cubicBezTo>
                      <a:pt x="8" y="38"/>
                      <a:pt x="8" y="38"/>
                      <a:pt x="8" y="38"/>
                    </a:cubicBezTo>
                    <a:cubicBezTo>
                      <a:pt x="9" y="38"/>
                      <a:pt x="9" y="38"/>
                      <a:pt x="9" y="38"/>
                    </a:cubicBezTo>
                    <a:cubicBezTo>
                      <a:pt x="9" y="38"/>
                      <a:pt x="10" y="38"/>
                      <a:pt x="10" y="38"/>
                    </a:cubicBezTo>
                    <a:cubicBezTo>
                      <a:pt x="10" y="38"/>
                      <a:pt x="10" y="38"/>
                      <a:pt x="10" y="38"/>
                    </a:cubicBezTo>
                    <a:cubicBezTo>
                      <a:pt x="10" y="38"/>
                      <a:pt x="10" y="38"/>
                      <a:pt x="10" y="38"/>
                    </a:cubicBezTo>
                    <a:cubicBezTo>
                      <a:pt x="10" y="38"/>
                      <a:pt x="10" y="38"/>
                      <a:pt x="10" y="38"/>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40"/>
                      <a:pt x="11" y="40"/>
                    </a:cubicBezTo>
                    <a:cubicBezTo>
                      <a:pt x="11" y="40"/>
                      <a:pt x="11" y="40"/>
                      <a:pt x="11" y="40"/>
                    </a:cubicBezTo>
                    <a:cubicBezTo>
                      <a:pt x="11" y="40"/>
                      <a:pt x="11" y="40"/>
                      <a:pt x="11" y="40"/>
                    </a:cubicBezTo>
                    <a:cubicBezTo>
                      <a:pt x="11" y="40"/>
                      <a:pt x="11" y="40"/>
                      <a:pt x="11" y="40"/>
                    </a:cubicBezTo>
                    <a:cubicBezTo>
                      <a:pt x="11" y="40"/>
                      <a:pt x="11" y="40"/>
                      <a:pt x="11" y="40"/>
                    </a:cubicBezTo>
                    <a:cubicBezTo>
                      <a:pt x="11" y="40"/>
                      <a:pt x="11" y="40"/>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2" y="41"/>
                      <a:pt x="12" y="41"/>
                      <a:pt x="12" y="41"/>
                    </a:cubicBezTo>
                    <a:cubicBezTo>
                      <a:pt x="12" y="41"/>
                      <a:pt x="12" y="42"/>
                      <a:pt x="12" y="42"/>
                    </a:cubicBezTo>
                    <a:cubicBezTo>
                      <a:pt x="12" y="42"/>
                      <a:pt x="12" y="42"/>
                      <a:pt x="12" y="42"/>
                    </a:cubicBezTo>
                    <a:cubicBezTo>
                      <a:pt x="12" y="42"/>
                      <a:pt x="12" y="42"/>
                      <a:pt x="12" y="42"/>
                    </a:cubicBezTo>
                    <a:cubicBezTo>
                      <a:pt x="12" y="44"/>
                      <a:pt x="12" y="44"/>
                      <a:pt x="12" y="44"/>
                    </a:cubicBezTo>
                    <a:cubicBezTo>
                      <a:pt x="12" y="44"/>
                      <a:pt x="12" y="44"/>
                      <a:pt x="12" y="44"/>
                    </a:cubicBezTo>
                    <a:cubicBezTo>
                      <a:pt x="12" y="44"/>
                      <a:pt x="12" y="44"/>
                      <a:pt x="12" y="44"/>
                    </a:cubicBezTo>
                    <a:cubicBezTo>
                      <a:pt x="12" y="44"/>
                      <a:pt x="12" y="44"/>
                      <a:pt x="12" y="44"/>
                    </a:cubicBezTo>
                    <a:cubicBezTo>
                      <a:pt x="12" y="44"/>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7"/>
                    </a:cubicBezTo>
                    <a:cubicBezTo>
                      <a:pt x="12" y="47"/>
                      <a:pt x="12" y="47"/>
                      <a:pt x="12" y="47"/>
                    </a:cubicBezTo>
                    <a:cubicBezTo>
                      <a:pt x="12" y="47"/>
                      <a:pt x="12" y="47"/>
                      <a:pt x="12" y="47"/>
                    </a:cubicBezTo>
                    <a:cubicBezTo>
                      <a:pt x="12" y="47"/>
                      <a:pt x="12" y="47"/>
                      <a:pt x="12" y="47"/>
                    </a:cubicBezTo>
                    <a:cubicBezTo>
                      <a:pt x="12" y="47"/>
                      <a:pt x="12" y="47"/>
                      <a:pt x="12" y="47"/>
                    </a:cubicBezTo>
                    <a:cubicBezTo>
                      <a:pt x="12" y="48"/>
                      <a:pt x="12" y="48"/>
                      <a:pt x="13" y="48"/>
                    </a:cubicBezTo>
                    <a:cubicBezTo>
                      <a:pt x="13" y="48"/>
                      <a:pt x="13" y="48"/>
                      <a:pt x="13" y="48"/>
                    </a:cubicBezTo>
                    <a:cubicBezTo>
                      <a:pt x="13" y="48"/>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4" y="49"/>
                    </a:cubicBezTo>
                    <a:cubicBezTo>
                      <a:pt x="14" y="49"/>
                      <a:pt x="14" y="49"/>
                      <a:pt x="14" y="49"/>
                    </a:cubicBezTo>
                    <a:cubicBezTo>
                      <a:pt x="14" y="50"/>
                      <a:pt x="14" y="50"/>
                      <a:pt x="14" y="50"/>
                    </a:cubicBezTo>
                    <a:cubicBezTo>
                      <a:pt x="14" y="50"/>
                      <a:pt x="14" y="50"/>
                      <a:pt x="14" y="50"/>
                    </a:cubicBezTo>
                    <a:cubicBezTo>
                      <a:pt x="14" y="50"/>
                      <a:pt x="14" y="50"/>
                      <a:pt x="14" y="50"/>
                    </a:cubicBezTo>
                    <a:cubicBezTo>
                      <a:pt x="14" y="50"/>
                      <a:pt x="14" y="50"/>
                      <a:pt x="14" y="50"/>
                    </a:cubicBezTo>
                    <a:cubicBezTo>
                      <a:pt x="14" y="50"/>
                      <a:pt x="14" y="50"/>
                      <a:pt x="14" y="50"/>
                    </a:cubicBezTo>
                    <a:cubicBezTo>
                      <a:pt x="15" y="50"/>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2"/>
                      <a:pt x="15" y="52"/>
                      <a:pt x="15" y="52"/>
                    </a:cubicBezTo>
                    <a:cubicBezTo>
                      <a:pt x="15" y="52"/>
                      <a:pt x="15" y="52"/>
                      <a:pt x="15" y="52"/>
                    </a:cubicBezTo>
                    <a:cubicBezTo>
                      <a:pt x="15" y="52"/>
                      <a:pt x="15" y="52"/>
                      <a:pt x="15" y="52"/>
                    </a:cubicBezTo>
                    <a:cubicBezTo>
                      <a:pt x="15" y="52"/>
                      <a:pt x="15" y="52"/>
                      <a:pt x="15"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3"/>
                      <a:pt x="16" y="53"/>
                      <a:pt x="16" y="53"/>
                    </a:cubicBezTo>
                    <a:cubicBezTo>
                      <a:pt x="17" y="53"/>
                      <a:pt x="17" y="53"/>
                      <a:pt x="17" y="53"/>
                    </a:cubicBezTo>
                    <a:cubicBezTo>
                      <a:pt x="17" y="53"/>
                      <a:pt x="17" y="53"/>
                      <a:pt x="17" y="53"/>
                    </a:cubicBezTo>
                    <a:cubicBezTo>
                      <a:pt x="17" y="53"/>
                      <a:pt x="17" y="53"/>
                      <a:pt x="17" y="53"/>
                    </a:cubicBezTo>
                    <a:cubicBezTo>
                      <a:pt x="17" y="53"/>
                      <a:pt x="17" y="53"/>
                      <a:pt x="17" y="53"/>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0"/>
                      <a:pt x="17" y="50"/>
                    </a:cubicBezTo>
                    <a:cubicBezTo>
                      <a:pt x="17" y="50"/>
                      <a:pt x="17" y="50"/>
                      <a:pt x="17" y="50"/>
                    </a:cubicBezTo>
                    <a:cubicBezTo>
                      <a:pt x="17" y="50"/>
                      <a:pt x="17" y="50"/>
                      <a:pt x="17" y="50"/>
                    </a:cubicBezTo>
                    <a:cubicBezTo>
                      <a:pt x="17" y="50"/>
                      <a:pt x="17" y="50"/>
                      <a:pt x="17" y="50"/>
                    </a:cubicBezTo>
                    <a:cubicBezTo>
                      <a:pt x="17" y="50"/>
                      <a:pt x="17" y="50"/>
                      <a:pt x="17" y="49"/>
                    </a:cubicBezTo>
                    <a:cubicBezTo>
                      <a:pt x="17"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8" y="48"/>
                    </a:cubicBezTo>
                    <a:cubicBezTo>
                      <a:pt x="18" y="48"/>
                      <a:pt x="18" y="47"/>
                      <a:pt x="18" y="47"/>
                    </a:cubicBezTo>
                    <a:cubicBezTo>
                      <a:pt x="18" y="47"/>
                      <a:pt x="18" y="47"/>
                      <a:pt x="18" y="47"/>
                    </a:cubicBezTo>
                    <a:cubicBezTo>
                      <a:pt x="18" y="47"/>
                      <a:pt x="18" y="46"/>
                      <a:pt x="18" y="46"/>
                    </a:cubicBezTo>
                    <a:cubicBezTo>
                      <a:pt x="18" y="46"/>
                      <a:pt x="18" y="46"/>
                      <a:pt x="18" y="46"/>
                    </a:cubicBezTo>
                    <a:cubicBezTo>
                      <a:pt x="18" y="46"/>
                      <a:pt x="18" y="46"/>
                      <a:pt x="18" y="46"/>
                    </a:cubicBezTo>
                    <a:cubicBezTo>
                      <a:pt x="18" y="46"/>
                      <a:pt x="18" y="46"/>
                      <a:pt x="18" y="46"/>
                    </a:cubicBezTo>
                    <a:cubicBezTo>
                      <a:pt x="17" y="46"/>
                      <a:pt x="17" y="46"/>
                      <a:pt x="17" y="46"/>
                    </a:cubicBezTo>
                    <a:cubicBezTo>
                      <a:pt x="17" y="46"/>
                      <a:pt x="17" y="46"/>
                      <a:pt x="17" y="46"/>
                    </a:cubicBezTo>
                    <a:cubicBezTo>
                      <a:pt x="18" y="46"/>
                      <a:pt x="18" y="46"/>
                      <a:pt x="18" y="46"/>
                    </a:cubicBezTo>
                    <a:cubicBezTo>
                      <a:pt x="18" y="46"/>
                      <a:pt x="18" y="46"/>
                      <a:pt x="18" y="46"/>
                    </a:cubicBezTo>
                    <a:cubicBezTo>
                      <a:pt x="18" y="46"/>
                      <a:pt x="18" y="46"/>
                      <a:pt x="18" y="46"/>
                    </a:cubicBezTo>
                    <a:cubicBezTo>
                      <a:pt x="18" y="46"/>
                      <a:pt x="18" y="46"/>
                      <a:pt x="18" y="46"/>
                    </a:cubicBezTo>
                    <a:cubicBezTo>
                      <a:pt x="19" y="46"/>
                      <a:pt x="19" y="46"/>
                      <a:pt x="19" y="46"/>
                    </a:cubicBezTo>
                    <a:cubicBezTo>
                      <a:pt x="19" y="46"/>
                      <a:pt x="19" y="46"/>
                      <a:pt x="19" y="46"/>
                    </a:cubicBezTo>
                    <a:cubicBezTo>
                      <a:pt x="19" y="46"/>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20" y="44"/>
                    </a:cubicBezTo>
                    <a:cubicBezTo>
                      <a:pt x="20" y="44"/>
                      <a:pt x="20" y="44"/>
                      <a:pt x="20" y="44"/>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1"/>
                    </a:cubicBezTo>
                    <a:cubicBezTo>
                      <a:pt x="20" y="41"/>
                      <a:pt x="20" y="41"/>
                      <a:pt x="20" y="41"/>
                    </a:cubicBezTo>
                    <a:cubicBezTo>
                      <a:pt x="20" y="41"/>
                      <a:pt x="20" y="41"/>
                      <a:pt x="20" y="41"/>
                    </a:cubicBezTo>
                    <a:cubicBezTo>
                      <a:pt x="21" y="41"/>
                      <a:pt x="21" y="41"/>
                      <a:pt x="21" y="41"/>
                    </a:cubicBezTo>
                    <a:cubicBezTo>
                      <a:pt x="21" y="41"/>
                      <a:pt x="21" y="41"/>
                      <a:pt x="21" y="41"/>
                    </a:cubicBezTo>
                    <a:cubicBezTo>
                      <a:pt x="21" y="41"/>
                      <a:pt x="21" y="41"/>
                      <a:pt x="21"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0"/>
                      <a:pt x="22" y="40"/>
                    </a:cubicBezTo>
                    <a:cubicBezTo>
                      <a:pt x="22" y="40"/>
                      <a:pt x="22" y="40"/>
                      <a:pt x="22" y="40"/>
                    </a:cubicBezTo>
                    <a:cubicBezTo>
                      <a:pt x="22" y="40"/>
                      <a:pt x="22"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39"/>
                      <a:pt x="24" y="39"/>
                      <a:pt x="24" y="39"/>
                    </a:cubicBezTo>
                    <a:cubicBezTo>
                      <a:pt x="24" y="39"/>
                      <a:pt x="24" y="39"/>
                      <a:pt x="24" y="39"/>
                    </a:cubicBezTo>
                    <a:cubicBezTo>
                      <a:pt x="24" y="39"/>
                      <a:pt x="24" y="39"/>
                      <a:pt x="24" y="39"/>
                    </a:cubicBezTo>
                    <a:cubicBezTo>
                      <a:pt x="24" y="38"/>
                      <a:pt x="24" y="38"/>
                      <a:pt x="24" y="38"/>
                    </a:cubicBezTo>
                    <a:cubicBezTo>
                      <a:pt x="24" y="38"/>
                      <a:pt x="24" y="38"/>
                      <a:pt x="24" y="37"/>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5" y="36"/>
                      <a:pt x="25" y="36"/>
                      <a:pt x="25" y="36"/>
                    </a:cubicBezTo>
                    <a:cubicBezTo>
                      <a:pt x="25" y="36"/>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6" y="34"/>
                      <a:pt x="26" y="34"/>
                      <a:pt x="26" y="34"/>
                    </a:cubicBezTo>
                    <a:cubicBezTo>
                      <a:pt x="26" y="34"/>
                      <a:pt x="26" y="34"/>
                      <a:pt x="26" y="34"/>
                    </a:cubicBezTo>
                    <a:cubicBezTo>
                      <a:pt x="26" y="34"/>
                      <a:pt x="26" y="34"/>
                      <a:pt x="26" y="34"/>
                    </a:cubicBezTo>
                    <a:cubicBezTo>
                      <a:pt x="26" y="34"/>
                      <a:pt x="26" y="34"/>
                      <a:pt x="26" y="34"/>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5" y="32"/>
                    </a:cubicBezTo>
                    <a:cubicBezTo>
                      <a:pt x="25" y="32"/>
                      <a:pt x="25" y="32"/>
                      <a:pt x="25" y="31"/>
                    </a:cubicBezTo>
                    <a:cubicBezTo>
                      <a:pt x="25" y="31"/>
                      <a:pt x="25" y="31"/>
                      <a:pt x="25" y="31"/>
                    </a:cubicBezTo>
                    <a:cubicBezTo>
                      <a:pt x="25" y="31"/>
                      <a:pt x="25" y="31"/>
                      <a:pt x="25" y="31"/>
                    </a:cubicBezTo>
                    <a:cubicBezTo>
                      <a:pt x="25" y="31"/>
                      <a:pt x="25" y="31"/>
                      <a:pt x="25"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3" y="31"/>
                      <a:pt x="23" y="31"/>
                      <a:pt x="23" y="31"/>
                    </a:cubicBezTo>
                    <a:cubicBezTo>
                      <a:pt x="23" y="31"/>
                      <a:pt x="23" y="31"/>
                      <a:pt x="23" y="31"/>
                    </a:cubicBezTo>
                    <a:cubicBezTo>
                      <a:pt x="23" y="31"/>
                      <a:pt x="23" y="31"/>
                      <a:pt x="23" y="31"/>
                    </a:cubicBezTo>
                    <a:cubicBezTo>
                      <a:pt x="23" y="31"/>
                      <a:pt x="23" y="31"/>
                      <a:pt x="23" y="31"/>
                    </a:cubicBezTo>
                    <a:cubicBezTo>
                      <a:pt x="23" y="30"/>
                      <a:pt x="23" y="30"/>
                      <a:pt x="23" y="30"/>
                    </a:cubicBezTo>
                    <a:cubicBezTo>
                      <a:pt x="23" y="30"/>
                      <a:pt x="22" y="30"/>
                      <a:pt x="22" y="30"/>
                    </a:cubicBezTo>
                    <a:cubicBezTo>
                      <a:pt x="22" y="30"/>
                      <a:pt x="22" y="30"/>
                      <a:pt x="22" y="30"/>
                    </a:cubicBezTo>
                    <a:cubicBezTo>
                      <a:pt x="22" y="30"/>
                      <a:pt x="22" y="30"/>
                      <a:pt x="22" y="30"/>
                    </a:cubicBezTo>
                    <a:cubicBezTo>
                      <a:pt x="22" y="30"/>
                      <a:pt x="22" y="30"/>
                      <a:pt x="22"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0" y="30"/>
                    </a:cubicBezTo>
                    <a:cubicBezTo>
                      <a:pt x="20" y="30"/>
                      <a:pt x="20" y="30"/>
                      <a:pt x="20" y="30"/>
                    </a:cubicBezTo>
                    <a:cubicBezTo>
                      <a:pt x="20" y="30"/>
                      <a:pt x="20" y="30"/>
                      <a:pt x="20" y="30"/>
                    </a:cubicBezTo>
                    <a:cubicBezTo>
                      <a:pt x="20" y="30"/>
                      <a:pt x="20" y="30"/>
                      <a:pt x="20" y="30"/>
                    </a:cubicBezTo>
                    <a:cubicBezTo>
                      <a:pt x="20" y="30"/>
                      <a:pt x="20" y="29"/>
                      <a:pt x="20" y="29"/>
                    </a:cubicBezTo>
                    <a:cubicBezTo>
                      <a:pt x="20" y="29"/>
                      <a:pt x="20" y="29"/>
                      <a:pt x="20" y="29"/>
                    </a:cubicBezTo>
                    <a:cubicBezTo>
                      <a:pt x="20" y="29"/>
                      <a:pt x="20" y="29"/>
                      <a:pt x="20" y="29"/>
                    </a:cubicBezTo>
                    <a:cubicBezTo>
                      <a:pt x="19" y="29"/>
                      <a:pt x="19" y="29"/>
                      <a:pt x="19" y="29"/>
                    </a:cubicBezTo>
                    <a:cubicBezTo>
                      <a:pt x="19" y="29"/>
                      <a:pt x="19" y="29"/>
                      <a:pt x="19" y="29"/>
                    </a:cubicBezTo>
                    <a:cubicBezTo>
                      <a:pt x="19" y="29"/>
                      <a:pt x="19" y="29"/>
                      <a:pt x="19" y="30"/>
                    </a:cubicBezTo>
                    <a:cubicBezTo>
                      <a:pt x="19" y="30"/>
                      <a:pt x="19" y="30"/>
                      <a:pt x="19" y="30"/>
                    </a:cubicBezTo>
                    <a:cubicBezTo>
                      <a:pt x="19" y="30"/>
                      <a:pt x="18" y="30"/>
                      <a:pt x="18" y="30"/>
                    </a:cubicBezTo>
                    <a:cubicBezTo>
                      <a:pt x="18" y="30"/>
                      <a:pt x="18" y="30"/>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8"/>
                      <a:pt x="19" y="28"/>
                    </a:cubicBezTo>
                    <a:cubicBezTo>
                      <a:pt x="19" y="28"/>
                      <a:pt x="19" y="28"/>
                      <a:pt x="19" y="28"/>
                    </a:cubicBezTo>
                    <a:cubicBezTo>
                      <a:pt x="19" y="28"/>
                      <a:pt x="19" y="28"/>
                      <a:pt x="19" y="28"/>
                    </a:cubicBezTo>
                    <a:cubicBezTo>
                      <a:pt x="18" y="28"/>
                      <a:pt x="18" y="28"/>
                      <a:pt x="18" y="28"/>
                    </a:cubicBezTo>
                    <a:cubicBezTo>
                      <a:pt x="18" y="28"/>
                      <a:pt x="18" y="28"/>
                      <a:pt x="18" y="28"/>
                    </a:cubicBezTo>
                    <a:cubicBezTo>
                      <a:pt x="18" y="28"/>
                      <a:pt x="18" y="28"/>
                      <a:pt x="18" y="28"/>
                    </a:cubicBezTo>
                    <a:cubicBezTo>
                      <a:pt x="18" y="28"/>
                      <a:pt x="18" y="28"/>
                      <a:pt x="18" y="28"/>
                    </a:cubicBezTo>
                    <a:cubicBezTo>
                      <a:pt x="18" y="28"/>
                      <a:pt x="18" y="28"/>
                      <a:pt x="18" y="28"/>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7" y="27"/>
                      <a:pt x="17" y="26"/>
                    </a:cubicBezTo>
                    <a:cubicBezTo>
                      <a:pt x="17" y="26"/>
                      <a:pt x="17" y="26"/>
                      <a:pt x="17" y="26"/>
                    </a:cubicBezTo>
                    <a:cubicBezTo>
                      <a:pt x="17" y="26"/>
                      <a:pt x="17" y="26"/>
                      <a:pt x="17" y="26"/>
                    </a:cubicBezTo>
                    <a:cubicBezTo>
                      <a:pt x="17" y="26"/>
                      <a:pt x="17" y="26"/>
                      <a:pt x="17" y="26"/>
                    </a:cubicBezTo>
                    <a:cubicBezTo>
                      <a:pt x="17" y="26"/>
                      <a:pt x="17" y="26"/>
                      <a:pt x="17" y="26"/>
                    </a:cubicBezTo>
                    <a:cubicBezTo>
                      <a:pt x="16" y="26"/>
                      <a:pt x="16" y="26"/>
                      <a:pt x="16" y="26"/>
                    </a:cubicBezTo>
                    <a:cubicBezTo>
                      <a:pt x="16" y="26"/>
                      <a:pt x="16" y="26"/>
                      <a:pt x="16" y="26"/>
                    </a:cubicBezTo>
                    <a:cubicBezTo>
                      <a:pt x="16" y="26"/>
                      <a:pt x="16" y="26"/>
                      <a:pt x="16" y="26"/>
                    </a:cubicBezTo>
                    <a:cubicBezTo>
                      <a:pt x="16" y="26"/>
                      <a:pt x="16" y="26"/>
                      <a:pt x="16" y="26"/>
                    </a:cubicBezTo>
                    <a:cubicBezTo>
                      <a:pt x="16" y="26"/>
                      <a:pt x="16" y="26"/>
                      <a:pt x="16" y="26"/>
                    </a:cubicBezTo>
                    <a:cubicBezTo>
                      <a:pt x="15" y="26"/>
                      <a:pt x="15" y="26"/>
                      <a:pt x="15" y="26"/>
                    </a:cubicBezTo>
                    <a:cubicBezTo>
                      <a:pt x="15" y="26"/>
                      <a:pt x="15" y="26"/>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4" y="25"/>
                      <a:pt x="14" y="25"/>
                    </a:cubicBezTo>
                    <a:cubicBezTo>
                      <a:pt x="14" y="25"/>
                      <a:pt x="14" y="25"/>
                      <a:pt x="14" y="25"/>
                    </a:cubicBezTo>
                    <a:cubicBezTo>
                      <a:pt x="14" y="25"/>
                      <a:pt x="14" y="25"/>
                      <a:pt x="14" y="25"/>
                    </a:cubicBezTo>
                    <a:cubicBezTo>
                      <a:pt x="14" y="25"/>
                      <a:pt x="14" y="25"/>
                      <a:pt x="13" y="25"/>
                    </a:cubicBezTo>
                    <a:cubicBezTo>
                      <a:pt x="14" y="25"/>
                      <a:pt x="14" y="24"/>
                      <a:pt x="14" y="24"/>
                    </a:cubicBezTo>
                    <a:cubicBezTo>
                      <a:pt x="14" y="24"/>
                      <a:pt x="14" y="24"/>
                      <a:pt x="14" y="24"/>
                    </a:cubicBezTo>
                    <a:cubicBezTo>
                      <a:pt x="14" y="24"/>
                      <a:pt x="14" y="24"/>
                      <a:pt x="14"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2" y="24"/>
                      <a:pt x="12" y="24"/>
                    </a:cubicBezTo>
                    <a:cubicBezTo>
                      <a:pt x="12" y="24"/>
                      <a:pt x="12" y="24"/>
                      <a:pt x="12" y="24"/>
                    </a:cubicBezTo>
                    <a:cubicBezTo>
                      <a:pt x="12" y="24"/>
                      <a:pt x="12" y="24"/>
                      <a:pt x="12" y="24"/>
                    </a:cubicBezTo>
                    <a:cubicBezTo>
                      <a:pt x="12" y="24"/>
                      <a:pt x="12" y="24"/>
                      <a:pt x="12" y="24"/>
                    </a:cubicBezTo>
                    <a:cubicBezTo>
                      <a:pt x="12" y="24"/>
                      <a:pt x="11" y="24"/>
                      <a:pt x="11" y="24"/>
                    </a:cubicBezTo>
                    <a:cubicBezTo>
                      <a:pt x="11" y="24"/>
                      <a:pt x="11" y="23"/>
                      <a:pt x="11" y="23"/>
                    </a:cubicBezTo>
                    <a:cubicBezTo>
                      <a:pt x="11" y="23"/>
                      <a:pt x="11" y="23"/>
                      <a:pt x="11" y="23"/>
                    </a:cubicBezTo>
                    <a:cubicBezTo>
                      <a:pt x="11"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7" y="25"/>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3"/>
                    </a:cubicBezTo>
                    <a:cubicBezTo>
                      <a:pt x="6" y="23"/>
                      <a:pt x="6" y="23"/>
                      <a:pt x="6" y="23"/>
                    </a:cubicBezTo>
                    <a:cubicBezTo>
                      <a:pt x="6" y="23"/>
                      <a:pt x="6" y="23"/>
                      <a:pt x="5" y="23"/>
                    </a:cubicBezTo>
                    <a:cubicBezTo>
                      <a:pt x="6" y="23"/>
                      <a:pt x="6" y="23"/>
                      <a:pt x="6" y="23"/>
                    </a:cubicBezTo>
                    <a:cubicBezTo>
                      <a:pt x="6" y="23"/>
                      <a:pt x="6" y="23"/>
                      <a:pt x="6" y="23"/>
                    </a:cubicBezTo>
                    <a:cubicBezTo>
                      <a:pt x="6" y="23"/>
                      <a:pt x="6" y="23"/>
                      <a:pt x="6" y="23"/>
                    </a:cubicBezTo>
                    <a:cubicBezTo>
                      <a:pt x="6" y="23"/>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6" y="20"/>
                      <a:pt x="6" y="20"/>
                      <a:pt x="6" y="19"/>
                    </a:cubicBezTo>
                    <a:cubicBezTo>
                      <a:pt x="6" y="19"/>
                      <a:pt x="6" y="19"/>
                      <a:pt x="6" y="19"/>
                    </a:cubicBezTo>
                    <a:cubicBezTo>
                      <a:pt x="6" y="19"/>
                      <a:pt x="6" y="19"/>
                      <a:pt x="6" y="19"/>
                    </a:cubicBezTo>
                    <a:cubicBezTo>
                      <a:pt x="6" y="18"/>
                      <a:pt x="6" y="18"/>
                      <a:pt x="6" y="18"/>
                    </a:cubicBezTo>
                    <a:cubicBezTo>
                      <a:pt x="6" y="18"/>
                      <a:pt x="6" y="18"/>
                      <a:pt x="6" y="18"/>
                    </a:cubicBezTo>
                    <a:cubicBezTo>
                      <a:pt x="6" y="18"/>
                      <a:pt x="6" y="18"/>
                      <a:pt x="6" y="18"/>
                    </a:cubicBezTo>
                    <a:cubicBezTo>
                      <a:pt x="5" y="18"/>
                      <a:pt x="5" y="18"/>
                      <a:pt x="5" y="18"/>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4" y="19"/>
                      <a:pt x="4" y="19"/>
                      <a:pt x="4" y="19"/>
                    </a:cubicBezTo>
                    <a:cubicBezTo>
                      <a:pt x="4" y="19"/>
                      <a:pt x="4" y="19"/>
                      <a:pt x="4" y="19"/>
                    </a:cubicBezTo>
                    <a:cubicBezTo>
                      <a:pt x="4" y="19"/>
                      <a:pt x="4" y="19"/>
                      <a:pt x="4" y="19"/>
                    </a:cubicBezTo>
                    <a:cubicBezTo>
                      <a:pt x="4" y="20"/>
                      <a:pt x="4" y="20"/>
                      <a:pt x="4" y="20"/>
                    </a:cubicBezTo>
                    <a:cubicBezTo>
                      <a:pt x="4" y="20"/>
                      <a:pt x="4" y="20"/>
                      <a:pt x="4" y="20"/>
                    </a:cubicBezTo>
                    <a:cubicBezTo>
                      <a:pt x="4" y="20"/>
                      <a:pt x="4" y="20"/>
                      <a:pt x="4" y="20"/>
                    </a:cubicBezTo>
                    <a:cubicBezTo>
                      <a:pt x="4" y="20"/>
                      <a:pt x="4" y="20"/>
                      <a:pt x="4" y="20"/>
                    </a:cubicBezTo>
                    <a:cubicBezTo>
                      <a:pt x="4" y="19"/>
                      <a:pt x="4" y="19"/>
                      <a:pt x="4" y="19"/>
                    </a:cubicBezTo>
                    <a:cubicBezTo>
                      <a:pt x="4" y="19"/>
                      <a:pt x="4"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4" y="19"/>
                    </a:cubicBezTo>
                    <a:cubicBezTo>
                      <a:pt x="4" y="19"/>
                      <a:pt x="4" y="19"/>
                      <a:pt x="4" y="19"/>
                    </a:cubicBezTo>
                    <a:cubicBezTo>
                      <a:pt x="4" y="19"/>
                      <a:pt x="4" y="19"/>
                      <a:pt x="4" y="19"/>
                    </a:cubicBezTo>
                    <a:cubicBezTo>
                      <a:pt x="4" y="19"/>
                      <a:pt x="4" y="19"/>
                      <a:pt x="4" y="19"/>
                    </a:cubicBezTo>
                    <a:cubicBezTo>
                      <a:pt x="4" y="19"/>
                      <a:pt x="4" y="19"/>
                      <a:pt x="4" y="19"/>
                    </a:cubicBezTo>
                    <a:cubicBezTo>
                      <a:pt x="4" y="19"/>
                      <a:pt x="4" y="19"/>
                      <a:pt x="4" y="19"/>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5" y="17"/>
                      <a:pt x="5" y="17"/>
                    </a:cubicBezTo>
                    <a:cubicBezTo>
                      <a:pt x="5" y="17"/>
                      <a:pt x="5" y="17"/>
                      <a:pt x="5" y="17"/>
                    </a:cubicBezTo>
                    <a:cubicBezTo>
                      <a:pt x="5" y="17"/>
                      <a:pt x="5" y="17"/>
                      <a:pt x="5" y="17"/>
                    </a:cubicBezTo>
                    <a:cubicBezTo>
                      <a:pt x="5" y="17"/>
                      <a:pt x="5" y="17"/>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7" y="15"/>
                      <a:pt x="7" y="15"/>
                      <a:pt x="7" y="15"/>
                    </a:cubicBezTo>
                    <a:cubicBezTo>
                      <a:pt x="7" y="15"/>
                      <a:pt x="7" y="15"/>
                      <a:pt x="7" y="15"/>
                    </a:cubicBezTo>
                    <a:cubicBezTo>
                      <a:pt x="7" y="15"/>
                      <a:pt x="7" y="15"/>
                      <a:pt x="7" y="15"/>
                    </a:cubicBezTo>
                    <a:cubicBezTo>
                      <a:pt x="7" y="15"/>
                      <a:pt x="8" y="15"/>
                      <a:pt x="8" y="15"/>
                    </a:cubicBezTo>
                    <a:cubicBezTo>
                      <a:pt x="8" y="15"/>
                      <a:pt x="8" y="15"/>
                      <a:pt x="8" y="15"/>
                    </a:cubicBezTo>
                    <a:cubicBezTo>
                      <a:pt x="8" y="15"/>
                      <a:pt x="8" y="15"/>
                      <a:pt x="8" y="15"/>
                    </a:cubicBezTo>
                    <a:cubicBezTo>
                      <a:pt x="8" y="15"/>
                      <a:pt x="8" y="15"/>
                      <a:pt x="8" y="15"/>
                    </a:cubicBezTo>
                    <a:cubicBezTo>
                      <a:pt x="8" y="15"/>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7"/>
                      <a:pt x="8" y="17"/>
                    </a:cubicBezTo>
                    <a:cubicBezTo>
                      <a:pt x="8" y="17"/>
                      <a:pt x="8" y="17"/>
                      <a:pt x="8" y="17"/>
                    </a:cubicBezTo>
                    <a:cubicBezTo>
                      <a:pt x="8" y="17"/>
                      <a:pt x="8" y="17"/>
                      <a:pt x="8" y="17"/>
                    </a:cubicBezTo>
                    <a:cubicBezTo>
                      <a:pt x="8" y="17"/>
                      <a:pt x="8" y="17"/>
                      <a:pt x="8" y="17"/>
                    </a:cubicBezTo>
                    <a:cubicBezTo>
                      <a:pt x="9" y="17"/>
                      <a:pt x="9" y="16"/>
                      <a:pt x="9" y="16"/>
                    </a:cubicBezTo>
                    <a:cubicBezTo>
                      <a:pt x="9" y="16"/>
                      <a:pt x="9" y="16"/>
                      <a:pt x="9" y="16"/>
                    </a:cubicBezTo>
                    <a:cubicBezTo>
                      <a:pt x="9" y="16"/>
                      <a:pt x="9" y="16"/>
                      <a:pt x="9" y="16"/>
                    </a:cubicBezTo>
                    <a:cubicBezTo>
                      <a:pt x="9" y="16"/>
                      <a:pt x="9" y="16"/>
                      <a:pt x="9" y="16"/>
                    </a:cubicBezTo>
                    <a:cubicBezTo>
                      <a:pt x="9" y="16"/>
                      <a:pt x="9" y="16"/>
                      <a:pt x="9" y="16"/>
                    </a:cubicBezTo>
                    <a:cubicBezTo>
                      <a:pt x="9" y="16"/>
                      <a:pt x="9" y="16"/>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1" y="13"/>
                      <a:pt x="11" y="13"/>
                    </a:cubicBezTo>
                    <a:cubicBezTo>
                      <a:pt x="11" y="13"/>
                      <a:pt x="11" y="13"/>
                      <a:pt x="11" y="13"/>
                    </a:cubicBezTo>
                    <a:cubicBezTo>
                      <a:pt x="11" y="13"/>
                      <a:pt x="11" y="13"/>
                      <a:pt x="11" y="13"/>
                    </a:cubicBezTo>
                    <a:cubicBezTo>
                      <a:pt x="11" y="13"/>
                      <a:pt x="11" y="13"/>
                      <a:pt x="11" y="13"/>
                    </a:cubicBezTo>
                    <a:cubicBezTo>
                      <a:pt x="12" y="13"/>
                      <a:pt x="12" y="13"/>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1"/>
                      <a:pt x="12" y="11"/>
                      <a:pt x="12" y="11"/>
                    </a:cubicBezTo>
                    <a:cubicBezTo>
                      <a:pt x="12" y="11"/>
                      <a:pt x="12" y="11"/>
                      <a:pt x="12" y="11"/>
                    </a:cubicBezTo>
                    <a:cubicBezTo>
                      <a:pt x="12" y="11"/>
                      <a:pt x="13" y="11"/>
                      <a:pt x="13" y="11"/>
                    </a:cubicBezTo>
                    <a:cubicBezTo>
                      <a:pt x="13" y="11"/>
                      <a:pt x="13" y="11"/>
                      <a:pt x="13" y="11"/>
                    </a:cubicBezTo>
                    <a:cubicBezTo>
                      <a:pt x="13" y="11"/>
                      <a:pt x="13" y="10"/>
                      <a:pt x="13" y="10"/>
                    </a:cubicBezTo>
                    <a:cubicBezTo>
                      <a:pt x="13" y="10"/>
                      <a:pt x="13" y="10"/>
                      <a:pt x="13" y="10"/>
                    </a:cubicBezTo>
                    <a:cubicBezTo>
                      <a:pt x="13"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5" y="10"/>
                      <a:pt x="15" y="10"/>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6" y="9"/>
                      <a:pt x="16" y="9"/>
                      <a:pt x="16" y="9"/>
                    </a:cubicBezTo>
                    <a:cubicBezTo>
                      <a:pt x="16" y="9"/>
                      <a:pt x="16" y="9"/>
                      <a:pt x="16" y="9"/>
                    </a:cubicBezTo>
                    <a:cubicBezTo>
                      <a:pt x="16" y="9"/>
                      <a:pt x="16" y="9"/>
                      <a:pt x="16" y="9"/>
                    </a:cubicBezTo>
                    <a:cubicBezTo>
                      <a:pt x="16" y="9"/>
                      <a:pt x="16" y="9"/>
                      <a:pt x="16" y="9"/>
                    </a:cubicBezTo>
                    <a:cubicBezTo>
                      <a:pt x="16" y="9"/>
                      <a:pt x="16" y="9"/>
                      <a:pt x="16" y="9"/>
                    </a:cubicBezTo>
                    <a:cubicBezTo>
                      <a:pt x="16" y="9"/>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7" y="8"/>
                      <a:pt x="17" y="8"/>
                      <a:pt x="17" y="8"/>
                    </a:cubicBezTo>
                    <a:cubicBezTo>
                      <a:pt x="17" y="8"/>
                      <a:pt x="17" y="8"/>
                      <a:pt x="17" y="8"/>
                    </a:cubicBezTo>
                    <a:cubicBezTo>
                      <a:pt x="17" y="8"/>
                      <a:pt x="17" y="8"/>
                      <a:pt x="17" y="8"/>
                    </a:cubicBezTo>
                    <a:cubicBezTo>
                      <a:pt x="17" y="8"/>
                      <a:pt x="17" y="8"/>
                      <a:pt x="17" y="8"/>
                    </a:cubicBezTo>
                    <a:cubicBezTo>
                      <a:pt x="17" y="7"/>
                      <a:pt x="17" y="7"/>
                      <a:pt x="17" y="7"/>
                    </a:cubicBezTo>
                    <a:cubicBezTo>
                      <a:pt x="16" y="7"/>
                      <a:pt x="16" y="7"/>
                      <a:pt x="16" y="7"/>
                    </a:cubicBezTo>
                    <a:cubicBezTo>
                      <a:pt x="16" y="7"/>
                      <a:pt x="16" y="7"/>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7"/>
                      <a:pt x="16" y="7"/>
                      <a:pt x="16" y="7"/>
                    </a:cubicBezTo>
                    <a:cubicBezTo>
                      <a:pt x="16" y="7"/>
                      <a:pt x="16" y="7"/>
                      <a:pt x="16" y="7"/>
                    </a:cubicBezTo>
                    <a:cubicBezTo>
                      <a:pt x="16" y="7"/>
                      <a:pt x="16" y="7"/>
                      <a:pt x="16" y="7"/>
                    </a:cubicBezTo>
                    <a:cubicBezTo>
                      <a:pt x="16" y="7"/>
                      <a:pt x="16" y="7"/>
                      <a:pt x="16" y="7"/>
                    </a:cubicBezTo>
                    <a:cubicBezTo>
                      <a:pt x="16" y="7"/>
                      <a:pt x="16" y="7"/>
                      <a:pt x="16" y="7"/>
                    </a:cubicBezTo>
                    <a:cubicBezTo>
                      <a:pt x="17" y="7"/>
                      <a:pt x="17" y="7"/>
                      <a:pt x="17" y="7"/>
                    </a:cubicBezTo>
                    <a:cubicBezTo>
                      <a:pt x="17" y="7"/>
                      <a:pt x="17" y="7"/>
                      <a:pt x="17" y="7"/>
                    </a:cubicBezTo>
                    <a:cubicBezTo>
                      <a:pt x="17" y="7"/>
                      <a:pt x="17" y="7"/>
                      <a:pt x="17" y="7"/>
                    </a:cubicBezTo>
                    <a:cubicBezTo>
                      <a:pt x="17" y="7"/>
                      <a:pt x="17" y="7"/>
                      <a:pt x="17" y="7"/>
                    </a:cubicBezTo>
                    <a:cubicBezTo>
                      <a:pt x="17" y="7"/>
                      <a:pt x="17" y="7"/>
                      <a:pt x="17"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6"/>
                      <a:pt x="19" y="6"/>
                    </a:cubicBezTo>
                    <a:cubicBezTo>
                      <a:pt x="19" y="6"/>
                      <a:pt x="19" y="6"/>
                      <a:pt x="19" y="6"/>
                    </a:cubicBezTo>
                    <a:cubicBezTo>
                      <a:pt x="19" y="6"/>
                      <a:pt x="19" y="6"/>
                      <a:pt x="19" y="6"/>
                    </a:cubicBezTo>
                    <a:cubicBezTo>
                      <a:pt x="19" y="6"/>
                      <a:pt x="19" y="6"/>
                      <a:pt x="19" y="6"/>
                    </a:cubicBezTo>
                    <a:cubicBezTo>
                      <a:pt x="19" y="6"/>
                      <a:pt x="19" y="6"/>
                      <a:pt x="19" y="6"/>
                    </a:cubicBezTo>
                    <a:cubicBezTo>
                      <a:pt x="19"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1" y="6"/>
                      <a:pt x="21" y="6"/>
                      <a:pt x="21" y="6"/>
                    </a:cubicBezTo>
                    <a:cubicBezTo>
                      <a:pt x="21" y="6"/>
                      <a:pt x="21" y="6"/>
                      <a:pt x="21" y="6"/>
                    </a:cubicBezTo>
                    <a:cubicBezTo>
                      <a:pt x="21" y="6"/>
                      <a:pt x="21" y="5"/>
                      <a:pt x="21" y="5"/>
                    </a:cubicBezTo>
                    <a:cubicBezTo>
                      <a:pt x="20" y="5"/>
                      <a:pt x="20" y="5"/>
                      <a:pt x="20" y="5"/>
                    </a:cubicBezTo>
                    <a:cubicBezTo>
                      <a:pt x="20" y="5"/>
                      <a:pt x="20" y="5"/>
                      <a:pt x="20" y="5"/>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9" y="4"/>
                      <a:pt x="19" y="4"/>
                      <a:pt x="19"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8" y="4"/>
                      <a:pt x="18" y="4"/>
                      <a:pt x="18" y="4"/>
                    </a:cubicBezTo>
                    <a:cubicBezTo>
                      <a:pt x="18" y="4"/>
                      <a:pt x="18" y="4"/>
                      <a:pt x="18" y="4"/>
                    </a:cubicBezTo>
                    <a:cubicBezTo>
                      <a:pt x="18" y="4"/>
                      <a:pt x="18" y="4"/>
                      <a:pt x="18" y="4"/>
                    </a:cubicBezTo>
                    <a:cubicBezTo>
                      <a:pt x="18" y="4"/>
                      <a:pt x="18" y="4"/>
                      <a:pt x="18" y="4"/>
                    </a:cubicBezTo>
                    <a:cubicBezTo>
                      <a:pt x="17" y="4"/>
                      <a:pt x="17" y="4"/>
                      <a:pt x="17" y="4"/>
                    </a:cubicBezTo>
                    <a:cubicBezTo>
                      <a:pt x="17" y="4"/>
                      <a:pt x="17" y="4"/>
                      <a:pt x="17" y="4"/>
                    </a:cubicBezTo>
                    <a:cubicBezTo>
                      <a:pt x="17" y="4"/>
                      <a:pt x="17" y="4"/>
                      <a:pt x="17" y="4"/>
                    </a:cubicBezTo>
                    <a:cubicBezTo>
                      <a:pt x="17" y="4"/>
                      <a:pt x="17" y="4"/>
                      <a:pt x="17" y="4"/>
                    </a:cubicBezTo>
                    <a:cubicBezTo>
                      <a:pt x="17" y="4"/>
                      <a:pt x="17" y="4"/>
                      <a:pt x="17" y="4"/>
                    </a:cubicBezTo>
                    <a:cubicBezTo>
                      <a:pt x="17" y="5"/>
                      <a:pt x="17" y="5"/>
                      <a:pt x="17" y="5"/>
                    </a:cubicBezTo>
                    <a:cubicBezTo>
                      <a:pt x="17" y="5"/>
                      <a:pt x="17" y="5"/>
                      <a:pt x="17"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6"/>
                    </a:cubicBezTo>
                    <a:cubicBezTo>
                      <a:pt x="16" y="6"/>
                      <a:pt x="16" y="6"/>
                      <a:pt x="16" y="6"/>
                    </a:cubicBezTo>
                    <a:cubicBezTo>
                      <a:pt x="16"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6" y="5"/>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7" y="4"/>
                      <a:pt x="17" y="4"/>
                    </a:cubicBezTo>
                    <a:cubicBezTo>
                      <a:pt x="17" y="4"/>
                      <a:pt x="17" y="4"/>
                      <a:pt x="17" y="3"/>
                    </a:cubicBezTo>
                    <a:cubicBezTo>
                      <a:pt x="17" y="3"/>
                      <a:pt x="17" y="3"/>
                      <a:pt x="17" y="3"/>
                    </a:cubicBezTo>
                    <a:cubicBezTo>
                      <a:pt x="17" y="3"/>
                      <a:pt x="17" y="3"/>
                      <a:pt x="17" y="3"/>
                    </a:cubicBezTo>
                    <a:cubicBezTo>
                      <a:pt x="17" y="3"/>
                      <a:pt x="17" y="3"/>
                      <a:pt x="17" y="3"/>
                    </a:cubicBezTo>
                    <a:cubicBezTo>
                      <a:pt x="17"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2"/>
                    </a:cubicBezTo>
                    <a:cubicBezTo>
                      <a:pt x="18" y="2"/>
                      <a:pt x="18" y="2"/>
                      <a:pt x="18" y="2"/>
                    </a:cubicBezTo>
                    <a:cubicBezTo>
                      <a:pt x="20" y="2"/>
                      <a:pt x="22" y="1"/>
                      <a:pt x="24" y="1"/>
                    </a:cubicBezTo>
                    <a:cubicBezTo>
                      <a:pt x="24" y="1"/>
                      <a:pt x="24" y="1"/>
                      <a:pt x="24" y="1"/>
                    </a:cubicBezTo>
                    <a:cubicBezTo>
                      <a:pt x="24" y="1"/>
                      <a:pt x="24" y="1"/>
                      <a:pt x="24" y="1"/>
                    </a:cubicBezTo>
                    <a:cubicBezTo>
                      <a:pt x="24" y="1"/>
                      <a:pt x="24" y="1"/>
                      <a:pt x="24" y="1"/>
                    </a:cubicBezTo>
                    <a:cubicBezTo>
                      <a:pt x="24" y="1"/>
                      <a:pt x="24" y="1"/>
                      <a:pt x="24" y="1"/>
                    </a:cubicBezTo>
                    <a:cubicBezTo>
                      <a:pt x="24" y="1"/>
                      <a:pt x="24" y="2"/>
                      <a:pt x="24" y="2"/>
                    </a:cubicBezTo>
                    <a:cubicBezTo>
                      <a:pt x="24" y="2"/>
                      <a:pt x="24" y="2"/>
                      <a:pt x="24" y="2"/>
                    </a:cubicBezTo>
                    <a:cubicBezTo>
                      <a:pt x="24" y="2"/>
                      <a:pt x="24" y="2"/>
                      <a:pt x="24" y="2"/>
                    </a:cubicBezTo>
                    <a:cubicBezTo>
                      <a:pt x="24" y="2"/>
                      <a:pt x="24" y="2"/>
                      <a:pt x="24" y="2"/>
                    </a:cubicBezTo>
                    <a:cubicBezTo>
                      <a:pt x="24" y="2"/>
                      <a:pt x="24" y="2"/>
                      <a:pt x="24" y="2"/>
                    </a:cubicBezTo>
                    <a:cubicBezTo>
                      <a:pt x="24" y="2"/>
                      <a:pt x="24" y="3"/>
                      <a:pt x="24" y="3"/>
                    </a:cubicBezTo>
                    <a:cubicBezTo>
                      <a:pt x="24" y="3"/>
                      <a:pt x="24" y="3"/>
                      <a:pt x="24" y="3"/>
                    </a:cubicBezTo>
                    <a:cubicBezTo>
                      <a:pt x="24" y="3"/>
                      <a:pt x="24" y="3"/>
                      <a:pt x="24" y="3"/>
                    </a:cubicBezTo>
                    <a:cubicBezTo>
                      <a:pt x="24" y="3"/>
                      <a:pt x="24" y="3"/>
                      <a:pt x="24" y="3"/>
                    </a:cubicBezTo>
                    <a:cubicBezTo>
                      <a:pt x="24" y="3"/>
                      <a:pt x="24" y="3"/>
                      <a:pt x="24" y="3"/>
                    </a:cubicBezTo>
                    <a:cubicBezTo>
                      <a:pt x="24" y="3"/>
                      <a:pt x="24" y="4"/>
                      <a:pt x="24" y="4"/>
                    </a:cubicBezTo>
                    <a:cubicBezTo>
                      <a:pt x="24" y="4"/>
                      <a:pt x="24" y="4"/>
                      <a:pt x="24" y="4"/>
                    </a:cubicBezTo>
                    <a:cubicBezTo>
                      <a:pt x="25" y="4"/>
                      <a:pt x="25" y="4"/>
                      <a:pt x="25" y="4"/>
                    </a:cubicBezTo>
                    <a:cubicBezTo>
                      <a:pt x="25" y="4"/>
                      <a:pt x="25" y="4"/>
                      <a:pt x="25" y="4"/>
                    </a:cubicBezTo>
                    <a:cubicBezTo>
                      <a:pt x="25" y="4"/>
                      <a:pt x="25" y="4"/>
                      <a:pt x="26" y="4"/>
                    </a:cubicBezTo>
                    <a:cubicBezTo>
                      <a:pt x="26" y="4"/>
                      <a:pt x="26" y="4"/>
                      <a:pt x="26" y="4"/>
                    </a:cubicBezTo>
                    <a:cubicBezTo>
                      <a:pt x="26" y="4"/>
                      <a:pt x="26" y="4"/>
                      <a:pt x="26" y="4"/>
                    </a:cubicBezTo>
                    <a:cubicBezTo>
                      <a:pt x="26" y="4"/>
                      <a:pt x="26" y="4"/>
                      <a:pt x="26" y="4"/>
                    </a:cubicBezTo>
                    <a:cubicBezTo>
                      <a:pt x="26" y="4"/>
                      <a:pt x="26" y="4"/>
                      <a:pt x="26" y="3"/>
                    </a:cubicBezTo>
                    <a:cubicBezTo>
                      <a:pt x="26" y="3"/>
                      <a:pt x="26" y="3"/>
                      <a:pt x="26" y="3"/>
                    </a:cubicBezTo>
                    <a:cubicBezTo>
                      <a:pt x="26" y="3"/>
                      <a:pt x="26" y="3"/>
                      <a:pt x="26" y="3"/>
                    </a:cubicBezTo>
                    <a:cubicBezTo>
                      <a:pt x="26" y="3"/>
                      <a:pt x="26" y="3"/>
                      <a:pt x="26" y="3"/>
                    </a:cubicBezTo>
                    <a:cubicBezTo>
                      <a:pt x="26" y="3"/>
                      <a:pt x="26" y="3"/>
                      <a:pt x="26" y="3"/>
                    </a:cubicBezTo>
                    <a:cubicBezTo>
                      <a:pt x="26" y="3"/>
                      <a:pt x="27" y="3"/>
                      <a:pt x="27" y="3"/>
                    </a:cubicBezTo>
                    <a:cubicBezTo>
                      <a:pt x="27" y="3"/>
                      <a:pt x="27" y="3"/>
                      <a:pt x="27" y="3"/>
                    </a:cubicBezTo>
                    <a:cubicBezTo>
                      <a:pt x="27" y="3"/>
                      <a:pt x="27" y="3"/>
                      <a:pt x="27" y="3"/>
                    </a:cubicBezTo>
                    <a:cubicBezTo>
                      <a:pt x="27" y="3"/>
                      <a:pt x="27" y="3"/>
                      <a:pt x="27" y="3"/>
                    </a:cubicBezTo>
                    <a:cubicBezTo>
                      <a:pt x="27" y="3"/>
                      <a:pt x="27" y="3"/>
                      <a:pt x="27" y="3"/>
                    </a:cubicBezTo>
                    <a:cubicBezTo>
                      <a:pt x="27" y="3"/>
                      <a:pt x="27" y="3"/>
                      <a:pt x="28" y="3"/>
                    </a:cubicBezTo>
                    <a:cubicBezTo>
                      <a:pt x="28" y="3"/>
                      <a:pt x="28" y="3"/>
                      <a:pt x="28" y="3"/>
                    </a:cubicBezTo>
                    <a:cubicBezTo>
                      <a:pt x="28" y="3"/>
                      <a:pt x="28" y="3"/>
                      <a:pt x="28" y="3"/>
                    </a:cubicBezTo>
                    <a:cubicBezTo>
                      <a:pt x="28" y="3"/>
                      <a:pt x="28" y="2"/>
                      <a:pt x="28" y="2"/>
                    </a:cubicBezTo>
                    <a:cubicBezTo>
                      <a:pt x="28" y="2"/>
                      <a:pt x="28" y="2"/>
                      <a:pt x="28"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1"/>
                      <a:pt x="29" y="1"/>
                      <a:pt x="29" y="1"/>
                    </a:cubicBezTo>
                    <a:cubicBezTo>
                      <a:pt x="29" y="1"/>
                      <a:pt x="29" y="1"/>
                      <a:pt x="29" y="1"/>
                    </a:cubicBezTo>
                    <a:cubicBezTo>
                      <a:pt x="29" y="1"/>
                      <a:pt x="29" y="1"/>
                      <a:pt x="29" y="1"/>
                    </a:cubicBezTo>
                    <a:cubicBezTo>
                      <a:pt x="30" y="1"/>
                      <a:pt x="30" y="1"/>
                      <a:pt x="30" y="0"/>
                    </a:cubicBezTo>
                    <a:cubicBezTo>
                      <a:pt x="30" y="0"/>
                      <a:pt x="30" y="0"/>
                      <a:pt x="30" y="0"/>
                    </a:cubicBezTo>
                    <a:cubicBezTo>
                      <a:pt x="33" y="1"/>
                      <a:pt x="37" y="1"/>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1" y="3"/>
                    </a:cubicBezTo>
                    <a:cubicBezTo>
                      <a:pt x="41" y="3"/>
                      <a:pt x="41" y="3"/>
                      <a:pt x="41" y="3"/>
                    </a:cubicBezTo>
                    <a:cubicBezTo>
                      <a:pt x="41" y="3"/>
                      <a:pt x="41" y="4"/>
                      <a:pt x="41" y="4"/>
                    </a:cubicBezTo>
                    <a:cubicBezTo>
                      <a:pt x="41" y="4"/>
                      <a:pt x="41" y="4"/>
                      <a:pt x="41" y="4"/>
                    </a:cubicBezTo>
                    <a:cubicBezTo>
                      <a:pt x="41" y="4"/>
                      <a:pt x="41" y="4"/>
                      <a:pt x="41" y="4"/>
                    </a:cubicBezTo>
                    <a:cubicBezTo>
                      <a:pt x="41" y="4"/>
                      <a:pt x="41" y="4"/>
                      <a:pt x="41" y="4"/>
                    </a:cubicBezTo>
                    <a:cubicBezTo>
                      <a:pt x="40" y="4"/>
                      <a:pt x="40" y="4"/>
                      <a:pt x="40" y="4"/>
                    </a:cubicBezTo>
                    <a:cubicBezTo>
                      <a:pt x="40" y="4"/>
                      <a:pt x="40" y="4"/>
                      <a:pt x="40" y="4"/>
                    </a:cubicBezTo>
                    <a:cubicBezTo>
                      <a:pt x="40" y="4"/>
                      <a:pt x="40" y="4"/>
                      <a:pt x="40" y="4"/>
                    </a:cubicBezTo>
                    <a:cubicBezTo>
                      <a:pt x="40" y="4"/>
                      <a:pt x="40"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0" y="5"/>
                      <a:pt x="40" y="5"/>
                      <a:pt x="40" y="5"/>
                    </a:cubicBezTo>
                    <a:cubicBezTo>
                      <a:pt x="40" y="5"/>
                      <a:pt x="40" y="5"/>
                      <a:pt x="40" y="5"/>
                    </a:cubicBezTo>
                    <a:cubicBezTo>
                      <a:pt x="40" y="5"/>
                      <a:pt x="40" y="5"/>
                      <a:pt x="40" y="5"/>
                    </a:cubicBezTo>
                    <a:cubicBezTo>
                      <a:pt x="40" y="5"/>
                      <a:pt x="40" y="5"/>
                      <a:pt x="40" y="6"/>
                    </a:cubicBezTo>
                    <a:cubicBezTo>
                      <a:pt x="40" y="6"/>
                      <a:pt x="40" y="6"/>
                      <a:pt x="40" y="6"/>
                    </a:cubicBezTo>
                    <a:cubicBezTo>
                      <a:pt x="40" y="6"/>
                      <a:pt x="40" y="6"/>
                      <a:pt x="40" y="6"/>
                    </a:cubicBezTo>
                    <a:cubicBezTo>
                      <a:pt x="40" y="6"/>
                      <a:pt x="40" y="6"/>
                      <a:pt x="40" y="6"/>
                    </a:cubicBezTo>
                    <a:cubicBezTo>
                      <a:pt x="40" y="6"/>
                      <a:pt x="40" y="6"/>
                      <a:pt x="40"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8" y="6"/>
                    </a:cubicBezTo>
                    <a:cubicBezTo>
                      <a:pt x="38" y="6"/>
                      <a:pt x="38" y="6"/>
                      <a:pt x="38" y="6"/>
                    </a:cubicBezTo>
                    <a:cubicBezTo>
                      <a:pt x="38" y="6"/>
                      <a:pt x="38" y="7"/>
                      <a:pt x="38" y="7"/>
                    </a:cubicBezTo>
                    <a:cubicBezTo>
                      <a:pt x="38" y="7"/>
                      <a:pt x="38" y="7"/>
                      <a:pt x="38" y="7"/>
                    </a:cubicBezTo>
                    <a:cubicBezTo>
                      <a:pt x="38" y="7"/>
                      <a:pt x="38" y="7"/>
                      <a:pt x="38" y="7"/>
                    </a:cubicBezTo>
                    <a:cubicBezTo>
                      <a:pt x="37" y="7"/>
                      <a:pt x="37" y="7"/>
                      <a:pt x="37" y="7"/>
                    </a:cubicBezTo>
                    <a:cubicBezTo>
                      <a:pt x="38" y="7"/>
                      <a:pt x="38" y="7"/>
                      <a:pt x="38" y="7"/>
                    </a:cubicBezTo>
                    <a:cubicBezTo>
                      <a:pt x="38" y="8"/>
                      <a:pt x="38" y="8"/>
                      <a:pt x="38" y="8"/>
                    </a:cubicBezTo>
                    <a:cubicBezTo>
                      <a:pt x="39" y="8"/>
                      <a:pt x="39" y="8"/>
                      <a:pt x="39" y="9"/>
                    </a:cubicBezTo>
                    <a:cubicBezTo>
                      <a:pt x="39" y="9"/>
                      <a:pt x="39"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1" y="10"/>
                      <a:pt x="41" y="10"/>
                      <a:pt x="41" y="10"/>
                    </a:cubicBezTo>
                    <a:cubicBezTo>
                      <a:pt x="41" y="10"/>
                      <a:pt x="41" y="10"/>
                      <a:pt x="41" y="10"/>
                    </a:cubicBezTo>
                    <a:cubicBezTo>
                      <a:pt x="41" y="10"/>
                      <a:pt x="41" y="10"/>
                      <a:pt x="41" y="10"/>
                    </a:cubicBezTo>
                    <a:cubicBezTo>
                      <a:pt x="41" y="10"/>
                      <a:pt x="41" y="10"/>
                      <a:pt x="41" y="9"/>
                    </a:cubicBezTo>
                    <a:cubicBezTo>
                      <a:pt x="41" y="9"/>
                      <a:pt x="41" y="9"/>
                      <a:pt x="41" y="9"/>
                    </a:cubicBezTo>
                    <a:cubicBezTo>
                      <a:pt x="41" y="9"/>
                      <a:pt x="41" y="9"/>
                      <a:pt x="41" y="9"/>
                    </a:cubicBezTo>
                    <a:cubicBezTo>
                      <a:pt x="41" y="9"/>
                      <a:pt x="42" y="9"/>
                      <a:pt x="42" y="9"/>
                    </a:cubicBezTo>
                    <a:cubicBezTo>
                      <a:pt x="42" y="9"/>
                      <a:pt x="42" y="9"/>
                      <a:pt x="42" y="9"/>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4" y="11"/>
                      <a:pt x="44" y="11"/>
                      <a:pt x="44" y="11"/>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5" y="12"/>
                      <a:pt x="45" y="12"/>
                      <a:pt x="45" y="12"/>
                    </a:cubicBezTo>
                    <a:cubicBezTo>
                      <a:pt x="45" y="12"/>
                      <a:pt x="45" y="12"/>
                      <a:pt x="45" y="12"/>
                    </a:cubicBezTo>
                    <a:cubicBezTo>
                      <a:pt x="45" y="12"/>
                      <a:pt x="45" y="12"/>
                      <a:pt x="45" y="12"/>
                    </a:cubicBezTo>
                    <a:cubicBezTo>
                      <a:pt x="45" y="12"/>
                      <a:pt x="45" y="12"/>
                      <a:pt x="45" y="11"/>
                    </a:cubicBezTo>
                    <a:cubicBezTo>
                      <a:pt x="45" y="11"/>
                      <a:pt x="45" y="11"/>
                      <a:pt x="45" y="11"/>
                    </a:cubicBezTo>
                    <a:cubicBezTo>
                      <a:pt x="45" y="11"/>
                      <a:pt x="45" y="11"/>
                      <a:pt x="45" y="11"/>
                    </a:cubicBezTo>
                    <a:cubicBezTo>
                      <a:pt x="45" y="10"/>
                      <a:pt x="45" y="10"/>
                      <a:pt x="45" y="10"/>
                    </a:cubicBezTo>
                    <a:cubicBezTo>
                      <a:pt x="45" y="10"/>
                      <a:pt x="45" y="10"/>
                      <a:pt x="45" y="10"/>
                    </a:cubicBezTo>
                    <a:cubicBezTo>
                      <a:pt x="45" y="10"/>
                      <a:pt x="45" y="10"/>
                      <a:pt x="45"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1"/>
                      <a:pt x="45" y="11"/>
                      <a:pt x="45" y="11"/>
                    </a:cubicBezTo>
                    <a:cubicBezTo>
                      <a:pt x="45" y="11"/>
                      <a:pt x="45" y="11"/>
                      <a:pt x="45" y="11"/>
                    </a:cubicBezTo>
                    <a:cubicBezTo>
                      <a:pt x="45" y="11"/>
                      <a:pt x="45"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0"/>
                      <a:pt x="47" y="10"/>
                      <a:pt x="47" y="10"/>
                    </a:cubicBezTo>
                    <a:cubicBezTo>
                      <a:pt x="47" y="10"/>
                      <a:pt x="46" y="9"/>
                      <a:pt x="46" y="9"/>
                    </a:cubicBezTo>
                    <a:cubicBezTo>
                      <a:pt x="46" y="9"/>
                      <a:pt x="46" y="9"/>
                      <a:pt x="46" y="9"/>
                    </a:cubicBezTo>
                    <a:cubicBezTo>
                      <a:pt x="46" y="9"/>
                      <a:pt x="46" y="9"/>
                      <a:pt x="46" y="9"/>
                    </a:cubicBezTo>
                    <a:cubicBezTo>
                      <a:pt x="46" y="9"/>
                      <a:pt x="46" y="9"/>
                      <a:pt x="46" y="9"/>
                    </a:cubicBezTo>
                    <a:cubicBezTo>
                      <a:pt x="46" y="8"/>
                      <a:pt x="46" y="8"/>
                      <a:pt x="46" y="8"/>
                    </a:cubicBezTo>
                    <a:cubicBezTo>
                      <a:pt x="46" y="8"/>
                      <a:pt x="46" y="8"/>
                      <a:pt x="46" y="8"/>
                    </a:cubicBezTo>
                    <a:cubicBezTo>
                      <a:pt x="46" y="8"/>
                      <a:pt x="46" y="8"/>
                      <a:pt x="46" y="8"/>
                    </a:cubicBezTo>
                    <a:cubicBezTo>
                      <a:pt x="46" y="8"/>
                      <a:pt x="46" y="8"/>
                      <a:pt x="47" y="8"/>
                    </a:cubicBezTo>
                    <a:cubicBezTo>
                      <a:pt x="47" y="8"/>
                      <a:pt x="47" y="9"/>
                      <a:pt x="47" y="9"/>
                    </a:cubicBezTo>
                    <a:cubicBezTo>
                      <a:pt x="47" y="9"/>
                      <a:pt x="47" y="9"/>
                      <a:pt x="47" y="9"/>
                    </a:cubicBezTo>
                    <a:cubicBezTo>
                      <a:pt x="47" y="9"/>
                      <a:pt x="47" y="9"/>
                      <a:pt x="47" y="9"/>
                    </a:cubicBezTo>
                    <a:cubicBezTo>
                      <a:pt x="47" y="9"/>
                      <a:pt x="47" y="9"/>
                      <a:pt x="47" y="9"/>
                    </a:cubicBezTo>
                    <a:cubicBezTo>
                      <a:pt x="47" y="9"/>
                      <a:pt x="47" y="9"/>
                      <a:pt x="47" y="9"/>
                    </a:cubicBezTo>
                    <a:cubicBezTo>
                      <a:pt x="47" y="9"/>
                      <a:pt x="47" y="9"/>
                      <a:pt x="48" y="9"/>
                    </a:cubicBezTo>
                    <a:cubicBezTo>
                      <a:pt x="48" y="9"/>
                      <a:pt x="48" y="9"/>
                      <a:pt x="48" y="9"/>
                    </a:cubicBezTo>
                    <a:cubicBezTo>
                      <a:pt x="48" y="9"/>
                      <a:pt x="48" y="9"/>
                      <a:pt x="48" y="10"/>
                    </a:cubicBezTo>
                    <a:cubicBezTo>
                      <a:pt x="48" y="10"/>
                      <a:pt x="48" y="10"/>
                      <a:pt x="48" y="10"/>
                    </a:cubicBezTo>
                    <a:cubicBezTo>
                      <a:pt x="48" y="10"/>
                      <a:pt x="48" y="10"/>
                      <a:pt x="48"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1"/>
                      <a:pt x="47" y="11"/>
                    </a:cubicBezTo>
                    <a:cubicBezTo>
                      <a:pt x="47" y="11"/>
                      <a:pt x="47" y="11"/>
                      <a:pt x="47" y="11"/>
                    </a:cubicBezTo>
                    <a:cubicBezTo>
                      <a:pt x="47" y="11"/>
                      <a:pt x="47" y="11"/>
                      <a:pt x="47" y="11"/>
                    </a:cubicBezTo>
                    <a:cubicBezTo>
                      <a:pt x="48" y="11"/>
                      <a:pt x="48" y="11"/>
                      <a:pt x="48" y="11"/>
                    </a:cubicBezTo>
                    <a:cubicBezTo>
                      <a:pt x="48" y="11"/>
                      <a:pt x="48" y="11"/>
                      <a:pt x="48" y="11"/>
                    </a:cubicBezTo>
                    <a:cubicBezTo>
                      <a:pt x="48" y="11"/>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50" y="12"/>
                      <a:pt x="50" y="12"/>
                    </a:cubicBezTo>
                    <a:cubicBezTo>
                      <a:pt x="50" y="12"/>
                      <a:pt x="50" y="12"/>
                      <a:pt x="50" y="12"/>
                    </a:cubicBezTo>
                    <a:cubicBezTo>
                      <a:pt x="50" y="12"/>
                      <a:pt x="50" y="12"/>
                      <a:pt x="50" y="12"/>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8" y="14"/>
                      <a:pt x="48" y="14"/>
                    </a:cubicBezTo>
                    <a:cubicBezTo>
                      <a:pt x="48" y="14"/>
                      <a:pt x="48" y="14"/>
                      <a:pt x="48" y="14"/>
                    </a:cubicBezTo>
                    <a:cubicBezTo>
                      <a:pt x="48" y="14"/>
                      <a:pt x="48" y="14"/>
                      <a:pt x="48" y="14"/>
                    </a:cubicBezTo>
                    <a:cubicBezTo>
                      <a:pt x="48" y="14"/>
                      <a:pt x="48" y="14"/>
                      <a:pt x="48" y="14"/>
                    </a:cubicBezTo>
                    <a:cubicBezTo>
                      <a:pt x="48" y="14"/>
                      <a:pt x="48" y="14"/>
                      <a:pt x="48" y="13"/>
                    </a:cubicBezTo>
                    <a:cubicBezTo>
                      <a:pt x="48" y="13"/>
                      <a:pt x="48" y="13"/>
                      <a:pt x="48" y="13"/>
                    </a:cubicBezTo>
                    <a:cubicBezTo>
                      <a:pt x="48" y="13"/>
                      <a:pt x="48" y="13"/>
                      <a:pt x="48" y="13"/>
                    </a:cubicBezTo>
                    <a:cubicBezTo>
                      <a:pt x="48" y="14"/>
                      <a:pt x="48" y="14"/>
                      <a:pt x="48" y="14"/>
                    </a:cubicBezTo>
                    <a:cubicBezTo>
                      <a:pt x="48" y="14"/>
                      <a:pt x="48"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3"/>
                      <a:pt x="46" y="13"/>
                      <a:pt x="46" y="13"/>
                    </a:cubicBezTo>
                    <a:cubicBezTo>
                      <a:pt x="46" y="13"/>
                      <a:pt x="46" y="13"/>
                      <a:pt x="46" y="13"/>
                    </a:cubicBezTo>
                    <a:cubicBezTo>
                      <a:pt x="46" y="13"/>
                      <a:pt x="46" y="13"/>
                      <a:pt x="46" y="13"/>
                    </a:cubicBezTo>
                    <a:cubicBezTo>
                      <a:pt x="46" y="13"/>
                      <a:pt x="46" y="13"/>
                      <a:pt x="46"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3" y="12"/>
                      <a:pt x="43" y="12"/>
                    </a:cubicBezTo>
                    <a:cubicBezTo>
                      <a:pt x="43" y="12"/>
                      <a:pt x="43" y="12"/>
                      <a:pt x="43" y="12"/>
                    </a:cubicBezTo>
                    <a:cubicBezTo>
                      <a:pt x="43" y="12"/>
                      <a:pt x="43" y="12"/>
                      <a:pt x="43" y="11"/>
                    </a:cubicBezTo>
                    <a:cubicBezTo>
                      <a:pt x="43" y="11"/>
                      <a:pt x="43" y="11"/>
                      <a:pt x="43" y="11"/>
                    </a:cubicBezTo>
                    <a:cubicBezTo>
                      <a:pt x="43" y="11"/>
                      <a:pt x="43" y="11"/>
                      <a:pt x="43" y="11"/>
                    </a:cubicBezTo>
                    <a:cubicBezTo>
                      <a:pt x="43" y="11"/>
                      <a:pt x="43" y="11"/>
                      <a:pt x="43" y="12"/>
                    </a:cubicBezTo>
                    <a:cubicBezTo>
                      <a:pt x="42" y="12"/>
                      <a:pt x="42" y="12"/>
                      <a:pt x="42" y="12"/>
                    </a:cubicBezTo>
                    <a:cubicBezTo>
                      <a:pt x="42" y="12"/>
                      <a:pt x="42" y="12"/>
                      <a:pt x="42" y="12"/>
                    </a:cubicBezTo>
                    <a:cubicBezTo>
                      <a:pt x="42" y="12"/>
                      <a:pt x="42" y="12"/>
                      <a:pt x="42" y="12"/>
                    </a:cubicBezTo>
                    <a:cubicBezTo>
                      <a:pt x="42" y="12"/>
                      <a:pt x="42" y="12"/>
                      <a:pt x="42" y="12"/>
                    </a:cubicBezTo>
                    <a:cubicBezTo>
                      <a:pt x="41" y="12"/>
                      <a:pt x="41" y="12"/>
                      <a:pt x="41" y="12"/>
                    </a:cubicBezTo>
                    <a:cubicBezTo>
                      <a:pt x="41" y="12"/>
                      <a:pt x="41" y="12"/>
                      <a:pt x="41" y="12"/>
                    </a:cubicBezTo>
                    <a:cubicBezTo>
                      <a:pt x="41" y="12"/>
                      <a:pt x="41"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8" y="12"/>
                      <a:pt x="38" y="12"/>
                    </a:cubicBezTo>
                    <a:cubicBezTo>
                      <a:pt x="38" y="12"/>
                      <a:pt x="38" y="12"/>
                      <a:pt x="38" y="12"/>
                    </a:cubicBezTo>
                    <a:cubicBezTo>
                      <a:pt x="38" y="12"/>
                      <a:pt x="38" y="12"/>
                      <a:pt x="38" y="13"/>
                    </a:cubicBezTo>
                    <a:cubicBezTo>
                      <a:pt x="38" y="13"/>
                      <a:pt x="38" y="13"/>
                      <a:pt x="38" y="13"/>
                    </a:cubicBezTo>
                    <a:cubicBezTo>
                      <a:pt x="38" y="13"/>
                      <a:pt x="38" y="13"/>
                      <a:pt x="38" y="13"/>
                    </a:cubicBezTo>
                    <a:cubicBezTo>
                      <a:pt x="38" y="13"/>
                      <a:pt x="38"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4"/>
                      <a:pt x="37" y="14"/>
                    </a:cubicBezTo>
                    <a:cubicBezTo>
                      <a:pt x="37" y="14"/>
                      <a:pt x="37" y="14"/>
                      <a:pt x="37" y="14"/>
                    </a:cubicBezTo>
                    <a:cubicBezTo>
                      <a:pt x="37" y="14"/>
                      <a:pt x="37" y="14"/>
                      <a:pt x="37" y="14"/>
                    </a:cubicBezTo>
                    <a:cubicBezTo>
                      <a:pt x="37" y="14"/>
                      <a:pt x="37" y="14"/>
                      <a:pt x="37" y="14"/>
                    </a:cubicBezTo>
                    <a:cubicBezTo>
                      <a:pt x="37" y="14"/>
                      <a:pt x="37" y="14"/>
                      <a:pt x="37" y="14"/>
                    </a:cubicBezTo>
                    <a:cubicBezTo>
                      <a:pt x="37" y="15"/>
                      <a:pt x="37" y="15"/>
                      <a:pt x="37" y="15"/>
                    </a:cubicBezTo>
                    <a:cubicBezTo>
                      <a:pt x="37" y="15"/>
                      <a:pt x="37"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5" y="15"/>
                    </a:cubicBezTo>
                    <a:cubicBezTo>
                      <a:pt x="35" y="15"/>
                      <a:pt x="35" y="15"/>
                      <a:pt x="35" y="15"/>
                    </a:cubicBezTo>
                    <a:cubicBezTo>
                      <a:pt x="35" y="16"/>
                      <a:pt x="35" y="16"/>
                      <a:pt x="35" y="16"/>
                    </a:cubicBezTo>
                    <a:cubicBezTo>
                      <a:pt x="35" y="16"/>
                      <a:pt x="35" y="16"/>
                      <a:pt x="35" y="16"/>
                    </a:cubicBezTo>
                    <a:cubicBezTo>
                      <a:pt x="35" y="16"/>
                      <a:pt x="35" y="16"/>
                      <a:pt x="35" y="16"/>
                    </a:cubicBezTo>
                    <a:cubicBezTo>
                      <a:pt x="35" y="16"/>
                      <a:pt x="35" y="16"/>
                      <a:pt x="35" y="16"/>
                    </a:cubicBezTo>
                    <a:cubicBezTo>
                      <a:pt x="35" y="16"/>
                      <a:pt x="35" y="16"/>
                      <a:pt x="35" y="16"/>
                    </a:cubicBezTo>
                    <a:cubicBezTo>
                      <a:pt x="35" y="17"/>
                      <a:pt x="35" y="17"/>
                      <a:pt x="35" y="17"/>
                    </a:cubicBezTo>
                    <a:cubicBezTo>
                      <a:pt x="35" y="17"/>
                      <a:pt x="35" y="17"/>
                      <a:pt x="35" y="17"/>
                    </a:cubicBezTo>
                    <a:cubicBezTo>
                      <a:pt x="35" y="17"/>
                      <a:pt x="35" y="17"/>
                      <a:pt x="35" y="17"/>
                    </a:cubicBezTo>
                    <a:cubicBezTo>
                      <a:pt x="34" y="17"/>
                      <a:pt x="34" y="17"/>
                      <a:pt x="34" y="17"/>
                    </a:cubicBezTo>
                    <a:cubicBezTo>
                      <a:pt x="34" y="18"/>
                      <a:pt x="34" y="18"/>
                      <a:pt x="34" y="18"/>
                    </a:cubicBezTo>
                    <a:cubicBezTo>
                      <a:pt x="34" y="18"/>
                      <a:pt x="34" y="18"/>
                      <a:pt x="34" y="18"/>
                    </a:cubicBezTo>
                    <a:cubicBezTo>
                      <a:pt x="34" y="18"/>
                      <a:pt x="34" y="18"/>
                      <a:pt x="34" y="18"/>
                    </a:cubicBezTo>
                    <a:cubicBezTo>
                      <a:pt x="34" y="18"/>
                      <a:pt x="34" y="18"/>
                      <a:pt x="34" y="18"/>
                    </a:cubicBezTo>
                    <a:cubicBezTo>
                      <a:pt x="34" y="18"/>
                      <a:pt x="34" y="18"/>
                      <a:pt x="34" y="18"/>
                    </a:cubicBezTo>
                    <a:cubicBezTo>
                      <a:pt x="34" y="19"/>
                      <a:pt x="34" y="19"/>
                      <a:pt x="34" y="19"/>
                    </a:cubicBezTo>
                    <a:cubicBezTo>
                      <a:pt x="34" y="19"/>
                      <a:pt x="34" y="19"/>
                      <a:pt x="34" y="19"/>
                    </a:cubicBezTo>
                    <a:cubicBezTo>
                      <a:pt x="34" y="19"/>
                      <a:pt x="34" y="19"/>
                      <a:pt x="34" y="19"/>
                    </a:cubicBezTo>
                    <a:cubicBezTo>
                      <a:pt x="34" y="19"/>
                      <a:pt x="34" y="19"/>
                      <a:pt x="34" y="19"/>
                    </a:cubicBezTo>
                    <a:cubicBezTo>
                      <a:pt x="34" y="19"/>
                      <a:pt x="34" y="20"/>
                      <a:pt x="34" y="20"/>
                    </a:cubicBezTo>
                    <a:cubicBezTo>
                      <a:pt x="34" y="20"/>
                      <a:pt x="34" y="20"/>
                      <a:pt x="34" y="20"/>
                    </a:cubicBezTo>
                    <a:cubicBezTo>
                      <a:pt x="34" y="20"/>
                      <a:pt x="34" y="20"/>
                      <a:pt x="34" y="20"/>
                    </a:cubicBezTo>
                    <a:cubicBezTo>
                      <a:pt x="34" y="20"/>
                      <a:pt x="34" y="20"/>
                      <a:pt x="34" y="20"/>
                    </a:cubicBezTo>
                    <a:cubicBezTo>
                      <a:pt x="34" y="20"/>
                      <a:pt x="34" y="20"/>
                      <a:pt x="34" y="20"/>
                    </a:cubicBezTo>
                    <a:cubicBezTo>
                      <a:pt x="34" y="20"/>
                      <a:pt x="34" y="20"/>
                      <a:pt x="35" y="20"/>
                    </a:cubicBezTo>
                    <a:cubicBezTo>
                      <a:pt x="35" y="20"/>
                      <a:pt x="35" y="20"/>
                      <a:pt x="35" y="20"/>
                    </a:cubicBezTo>
                    <a:cubicBezTo>
                      <a:pt x="35" y="20"/>
                      <a:pt x="35" y="20"/>
                      <a:pt x="35" y="20"/>
                    </a:cubicBezTo>
                    <a:cubicBezTo>
                      <a:pt x="35" y="20"/>
                      <a:pt x="35" y="20"/>
                      <a:pt x="35" y="20"/>
                    </a:cubicBezTo>
                    <a:cubicBezTo>
                      <a:pt x="35" y="21"/>
                      <a:pt x="35" y="21"/>
                      <a:pt x="35" y="21"/>
                    </a:cubicBezTo>
                    <a:cubicBezTo>
                      <a:pt x="35" y="21"/>
                      <a:pt x="34" y="21"/>
                      <a:pt x="34" y="21"/>
                    </a:cubicBezTo>
                    <a:cubicBezTo>
                      <a:pt x="34" y="21"/>
                      <a:pt x="34" y="21"/>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5" y="22"/>
                    </a:cubicBezTo>
                    <a:cubicBezTo>
                      <a:pt x="35" y="22"/>
                      <a:pt x="35" y="22"/>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6" y="23"/>
                      <a:pt x="36" y="24"/>
                    </a:cubicBezTo>
                    <a:cubicBezTo>
                      <a:pt x="36" y="24"/>
                      <a:pt x="36" y="24"/>
                      <a:pt x="36" y="24"/>
                    </a:cubicBezTo>
                    <a:cubicBezTo>
                      <a:pt x="36" y="24"/>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7" y="25"/>
                      <a:pt x="37" y="25"/>
                      <a:pt x="37" y="25"/>
                    </a:cubicBezTo>
                    <a:cubicBezTo>
                      <a:pt x="37" y="25"/>
                      <a:pt x="37" y="25"/>
                      <a:pt x="37" y="25"/>
                    </a:cubicBezTo>
                    <a:cubicBezTo>
                      <a:pt x="37" y="25"/>
                      <a:pt x="37" y="26"/>
                      <a:pt x="37" y="26"/>
                    </a:cubicBezTo>
                    <a:cubicBezTo>
                      <a:pt x="37" y="26"/>
                      <a:pt x="37"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6"/>
                      <a:pt x="42"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4" y="26"/>
                      <a:pt x="44" y="26"/>
                      <a:pt x="44" y="26"/>
                    </a:cubicBezTo>
                    <a:cubicBezTo>
                      <a:pt x="44" y="26"/>
                      <a:pt x="44" y="26"/>
                      <a:pt x="44" y="26"/>
                    </a:cubicBezTo>
                    <a:cubicBezTo>
                      <a:pt x="44" y="26"/>
                      <a:pt x="44" y="26"/>
                      <a:pt x="44" y="26"/>
                    </a:cubicBezTo>
                    <a:cubicBezTo>
                      <a:pt x="45" y="26"/>
                      <a:pt x="45" y="26"/>
                      <a:pt x="45" y="26"/>
                    </a:cubicBezTo>
                    <a:cubicBezTo>
                      <a:pt x="45" y="26"/>
                      <a:pt x="45" y="26"/>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6" y="27"/>
                      <a:pt x="46" y="27"/>
                      <a:pt x="46" y="27"/>
                    </a:cubicBezTo>
                    <a:cubicBezTo>
                      <a:pt x="46" y="27"/>
                      <a:pt x="46" y="27"/>
                      <a:pt x="46" y="27"/>
                    </a:cubicBezTo>
                    <a:cubicBezTo>
                      <a:pt x="46" y="27"/>
                      <a:pt x="46" y="27"/>
                      <a:pt x="46" y="27"/>
                    </a:cubicBezTo>
                    <a:cubicBezTo>
                      <a:pt x="46" y="27"/>
                      <a:pt x="47" y="28"/>
                      <a:pt x="47" y="28"/>
                    </a:cubicBezTo>
                    <a:cubicBezTo>
                      <a:pt x="47" y="28"/>
                      <a:pt x="46" y="28"/>
                      <a:pt x="46" y="28"/>
                    </a:cubicBezTo>
                    <a:cubicBezTo>
                      <a:pt x="46" y="28"/>
                      <a:pt x="46" y="28"/>
                      <a:pt x="46" y="28"/>
                    </a:cubicBezTo>
                    <a:cubicBezTo>
                      <a:pt x="46" y="28"/>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30"/>
                      <a:pt x="46" y="30"/>
                    </a:cubicBezTo>
                    <a:cubicBezTo>
                      <a:pt x="46" y="30"/>
                      <a:pt x="46" y="30"/>
                      <a:pt x="46" y="30"/>
                    </a:cubicBezTo>
                    <a:cubicBezTo>
                      <a:pt x="46" y="30"/>
                      <a:pt x="46" y="30"/>
                      <a:pt x="46" y="30"/>
                    </a:cubicBezTo>
                    <a:cubicBezTo>
                      <a:pt x="46" y="30"/>
                      <a:pt x="47" y="30"/>
                      <a:pt x="47" y="30"/>
                    </a:cubicBezTo>
                    <a:cubicBezTo>
                      <a:pt x="47" y="30"/>
                      <a:pt x="47" y="30"/>
                      <a:pt x="47" y="30"/>
                    </a:cubicBezTo>
                    <a:cubicBezTo>
                      <a:pt x="47" y="30"/>
                      <a:pt x="47" y="30"/>
                      <a:pt x="47" y="30"/>
                    </a:cubicBezTo>
                    <a:cubicBezTo>
                      <a:pt x="47" y="30"/>
                      <a:pt x="47" y="31"/>
                      <a:pt x="47" y="31"/>
                    </a:cubicBezTo>
                    <a:cubicBezTo>
                      <a:pt x="47" y="31"/>
                      <a:pt x="47" y="31"/>
                      <a:pt x="47" y="31"/>
                    </a:cubicBezTo>
                    <a:cubicBezTo>
                      <a:pt x="47" y="31"/>
                      <a:pt x="47" y="31"/>
                      <a:pt x="47" y="31"/>
                    </a:cubicBezTo>
                    <a:cubicBezTo>
                      <a:pt x="47" y="31"/>
                      <a:pt x="47" y="31"/>
                      <a:pt x="47" y="31"/>
                    </a:cubicBezTo>
                    <a:cubicBezTo>
                      <a:pt x="47" y="31"/>
                      <a:pt x="47" y="31"/>
                      <a:pt x="47" y="31"/>
                    </a:cubicBezTo>
                    <a:cubicBezTo>
                      <a:pt x="47" y="32"/>
                      <a:pt x="47"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3"/>
                      <a:pt x="48" y="33"/>
                      <a:pt x="48" y="33"/>
                    </a:cubicBezTo>
                    <a:cubicBezTo>
                      <a:pt x="48" y="33"/>
                      <a:pt x="48" y="33"/>
                      <a:pt x="48" y="33"/>
                    </a:cubicBezTo>
                    <a:cubicBezTo>
                      <a:pt x="48" y="33"/>
                      <a:pt x="48" y="34"/>
                      <a:pt x="48" y="34"/>
                    </a:cubicBezTo>
                    <a:cubicBezTo>
                      <a:pt x="48" y="34"/>
                      <a:pt x="48" y="34"/>
                      <a:pt x="48" y="34"/>
                    </a:cubicBezTo>
                    <a:cubicBezTo>
                      <a:pt x="48" y="34"/>
                      <a:pt x="48" y="34"/>
                      <a:pt x="48" y="34"/>
                    </a:cubicBezTo>
                    <a:cubicBezTo>
                      <a:pt x="48" y="34"/>
                      <a:pt x="48" y="34"/>
                      <a:pt x="48" y="34"/>
                    </a:cubicBezTo>
                    <a:cubicBezTo>
                      <a:pt x="48" y="34"/>
                      <a:pt x="48" y="34"/>
                      <a:pt x="48" y="34"/>
                    </a:cubicBezTo>
                    <a:cubicBezTo>
                      <a:pt x="48" y="34"/>
                      <a:pt x="48" y="35"/>
                      <a:pt x="48" y="35"/>
                    </a:cubicBezTo>
                    <a:cubicBezTo>
                      <a:pt x="48" y="35"/>
                      <a:pt x="48" y="35"/>
                      <a:pt x="48" y="35"/>
                    </a:cubicBezTo>
                    <a:cubicBezTo>
                      <a:pt x="48" y="35"/>
                      <a:pt x="48" y="35"/>
                      <a:pt x="48" y="35"/>
                    </a:cubicBezTo>
                    <a:cubicBezTo>
                      <a:pt x="48" y="35"/>
                      <a:pt x="48" y="35"/>
                      <a:pt x="48" y="35"/>
                    </a:cubicBezTo>
                    <a:cubicBezTo>
                      <a:pt x="48" y="35"/>
                      <a:pt x="48" y="35"/>
                      <a:pt x="48" y="35"/>
                    </a:cubicBezTo>
                    <a:cubicBezTo>
                      <a:pt x="47" y="35"/>
                      <a:pt x="47" y="35"/>
                      <a:pt x="47" y="35"/>
                    </a:cubicBezTo>
                    <a:cubicBezTo>
                      <a:pt x="47" y="35"/>
                      <a:pt x="47" y="35"/>
                      <a:pt x="47" y="36"/>
                    </a:cubicBezTo>
                    <a:cubicBezTo>
                      <a:pt x="47" y="36"/>
                      <a:pt x="47" y="36"/>
                      <a:pt x="47" y="36"/>
                    </a:cubicBezTo>
                    <a:cubicBezTo>
                      <a:pt x="47" y="36"/>
                      <a:pt x="47" y="36"/>
                      <a:pt x="47" y="36"/>
                    </a:cubicBezTo>
                    <a:cubicBezTo>
                      <a:pt x="47" y="36"/>
                      <a:pt x="47" y="36"/>
                      <a:pt x="47" y="36"/>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6" y="37"/>
                      <a:pt x="46" y="37"/>
                      <a:pt x="46" y="37"/>
                    </a:cubicBezTo>
                    <a:cubicBezTo>
                      <a:pt x="46" y="37"/>
                      <a:pt x="46" y="37"/>
                      <a:pt x="46" y="37"/>
                    </a:cubicBezTo>
                    <a:cubicBezTo>
                      <a:pt x="46" y="37"/>
                      <a:pt x="46" y="37"/>
                      <a:pt x="46" y="37"/>
                    </a:cubicBezTo>
                    <a:cubicBezTo>
                      <a:pt x="46" y="37"/>
                      <a:pt x="46" y="37"/>
                      <a:pt x="46" y="37"/>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1"/>
                      <a:pt x="47" y="41"/>
                    </a:cubicBezTo>
                    <a:cubicBezTo>
                      <a:pt x="47" y="41"/>
                      <a:pt x="47" y="41"/>
                      <a:pt x="47" y="41"/>
                    </a:cubicBezTo>
                    <a:cubicBezTo>
                      <a:pt x="47" y="41"/>
                      <a:pt x="47" y="41"/>
                      <a:pt x="47" y="41"/>
                    </a:cubicBezTo>
                    <a:cubicBezTo>
                      <a:pt x="46" y="41"/>
                      <a:pt x="46" y="41"/>
                      <a:pt x="46" y="41"/>
                    </a:cubicBezTo>
                    <a:cubicBezTo>
                      <a:pt x="46" y="43"/>
                      <a:pt x="46" y="43"/>
                      <a:pt x="46" y="43"/>
                    </a:cubicBezTo>
                    <a:cubicBezTo>
                      <a:pt x="47" y="43"/>
                      <a:pt x="47" y="43"/>
                      <a:pt x="47" y="43"/>
                    </a:cubicBezTo>
                    <a:cubicBezTo>
                      <a:pt x="47" y="43"/>
                      <a:pt x="47" y="43"/>
                      <a:pt x="47" y="44"/>
                    </a:cubicBezTo>
                    <a:cubicBezTo>
                      <a:pt x="47" y="44"/>
                      <a:pt x="47" y="44"/>
                      <a:pt x="47" y="44"/>
                    </a:cubicBezTo>
                    <a:cubicBezTo>
                      <a:pt x="47" y="44"/>
                      <a:pt x="47" y="44"/>
                      <a:pt x="47" y="44"/>
                    </a:cubicBezTo>
                    <a:cubicBezTo>
                      <a:pt x="47" y="44"/>
                      <a:pt x="47" y="45"/>
                      <a:pt x="47" y="45"/>
                    </a:cubicBezTo>
                    <a:cubicBezTo>
                      <a:pt x="47" y="45"/>
                      <a:pt x="47" y="45"/>
                      <a:pt x="46" y="45"/>
                    </a:cubicBezTo>
                    <a:cubicBezTo>
                      <a:pt x="46" y="45"/>
                      <a:pt x="46" y="45"/>
                      <a:pt x="46" y="45"/>
                    </a:cubicBezTo>
                    <a:cubicBezTo>
                      <a:pt x="46" y="45"/>
                      <a:pt x="46" y="45"/>
                      <a:pt x="46" y="45"/>
                    </a:cubicBezTo>
                    <a:cubicBezTo>
                      <a:pt x="46" y="45"/>
                      <a:pt x="46" y="45"/>
                      <a:pt x="46" y="45"/>
                    </a:cubicBezTo>
                    <a:cubicBezTo>
                      <a:pt x="46" y="45"/>
                      <a:pt x="46" y="45"/>
                      <a:pt x="46" y="46"/>
                    </a:cubicBezTo>
                    <a:cubicBezTo>
                      <a:pt x="46" y="46"/>
                      <a:pt x="46" y="46"/>
                      <a:pt x="46" y="46"/>
                    </a:cubicBezTo>
                    <a:cubicBezTo>
                      <a:pt x="46" y="46"/>
                      <a:pt x="46" y="46"/>
                      <a:pt x="46" y="46"/>
                    </a:cubicBezTo>
                    <a:cubicBezTo>
                      <a:pt x="46" y="46"/>
                      <a:pt x="47" y="46"/>
                      <a:pt x="47" y="46"/>
                    </a:cubicBezTo>
                    <a:cubicBezTo>
                      <a:pt x="47" y="46"/>
                      <a:pt x="47" y="46"/>
                      <a:pt x="47" y="46"/>
                    </a:cubicBezTo>
                    <a:cubicBezTo>
                      <a:pt x="47" y="46"/>
                      <a:pt x="47" y="46"/>
                      <a:pt x="47" y="46"/>
                    </a:cubicBezTo>
                    <a:cubicBezTo>
                      <a:pt x="47" y="46"/>
                      <a:pt x="48" y="46"/>
                      <a:pt x="48" y="46"/>
                    </a:cubicBezTo>
                    <a:cubicBezTo>
                      <a:pt x="48" y="46"/>
                      <a:pt x="48" y="46"/>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50" y="45"/>
                    </a:cubicBezTo>
                    <a:cubicBezTo>
                      <a:pt x="50" y="45"/>
                      <a:pt x="50" y="45"/>
                      <a:pt x="50" y="45"/>
                    </a:cubicBezTo>
                    <a:cubicBezTo>
                      <a:pt x="50" y="45"/>
                      <a:pt x="50" y="45"/>
                      <a:pt x="50" y="45"/>
                    </a:cubicBezTo>
                    <a:cubicBezTo>
                      <a:pt x="50" y="44"/>
                      <a:pt x="50" y="44"/>
                      <a:pt x="50" y="44"/>
                    </a:cubicBezTo>
                    <a:cubicBezTo>
                      <a:pt x="50" y="44"/>
                      <a:pt x="50" y="44"/>
                      <a:pt x="51" y="44"/>
                    </a:cubicBezTo>
                    <a:cubicBezTo>
                      <a:pt x="51" y="44"/>
                      <a:pt x="51" y="44"/>
                      <a:pt x="51" y="44"/>
                    </a:cubicBezTo>
                    <a:cubicBezTo>
                      <a:pt x="51" y="44"/>
                      <a:pt x="51" y="44"/>
                      <a:pt x="51" y="44"/>
                    </a:cubicBezTo>
                    <a:cubicBezTo>
                      <a:pt x="51" y="44"/>
                      <a:pt x="51" y="44"/>
                      <a:pt x="51" y="44"/>
                    </a:cubicBezTo>
                    <a:cubicBezTo>
                      <a:pt x="51" y="44"/>
                      <a:pt x="51" y="44"/>
                      <a:pt x="51" y="44"/>
                    </a:cubicBezTo>
                    <a:cubicBezTo>
                      <a:pt x="52" y="44"/>
                      <a:pt x="52" y="43"/>
                      <a:pt x="52" y="43"/>
                    </a:cubicBezTo>
                    <a:cubicBezTo>
                      <a:pt x="52" y="43"/>
                      <a:pt x="52" y="43"/>
                      <a:pt x="52" y="43"/>
                    </a:cubicBezTo>
                    <a:cubicBezTo>
                      <a:pt x="52" y="43"/>
                      <a:pt x="52" y="43"/>
                      <a:pt x="52" y="43"/>
                    </a:cubicBezTo>
                    <a:cubicBezTo>
                      <a:pt x="52" y="43"/>
                      <a:pt x="52" y="43"/>
                      <a:pt x="52" y="43"/>
                    </a:cubicBezTo>
                    <a:cubicBezTo>
                      <a:pt x="52" y="42"/>
                      <a:pt x="52" y="42"/>
                      <a:pt x="52" y="42"/>
                    </a:cubicBezTo>
                    <a:cubicBezTo>
                      <a:pt x="52" y="42"/>
                      <a:pt x="51" y="42"/>
                      <a:pt x="51" y="42"/>
                    </a:cubicBezTo>
                    <a:cubicBezTo>
                      <a:pt x="51" y="42"/>
                      <a:pt x="51"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3" y="41"/>
                      <a:pt x="53" y="41"/>
                    </a:cubicBezTo>
                    <a:cubicBezTo>
                      <a:pt x="53" y="41"/>
                      <a:pt x="53" y="40"/>
                      <a:pt x="53" y="40"/>
                    </a:cubicBezTo>
                    <a:cubicBezTo>
                      <a:pt x="53" y="40"/>
                      <a:pt x="53" y="40"/>
                      <a:pt x="53" y="40"/>
                    </a:cubicBezTo>
                    <a:cubicBezTo>
                      <a:pt x="53" y="40"/>
                      <a:pt x="53" y="40"/>
                      <a:pt x="53" y="40"/>
                    </a:cubicBezTo>
                    <a:cubicBezTo>
                      <a:pt x="53" y="40"/>
                      <a:pt x="53" y="40"/>
                      <a:pt x="53" y="40"/>
                    </a:cubicBezTo>
                    <a:cubicBezTo>
                      <a:pt x="53" y="40"/>
                      <a:pt x="53" y="40"/>
                      <a:pt x="53" y="40"/>
                    </a:cubicBezTo>
                    <a:cubicBezTo>
                      <a:pt x="53" y="39"/>
                      <a:pt x="53" y="39"/>
                      <a:pt x="53" y="39"/>
                    </a:cubicBezTo>
                    <a:cubicBezTo>
                      <a:pt x="53" y="39"/>
                      <a:pt x="53" y="39"/>
                      <a:pt x="53" y="39"/>
                    </a:cubicBezTo>
                    <a:cubicBezTo>
                      <a:pt x="53" y="39"/>
                      <a:pt x="53" y="39"/>
                      <a:pt x="53" y="39"/>
                    </a:cubicBezTo>
                    <a:cubicBezTo>
                      <a:pt x="53" y="39"/>
                      <a:pt x="53" y="39"/>
                      <a:pt x="53" y="39"/>
                    </a:cubicBezTo>
                    <a:cubicBezTo>
                      <a:pt x="53" y="39"/>
                      <a:pt x="54" y="39"/>
                      <a:pt x="54" y="39"/>
                    </a:cubicBezTo>
                    <a:cubicBezTo>
                      <a:pt x="54" y="39"/>
                      <a:pt x="54" y="38"/>
                      <a:pt x="54" y="38"/>
                    </a:cubicBezTo>
                    <a:cubicBezTo>
                      <a:pt x="54" y="38"/>
                      <a:pt x="54" y="38"/>
                      <a:pt x="54" y="38"/>
                    </a:cubicBezTo>
                    <a:cubicBezTo>
                      <a:pt x="54" y="38"/>
                      <a:pt x="54" y="38"/>
                      <a:pt x="54" y="38"/>
                    </a:cubicBezTo>
                    <a:cubicBezTo>
                      <a:pt x="54" y="38"/>
                      <a:pt x="54" y="38"/>
                      <a:pt x="54" y="38"/>
                    </a:cubicBezTo>
                    <a:cubicBezTo>
                      <a:pt x="54" y="37"/>
                      <a:pt x="54" y="37"/>
                      <a:pt x="55" y="37"/>
                    </a:cubicBezTo>
                    <a:cubicBezTo>
                      <a:pt x="55" y="37"/>
                      <a:pt x="55" y="37"/>
                      <a:pt x="55" y="37"/>
                    </a:cubicBezTo>
                    <a:cubicBezTo>
                      <a:pt x="55" y="37"/>
                      <a:pt x="55" y="37"/>
                      <a:pt x="55" y="37"/>
                    </a:cubicBezTo>
                    <a:cubicBezTo>
                      <a:pt x="55" y="36"/>
                      <a:pt x="55" y="36"/>
                      <a:pt x="55" y="36"/>
                    </a:cubicBezTo>
                    <a:cubicBezTo>
                      <a:pt x="55" y="36"/>
                      <a:pt x="55" y="36"/>
                      <a:pt x="55" y="36"/>
                    </a:cubicBezTo>
                    <a:cubicBezTo>
                      <a:pt x="55" y="36"/>
                      <a:pt x="55" y="35"/>
                      <a:pt x="55" y="35"/>
                    </a:cubicBezTo>
                    <a:cubicBezTo>
                      <a:pt x="55" y="35"/>
                      <a:pt x="55" y="35"/>
                      <a:pt x="55" y="35"/>
                    </a:cubicBezTo>
                    <a:cubicBezTo>
                      <a:pt x="55" y="35"/>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6" y="34"/>
                      <a:pt x="56" y="34"/>
                      <a:pt x="56" y="34"/>
                    </a:cubicBezTo>
                    <a:cubicBezTo>
                      <a:pt x="56" y="34"/>
                      <a:pt x="56" y="34"/>
                      <a:pt x="56" y="34"/>
                    </a:cubicBezTo>
                    <a:cubicBezTo>
                      <a:pt x="56" y="34"/>
                      <a:pt x="56" y="33"/>
                      <a:pt x="56" y="33"/>
                    </a:cubicBezTo>
                    <a:cubicBezTo>
                      <a:pt x="56" y="32"/>
                      <a:pt x="56" y="32"/>
                      <a:pt x="56" y="32"/>
                    </a:cubicBezTo>
                    <a:cubicBezTo>
                      <a:pt x="56" y="31"/>
                      <a:pt x="56" y="31"/>
                      <a:pt x="56" y="31"/>
                    </a:cubicBezTo>
                    <a:cubicBezTo>
                      <a:pt x="56" y="31"/>
                      <a:pt x="56" y="31"/>
                      <a:pt x="56" y="31"/>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29"/>
                      <a:pt x="56" y="29"/>
                      <a:pt x="56" y="29"/>
                    </a:cubicBezTo>
                    <a:cubicBezTo>
                      <a:pt x="56" y="29"/>
                      <a:pt x="56" y="29"/>
                      <a:pt x="56" y="29"/>
                    </a:cubicBezTo>
                    <a:cubicBezTo>
                      <a:pt x="56" y="29"/>
                      <a:pt x="56" y="29"/>
                      <a:pt x="56" y="29"/>
                    </a:cubicBezTo>
                    <a:cubicBezTo>
                      <a:pt x="56" y="29"/>
                      <a:pt x="56" y="29"/>
                      <a:pt x="56" y="28"/>
                    </a:cubicBezTo>
                    <a:cubicBezTo>
                      <a:pt x="56" y="28"/>
                      <a:pt x="56" y="28"/>
                      <a:pt x="56" y="28"/>
                    </a:cubicBezTo>
                    <a:cubicBezTo>
                      <a:pt x="56" y="28"/>
                      <a:pt x="56" y="28"/>
                      <a:pt x="56" y="28"/>
                    </a:cubicBezTo>
                    <a:cubicBezTo>
                      <a:pt x="56" y="28"/>
                      <a:pt x="56" y="28"/>
                      <a:pt x="56" y="28"/>
                    </a:cubicBezTo>
                    <a:cubicBezTo>
                      <a:pt x="56" y="28"/>
                      <a:pt x="56" y="28"/>
                      <a:pt x="56" y="28"/>
                    </a:cubicBezTo>
                    <a:cubicBezTo>
                      <a:pt x="56" y="28"/>
                      <a:pt x="56" y="27"/>
                      <a:pt x="56" y="27"/>
                    </a:cubicBezTo>
                    <a:cubicBezTo>
                      <a:pt x="56" y="27"/>
                      <a:pt x="56" y="27"/>
                      <a:pt x="56" y="27"/>
                    </a:cubicBezTo>
                    <a:cubicBezTo>
                      <a:pt x="56" y="27"/>
                      <a:pt x="56" y="27"/>
                      <a:pt x="56" y="27"/>
                    </a:cubicBezTo>
                    <a:cubicBezTo>
                      <a:pt x="56" y="27"/>
                      <a:pt x="56" y="27"/>
                      <a:pt x="56" y="27"/>
                    </a:cubicBezTo>
                    <a:cubicBezTo>
                      <a:pt x="56" y="26"/>
                      <a:pt x="56" y="26"/>
                      <a:pt x="56" y="26"/>
                    </a:cubicBezTo>
                    <a:cubicBezTo>
                      <a:pt x="56" y="26"/>
                      <a:pt x="56" y="26"/>
                      <a:pt x="56" y="26"/>
                    </a:cubicBezTo>
                    <a:cubicBezTo>
                      <a:pt x="57" y="26"/>
                      <a:pt x="57" y="26"/>
                      <a:pt x="57" y="26"/>
                    </a:cubicBezTo>
                    <a:cubicBezTo>
                      <a:pt x="57" y="25"/>
                      <a:pt x="57" y="25"/>
                      <a:pt x="57" y="25"/>
                    </a:cubicBezTo>
                    <a:cubicBezTo>
                      <a:pt x="57" y="25"/>
                      <a:pt x="57" y="25"/>
                      <a:pt x="57" y="25"/>
                    </a:cubicBezTo>
                    <a:cubicBezTo>
                      <a:pt x="57" y="25"/>
                      <a:pt x="57" y="24"/>
                      <a:pt x="56" y="24"/>
                    </a:cubicBezTo>
                    <a:cubicBezTo>
                      <a:pt x="56" y="24"/>
                      <a:pt x="56" y="24"/>
                      <a:pt x="56" y="24"/>
                    </a:cubicBezTo>
                    <a:cubicBezTo>
                      <a:pt x="56" y="24"/>
                      <a:pt x="56" y="24"/>
                      <a:pt x="56" y="24"/>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1"/>
                      <a:pt x="55" y="21"/>
                      <a:pt x="55" y="21"/>
                    </a:cubicBezTo>
                    <a:cubicBezTo>
                      <a:pt x="55" y="21"/>
                      <a:pt x="55" y="21"/>
                      <a:pt x="55" y="21"/>
                    </a:cubicBezTo>
                    <a:cubicBezTo>
                      <a:pt x="55" y="21"/>
                      <a:pt x="55" y="21"/>
                      <a:pt x="55" y="21"/>
                    </a:cubicBezTo>
                    <a:cubicBezTo>
                      <a:pt x="54" y="21"/>
                      <a:pt x="54" y="21"/>
                      <a:pt x="54" y="21"/>
                    </a:cubicBezTo>
                    <a:cubicBezTo>
                      <a:pt x="54" y="21"/>
                      <a:pt x="54" y="21"/>
                      <a:pt x="54" y="21"/>
                    </a:cubicBezTo>
                    <a:cubicBezTo>
                      <a:pt x="54" y="20"/>
                      <a:pt x="54" y="20"/>
                      <a:pt x="54" y="20"/>
                    </a:cubicBezTo>
                    <a:cubicBezTo>
                      <a:pt x="54" y="20"/>
                      <a:pt x="54" y="20"/>
                      <a:pt x="54" y="20"/>
                    </a:cubicBezTo>
                    <a:cubicBezTo>
                      <a:pt x="54" y="19"/>
                      <a:pt x="54" y="19"/>
                      <a:pt x="54" y="19"/>
                    </a:cubicBezTo>
                    <a:cubicBezTo>
                      <a:pt x="54" y="19"/>
                      <a:pt x="54" y="19"/>
                      <a:pt x="54" y="19"/>
                    </a:cubicBezTo>
                    <a:cubicBezTo>
                      <a:pt x="54" y="19"/>
                      <a:pt x="54" y="19"/>
                      <a:pt x="53" y="19"/>
                    </a:cubicBezTo>
                    <a:cubicBezTo>
                      <a:pt x="53" y="19"/>
                      <a:pt x="53" y="19"/>
                      <a:pt x="53" y="19"/>
                    </a:cubicBezTo>
                    <a:cubicBezTo>
                      <a:pt x="53" y="19"/>
                      <a:pt x="53" y="19"/>
                      <a:pt x="53" y="19"/>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2" y="17"/>
                    </a:cubicBezTo>
                    <a:cubicBezTo>
                      <a:pt x="52" y="17"/>
                      <a:pt x="52" y="17"/>
                      <a:pt x="52" y="17"/>
                    </a:cubicBezTo>
                    <a:cubicBezTo>
                      <a:pt x="52" y="16"/>
                      <a:pt x="52" y="16"/>
                      <a:pt x="52" y="16"/>
                    </a:cubicBezTo>
                    <a:cubicBezTo>
                      <a:pt x="52" y="16"/>
                      <a:pt x="51" y="16"/>
                      <a:pt x="51" y="15"/>
                    </a:cubicBezTo>
                    <a:cubicBezTo>
                      <a:pt x="51" y="15"/>
                      <a:pt x="51" y="15"/>
                      <a:pt x="51" y="15"/>
                    </a:cubicBezTo>
                    <a:cubicBezTo>
                      <a:pt x="51" y="15"/>
                      <a:pt x="51" y="15"/>
                      <a:pt x="51" y="15"/>
                    </a:cubicBezTo>
                    <a:cubicBezTo>
                      <a:pt x="52" y="15"/>
                      <a:pt x="52" y="15"/>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3" y="17"/>
                      <a:pt x="53" y="17"/>
                    </a:cubicBezTo>
                    <a:cubicBezTo>
                      <a:pt x="53" y="17"/>
                      <a:pt x="53" y="17"/>
                      <a:pt x="53" y="17"/>
                    </a:cubicBezTo>
                    <a:cubicBezTo>
                      <a:pt x="53" y="17"/>
                      <a:pt x="53" y="17"/>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20"/>
                    </a:cubicBezTo>
                    <a:cubicBezTo>
                      <a:pt x="54" y="20"/>
                      <a:pt x="54" y="20"/>
                      <a:pt x="54" y="20"/>
                    </a:cubicBezTo>
                    <a:cubicBezTo>
                      <a:pt x="54" y="20"/>
                      <a:pt x="54" y="20"/>
                      <a:pt x="54" y="20"/>
                    </a:cubicBezTo>
                    <a:cubicBezTo>
                      <a:pt x="54" y="20"/>
                      <a:pt x="54" y="20"/>
                      <a:pt x="54" y="20"/>
                    </a:cubicBezTo>
                    <a:cubicBezTo>
                      <a:pt x="54" y="20"/>
                      <a:pt x="54" y="20"/>
                      <a:pt x="54" y="20"/>
                    </a:cubicBezTo>
                    <a:cubicBezTo>
                      <a:pt x="54" y="20"/>
                      <a:pt x="54" y="20"/>
                      <a:pt x="55" y="20"/>
                    </a:cubicBezTo>
                    <a:cubicBezTo>
                      <a:pt x="55" y="20"/>
                      <a:pt x="55" y="20"/>
                      <a:pt x="55" y="20"/>
                    </a:cubicBezTo>
                    <a:cubicBezTo>
                      <a:pt x="55" y="20"/>
                      <a:pt x="55" y="20"/>
                      <a:pt x="55" y="20"/>
                    </a:cubicBezTo>
                    <a:cubicBezTo>
                      <a:pt x="55" y="21"/>
                      <a:pt x="55" y="21"/>
                      <a:pt x="55" y="21"/>
                    </a:cubicBezTo>
                    <a:cubicBezTo>
                      <a:pt x="55" y="21"/>
                      <a:pt x="55" y="21"/>
                      <a:pt x="55" y="21"/>
                    </a:cubicBezTo>
                    <a:cubicBezTo>
                      <a:pt x="55" y="21"/>
                      <a:pt x="55" y="21"/>
                      <a:pt x="55" y="21"/>
                    </a:cubicBezTo>
                    <a:cubicBezTo>
                      <a:pt x="55" y="21"/>
                      <a:pt x="55" y="21"/>
                      <a:pt x="55" y="22"/>
                    </a:cubicBezTo>
                    <a:cubicBezTo>
                      <a:pt x="55" y="22"/>
                      <a:pt x="55" y="22"/>
                      <a:pt x="56" y="22"/>
                    </a:cubicBezTo>
                    <a:cubicBezTo>
                      <a:pt x="56" y="22"/>
                      <a:pt x="56" y="22"/>
                      <a:pt x="56" y="22"/>
                    </a:cubicBezTo>
                    <a:cubicBezTo>
                      <a:pt x="56" y="22"/>
                      <a:pt x="56" y="22"/>
                      <a:pt x="56" y="22"/>
                    </a:cubicBezTo>
                    <a:cubicBezTo>
                      <a:pt x="56" y="21"/>
                      <a:pt x="55" y="20"/>
                      <a:pt x="55" y="20"/>
                    </a:cubicBezTo>
                    <a:cubicBezTo>
                      <a:pt x="55" y="19"/>
                      <a:pt x="55" y="19"/>
                      <a:pt x="55" y="19"/>
                    </a:cubicBezTo>
                    <a:close/>
                    <a:moveTo>
                      <a:pt x="39" y="3"/>
                    </a:moveTo>
                    <a:cubicBezTo>
                      <a:pt x="39" y="3"/>
                      <a:pt x="39" y="3"/>
                      <a:pt x="38" y="3"/>
                    </a:cubicBezTo>
                    <a:cubicBezTo>
                      <a:pt x="38" y="3"/>
                      <a:pt x="38" y="3"/>
                      <a:pt x="38" y="3"/>
                    </a:cubicBezTo>
                    <a:cubicBezTo>
                      <a:pt x="38" y="3"/>
                      <a:pt x="38" y="3"/>
                      <a:pt x="38" y="3"/>
                    </a:cubicBezTo>
                    <a:cubicBezTo>
                      <a:pt x="38" y="3"/>
                      <a:pt x="39" y="3"/>
                      <a:pt x="39" y="3"/>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8" y="4"/>
                      <a:pt x="38" y="4"/>
                      <a:pt x="38" y="4"/>
                    </a:cubicBezTo>
                    <a:cubicBezTo>
                      <a:pt x="38" y="4"/>
                      <a:pt x="38" y="4"/>
                      <a:pt x="38" y="4"/>
                    </a:cubicBezTo>
                    <a:cubicBezTo>
                      <a:pt x="38" y="4"/>
                      <a:pt x="38" y="4"/>
                      <a:pt x="38" y="4"/>
                    </a:cubicBezTo>
                    <a:cubicBezTo>
                      <a:pt x="38" y="5"/>
                      <a:pt x="38" y="5"/>
                      <a:pt x="38" y="5"/>
                    </a:cubicBezTo>
                    <a:cubicBezTo>
                      <a:pt x="39" y="5"/>
                      <a:pt x="39" y="5"/>
                      <a:pt x="39" y="5"/>
                    </a:cubicBezTo>
                    <a:cubicBezTo>
                      <a:pt x="39" y="5"/>
                      <a:pt x="39" y="5"/>
                      <a:pt x="39"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4"/>
                      <a:pt x="40" y="4"/>
                      <a:pt x="40" y="4"/>
                    </a:cubicBezTo>
                    <a:cubicBezTo>
                      <a:pt x="40" y="4"/>
                      <a:pt x="40" y="4"/>
                      <a:pt x="40" y="4"/>
                    </a:cubicBezTo>
                    <a:cubicBezTo>
                      <a:pt x="39" y="4"/>
                      <a:pt x="39" y="4"/>
                      <a:pt x="39" y="4"/>
                    </a:cubicBezTo>
                    <a:cubicBezTo>
                      <a:pt x="39" y="4"/>
                      <a:pt x="39" y="4"/>
                      <a:pt x="39" y="4"/>
                    </a:cubicBezTo>
                    <a:cubicBezTo>
                      <a:pt x="39" y="4"/>
                      <a:pt x="39" y="4"/>
                      <a:pt x="39" y="4"/>
                    </a:cubicBezTo>
                    <a:cubicBezTo>
                      <a:pt x="39" y="4"/>
                      <a:pt x="39" y="4"/>
                      <a:pt x="39" y="4"/>
                    </a:cubicBezTo>
                    <a:cubicBezTo>
                      <a:pt x="40" y="4"/>
                      <a:pt x="40" y="4"/>
                      <a:pt x="40" y="4"/>
                    </a:cubicBezTo>
                    <a:cubicBezTo>
                      <a:pt x="40" y="4"/>
                      <a:pt x="40" y="4"/>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39" y="3"/>
                      <a:pt x="39" y="3"/>
                      <a:pt x="39" y="3"/>
                    </a:cubicBezTo>
                    <a:cubicBezTo>
                      <a:pt x="39" y="3"/>
                      <a:pt x="39" y="3"/>
                      <a:pt x="39" y="3"/>
                    </a:cubicBezTo>
                    <a:cubicBezTo>
                      <a:pt x="39" y="3"/>
                      <a:pt x="39" y="3"/>
                      <a:pt x="39" y="3"/>
                    </a:cubicBezTo>
                    <a:cubicBezTo>
                      <a:pt x="39" y="3"/>
                      <a:pt x="39" y="3"/>
                      <a:pt x="39" y="3"/>
                    </a:cubicBezTo>
                    <a:close/>
                    <a:moveTo>
                      <a:pt x="37" y="3"/>
                    </a:moveTo>
                    <a:cubicBezTo>
                      <a:pt x="37" y="3"/>
                      <a:pt x="37" y="3"/>
                      <a:pt x="37" y="3"/>
                    </a:cubicBezTo>
                    <a:cubicBezTo>
                      <a:pt x="37" y="3"/>
                      <a:pt x="37" y="3"/>
                      <a:pt x="37" y="3"/>
                    </a:cubicBezTo>
                    <a:cubicBezTo>
                      <a:pt x="37" y="3"/>
                      <a:pt x="37" y="3"/>
                      <a:pt x="37" y="3"/>
                    </a:cubicBezTo>
                    <a:cubicBezTo>
                      <a:pt x="37" y="3"/>
                      <a:pt x="37" y="3"/>
                      <a:pt x="37" y="3"/>
                    </a:cubicBezTo>
                    <a:cubicBezTo>
                      <a:pt x="37" y="3"/>
                      <a:pt x="37" y="3"/>
                      <a:pt x="37"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7" y="5"/>
                    </a:cubicBezTo>
                    <a:cubicBezTo>
                      <a:pt x="37" y="5"/>
                      <a:pt x="37" y="5"/>
                      <a:pt x="37" y="5"/>
                    </a:cubicBezTo>
                    <a:cubicBezTo>
                      <a:pt x="37" y="5"/>
                      <a:pt x="37" y="5"/>
                      <a:pt x="37" y="5"/>
                    </a:cubicBezTo>
                    <a:cubicBezTo>
                      <a:pt x="37" y="5"/>
                      <a:pt x="37" y="5"/>
                      <a:pt x="37" y="5"/>
                    </a:cubicBezTo>
                    <a:cubicBezTo>
                      <a:pt x="37" y="5"/>
                      <a:pt x="38" y="5"/>
                      <a:pt x="38" y="5"/>
                    </a:cubicBezTo>
                    <a:cubicBezTo>
                      <a:pt x="38" y="5"/>
                      <a:pt x="38" y="5"/>
                      <a:pt x="38" y="5"/>
                    </a:cubicBezTo>
                    <a:cubicBezTo>
                      <a:pt x="38" y="5"/>
                      <a:pt x="38" y="4"/>
                      <a:pt x="38" y="4"/>
                    </a:cubicBezTo>
                    <a:cubicBezTo>
                      <a:pt x="38" y="4"/>
                      <a:pt x="38" y="4"/>
                      <a:pt x="38" y="4"/>
                    </a:cubicBezTo>
                    <a:cubicBezTo>
                      <a:pt x="38" y="4"/>
                      <a:pt x="38" y="4"/>
                      <a:pt x="38" y="4"/>
                    </a:cubicBezTo>
                    <a:cubicBezTo>
                      <a:pt x="38" y="4"/>
                      <a:pt x="38" y="4"/>
                      <a:pt x="38" y="4"/>
                    </a:cubicBezTo>
                    <a:cubicBezTo>
                      <a:pt x="38" y="4"/>
                      <a:pt x="38" y="4"/>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2"/>
                      <a:pt x="38" y="2"/>
                    </a:cubicBezTo>
                    <a:cubicBezTo>
                      <a:pt x="38" y="2"/>
                      <a:pt x="38"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6" y="2"/>
                      <a:pt x="36" y="2"/>
                      <a:pt x="36" y="2"/>
                    </a:cubicBezTo>
                    <a:cubicBezTo>
                      <a:pt x="36" y="2"/>
                      <a:pt x="36" y="2"/>
                      <a:pt x="36" y="2"/>
                    </a:cubicBezTo>
                    <a:cubicBezTo>
                      <a:pt x="36" y="2"/>
                      <a:pt x="36" y="2"/>
                      <a:pt x="36" y="2"/>
                    </a:cubicBezTo>
                    <a:cubicBezTo>
                      <a:pt x="36" y="2"/>
                      <a:pt x="36" y="2"/>
                      <a:pt x="36" y="3"/>
                    </a:cubicBezTo>
                    <a:cubicBezTo>
                      <a:pt x="36" y="3"/>
                      <a:pt x="36" y="3"/>
                      <a:pt x="36" y="3"/>
                    </a:cubicBezTo>
                    <a:cubicBezTo>
                      <a:pt x="37" y="3"/>
                      <a:pt x="37" y="3"/>
                      <a:pt x="37" y="3"/>
                    </a:cubicBezTo>
                    <a:cubicBezTo>
                      <a:pt x="37" y="3"/>
                      <a:pt x="37" y="3"/>
                      <a:pt x="37" y="3"/>
                    </a:cubicBezTo>
                    <a:close/>
                    <a:moveTo>
                      <a:pt x="55" y="38"/>
                    </a:moveTo>
                    <a:cubicBezTo>
                      <a:pt x="56" y="38"/>
                      <a:pt x="56" y="38"/>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5" y="37"/>
                      <a:pt x="55" y="37"/>
                      <a:pt x="55" y="37"/>
                    </a:cubicBezTo>
                    <a:cubicBezTo>
                      <a:pt x="55" y="37"/>
                      <a:pt x="55" y="37"/>
                      <a:pt x="55" y="37"/>
                    </a:cubicBezTo>
                    <a:cubicBezTo>
                      <a:pt x="55" y="37"/>
                      <a:pt x="55" y="37"/>
                      <a:pt x="55" y="37"/>
                    </a:cubicBezTo>
                    <a:cubicBezTo>
                      <a:pt x="55" y="37"/>
                      <a:pt x="55" y="37"/>
                      <a:pt x="55" y="37"/>
                    </a:cubicBezTo>
                    <a:cubicBezTo>
                      <a:pt x="55" y="38"/>
                      <a:pt x="55" y="38"/>
                      <a:pt x="55" y="38"/>
                    </a:cubicBezTo>
                    <a:cubicBezTo>
                      <a:pt x="55" y="38"/>
                      <a:pt x="55" y="38"/>
                      <a:pt x="55" y="38"/>
                    </a:cubicBezTo>
                    <a:cubicBezTo>
                      <a:pt x="55" y="38"/>
                      <a:pt x="54" y="38"/>
                      <a:pt x="54" y="38"/>
                    </a:cubicBezTo>
                    <a:cubicBezTo>
                      <a:pt x="54" y="38"/>
                      <a:pt x="54" y="38"/>
                      <a:pt x="54" y="38"/>
                    </a:cubicBezTo>
                    <a:cubicBezTo>
                      <a:pt x="54" y="38"/>
                      <a:pt x="54" y="38"/>
                      <a:pt x="54" y="38"/>
                    </a:cubicBezTo>
                    <a:cubicBezTo>
                      <a:pt x="54" y="38"/>
                      <a:pt x="54" y="39"/>
                      <a:pt x="54" y="39"/>
                    </a:cubicBezTo>
                    <a:cubicBezTo>
                      <a:pt x="54" y="39"/>
                      <a:pt x="54" y="39"/>
                      <a:pt x="54" y="39"/>
                    </a:cubicBezTo>
                    <a:cubicBezTo>
                      <a:pt x="54" y="39"/>
                      <a:pt x="54" y="39"/>
                      <a:pt x="54" y="39"/>
                    </a:cubicBezTo>
                    <a:cubicBezTo>
                      <a:pt x="54" y="39"/>
                      <a:pt x="54" y="39"/>
                      <a:pt x="54" y="39"/>
                    </a:cubicBezTo>
                    <a:cubicBezTo>
                      <a:pt x="54" y="40"/>
                      <a:pt x="54" y="40"/>
                      <a:pt x="54" y="40"/>
                    </a:cubicBezTo>
                    <a:cubicBezTo>
                      <a:pt x="54" y="40"/>
                      <a:pt x="54" y="41"/>
                      <a:pt x="54" y="41"/>
                    </a:cubicBezTo>
                    <a:cubicBezTo>
                      <a:pt x="54" y="41"/>
                      <a:pt x="54" y="41"/>
                      <a:pt x="54" y="41"/>
                    </a:cubicBezTo>
                    <a:cubicBezTo>
                      <a:pt x="54" y="41"/>
                      <a:pt x="54" y="41"/>
                      <a:pt x="54" y="41"/>
                    </a:cubicBezTo>
                    <a:cubicBezTo>
                      <a:pt x="54" y="41"/>
                      <a:pt x="54" y="41"/>
                      <a:pt x="54" y="41"/>
                    </a:cubicBezTo>
                    <a:cubicBezTo>
                      <a:pt x="55" y="41"/>
                      <a:pt x="55" y="40"/>
                      <a:pt x="55" y="40"/>
                    </a:cubicBezTo>
                    <a:cubicBezTo>
                      <a:pt x="55" y="40"/>
                      <a:pt x="55" y="40"/>
                      <a:pt x="55" y="40"/>
                    </a:cubicBezTo>
                    <a:cubicBezTo>
                      <a:pt x="55" y="40"/>
                      <a:pt x="55" y="40"/>
                      <a:pt x="55" y="40"/>
                    </a:cubicBezTo>
                    <a:cubicBezTo>
                      <a:pt x="55" y="40"/>
                      <a:pt x="55" y="40"/>
                      <a:pt x="55" y="40"/>
                    </a:cubicBezTo>
                    <a:cubicBezTo>
                      <a:pt x="55" y="40"/>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8"/>
                      <a:pt x="55" y="38"/>
                    </a:cubicBezTo>
                    <a:cubicBezTo>
                      <a:pt x="55" y="38"/>
                      <a:pt x="55" y="38"/>
                      <a:pt x="55" y="38"/>
                    </a:cubicBezTo>
                    <a:cubicBezTo>
                      <a:pt x="55" y="38"/>
                      <a:pt x="55" y="38"/>
                      <a:pt x="55" y="38"/>
                    </a:cubicBezTo>
                    <a:close/>
                  </a:path>
                </a:pathLst>
              </a:custGeom>
              <a:solidFill>
                <a:schemeClr val="bg1">
                  <a:lumMod val="95000"/>
                </a:schemeClr>
              </a:solidFill>
              <a:ln>
                <a:noFill/>
              </a:ln>
              <a:extLst/>
            </p:spPr>
            <p:txBody>
              <a:bodyPr vert="horz" wrap="square" lIns="81015" tIns="40507" rIns="81015" bIns="40507" numCol="1" anchor="t" anchorCtr="0" compatLnSpc="1">
                <a:prstTxWarp prst="textNoShape">
                  <a:avLst/>
                </a:prstTxWarp>
              </a:bodyPr>
              <a:lstStyle>
                <a:defPPr>
                  <a:defRPr lang="zh-CN"/>
                </a:defPPr>
                <a:lvl1pPr marL="0" algn="l" defTabSz="1234440" rtl="0" eaLnBrk="1" latinLnBrk="0" hangingPunct="1">
                  <a:defRPr sz="2400" kern="1200">
                    <a:solidFill>
                      <a:schemeClr val="tx1"/>
                    </a:solidFill>
                    <a:latin typeface="+mn-lt"/>
                    <a:ea typeface="+mn-ea"/>
                    <a:cs typeface="+mn-cs"/>
                  </a:defRPr>
                </a:lvl1pPr>
                <a:lvl2pPr marL="617220" algn="l" defTabSz="1234440" rtl="0" eaLnBrk="1" latinLnBrk="0" hangingPunct="1">
                  <a:defRPr sz="2400" kern="1200">
                    <a:solidFill>
                      <a:schemeClr val="tx1"/>
                    </a:solidFill>
                    <a:latin typeface="+mn-lt"/>
                    <a:ea typeface="+mn-ea"/>
                    <a:cs typeface="+mn-cs"/>
                  </a:defRPr>
                </a:lvl2pPr>
                <a:lvl3pPr marL="1234440" algn="l" defTabSz="1234440" rtl="0" eaLnBrk="1" latinLnBrk="0" hangingPunct="1">
                  <a:defRPr sz="2400" kern="1200">
                    <a:solidFill>
                      <a:schemeClr val="tx1"/>
                    </a:solidFill>
                    <a:latin typeface="+mn-lt"/>
                    <a:ea typeface="+mn-ea"/>
                    <a:cs typeface="+mn-cs"/>
                  </a:defRPr>
                </a:lvl3pPr>
                <a:lvl4pPr marL="1851660" algn="l" defTabSz="1234440" rtl="0" eaLnBrk="1" latinLnBrk="0" hangingPunct="1">
                  <a:defRPr sz="2400" kern="1200">
                    <a:solidFill>
                      <a:schemeClr val="tx1"/>
                    </a:solidFill>
                    <a:latin typeface="+mn-lt"/>
                    <a:ea typeface="+mn-ea"/>
                    <a:cs typeface="+mn-cs"/>
                  </a:defRPr>
                </a:lvl4pPr>
                <a:lvl5pPr marL="2468880" algn="l" defTabSz="1234440" rtl="0" eaLnBrk="1" latinLnBrk="0" hangingPunct="1">
                  <a:defRPr sz="2400" kern="1200">
                    <a:solidFill>
                      <a:schemeClr val="tx1"/>
                    </a:solidFill>
                    <a:latin typeface="+mn-lt"/>
                    <a:ea typeface="+mn-ea"/>
                    <a:cs typeface="+mn-cs"/>
                  </a:defRPr>
                </a:lvl5pPr>
                <a:lvl6pPr marL="3086100" algn="l" defTabSz="1234440" rtl="0" eaLnBrk="1" latinLnBrk="0" hangingPunct="1">
                  <a:defRPr sz="2400" kern="1200">
                    <a:solidFill>
                      <a:schemeClr val="tx1"/>
                    </a:solidFill>
                    <a:latin typeface="+mn-lt"/>
                    <a:ea typeface="+mn-ea"/>
                    <a:cs typeface="+mn-cs"/>
                  </a:defRPr>
                </a:lvl6pPr>
                <a:lvl7pPr marL="3703320" algn="l" defTabSz="1234440" rtl="0" eaLnBrk="1" latinLnBrk="0" hangingPunct="1">
                  <a:defRPr sz="2400" kern="1200">
                    <a:solidFill>
                      <a:schemeClr val="tx1"/>
                    </a:solidFill>
                    <a:latin typeface="+mn-lt"/>
                    <a:ea typeface="+mn-ea"/>
                    <a:cs typeface="+mn-cs"/>
                  </a:defRPr>
                </a:lvl7pPr>
                <a:lvl8pPr marL="4320540" algn="l" defTabSz="1234440" rtl="0" eaLnBrk="1" latinLnBrk="0" hangingPunct="1">
                  <a:defRPr sz="2400" kern="1200">
                    <a:solidFill>
                      <a:schemeClr val="tx1"/>
                    </a:solidFill>
                    <a:latin typeface="+mn-lt"/>
                    <a:ea typeface="+mn-ea"/>
                    <a:cs typeface="+mn-cs"/>
                  </a:defRPr>
                </a:lvl8pPr>
                <a:lvl9pPr marL="4937760" algn="l" defTabSz="1234440" rtl="0" eaLnBrk="1" latinLnBrk="0" hangingPunct="1">
                  <a:defRPr sz="2400" kern="1200">
                    <a:solidFill>
                      <a:schemeClr val="tx1"/>
                    </a:solidFill>
                    <a:latin typeface="+mn-lt"/>
                    <a:ea typeface="+mn-ea"/>
                    <a:cs typeface="+mn-cs"/>
                  </a:defRPr>
                </a:lvl9pPr>
              </a:lstStyle>
              <a:p>
                <a:endParaRPr lang="zh-CN" altLang="en-US">
                  <a:latin typeface="微软雅黑" pitchFamily="34" charset="-122"/>
                  <a:ea typeface="微软雅黑" pitchFamily="34" charset="-122"/>
                </a:endParaRPr>
              </a:p>
            </p:txBody>
          </p:sp>
        </p:grpSp>
      </p:grpSp>
    </p:spTree>
    <p:extLst>
      <p:ext uri="{BB962C8B-B14F-4D97-AF65-F5344CB8AC3E}">
        <p14:creationId xmlns:p14="http://schemas.microsoft.com/office/powerpoint/2010/main" val="4929165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par>
                                <p:cTn id="8" presetID="64" presetClass="path" presetSubtype="0" decel="30000" fill="hold" grpId="1" nodeType="withEffect">
                                  <p:stCondLst>
                                    <p:cond delay="0"/>
                                  </p:stCondLst>
                                  <p:childTnLst>
                                    <p:animMotion origin="layout" path="M -4.58333E-6 0.03889 L -4.58333E-6 -0.14814 " pathEditMode="relative" rAng="0" ptsTypes="AA">
                                      <p:cBhvr>
                                        <p:cTn id="9" dur="750" spd="-100000" fill="hold"/>
                                        <p:tgtEl>
                                          <p:spTgt spid="21"/>
                                        </p:tgtEl>
                                        <p:attrNameLst>
                                          <p:attrName>ppt_x</p:attrName>
                                          <p:attrName>ppt_y</p:attrName>
                                        </p:attrNameLst>
                                      </p:cBhvr>
                                      <p:rCtr x="0" y="-9352"/>
                                    </p:animMotion>
                                  </p:childTnLst>
                                </p:cTn>
                              </p:par>
                              <p:par>
                                <p:cTn id="10" presetID="64" presetClass="path" presetSubtype="0" accel="30000" decel="30000" fill="hold" grpId="2" nodeType="withEffect">
                                  <p:stCondLst>
                                    <p:cond delay="750"/>
                                  </p:stCondLst>
                                  <p:childTnLst>
                                    <p:animMotion origin="layout" path="M -4.58333E-6 0.03843 L -4.58333E-6 -3.7037E-6 " pathEditMode="relative" rAng="0" ptsTypes="AA">
                                      <p:cBhvr>
                                        <p:cTn id="11" dur="750" fill="hold"/>
                                        <p:tgtEl>
                                          <p:spTgt spid="21"/>
                                        </p:tgtEl>
                                        <p:attrNameLst>
                                          <p:attrName>ppt_x</p:attrName>
                                          <p:attrName>ppt_y</p:attrName>
                                        </p:attrNameLst>
                                      </p:cBhvr>
                                      <p:rCtr x="0" y="-1921"/>
                                    </p:animMotion>
                                  </p:childTnLst>
                                </p:cTn>
                              </p:par>
                              <p:par>
                                <p:cTn id="12" presetID="10" presetClass="entr" presetSubtype="0" fill="hold" grpId="0" nodeType="withEffect">
                                  <p:stCondLst>
                                    <p:cond delay="0"/>
                                  </p:stCondLst>
                                  <p:childTnLst>
                                    <p:set>
                                      <p:cBhvr>
                                        <p:cTn id="13" dur="1" fill="hold">
                                          <p:stCondLst>
                                            <p:cond delay="0"/>
                                          </p:stCondLst>
                                        </p:cTn>
                                        <p:tgtEl>
                                          <p:spTgt spid="108"/>
                                        </p:tgtEl>
                                        <p:attrNameLst>
                                          <p:attrName>style.visibility</p:attrName>
                                        </p:attrNameLst>
                                      </p:cBhvr>
                                      <p:to>
                                        <p:strVal val="visible"/>
                                      </p:to>
                                    </p:set>
                                    <p:animEffect transition="in" filter="fade">
                                      <p:cBhvr>
                                        <p:cTn id="14" dur="750"/>
                                        <p:tgtEl>
                                          <p:spTgt spid="108"/>
                                        </p:tgtEl>
                                      </p:cBhvr>
                                    </p:animEffect>
                                  </p:childTnLst>
                                </p:cTn>
                              </p:par>
                              <p:par>
                                <p:cTn id="15" presetID="63" presetClass="path" presetSubtype="0" decel="50000" fill="hold" grpId="1" nodeType="withEffect">
                                  <p:stCondLst>
                                    <p:cond delay="0"/>
                                  </p:stCondLst>
                                  <p:childTnLst>
                                    <p:animMotion origin="layout" path="M -0.01562 -3.7037E-6 L 0.11081 -3.7037E-6 " pathEditMode="relative" rAng="0" ptsTypes="AA">
                                      <p:cBhvr>
                                        <p:cTn id="16" dur="750" spd="-100000" fill="hold"/>
                                        <p:tgtEl>
                                          <p:spTgt spid="108"/>
                                        </p:tgtEl>
                                        <p:attrNameLst>
                                          <p:attrName>ppt_x</p:attrName>
                                          <p:attrName>ppt_y</p:attrName>
                                        </p:attrNameLst>
                                      </p:cBhvr>
                                      <p:rCtr x="6315" y="0"/>
                                    </p:animMotion>
                                  </p:childTnLst>
                                </p:cTn>
                              </p:par>
                              <p:par>
                                <p:cTn id="17" presetID="35" presetClass="path" presetSubtype="0" accel="50000" decel="50000" fill="hold" grpId="2" nodeType="withEffect">
                                  <p:stCondLst>
                                    <p:cond delay="750"/>
                                  </p:stCondLst>
                                  <p:childTnLst>
                                    <p:animMotion origin="layout" path="M -0.01562 -3.7037E-6 L -2.29167E-6 -3.7037E-6 " pathEditMode="relative" rAng="0" ptsTypes="AA">
                                      <p:cBhvr>
                                        <p:cTn id="18" dur="750" fill="hold"/>
                                        <p:tgtEl>
                                          <p:spTgt spid="108"/>
                                        </p:tgtEl>
                                        <p:attrNameLst>
                                          <p:attrName>ppt_x</p:attrName>
                                          <p:attrName>ppt_y</p:attrName>
                                        </p:attrNameLst>
                                      </p:cBhvr>
                                      <p:rCtr x="781" y="0"/>
                                    </p:animMotion>
                                  </p:childTnLst>
                                </p:cTn>
                              </p:par>
                              <p:par>
                                <p:cTn id="19" presetID="10" presetClass="entr" presetSubtype="0" fill="hold" grpId="0" nodeType="withEffect">
                                  <p:stCondLst>
                                    <p:cond delay="0"/>
                                  </p:stCondLst>
                                  <p:childTnLst>
                                    <p:set>
                                      <p:cBhvr>
                                        <p:cTn id="20" dur="1" fill="hold">
                                          <p:stCondLst>
                                            <p:cond delay="0"/>
                                          </p:stCondLst>
                                        </p:cTn>
                                        <p:tgtEl>
                                          <p:spTgt spid="90"/>
                                        </p:tgtEl>
                                        <p:attrNameLst>
                                          <p:attrName>style.visibility</p:attrName>
                                        </p:attrNameLst>
                                      </p:cBhvr>
                                      <p:to>
                                        <p:strVal val="visible"/>
                                      </p:to>
                                    </p:set>
                                    <p:animEffect transition="in" filter="fade">
                                      <p:cBhvr>
                                        <p:cTn id="21" dur="750"/>
                                        <p:tgtEl>
                                          <p:spTgt spid="90"/>
                                        </p:tgtEl>
                                      </p:cBhvr>
                                    </p:animEffect>
                                  </p:childTnLst>
                                </p:cTn>
                              </p:par>
                              <p:par>
                                <p:cTn id="22" presetID="63" presetClass="path" presetSubtype="0" decel="50000" fill="hold" grpId="1" nodeType="withEffect">
                                  <p:stCondLst>
                                    <p:cond delay="0"/>
                                  </p:stCondLst>
                                  <p:childTnLst>
                                    <p:animMotion origin="layout" path="M 0.01523 -3.7037E-6 L -0.10885 -3.7037E-6 " pathEditMode="relative" rAng="0" ptsTypes="AA">
                                      <p:cBhvr>
                                        <p:cTn id="23" dur="750" spd="-100000" fill="hold"/>
                                        <p:tgtEl>
                                          <p:spTgt spid="90"/>
                                        </p:tgtEl>
                                        <p:attrNameLst>
                                          <p:attrName>ppt_x</p:attrName>
                                          <p:attrName>ppt_y</p:attrName>
                                        </p:attrNameLst>
                                      </p:cBhvr>
                                      <p:rCtr x="-6211" y="0"/>
                                    </p:animMotion>
                                  </p:childTnLst>
                                </p:cTn>
                              </p:par>
                              <p:par>
                                <p:cTn id="24" presetID="35" presetClass="path" presetSubtype="0" accel="50000" decel="50000" fill="hold" grpId="2" nodeType="withEffect">
                                  <p:stCondLst>
                                    <p:cond delay="750"/>
                                  </p:stCondLst>
                                  <p:childTnLst>
                                    <p:animMotion origin="layout" path="M 0.01601 -3.7037E-6 L 8.33333E-7 -3.7037E-6 " pathEditMode="relative" rAng="0" ptsTypes="AA">
                                      <p:cBhvr>
                                        <p:cTn id="25" dur="750" fill="hold"/>
                                        <p:tgtEl>
                                          <p:spTgt spid="90"/>
                                        </p:tgtEl>
                                        <p:attrNameLst>
                                          <p:attrName>ppt_x</p:attrName>
                                          <p:attrName>ppt_y</p:attrName>
                                        </p:attrNameLst>
                                      </p:cBhvr>
                                      <p:rCtr x="-807" y="0"/>
                                    </p:animMotion>
                                  </p:childTnLst>
                                </p:cTn>
                              </p:par>
                              <p:par>
                                <p:cTn id="26" presetID="10" presetClass="entr" presetSubtype="0" fill="hold" grpId="0" nodeType="withEffect">
                                  <p:stCondLst>
                                    <p:cond delay="0"/>
                                  </p:stCondLst>
                                  <p:childTnLst>
                                    <p:set>
                                      <p:cBhvr>
                                        <p:cTn id="27" dur="1" fill="hold">
                                          <p:stCondLst>
                                            <p:cond delay="0"/>
                                          </p:stCondLst>
                                        </p:cTn>
                                        <p:tgtEl>
                                          <p:spTgt spid="85"/>
                                        </p:tgtEl>
                                        <p:attrNameLst>
                                          <p:attrName>style.visibility</p:attrName>
                                        </p:attrNameLst>
                                      </p:cBhvr>
                                      <p:to>
                                        <p:strVal val="visible"/>
                                      </p:to>
                                    </p:set>
                                    <p:animEffect transition="in" filter="fade">
                                      <p:cBhvr>
                                        <p:cTn id="28" dur="750"/>
                                        <p:tgtEl>
                                          <p:spTgt spid="85"/>
                                        </p:tgtEl>
                                      </p:cBhvr>
                                    </p:animEffect>
                                  </p:childTnLst>
                                </p:cTn>
                              </p:par>
                              <p:par>
                                <p:cTn id="29" presetID="63" presetClass="path" presetSubtype="0" decel="50000" fill="hold" grpId="1" nodeType="withEffect">
                                  <p:stCondLst>
                                    <p:cond delay="0"/>
                                  </p:stCondLst>
                                  <p:childTnLst>
                                    <p:animMotion origin="layout" path="M 0.01523 -3.7037E-6 L -0.10885 -3.7037E-6 " pathEditMode="relative" rAng="0" ptsTypes="AA">
                                      <p:cBhvr>
                                        <p:cTn id="30" dur="750" spd="-100000" fill="hold"/>
                                        <p:tgtEl>
                                          <p:spTgt spid="85"/>
                                        </p:tgtEl>
                                        <p:attrNameLst>
                                          <p:attrName>ppt_x</p:attrName>
                                          <p:attrName>ppt_y</p:attrName>
                                        </p:attrNameLst>
                                      </p:cBhvr>
                                      <p:rCtr x="-6211" y="0"/>
                                    </p:animMotion>
                                  </p:childTnLst>
                                </p:cTn>
                              </p:par>
                              <p:par>
                                <p:cTn id="31" presetID="35" presetClass="path" presetSubtype="0" accel="50000" decel="50000" fill="hold" grpId="2" nodeType="withEffect">
                                  <p:stCondLst>
                                    <p:cond delay="750"/>
                                  </p:stCondLst>
                                  <p:childTnLst>
                                    <p:animMotion origin="layout" path="M 0.01601 -3.7037E-6 L 8.33333E-7 -3.7037E-6 " pathEditMode="relative" rAng="0" ptsTypes="AA">
                                      <p:cBhvr>
                                        <p:cTn id="32" dur="750" fill="hold"/>
                                        <p:tgtEl>
                                          <p:spTgt spid="85"/>
                                        </p:tgtEl>
                                        <p:attrNameLst>
                                          <p:attrName>ppt_x</p:attrName>
                                          <p:attrName>ppt_y</p:attrName>
                                        </p:attrNameLst>
                                      </p:cBhvr>
                                      <p:rCtr x="-807" y="0"/>
                                    </p:animMotion>
                                  </p:childTnLst>
                                </p:cTn>
                              </p:par>
                              <p:par>
                                <p:cTn id="33" presetID="10" presetClass="entr" presetSubtype="0" fill="hold" grpId="0" nodeType="withEffect">
                                  <p:stCondLst>
                                    <p:cond delay="0"/>
                                  </p:stCondLst>
                                  <p:childTnLst>
                                    <p:set>
                                      <p:cBhvr>
                                        <p:cTn id="34" dur="1" fill="hold">
                                          <p:stCondLst>
                                            <p:cond delay="0"/>
                                          </p:stCondLst>
                                        </p:cTn>
                                        <p:tgtEl>
                                          <p:spTgt spid="61"/>
                                        </p:tgtEl>
                                        <p:attrNameLst>
                                          <p:attrName>style.visibility</p:attrName>
                                        </p:attrNameLst>
                                      </p:cBhvr>
                                      <p:to>
                                        <p:strVal val="visible"/>
                                      </p:to>
                                    </p:set>
                                    <p:animEffect transition="in" filter="fade">
                                      <p:cBhvr>
                                        <p:cTn id="35" dur="500"/>
                                        <p:tgtEl>
                                          <p:spTgt spid="61"/>
                                        </p:tgtEl>
                                      </p:cBhvr>
                                    </p:animEffect>
                                  </p:childTnLst>
                                </p:cTn>
                              </p:par>
                              <p:par>
                                <p:cTn id="36" presetID="42" presetClass="path" presetSubtype="0" decel="30000" fill="hold" grpId="1" nodeType="withEffect">
                                  <p:stCondLst>
                                    <p:cond delay="0"/>
                                  </p:stCondLst>
                                  <p:childTnLst>
                                    <p:animMotion origin="layout" path="M 3.125E-6 -0.03981 L 3.125E-6 0.14815 " pathEditMode="relative" rAng="0" ptsTypes="AA">
                                      <p:cBhvr>
                                        <p:cTn id="37" dur="750" spd="-100000" fill="hold"/>
                                        <p:tgtEl>
                                          <p:spTgt spid="61"/>
                                        </p:tgtEl>
                                        <p:attrNameLst>
                                          <p:attrName>ppt_x</p:attrName>
                                          <p:attrName>ppt_y</p:attrName>
                                        </p:attrNameLst>
                                      </p:cBhvr>
                                      <p:rCtr x="0" y="9398"/>
                                    </p:animMotion>
                                  </p:childTnLst>
                                </p:cTn>
                              </p:par>
                              <p:par>
                                <p:cTn id="38" presetID="42" presetClass="path" presetSubtype="0" accel="30000" decel="30000" fill="hold" grpId="2" nodeType="withEffect">
                                  <p:stCondLst>
                                    <p:cond delay="750"/>
                                  </p:stCondLst>
                                  <p:childTnLst>
                                    <p:animMotion origin="layout" path="M 3.125E-6 -0.03981 L 3.125E-6 -3.7037E-6 " pathEditMode="relative" rAng="0" ptsTypes="AA">
                                      <p:cBhvr>
                                        <p:cTn id="39" dur="750" fill="hold"/>
                                        <p:tgtEl>
                                          <p:spTgt spid="61"/>
                                        </p:tgtEl>
                                        <p:attrNameLst>
                                          <p:attrName>ppt_x</p:attrName>
                                          <p:attrName>ppt_y</p:attrName>
                                        </p:attrNameLst>
                                      </p:cBhvr>
                                      <p:rCtr x="0" y="1991"/>
                                    </p:animMotion>
                                  </p:childTnLst>
                                </p:cTn>
                              </p:par>
                              <p:par>
                                <p:cTn id="40" presetID="10" presetClass="entr" presetSubtype="0" fill="hold" grpId="0" nodeType="withEffect">
                                  <p:stCondLst>
                                    <p:cond delay="0"/>
                                  </p:stCondLst>
                                  <p:childTnLst>
                                    <p:set>
                                      <p:cBhvr>
                                        <p:cTn id="41" dur="1" fill="hold">
                                          <p:stCondLst>
                                            <p:cond delay="0"/>
                                          </p:stCondLst>
                                        </p:cTn>
                                        <p:tgtEl>
                                          <p:spTgt spid="20"/>
                                        </p:tgtEl>
                                        <p:attrNameLst>
                                          <p:attrName>style.visibility</p:attrName>
                                        </p:attrNameLst>
                                      </p:cBhvr>
                                      <p:to>
                                        <p:strVal val="visible"/>
                                      </p:to>
                                    </p:set>
                                    <p:animEffect transition="in" filter="fade">
                                      <p:cBhvr>
                                        <p:cTn id="42" dur="750"/>
                                        <p:tgtEl>
                                          <p:spTgt spid="20"/>
                                        </p:tgtEl>
                                      </p:cBhvr>
                                    </p:animEffect>
                                  </p:childTnLst>
                                </p:cTn>
                              </p:par>
                              <p:par>
                                <p:cTn id="43" presetID="63" presetClass="path" presetSubtype="0" decel="50000" fill="hold" grpId="1" nodeType="withEffect">
                                  <p:stCondLst>
                                    <p:cond delay="0"/>
                                  </p:stCondLst>
                                  <p:childTnLst>
                                    <p:animMotion origin="layout" path="M -0.01562 -3.7037E-6 L 0.11081 -3.7037E-6 " pathEditMode="relative" rAng="0" ptsTypes="AA">
                                      <p:cBhvr>
                                        <p:cTn id="44" dur="750" spd="-100000" fill="hold"/>
                                        <p:tgtEl>
                                          <p:spTgt spid="20"/>
                                        </p:tgtEl>
                                        <p:attrNameLst>
                                          <p:attrName>ppt_x</p:attrName>
                                          <p:attrName>ppt_y</p:attrName>
                                        </p:attrNameLst>
                                      </p:cBhvr>
                                      <p:rCtr x="6315" y="0"/>
                                    </p:animMotion>
                                  </p:childTnLst>
                                </p:cTn>
                              </p:par>
                              <p:par>
                                <p:cTn id="45" presetID="35" presetClass="path" presetSubtype="0" accel="50000" decel="50000" fill="hold" grpId="2" nodeType="withEffect">
                                  <p:stCondLst>
                                    <p:cond delay="750"/>
                                  </p:stCondLst>
                                  <p:childTnLst>
                                    <p:animMotion origin="layout" path="M -0.01562 -3.7037E-6 L -2.29167E-6 -3.7037E-6 " pathEditMode="relative" rAng="0" ptsTypes="AA">
                                      <p:cBhvr>
                                        <p:cTn id="46" dur="750" fill="hold"/>
                                        <p:tgtEl>
                                          <p:spTgt spid="20"/>
                                        </p:tgtEl>
                                        <p:attrNameLst>
                                          <p:attrName>ppt_x</p:attrName>
                                          <p:attrName>ppt_y</p:attrName>
                                        </p:attrNameLst>
                                      </p:cBhvr>
                                      <p:rCtr x="781" y="0"/>
                                    </p:animMotion>
                                  </p:childTnLst>
                                </p:cTn>
                              </p:par>
                              <p:par>
                                <p:cTn id="47" presetID="10" presetClass="entr" presetSubtype="0" fill="hold" grpId="0" nodeType="withEffect">
                                  <p:stCondLst>
                                    <p:cond delay="0"/>
                                  </p:stCondLst>
                                  <p:childTnLst>
                                    <p:set>
                                      <p:cBhvr>
                                        <p:cTn id="48" dur="1" fill="hold">
                                          <p:stCondLst>
                                            <p:cond delay="0"/>
                                          </p:stCondLst>
                                        </p:cTn>
                                        <p:tgtEl>
                                          <p:spTgt spid="84"/>
                                        </p:tgtEl>
                                        <p:attrNameLst>
                                          <p:attrName>style.visibility</p:attrName>
                                        </p:attrNameLst>
                                      </p:cBhvr>
                                      <p:to>
                                        <p:strVal val="visible"/>
                                      </p:to>
                                    </p:set>
                                    <p:animEffect transition="in" filter="fade">
                                      <p:cBhvr>
                                        <p:cTn id="49" dur="500"/>
                                        <p:tgtEl>
                                          <p:spTgt spid="84"/>
                                        </p:tgtEl>
                                      </p:cBhvr>
                                    </p:animEffect>
                                  </p:childTnLst>
                                </p:cTn>
                              </p:par>
                              <p:par>
                                <p:cTn id="50" presetID="64" presetClass="path" presetSubtype="0" decel="30000" fill="hold" grpId="1" nodeType="withEffect">
                                  <p:stCondLst>
                                    <p:cond delay="0"/>
                                  </p:stCondLst>
                                  <p:childTnLst>
                                    <p:animMotion origin="layout" path="M -4.58333E-6 0.03889 L -4.58333E-6 -0.14814 " pathEditMode="relative" rAng="0" ptsTypes="AA">
                                      <p:cBhvr>
                                        <p:cTn id="51" dur="750" spd="-100000" fill="hold"/>
                                        <p:tgtEl>
                                          <p:spTgt spid="84"/>
                                        </p:tgtEl>
                                        <p:attrNameLst>
                                          <p:attrName>ppt_x</p:attrName>
                                          <p:attrName>ppt_y</p:attrName>
                                        </p:attrNameLst>
                                      </p:cBhvr>
                                      <p:rCtr x="0" y="-9352"/>
                                    </p:animMotion>
                                  </p:childTnLst>
                                </p:cTn>
                              </p:par>
                              <p:par>
                                <p:cTn id="52" presetID="64" presetClass="path" presetSubtype="0" accel="30000" decel="30000" fill="hold" grpId="2" nodeType="withEffect">
                                  <p:stCondLst>
                                    <p:cond delay="750"/>
                                  </p:stCondLst>
                                  <p:childTnLst>
                                    <p:animMotion origin="layout" path="M -4.58333E-6 0.03843 L -4.58333E-6 -3.7037E-6 " pathEditMode="relative" rAng="0" ptsTypes="AA">
                                      <p:cBhvr>
                                        <p:cTn id="53" dur="750" fill="hold"/>
                                        <p:tgtEl>
                                          <p:spTgt spid="84"/>
                                        </p:tgtEl>
                                        <p:attrNameLst>
                                          <p:attrName>ppt_x</p:attrName>
                                          <p:attrName>ppt_y</p:attrName>
                                        </p:attrNameLst>
                                      </p:cBhvr>
                                      <p:rCtr x="0" y="-1921"/>
                                    </p:animMotion>
                                  </p:childTnLst>
                                </p:cTn>
                              </p:par>
                              <p:par>
                                <p:cTn id="54" presetID="10" presetClass="entr" presetSubtype="0" fill="hold" grpId="0" nodeType="withEffect">
                                  <p:stCondLst>
                                    <p:cond delay="1200"/>
                                  </p:stCondLst>
                                  <p:childTnLst>
                                    <p:set>
                                      <p:cBhvr>
                                        <p:cTn id="55" dur="1" fill="hold">
                                          <p:stCondLst>
                                            <p:cond delay="0"/>
                                          </p:stCondLst>
                                        </p:cTn>
                                        <p:tgtEl>
                                          <p:spTgt spid="111"/>
                                        </p:tgtEl>
                                        <p:attrNameLst>
                                          <p:attrName>style.visibility</p:attrName>
                                        </p:attrNameLst>
                                      </p:cBhvr>
                                      <p:to>
                                        <p:strVal val="visible"/>
                                      </p:to>
                                    </p:set>
                                    <p:animEffect transition="in" filter="fade">
                                      <p:cBhvr>
                                        <p:cTn id="56" dur="500"/>
                                        <p:tgtEl>
                                          <p:spTgt spid="111"/>
                                        </p:tgtEl>
                                      </p:cBhvr>
                                    </p:animEffect>
                                  </p:childTnLst>
                                </p:cTn>
                              </p:par>
                            </p:childTnLst>
                          </p:cTn>
                        </p:par>
                        <p:par>
                          <p:cTn id="57" fill="hold">
                            <p:stCondLst>
                              <p:cond delay="1700"/>
                            </p:stCondLst>
                            <p:childTnLst>
                              <p:par>
                                <p:cTn id="58" presetID="10" presetClass="entr" presetSubtype="0" fill="hold" grpId="0" nodeType="afterEffect">
                                  <p:stCondLst>
                                    <p:cond delay="0"/>
                                  </p:stCondLst>
                                  <p:childTnLst>
                                    <p:set>
                                      <p:cBhvr>
                                        <p:cTn id="59" dur="1" fill="hold">
                                          <p:stCondLst>
                                            <p:cond delay="0"/>
                                          </p:stCondLst>
                                        </p:cTn>
                                        <p:tgtEl>
                                          <p:spTgt spid="89"/>
                                        </p:tgtEl>
                                        <p:attrNameLst>
                                          <p:attrName>style.visibility</p:attrName>
                                        </p:attrNameLst>
                                      </p:cBhvr>
                                      <p:to>
                                        <p:strVal val="visible"/>
                                      </p:to>
                                    </p:set>
                                    <p:animEffect transition="in" filter="fade">
                                      <p:cBhvr>
                                        <p:cTn id="60" dur="500"/>
                                        <p:tgtEl>
                                          <p:spTgt spid="89"/>
                                        </p:tgtEl>
                                      </p:cBhvr>
                                    </p:animEffect>
                                  </p:childTnLst>
                                </p:cTn>
                              </p:par>
                            </p:childTnLst>
                          </p:cTn>
                        </p:par>
                        <p:par>
                          <p:cTn id="61" fill="hold">
                            <p:stCondLst>
                              <p:cond delay="2200"/>
                            </p:stCondLst>
                            <p:childTnLst>
                              <p:par>
                                <p:cTn id="62" presetID="10" presetClass="entr" presetSubtype="0" fill="hold" grpId="0" nodeType="afterEffect">
                                  <p:stCondLst>
                                    <p:cond delay="0"/>
                                  </p:stCondLst>
                                  <p:childTnLst>
                                    <p:set>
                                      <p:cBhvr>
                                        <p:cTn id="63" dur="1" fill="hold">
                                          <p:stCondLst>
                                            <p:cond delay="0"/>
                                          </p:stCondLst>
                                        </p:cTn>
                                        <p:tgtEl>
                                          <p:spTgt spid="22"/>
                                        </p:tgtEl>
                                        <p:attrNameLst>
                                          <p:attrName>style.visibility</p:attrName>
                                        </p:attrNameLst>
                                      </p:cBhvr>
                                      <p:to>
                                        <p:strVal val="visible"/>
                                      </p:to>
                                    </p:set>
                                    <p:animEffect transition="in" filter="fade">
                                      <p:cBhvr>
                                        <p:cTn id="64" dur="500"/>
                                        <p:tgtEl>
                                          <p:spTgt spid="22"/>
                                        </p:tgtEl>
                                      </p:cBhvr>
                                    </p:animEffect>
                                  </p:childTnLst>
                                </p:cTn>
                              </p:par>
                            </p:childTnLst>
                          </p:cTn>
                        </p:par>
                        <p:par>
                          <p:cTn id="65" fill="hold">
                            <p:stCondLst>
                              <p:cond delay="2700"/>
                            </p:stCondLst>
                            <p:childTnLst>
                              <p:par>
                                <p:cTn id="66" presetID="10" presetClass="entr" presetSubtype="0" fill="hold" nodeType="afterEffect">
                                  <p:stCondLst>
                                    <p:cond delay="0"/>
                                  </p:stCondLst>
                                  <p:childTnLst>
                                    <p:set>
                                      <p:cBhvr>
                                        <p:cTn id="67" dur="1" fill="hold">
                                          <p:stCondLst>
                                            <p:cond delay="0"/>
                                          </p:stCondLst>
                                        </p:cTn>
                                        <p:tgtEl>
                                          <p:spTgt spid="33"/>
                                        </p:tgtEl>
                                        <p:attrNameLst>
                                          <p:attrName>style.visibility</p:attrName>
                                        </p:attrNameLst>
                                      </p:cBhvr>
                                      <p:to>
                                        <p:strVal val="visible"/>
                                      </p:to>
                                    </p:set>
                                    <p:animEffect transition="in" filter="fade">
                                      <p:cBhvr>
                                        <p:cTn id="68" dur="500"/>
                                        <p:tgtEl>
                                          <p:spTgt spid="33"/>
                                        </p:tgtEl>
                                      </p:cBhvr>
                                    </p:animEffect>
                                  </p:childTnLst>
                                </p:cTn>
                              </p:par>
                              <p:par>
                                <p:cTn id="69" presetID="10" presetClass="entr" presetSubtype="0" fill="hold" grpId="0" nodeType="withEffect">
                                  <p:stCondLst>
                                    <p:cond delay="0"/>
                                  </p:stCondLst>
                                  <p:iterate type="lt">
                                    <p:tmPct val="10000"/>
                                  </p:iterate>
                                  <p:childTnLst>
                                    <p:set>
                                      <p:cBhvr>
                                        <p:cTn id="70" dur="1" fill="hold">
                                          <p:stCondLst>
                                            <p:cond delay="0"/>
                                          </p:stCondLst>
                                        </p:cTn>
                                        <p:tgtEl>
                                          <p:spTgt spid="87"/>
                                        </p:tgtEl>
                                        <p:attrNameLst>
                                          <p:attrName>style.visibility</p:attrName>
                                        </p:attrNameLst>
                                      </p:cBhvr>
                                      <p:to>
                                        <p:strVal val="visible"/>
                                      </p:to>
                                    </p:set>
                                    <p:animEffect transition="in" filter="fade">
                                      <p:cBhvr>
                                        <p:cTn id="71" dur="500"/>
                                        <p:tgtEl>
                                          <p:spTgt spid="87"/>
                                        </p:tgtEl>
                                      </p:cBhvr>
                                    </p:animEffect>
                                  </p:childTnLst>
                                </p:cTn>
                              </p:par>
                              <p:par>
                                <p:cTn id="72" presetID="64" presetClass="path" presetSubtype="0" decel="30000" fill="hold" grpId="1" nodeType="withEffect">
                                  <p:stCondLst>
                                    <p:cond delay="0"/>
                                  </p:stCondLst>
                                  <p:iterate type="lt">
                                    <p:tmPct val="10000"/>
                                  </p:iterate>
                                  <p:childTnLst>
                                    <p:animMotion origin="layout" path="M -4.58333E-6 0.03889 L -4.58333E-6 -0.14814 " pathEditMode="relative" rAng="0" ptsTypes="AA">
                                      <p:cBhvr>
                                        <p:cTn id="73" dur="750" spd="-100000" fill="hold"/>
                                        <p:tgtEl>
                                          <p:spTgt spid="87"/>
                                        </p:tgtEl>
                                        <p:attrNameLst>
                                          <p:attrName>ppt_x</p:attrName>
                                          <p:attrName>ppt_y</p:attrName>
                                        </p:attrNameLst>
                                      </p:cBhvr>
                                      <p:rCtr x="0" y="-9352"/>
                                    </p:animMotion>
                                  </p:childTnLst>
                                </p:cTn>
                              </p:par>
                              <p:par>
                                <p:cTn id="74" presetID="64" presetClass="path" presetSubtype="0" accel="30000" decel="30000" fill="hold" grpId="2" nodeType="withEffect">
                                  <p:stCondLst>
                                    <p:cond delay="750"/>
                                  </p:stCondLst>
                                  <p:iterate type="lt">
                                    <p:tmPct val="10000"/>
                                  </p:iterate>
                                  <p:childTnLst>
                                    <p:animMotion origin="layout" path="M -4.58333E-6 0.03843 L -4.58333E-6 -3.7037E-6 " pathEditMode="relative" rAng="0" ptsTypes="AA">
                                      <p:cBhvr>
                                        <p:cTn id="75" dur="750" fill="hold"/>
                                        <p:tgtEl>
                                          <p:spTgt spid="87"/>
                                        </p:tgtEl>
                                        <p:attrNameLst>
                                          <p:attrName>ppt_x</p:attrName>
                                          <p:attrName>ppt_y</p:attrName>
                                        </p:attrNameLst>
                                      </p:cBhvr>
                                      <p:rCtr x="0" y="-1921"/>
                                    </p:animMotion>
                                  </p:childTnLst>
                                </p:cTn>
                              </p:par>
                              <p:par>
                                <p:cTn id="76" presetID="42" presetClass="entr" presetSubtype="0" fill="hold" nodeType="withEffect">
                                  <p:stCondLst>
                                    <p:cond delay="750"/>
                                  </p:stCondLst>
                                  <p:childTnLst>
                                    <p:set>
                                      <p:cBhvr>
                                        <p:cTn id="77" dur="1" fill="hold">
                                          <p:stCondLst>
                                            <p:cond delay="0"/>
                                          </p:stCondLst>
                                        </p:cTn>
                                        <p:tgtEl>
                                          <p:spTgt spid="57"/>
                                        </p:tgtEl>
                                        <p:attrNameLst>
                                          <p:attrName>style.visibility</p:attrName>
                                        </p:attrNameLst>
                                      </p:cBhvr>
                                      <p:to>
                                        <p:strVal val="visible"/>
                                      </p:to>
                                    </p:set>
                                    <p:animEffect transition="in" filter="fade">
                                      <p:cBhvr>
                                        <p:cTn id="78" dur="1000"/>
                                        <p:tgtEl>
                                          <p:spTgt spid="57"/>
                                        </p:tgtEl>
                                      </p:cBhvr>
                                    </p:animEffect>
                                    <p:anim calcmode="lin" valueType="num">
                                      <p:cBhvr>
                                        <p:cTn id="79" dur="1000" fill="hold"/>
                                        <p:tgtEl>
                                          <p:spTgt spid="57"/>
                                        </p:tgtEl>
                                        <p:attrNameLst>
                                          <p:attrName>ppt_x</p:attrName>
                                        </p:attrNameLst>
                                      </p:cBhvr>
                                      <p:tavLst>
                                        <p:tav tm="0">
                                          <p:val>
                                            <p:strVal val="#ppt_x"/>
                                          </p:val>
                                        </p:tav>
                                        <p:tav tm="100000">
                                          <p:val>
                                            <p:strVal val="#ppt_x"/>
                                          </p:val>
                                        </p:tav>
                                      </p:tavLst>
                                    </p:anim>
                                    <p:anim calcmode="lin" valueType="num">
                                      <p:cBhvr>
                                        <p:cTn id="80" dur="1000" fill="hold"/>
                                        <p:tgtEl>
                                          <p:spTgt spid="57"/>
                                        </p:tgtEl>
                                        <p:attrNameLst>
                                          <p:attrName>ppt_y</p:attrName>
                                        </p:attrNameLst>
                                      </p:cBhvr>
                                      <p:tavLst>
                                        <p:tav tm="0">
                                          <p:val>
                                            <p:strVal val="#ppt_y+.1"/>
                                          </p:val>
                                        </p:tav>
                                        <p:tav tm="100000">
                                          <p:val>
                                            <p:strVal val="#ppt_y"/>
                                          </p:val>
                                        </p:tav>
                                      </p:tavLst>
                                    </p:anim>
                                  </p:childTnLst>
                                </p:cTn>
                              </p:par>
                            </p:childTnLst>
                          </p:cTn>
                        </p:par>
                        <p:par>
                          <p:cTn id="81" fill="hold">
                            <p:stCondLst>
                              <p:cond delay="4875"/>
                            </p:stCondLst>
                            <p:childTnLst>
                              <p:par>
                                <p:cTn id="82" presetID="10" presetClass="entr" presetSubtype="0" fill="hold" grpId="0" nodeType="afterEffect">
                                  <p:stCondLst>
                                    <p:cond delay="0"/>
                                  </p:stCondLst>
                                  <p:childTnLst>
                                    <p:set>
                                      <p:cBhvr>
                                        <p:cTn id="83" dur="1" fill="hold">
                                          <p:stCondLst>
                                            <p:cond delay="0"/>
                                          </p:stCondLst>
                                        </p:cTn>
                                        <p:tgtEl>
                                          <p:spTgt spid="13"/>
                                        </p:tgtEl>
                                        <p:attrNameLst>
                                          <p:attrName>style.visibility</p:attrName>
                                        </p:attrNameLst>
                                      </p:cBhvr>
                                      <p:to>
                                        <p:strVal val="visible"/>
                                      </p:to>
                                    </p:set>
                                    <p:animEffect transition="in" filter="fade">
                                      <p:cBhvr>
                                        <p:cTn id="84" dur="500"/>
                                        <p:tgtEl>
                                          <p:spTgt spid="13"/>
                                        </p:tgtEl>
                                      </p:cBhvr>
                                    </p:animEffect>
                                  </p:childTnLst>
                                </p:cTn>
                              </p:par>
                              <p:par>
                                <p:cTn id="85" presetID="10" presetClass="entr" presetSubtype="0" fill="hold" grpId="0" nodeType="withEffect">
                                  <p:stCondLst>
                                    <p:cond delay="0"/>
                                  </p:stCondLst>
                                  <p:iterate type="lt">
                                    <p:tmPct val="10000"/>
                                  </p:iterate>
                                  <p:childTnLst>
                                    <p:set>
                                      <p:cBhvr>
                                        <p:cTn id="86" dur="1" fill="hold">
                                          <p:stCondLst>
                                            <p:cond delay="0"/>
                                          </p:stCondLst>
                                        </p:cTn>
                                        <p:tgtEl>
                                          <p:spTgt spid="93"/>
                                        </p:tgtEl>
                                        <p:attrNameLst>
                                          <p:attrName>style.visibility</p:attrName>
                                        </p:attrNameLst>
                                      </p:cBhvr>
                                      <p:to>
                                        <p:strVal val="visible"/>
                                      </p:to>
                                    </p:set>
                                    <p:animEffect transition="in" filter="fade">
                                      <p:cBhvr>
                                        <p:cTn id="87" dur="750"/>
                                        <p:tgtEl>
                                          <p:spTgt spid="93"/>
                                        </p:tgtEl>
                                      </p:cBhvr>
                                    </p:animEffect>
                                  </p:childTnLst>
                                </p:cTn>
                              </p:par>
                              <p:par>
                                <p:cTn id="88" presetID="63" presetClass="path" presetSubtype="0" decel="50000" fill="hold" grpId="1" nodeType="withEffect">
                                  <p:stCondLst>
                                    <p:cond delay="0"/>
                                  </p:stCondLst>
                                  <p:iterate type="lt">
                                    <p:tmPct val="10000"/>
                                  </p:iterate>
                                  <p:childTnLst>
                                    <p:animMotion origin="layout" path="M -0.01562 -3.7037E-6 L 0.11081 -3.7037E-6 " pathEditMode="relative" rAng="0" ptsTypes="AA">
                                      <p:cBhvr>
                                        <p:cTn id="89" dur="750" spd="-100000" fill="hold"/>
                                        <p:tgtEl>
                                          <p:spTgt spid="93"/>
                                        </p:tgtEl>
                                        <p:attrNameLst>
                                          <p:attrName>ppt_x</p:attrName>
                                          <p:attrName>ppt_y</p:attrName>
                                        </p:attrNameLst>
                                      </p:cBhvr>
                                      <p:rCtr x="6315" y="0"/>
                                    </p:animMotion>
                                  </p:childTnLst>
                                </p:cTn>
                              </p:par>
                              <p:par>
                                <p:cTn id="90" presetID="35" presetClass="path" presetSubtype="0" accel="50000" decel="50000" fill="hold" grpId="2" nodeType="withEffect">
                                  <p:stCondLst>
                                    <p:cond delay="750"/>
                                  </p:stCondLst>
                                  <p:iterate type="lt">
                                    <p:tmPct val="10000"/>
                                  </p:iterate>
                                  <p:childTnLst>
                                    <p:animMotion origin="layout" path="M -0.01562 -3.7037E-6 L -2.29167E-6 -3.7037E-6 " pathEditMode="relative" rAng="0" ptsTypes="AA">
                                      <p:cBhvr>
                                        <p:cTn id="91" dur="750" fill="hold"/>
                                        <p:tgtEl>
                                          <p:spTgt spid="93"/>
                                        </p:tgtEl>
                                        <p:attrNameLst>
                                          <p:attrName>ppt_x</p:attrName>
                                          <p:attrName>ppt_y</p:attrName>
                                        </p:attrNameLst>
                                      </p:cBhvr>
                                      <p:rCtr x="781" y="0"/>
                                    </p:animMotion>
                                  </p:childTnLst>
                                </p:cTn>
                              </p:par>
                            </p:childTnLst>
                          </p:cTn>
                        </p:par>
                        <p:par>
                          <p:cTn id="92" fill="hold">
                            <p:stCondLst>
                              <p:cond delay="7725"/>
                            </p:stCondLst>
                            <p:childTnLst>
                              <p:par>
                                <p:cTn id="93" presetID="10" presetClass="entr" presetSubtype="0" fill="hold" grpId="0" nodeType="afterEffect">
                                  <p:stCondLst>
                                    <p:cond delay="0"/>
                                  </p:stCondLst>
                                  <p:childTnLst>
                                    <p:set>
                                      <p:cBhvr>
                                        <p:cTn id="94" dur="1" fill="hold">
                                          <p:stCondLst>
                                            <p:cond delay="0"/>
                                          </p:stCondLst>
                                        </p:cTn>
                                        <p:tgtEl>
                                          <p:spTgt spid="97"/>
                                        </p:tgtEl>
                                        <p:attrNameLst>
                                          <p:attrName>style.visibility</p:attrName>
                                        </p:attrNameLst>
                                      </p:cBhvr>
                                      <p:to>
                                        <p:strVal val="visible"/>
                                      </p:to>
                                    </p:set>
                                    <p:animEffect transition="in" filter="fade">
                                      <p:cBhvr>
                                        <p:cTn id="95" dur="500"/>
                                        <p:tgtEl>
                                          <p:spTgt spid="97"/>
                                        </p:tgtEl>
                                      </p:cBhvr>
                                    </p:animEffect>
                                  </p:childTnLst>
                                </p:cTn>
                              </p:par>
                            </p:childTnLst>
                          </p:cTn>
                        </p:par>
                        <p:par>
                          <p:cTn id="96" fill="hold">
                            <p:stCondLst>
                              <p:cond delay="8225"/>
                            </p:stCondLst>
                            <p:childTnLst>
                              <p:par>
                                <p:cTn id="97" presetID="22" presetClass="entr" presetSubtype="8" fill="hold" grpId="0" nodeType="afterEffect">
                                  <p:stCondLst>
                                    <p:cond delay="0"/>
                                  </p:stCondLst>
                                  <p:childTnLst>
                                    <p:set>
                                      <p:cBhvr>
                                        <p:cTn id="98" dur="1" fill="hold">
                                          <p:stCondLst>
                                            <p:cond delay="0"/>
                                          </p:stCondLst>
                                        </p:cTn>
                                        <p:tgtEl>
                                          <p:spTgt spid="115"/>
                                        </p:tgtEl>
                                        <p:attrNameLst>
                                          <p:attrName>style.visibility</p:attrName>
                                        </p:attrNameLst>
                                      </p:cBhvr>
                                      <p:to>
                                        <p:strVal val="visible"/>
                                      </p:to>
                                    </p:set>
                                    <p:animEffect transition="in" filter="wipe(left)">
                                      <p:cBhvr>
                                        <p:cTn id="99" dur="500"/>
                                        <p:tgtEl>
                                          <p:spTgt spid="115"/>
                                        </p:tgtEl>
                                      </p:cBhvr>
                                    </p:animEffect>
                                  </p:childTnLst>
                                </p:cTn>
                              </p:par>
                              <p:par>
                                <p:cTn id="100" presetID="22" presetClass="entr" presetSubtype="8" fill="hold" grpId="0" nodeType="withEffect">
                                  <p:stCondLst>
                                    <p:cond delay="0"/>
                                  </p:stCondLst>
                                  <p:childTnLst>
                                    <p:set>
                                      <p:cBhvr>
                                        <p:cTn id="101" dur="1" fill="hold">
                                          <p:stCondLst>
                                            <p:cond delay="0"/>
                                          </p:stCondLst>
                                        </p:cTn>
                                        <p:tgtEl>
                                          <p:spTgt spid="116"/>
                                        </p:tgtEl>
                                        <p:attrNameLst>
                                          <p:attrName>style.visibility</p:attrName>
                                        </p:attrNameLst>
                                      </p:cBhvr>
                                      <p:to>
                                        <p:strVal val="visible"/>
                                      </p:to>
                                    </p:set>
                                    <p:animEffect transition="in" filter="wipe(left)">
                                      <p:cBhvr>
                                        <p:cTn id="102" dur="500"/>
                                        <p:tgtEl>
                                          <p:spTgt spid="116"/>
                                        </p:tgtEl>
                                      </p:cBhvr>
                                    </p:animEffect>
                                  </p:childTnLst>
                                </p:cTn>
                              </p:par>
                              <p:par>
                                <p:cTn id="103" presetID="22" presetClass="entr" presetSubtype="2" fill="hold" grpId="0" nodeType="withEffect">
                                  <p:stCondLst>
                                    <p:cond delay="0"/>
                                  </p:stCondLst>
                                  <p:childTnLst>
                                    <p:set>
                                      <p:cBhvr>
                                        <p:cTn id="104" dur="1" fill="hold">
                                          <p:stCondLst>
                                            <p:cond delay="0"/>
                                          </p:stCondLst>
                                        </p:cTn>
                                        <p:tgtEl>
                                          <p:spTgt spid="117"/>
                                        </p:tgtEl>
                                        <p:attrNameLst>
                                          <p:attrName>style.visibility</p:attrName>
                                        </p:attrNameLst>
                                      </p:cBhvr>
                                      <p:to>
                                        <p:strVal val="visible"/>
                                      </p:to>
                                    </p:set>
                                    <p:animEffect transition="in" filter="wipe(right)">
                                      <p:cBhvr>
                                        <p:cTn id="105" dur="500"/>
                                        <p:tgtEl>
                                          <p:spTgt spid="117"/>
                                        </p:tgtEl>
                                      </p:cBhvr>
                                    </p:animEffect>
                                  </p:childTnLst>
                                </p:cTn>
                              </p:par>
                              <p:par>
                                <p:cTn id="106" presetID="22" presetClass="entr" presetSubtype="8" fill="hold" grpId="0" nodeType="withEffect">
                                  <p:stCondLst>
                                    <p:cond delay="0"/>
                                  </p:stCondLst>
                                  <p:childTnLst>
                                    <p:set>
                                      <p:cBhvr>
                                        <p:cTn id="107" dur="1" fill="hold">
                                          <p:stCondLst>
                                            <p:cond delay="0"/>
                                          </p:stCondLst>
                                        </p:cTn>
                                        <p:tgtEl>
                                          <p:spTgt spid="118"/>
                                        </p:tgtEl>
                                        <p:attrNameLst>
                                          <p:attrName>style.visibility</p:attrName>
                                        </p:attrNameLst>
                                      </p:cBhvr>
                                      <p:to>
                                        <p:strVal val="visible"/>
                                      </p:to>
                                    </p:set>
                                    <p:animEffect transition="in" filter="wipe(left)">
                                      <p:cBhvr>
                                        <p:cTn id="108" dur="500"/>
                                        <p:tgtEl>
                                          <p:spTgt spid="118"/>
                                        </p:tgtEl>
                                      </p:cBhvr>
                                    </p:animEffect>
                                  </p:childTnLst>
                                </p:cTn>
                              </p:par>
                            </p:childTnLst>
                          </p:cTn>
                        </p:par>
                        <p:par>
                          <p:cTn id="109" fill="hold">
                            <p:stCondLst>
                              <p:cond delay="8725"/>
                            </p:stCondLst>
                            <p:childTnLst>
                              <p:par>
                                <p:cTn id="110" presetID="22" presetClass="entr" presetSubtype="8" fill="hold" grpId="0" nodeType="afterEffect">
                                  <p:stCondLst>
                                    <p:cond delay="0"/>
                                  </p:stCondLst>
                                  <p:childTnLst>
                                    <p:set>
                                      <p:cBhvr>
                                        <p:cTn id="111" dur="1" fill="hold">
                                          <p:stCondLst>
                                            <p:cond delay="0"/>
                                          </p:stCondLst>
                                        </p:cTn>
                                        <p:tgtEl>
                                          <p:spTgt spid="119"/>
                                        </p:tgtEl>
                                        <p:attrNameLst>
                                          <p:attrName>style.visibility</p:attrName>
                                        </p:attrNameLst>
                                      </p:cBhvr>
                                      <p:to>
                                        <p:strVal val="visible"/>
                                      </p:to>
                                    </p:set>
                                    <p:animEffect transition="in" filter="wipe(left)">
                                      <p:cBhvr>
                                        <p:cTn id="112" dur="500"/>
                                        <p:tgtEl>
                                          <p:spTgt spid="119"/>
                                        </p:tgtEl>
                                      </p:cBhvr>
                                    </p:animEffect>
                                  </p:childTnLst>
                                </p:cTn>
                              </p:par>
                              <p:par>
                                <p:cTn id="113" presetID="22" presetClass="entr" presetSubtype="8" fill="hold" grpId="0" nodeType="withEffect">
                                  <p:stCondLst>
                                    <p:cond delay="0"/>
                                  </p:stCondLst>
                                  <p:childTnLst>
                                    <p:set>
                                      <p:cBhvr>
                                        <p:cTn id="114" dur="1" fill="hold">
                                          <p:stCondLst>
                                            <p:cond delay="0"/>
                                          </p:stCondLst>
                                        </p:cTn>
                                        <p:tgtEl>
                                          <p:spTgt spid="120"/>
                                        </p:tgtEl>
                                        <p:attrNameLst>
                                          <p:attrName>style.visibility</p:attrName>
                                        </p:attrNameLst>
                                      </p:cBhvr>
                                      <p:to>
                                        <p:strVal val="visible"/>
                                      </p:to>
                                    </p:set>
                                    <p:animEffect transition="in" filter="wipe(left)">
                                      <p:cBhvr>
                                        <p:cTn id="115" dur="500"/>
                                        <p:tgtEl>
                                          <p:spTgt spid="120"/>
                                        </p:tgtEl>
                                      </p:cBhvr>
                                    </p:animEffect>
                                  </p:childTnLst>
                                </p:cTn>
                              </p:par>
                              <p:par>
                                <p:cTn id="116" presetID="22" presetClass="entr" presetSubtype="2" fill="hold" grpId="0" nodeType="withEffect">
                                  <p:stCondLst>
                                    <p:cond delay="0"/>
                                  </p:stCondLst>
                                  <p:childTnLst>
                                    <p:set>
                                      <p:cBhvr>
                                        <p:cTn id="117" dur="1" fill="hold">
                                          <p:stCondLst>
                                            <p:cond delay="0"/>
                                          </p:stCondLst>
                                        </p:cTn>
                                        <p:tgtEl>
                                          <p:spTgt spid="121"/>
                                        </p:tgtEl>
                                        <p:attrNameLst>
                                          <p:attrName>style.visibility</p:attrName>
                                        </p:attrNameLst>
                                      </p:cBhvr>
                                      <p:to>
                                        <p:strVal val="visible"/>
                                      </p:to>
                                    </p:set>
                                    <p:animEffect transition="in" filter="wipe(right)">
                                      <p:cBhvr>
                                        <p:cTn id="118" dur="500"/>
                                        <p:tgtEl>
                                          <p:spTgt spid="121"/>
                                        </p:tgtEl>
                                      </p:cBhvr>
                                    </p:animEffect>
                                  </p:childTnLst>
                                </p:cTn>
                              </p:par>
                              <p:par>
                                <p:cTn id="119" presetID="22" presetClass="entr" presetSubtype="8" fill="hold" grpId="0" nodeType="withEffect">
                                  <p:stCondLst>
                                    <p:cond delay="0"/>
                                  </p:stCondLst>
                                  <p:childTnLst>
                                    <p:set>
                                      <p:cBhvr>
                                        <p:cTn id="120" dur="1" fill="hold">
                                          <p:stCondLst>
                                            <p:cond delay="0"/>
                                          </p:stCondLst>
                                        </p:cTn>
                                        <p:tgtEl>
                                          <p:spTgt spid="122"/>
                                        </p:tgtEl>
                                        <p:attrNameLst>
                                          <p:attrName>style.visibility</p:attrName>
                                        </p:attrNameLst>
                                      </p:cBhvr>
                                      <p:to>
                                        <p:strVal val="visible"/>
                                      </p:to>
                                    </p:set>
                                    <p:animEffect transition="in" filter="wipe(left)">
                                      <p:cBhvr>
                                        <p:cTn id="121" dur="500"/>
                                        <p:tgtEl>
                                          <p:spTgt spid="1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8" grpId="0" animBg="1"/>
      <p:bldP spid="108" grpId="1" animBg="1"/>
      <p:bldP spid="108" grpId="2" animBg="1"/>
      <p:bldP spid="111" grpId="0" animBg="1"/>
      <p:bldP spid="87" grpId="0"/>
      <p:bldP spid="87" grpId="1"/>
      <p:bldP spid="87" grpId="2"/>
      <p:bldP spid="89" grpId="0" animBg="1"/>
      <p:bldP spid="90" grpId="0" animBg="1"/>
      <p:bldP spid="90" grpId="1" animBg="1"/>
      <p:bldP spid="90" grpId="2" animBg="1"/>
      <p:bldP spid="97" grpId="0"/>
      <p:bldP spid="115" grpId="0"/>
      <p:bldP spid="116" grpId="0" animBg="1"/>
      <p:bldP spid="117" grpId="0" animBg="1"/>
      <p:bldP spid="118" grpId="0"/>
      <p:bldP spid="13" grpId="0" animBg="1"/>
      <p:bldP spid="93" grpId="0"/>
      <p:bldP spid="93" grpId="1"/>
      <p:bldP spid="93" grpId="2"/>
      <p:bldP spid="20" grpId="0" animBg="1"/>
      <p:bldP spid="20" grpId="1" animBg="1"/>
      <p:bldP spid="20" grpId="2" animBg="1"/>
      <p:bldP spid="85" grpId="0" animBg="1"/>
      <p:bldP spid="85" grpId="1" animBg="1"/>
      <p:bldP spid="85" grpId="2" animBg="1"/>
      <p:bldP spid="21" grpId="0" animBg="1"/>
      <p:bldP spid="21" grpId="1" animBg="1"/>
      <p:bldP spid="21" grpId="2" animBg="1"/>
      <p:bldP spid="61" grpId="0" animBg="1"/>
      <p:bldP spid="61" grpId="1" animBg="1"/>
      <p:bldP spid="61" grpId="2" animBg="1"/>
      <p:bldP spid="22" grpId="0" animBg="1"/>
      <p:bldP spid="119" grpId="0"/>
      <p:bldP spid="120" grpId="0" animBg="1"/>
      <p:bldP spid="121" grpId="0" animBg="1"/>
      <p:bldP spid="122" grpId="0"/>
      <p:bldP spid="84" grpId="0" animBg="1"/>
      <p:bldP spid="84" grpId="1" animBg="1"/>
      <p:bldP spid="84" grpId="2"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6" name="图表 35"/>
          <p:cNvGraphicFramePr/>
          <p:nvPr>
            <p:extLst/>
          </p:nvPr>
        </p:nvGraphicFramePr>
        <p:xfrm>
          <a:off x="929194" y="1466026"/>
          <a:ext cx="1438646" cy="1483766"/>
        </p:xfrm>
        <a:graphic>
          <a:graphicData uri="http://schemas.openxmlformats.org/drawingml/2006/chart">
            <c:chart xmlns:c="http://schemas.openxmlformats.org/drawingml/2006/chart" xmlns:r="http://schemas.openxmlformats.org/officeDocument/2006/relationships" r:id="rId3"/>
          </a:graphicData>
        </a:graphic>
      </p:graphicFrame>
      <p:sp>
        <p:nvSpPr>
          <p:cNvPr id="37" name="TextBox 36"/>
          <p:cNvSpPr txBox="1"/>
          <p:nvPr/>
        </p:nvSpPr>
        <p:spPr>
          <a:xfrm>
            <a:off x="899592" y="3351175"/>
            <a:ext cx="1497851" cy="542456"/>
          </a:xfrm>
          <a:prstGeom prst="rect">
            <a:avLst/>
          </a:prstGeom>
          <a:noFill/>
        </p:spPr>
        <p:txBody>
          <a:bodyPr wrap="square" rtlCol="0">
            <a:spAutoFit/>
          </a:bodyPr>
          <a:lstStyle/>
          <a:p>
            <a:pPr algn="ctr">
              <a:lnSpc>
                <a:spcPct val="130000"/>
              </a:lnSpc>
            </a:pPr>
            <a:r>
              <a:rPr lang="zh-CN" altLang="en-US" sz="75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38" name="TextBox 37"/>
          <p:cNvSpPr txBox="1"/>
          <p:nvPr/>
        </p:nvSpPr>
        <p:spPr>
          <a:xfrm>
            <a:off x="983164" y="3113093"/>
            <a:ext cx="1330707" cy="242374"/>
          </a:xfrm>
          <a:prstGeom prst="rect">
            <a:avLst/>
          </a:prstGeom>
          <a:noFill/>
        </p:spPr>
        <p:txBody>
          <a:bodyPr wrap="square" tIns="0" bIns="0" rtlCol="0" anchor="t">
            <a:spAutoFit/>
          </a:bodyPr>
          <a:lstStyle/>
          <a:p>
            <a:pPr algn="ctr">
              <a:lnSpc>
                <a:spcPct val="150000"/>
              </a:lnSpc>
            </a:pPr>
            <a:r>
              <a:rPr lang="zh-CN" altLang="en-US" sz="1050" dirty="0">
                <a:solidFill>
                  <a:schemeClr val="tx1">
                    <a:lumMod val="75000"/>
                    <a:lumOff val="25000"/>
                  </a:schemeClr>
                </a:solidFill>
                <a:latin typeface="微软雅黑" pitchFamily="34" charset="-122"/>
                <a:ea typeface="微软雅黑" pitchFamily="34" charset="-122"/>
                <a:cs typeface="华文黑体" pitchFamily="2" charset="-122"/>
              </a:rPr>
              <a:t>点击添加标题</a:t>
            </a:r>
          </a:p>
        </p:txBody>
      </p:sp>
      <p:sp>
        <p:nvSpPr>
          <p:cNvPr id="39" name="TextBox 38"/>
          <p:cNvSpPr txBox="1"/>
          <p:nvPr/>
        </p:nvSpPr>
        <p:spPr>
          <a:xfrm>
            <a:off x="1363464" y="1988619"/>
            <a:ext cx="579005" cy="461665"/>
          </a:xfrm>
          <a:prstGeom prst="rect">
            <a:avLst/>
          </a:prstGeom>
          <a:noFill/>
        </p:spPr>
        <p:txBody>
          <a:bodyPr wrap="none" rtlCol="0">
            <a:spAutoFit/>
          </a:bodyPr>
          <a:lstStyle/>
          <a:p>
            <a:r>
              <a:rPr lang="en-US" altLang="zh-CN" sz="2400" dirty="0">
                <a:solidFill>
                  <a:schemeClr val="tx1">
                    <a:lumMod val="75000"/>
                    <a:lumOff val="25000"/>
                  </a:schemeClr>
                </a:solidFill>
                <a:latin typeface="Bebas" pitchFamily="2" charset="0"/>
              </a:rPr>
              <a:t>75</a:t>
            </a:r>
            <a:r>
              <a:rPr lang="en-US" altLang="zh-CN" sz="1350" dirty="0">
                <a:solidFill>
                  <a:schemeClr val="tx1">
                    <a:lumMod val="75000"/>
                    <a:lumOff val="25000"/>
                  </a:schemeClr>
                </a:solidFill>
                <a:latin typeface="Bebas" pitchFamily="2" charset="0"/>
              </a:rPr>
              <a:t>%</a:t>
            </a:r>
          </a:p>
        </p:txBody>
      </p:sp>
      <p:cxnSp>
        <p:nvCxnSpPr>
          <p:cNvPr id="40" name="直接连接符 39"/>
          <p:cNvCxnSpPr/>
          <p:nvPr/>
        </p:nvCxnSpPr>
        <p:spPr>
          <a:xfrm>
            <a:off x="2569198" y="1437624"/>
            <a:ext cx="0" cy="2660433"/>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a:off x="5439802" y="1437624"/>
            <a:ext cx="0" cy="2660433"/>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42" name="TextBox 41"/>
          <p:cNvSpPr txBox="1"/>
          <p:nvPr/>
        </p:nvSpPr>
        <p:spPr>
          <a:xfrm>
            <a:off x="2792772" y="1860307"/>
            <a:ext cx="2437006" cy="992579"/>
          </a:xfrm>
          <a:prstGeom prst="rect">
            <a:avLst/>
          </a:prstGeom>
          <a:noFill/>
        </p:spPr>
        <p:txBody>
          <a:bodyPr wrap="square" rtlCol="0">
            <a:spAutoFit/>
          </a:bodyPr>
          <a:lstStyle/>
          <a:p>
            <a:pPr algn="just">
              <a:lnSpc>
                <a:spcPct val="130000"/>
              </a:lnSpc>
            </a:pPr>
            <a:r>
              <a:rPr lang="zh-CN" altLang="en-US" sz="75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并选择只保留文字。</a:t>
            </a:r>
          </a:p>
        </p:txBody>
      </p:sp>
      <p:sp>
        <p:nvSpPr>
          <p:cNvPr id="43" name="TextBox 42"/>
          <p:cNvSpPr txBox="1"/>
          <p:nvPr/>
        </p:nvSpPr>
        <p:spPr>
          <a:xfrm>
            <a:off x="2792773" y="1593866"/>
            <a:ext cx="1313360" cy="242374"/>
          </a:xfrm>
          <a:prstGeom prst="rect">
            <a:avLst/>
          </a:prstGeom>
          <a:noFill/>
        </p:spPr>
        <p:txBody>
          <a:bodyPr wrap="square" tIns="0" bIns="0" rtlCol="0" anchor="t">
            <a:spAutoFit/>
          </a:bodyPr>
          <a:lstStyle/>
          <a:p>
            <a:pPr>
              <a:lnSpc>
                <a:spcPct val="150000"/>
              </a:lnSpc>
            </a:pPr>
            <a:r>
              <a:rPr lang="zh-CN" altLang="en-US" sz="1050" dirty="0">
                <a:solidFill>
                  <a:schemeClr val="tx1">
                    <a:lumMod val="75000"/>
                    <a:lumOff val="25000"/>
                  </a:schemeClr>
                </a:solidFill>
                <a:latin typeface="微软雅黑" pitchFamily="34" charset="-122"/>
                <a:ea typeface="微软雅黑" pitchFamily="34" charset="-122"/>
                <a:cs typeface="华文黑体" pitchFamily="2" charset="-122"/>
              </a:rPr>
              <a:t>点击添加标题</a:t>
            </a:r>
          </a:p>
        </p:txBody>
      </p:sp>
      <p:sp>
        <p:nvSpPr>
          <p:cNvPr id="44" name="Freeform 26"/>
          <p:cNvSpPr>
            <a:spLocks noEditPoints="1"/>
          </p:cNvSpPr>
          <p:nvPr/>
        </p:nvSpPr>
        <p:spPr bwMode="auto">
          <a:xfrm>
            <a:off x="2872151" y="2878021"/>
            <a:ext cx="133949" cy="341801"/>
          </a:xfrm>
          <a:custGeom>
            <a:avLst/>
            <a:gdLst>
              <a:gd name="T0" fmla="*/ 45 w 89"/>
              <a:gd name="T1" fmla="*/ 41 h 227"/>
              <a:gd name="T2" fmla="*/ 65 w 89"/>
              <a:gd name="T3" fmla="*/ 20 h 227"/>
              <a:gd name="T4" fmla="*/ 45 w 89"/>
              <a:gd name="T5" fmla="*/ 0 h 227"/>
              <a:gd name="T6" fmla="*/ 24 w 89"/>
              <a:gd name="T7" fmla="*/ 20 h 227"/>
              <a:gd name="T8" fmla="*/ 45 w 89"/>
              <a:gd name="T9" fmla="*/ 41 h 227"/>
              <a:gd name="T10" fmla="*/ 89 w 89"/>
              <a:gd name="T11" fmla="*/ 60 h 227"/>
              <a:gd name="T12" fmla="*/ 89 w 89"/>
              <a:gd name="T13" fmla="*/ 60 h 227"/>
              <a:gd name="T14" fmla="*/ 72 w 89"/>
              <a:gd name="T15" fmla="*/ 44 h 227"/>
              <a:gd name="T16" fmla="*/ 18 w 89"/>
              <a:gd name="T17" fmla="*/ 44 h 227"/>
              <a:gd name="T18" fmla="*/ 0 w 89"/>
              <a:gd name="T19" fmla="*/ 60 h 227"/>
              <a:gd name="T20" fmla="*/ 0 w 89"/>
              <a:gd name="T21" fmla="*/ 60 h 227"/>
              <a:gd name="T22" fmla="*/ 0 w 89"/>
              <a:gd name="T23" fmla="*/ 119 h 227"/>
              <a:gd name="T24" fmla="*/ 9 w 89"/>
              <a:gd name="T25" fmla="*/ 128 h 227"/>
              <a:gd name="T26" fmla="*/ 18 w 89"/>
              <a:gd name="T27" fmla="*/ 119 h 227"/>
              <a:gd name="T28" fmla="*/ 18 w 89"/>
              <a:gd name="T29" fmla="*/ 76 h 227"/>
              <a:gd name="T30" fmla="*/ 20 w 89"/>
              <a:gd name="T31" fmla="*/ 76 h 227"/>
              <a:gd name="T32" fmla="*/ 22 w 89"/>
              <a:gd name="T33" fmla="*/ 76 h 227"/>
              <a:gd name="T34" fmla="*/ 21 w 89"/>
              <a:gd name="T35" fmla="*/ 78 h 227"/>
              <a:gd name="T36" fmla="*/ 21 w 89"/>
              <a:gd name="T37" fmla="*/ 216 h 227"/>
              <a:gd name="T38" fmla="*/ 32 w 89"/>
              <a:gd name="T39" fmla="*/ 227 h 227"/>
              <a:gd name="T40" fmla="*/ 43 w 89"/>
              <a:gd name="T41" fmla="*/ 216 h 227"/>
              <a:gd name="T42" fmla="*/ 43 w 89"/>
              <a:gd name="T43" fmla="*/ 152 h 227"/>
              <a:gd name="T44" fmla="*/ 46 w 89"/>
              <a:gd name="T45" fmla="*/ 152 h 227"/>
              <a:gd name="T46" fmla="*/ 46 w 89"/>
              <a:gd name="T47" fmla="*/ 216 h 227"/>
              <a:gd name="T48" fmla="*/ 57 w 89"/>
              <a:gd name="T49" fmla="*/ 227 h 227"/>
              <a:gd name="T50" fmla="*/ 68 w 89"/>
              <a:gd name="T51" fmla="*/ 216 h 227"/>
              <a:gd name="T52" fmla="*/ 68 w 89"/>
              <a:gd name="T53" fmla="*/ 78 h 227"/>
              <a:gd name="T54" fmla="*/ 68 w 89"/>
              <a:gd name="T55" fmla="*/ 76 h 227"/>
              <a:gd name="T56" fmla="*/ 71 w 89"/>
              <a:gd name="T57" fmla="*/ 76 h 227"/>
              <a:gd name="T58" fmla="*/ 71 w 89"/>
              <a:gd name="T59" fmla="*/ 119 h 227"/>
              <a:gd name="T60" fmla="*/ 80 w 89"/>
              <a:gd name="T61" fmla="*/ 128 h 227"/>
              <a:gd name="T62" fmla="*/ 89 w 89"/>
              <a:gd name="T63" fmla="*/ 119 h 227"/>
              <a:gd name="T64" fmla="*/ 89 w 89"/>
              <a:gd name="T65" fmla="*/ 6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9" h="227">
                <a:moveTo>
                  <a:pt x="45" y="41"/>
                </a:moveTo>
                <a:cubicBezTo>
                  <a:pt x="56" y="41"/>
                  <a:pt x="65" y="32"/>
                  <a:pt x="65" y="20"/>
                </a:cubicBezTo>
                <a:cubicBezTo>
                  <a:pt x="65" y="9"/>
                  <a:pt x="56" y="0"/>
                  <a:pt x="45" y="0"/>
                </a:cubicBezTo>
                <a:cubicBezTo>
                  <a:pt x="33" y="0"/>
                  <a:pt x="24" y="9"/>
                  <a:pt x="24" y="20"/>
                </a:cubicBezTo>
                <a:cubicBezTo>
                  <a:pt x="24" y="32"/>
                  <a:pt x="33" y="41"/>
                  <a:pt x="45" y="41"/>
                </a:cubicBezTo>
                <a:close/>
                <a:moveTo>
                  <a:pt x="89" y="60"/>
                </a:moveTo>
                <a:cubicBezTo>
                  <a:pt x="89" y="60"/>
                  <a:pt x="89" y="60"/>
                  <a:pt x="89" y="60"/>
                </a:cubicBezTo>
                <a:cubicBezTo>
                  <a:pt x="88" y="51"/>
                  <a:pt x="81" y="44"/>
                  <a:pt x="72" y="44"/>
                </a:cubicBezTo>
                <a:cubicBezTo>
                  <a:pt x="18" y="44"/>
                  <a:pt x="18" y="44"/>
                  <a:pt x="18" y="44"/>
                </a:cubicBezTo>
                <a:cubicBezTo>
                  <a:pt x="9" y="44"/>
                  <a:pt x="1" y="51"/>
                  <a:pt x="0" y="60"/>
                </a:cubicBezTo>
                <a:cubicBezTo>
                  <a:pt x="0" y="60"/>
                  <a:pt x="0" y="60"/>
                  <a:pt x="0" y="60"/>
                </a:cubicBezTo>
                <a:cubicBezTo>
                  <a:pt x="0" y="119"/>
                  <a:pt x="0" y="119"/>
                  <a:pt x="0" y="119"/>
                </a:cubicBezTo>
                <a:cubicBezTo>
                  <a:pt x="0" y="124"/>
                  <a:pt x="4" y="128"/>
                  <a:pt x="9" y="128"/>
                </a:cubicBezTo>
                <a:cubicBezTo>
                  <a:pt x="14" y="128"/>
                  <a:pt x="18" y="124"/>
                  <a:pt x="18" y="119"/>
                </a:cubicBezTo>
                <a:cubicBezTo>
                  <a:pt x="18" y="76"/>
                  <a:pt x="18" y="76"/>
                  <a:pt x="18" y="76"/>
                </a:cubicBezTo>
                <a:cubicBezTo>
                  <a:pt x="19" y="76"/>
                  <a:pt x="19" y="76"/>
                  <a:pt x="20" y="76"/>
                </a:cubicBezTo>
                <a:cubicBezTo>
                  <a:pt x="22" y="76"/>
                  <a:pt x="22" y="76"/>
                  <a:pt x="22" y="76"/>
                </a:cubicBezTo>
                <a:cubicBezTo>
                  <a:pt x="21" y="76"/>
                  <a:pt x="21" y="77"/>
                  <a:pt x="21" y="78"/>
                </a:cubicBezTo>
                <a:cubicBezTo>
                  <a:pt x="21" y="216"/>
                  <a:pt x="21" y="216"/>
                  <a:pt x="21" y="216"/>
                </a:cubicBezTo>
                <a:cubicBezTo>
                  <a:pt x="21" y="222"/>
                  <a:pt x="26" y="227"/>
                  <a:pt x="32" y="227"/>
                </a:cubicBezTo>
                <a:cubicBezTo>
                  <a:pt x="38" y="227"/>
                  <a:pt x="43" y="222"/>
                  <a:pt x="43" y="216"/>
                </a:cubicBezTo>
                <a:cubicBezTo>
                  <a:pt x="43" y="152"/>
                  <a:pt x="43" y="152"/>
                  <a:pt x="43" y="152"/>
                </a:cubicBezTo>
                <a:cubicBezTo>
                  <a:pt x="46" y="152"/>
                  <a:pt x="46" y="152"/>
                  <a:pt x="46" y="152"/>
                </a:cubicBezTo>
                <a:cubicBezTo>
                  <a:pt x="46" y="216"/>
                  <a:pt x="46" y="216"/>
                  <a:pt x="46" y="216"/>
                </a:cubicBezTo>
                <a:cubicBezTo>
                  <a:pt x="46" y="222"/>
                  <a:pt x="51" y="227"/>
                  <a:pt x="57" y="227"/>
                </a:cubicBezTo>
                <a:cubicBezTo>
                  <a:pt x="63" y="227"/>
                  <a:pt x="68" y="222"/>
                  <a:pt x="68" y="216"/>
                </a:cubicBezTo>
                <a:cubicBezTo>
                  <a:pt x="68" y="78"/>
                  <a:pt x="68" y="78"/>
                  <a:pt x="68" y="78"/>
                </a:cubicBezTo>
                <a:cubicBezTo>
                  <a:pt x="68" y="77"/>
                  <a:pt x="68" y="76"/>
                  <a:pt x="68" y="76"/>
                </a:cubicBezTo>
                <a:cubicBezTo>
                  <a:pt x="71" y="76"/>
                  <a:pt x="71" y="76"/>
                  <a:pt x="71" y="76"/>
                </a:cubicBezTo>
                <a:cubicBezTo>
                  <a:pt x="71" y="119"/>
                  <a:pt x="71" y="119"/>
                  <a:pt x="71" y="119"/>
                </a:cubicBezTo>
                <a:cubicBezTo>
                  <a:pt x="71" y="124"/>
                  <a:pt x="75" y="128"/>
                  <a:pt x="80" y="128"/>
                </a:cubicBezTo>
                <a:cubicBezTo>
                  <a:pt x="85" y="128"/>
                  <a:pt x="89" y="124"/>
                  <a:pt x="89" y="119"/>
                </a:cubicBezTo>
                <a:cubicBezTo>
                  <a:pt x="89" y="60"/>
                  <a:pt x="89" y="60"/>
                  <a:pt x="89" y="60"/>
                </a:cubicBezTo>
                <a:close/>
              </a:path>
            </a:pathLst>
          </a:custGeom>
          <a:solidFill>
            <a:schemeClr val="bg1">
              <a:lumMod val="75000"/>
            </a:schemeClr>
          </a:solidFill>
          <a:ln>
            <a:noFill/>
          </a:ln>
          <a:extLst/>
        </p:spPr>
        <p:txBody>
          <a:bodyPr vert="horz" wrap="square" lIns="68580" tIns="34290" rIns="68580" bIns="34290" numCol="1" anchor="t" anchorCtr="0" compatLnSpc="1">
            <a:prstTxWarp prst="textNoShape">
              <a:avLst/>
            </a:prstTxWarp>
          </a:bodyPr>
          <a:lstStyle/>
          <a:p>
            <a:endParaRPr lang="zh-CN" altLang="en-US" sz="1350"/>
          </a:p>
        </p:txBody>
      </p:sp>
      <p:sp>
        <p:nvSpPr>
          <p:cNvPr id="45" name="Freeform 26"/>
          <p:cNvSpPr>
            <a:spLocks noEditPoints="1"/>
          </p:cNvSpPr>
          <p:nvPr/>
        </p:nvSpPr>
        <p:spPr bwMode="auto">
          <a:xfrm>
            <a:off x="3052552" y="2878021"/>
            <a:ext cx="133949" cy="341801"/>
          </a:xfrm>
          <a:custGeom>
            <a:avLst/>
            <a:gdLst>
              <a:gd name="T0" fmla="*/ 45 w 89"/>
              <a:gd name="T1" fmla="*/ 41 h 227"/>
              <a:gd name="T2" fmla="*/ 65 w 89"/>
              <a:gd name="T3" fmla="*/ 20 h 227"/>
              <a:gd name="T4" fmla="*/ 45 w 89"/>
              <a:gd name="T5" fmla="*/ 0 h 227"/>
              <a:gd name="T6" fmla="*/ 24 w 89"/>
              <a:gd name="T7" fmla="*/ 20 h 227"/>
              <a:gd name="T8" fmla="*/ 45 w 89"/>
              <a:gd name="T9" fmla="*/ 41 h 227"/>
              <a:gd name="T10" fmla="*/ 89 w 89"/>
              <a:gd name="T11" fmla="*/ 60 h 227"/>
              <a:gd name="T12" fmla="*/ 89 w 89"/>
              <a:gd name="T13" fmla="*/ 60 h 227"/>
              <a:gd name="T14" fmla="*/ 72 w 89"/>
              <a:gd name="T15" fmla="*/ 44 h 227"/>
              <a:gd name="T16" fmla="*/ 18 w 89"/>
              <a:gd name="T17" fmla="*/ 44 h 227"/>
              <a:gd name="T18" fmla="*/ 0 w 89"/>
              <a:gd name="T19" fmla="*/ 60 h 227"/>
              <a:gd name="T20" fmla="*/ 0 w 89"/>
              <a:gd name="T21" fmla="*/ 60 h 227"/>
              <a:gd name="T22" fmla="*/ 0 w 89"/>
              <a:gd name="T23" fmla="*/ 119 h 227"/>
              <a:gd name="T24" fmla="*/ 9 w 89"/>
              <a:gd name="T25" fmla="*/ 128 h 227"/>
              <a:gd name="T26" fmla="*/ 18 w 89"/>
              <a:gd name="T27" fmla="*/ 119 h 227"/>
              <a:gd name="T28" fmla="*/ 18 w 89"/>
              <a:gd name="T29" fmla="*/ 76 h 227"/>
              <a:gd name="T30" fmla="*/ 20 w 89"/>
              <a:gd name="T31" fmla="*/ 76 h 227"/>
              <a:gd name="T32" fmla="*/ 22 w 89"/>
              <a:gd name="T33" fmla="*/ 76 h 227"/>
              <a:gd name="T34" fmla="*/ 21 w 89"/>
              <a:gd name="T35" fmla="*/ 78 h 227"/>
              <a:gd name="T36" fmla="*/ 21 w 89"/>
              <a:gd name="T37" fmla="*/ 216 h 227"/>
              <a:gd name="T38" fmla="*/ 32 w 89"/>
              <a:gd name="T39" fmla="*/ 227 h 227"/>
              <a:gd name="T40" fmla="*/ 43 w 89"/>
              <a:gd name="T41" fmla="*/ 216 h 227"/>
              <a:gd name="T42" fmla="*/ 43 w 89"/>
              <a:gd name="T43" fmla="*/ 152 h 227"/>
              <a:gd name="T44" fmla="*/ 46 w 89"/>
              <a:gd name="T45" fmla="*/ 152 h 227"/>
              <a:gd name="T46" fmla="*/ 46 w 89"/>
              <a:gd name="T47" fmla="*/ 216 h 227"/>
              <a:gd name="T48" fmla="*/ 57 w 89"/>
              <a:gd name="T49" fmla="*/ 227 h 227"/>
              <a:gd name="T50" fmla="*/ 68 w 89"/>
              <a:gd name="T51" fmla="*/ 216 h 227"/>
              <a:gd name="T52" fmla="*/ 68 w 89"/>
              <a:gd name="T53" fmla="*/ 78 h 227"/>
              <a:gd name="T54" fmla="*/ 68 w 89"/>
              <a:gd name="T55" fmla="*/ 76 h 227"/>
              <a:gd name="T56" fmla="*/ 71 w 89"/>
              <a:gd name="T57" fmla="*/ 76 h 227"/>
              <a:gd name="T58" fmla="*/ 71 w 89"/>
              <a:gd name="T59" fmla="*/ 119 h 227"/>
              <a:gd name="T60" fmla="*/ 80 w 89"/>
              <a:gd name="T61" fmla="*/ 128 h 227"/>
              <a:gd name="T62" fmla="*/ 89 w 89"/>
              <a:gd name="T63" fmla="*/ 119 h 227"/>
              <a:gd name="T64" fmla="*/ 89 w 89"/>
              <a:gd name="T65" fmla="*/ 6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9" h="227">
                <a:moveTo>
                  <a:pt x="45" y="41"/>
                </a:moveTo>
                <a:cubicBezTo>
                  <a:pt x="56" y="41"/>
                  <a:pt x="65" y="32"/>
                  <a:pt x="65" y="20"/>
                </a:cubicBezTo>
                <a:cubicBezTo>
                  <a:pt x="65" y="9"/>
                  <a:pt x="56" y="0"/>
                  <a:pt x="45" y="0"/>
                </a:cubicBezTo>
                <a:cubicBezTo>
                  <a:pt x="33" y="0"/>
                  <a:pt x="24" y="9"/>
                  <a:pt x="24" y="20"/>
                </a:cubicBezTo>
                <a:cubicBezTo>
                  <a:pt x="24" y="32"/>
                  <a:pt x="33" y="41"/>
                  <a:pt x="45" y="41"/>
                </a:cubicBezTo>
                <a:close/>
                <a:moveTo>
                  <a:pt x="89" y="60"/>
                </a:moveTo>
                <a:cubicBezTo>
                  <a:pt x="89" y="60"/>
                  <a:pt x="89" y="60"/>
                  <a:pt x="89" y="60"/>
                </a:cubicBezTo>
                <a:cubicBezTo>
                  <a:pt x="88" y="51"/>
                  <a:pt x="81" y="44"/>
                  <a:pt x="72" y="44"/>
                </a:cubicBezTo>
                <a:cubicBezTo>
                  <a:pt x="18" y="44"/>
                  <a:pt x="18" y="44"/>
                  <a:pt x="18" y="44"/>
                </a:cubicBezTo>
                <a:cubicBezTo>
                  <a:pt x="9" y="44"/>
                  <a:pt x="1" y="51"/>
                  <a:pt x="0" y="60"/>
                </a:cubicBezTo>
                <a:cubicBezTo>
                  <a:pt x="0" y="60"/>
                  <a:pt x="0" y="60"/>
                  <a:pt x="0" y="60"/>
                </a:cubicBezTo>
                <a:cubicBezTo>
                  <a:pt x="0" y="119"/>
                  <a:pt x="0" y="119"/>
                  <a:pt x="0" y="119"/>
                </a:cubicBezTo>
                <a:cubicBezTo>
                  <a:pt x="0" y="124"/>
                  <a:pt x="4" y="128"/>
                  <a:pt x="9" y="128"/>
                </a:cubicBezTo>
                <a:cubicBezTo>
                  <a:pt x="14" y="128"/>
                  <a:pt x="18" y="124"/>
                  <a:pt x="18" y="119"/>
                </a:cubicBezTo>
                <a:cubicBezTo>
                  <a:pt x="18" y="76"/>
                  <a:pt x="18" y="76"/>
                  <a:pt x="18" y="76"/>
                </a:cubicBezTo>
                <a:cubicBezTo>
                  <a:pt x="19" y="76"/>
                  <a:pt x="19" y="76"/>
                  <a:pt x="20" y="76"/>
                </a:cubicBezTo>
                <a:cubicBezTo>
                  <a:pt x="22" y="76"/>
                  <a:pt x="22" y="76"/>
                  <a:pt x="22" y="76"/>
                </a:cubicBezTo>
                <a:cubicBezTo>
                  <a:pt x="21" y="76"/>
                  <a:pt x="21" y="77"/>
                  <a:pt x="21" y="78"/>
                </a:cubicBezTo>
                <a:cubicBezTo>
                  <a:pt x="21" y="216"/>
                  <a:pt x="21" y="216"/>
                  <a:pt x="21" y="216"/>
                </a:cubicBezTo>
                <a:cubicBezTo>
                  <a:pt x="21" y="222"/>
                  <a:pt x="26" y="227"/>
                  <a:pt x="32" y="227"/>
                </a:cubicBezTo>
                <a:cubicBezTo>
                  <a:pt x="38" y="227"/>
                  <a:pt x="43" y="222"/>
                  <a:pt x="43" y="216"/>
                </a:cubicBezTo>
                <a:cubicBezTo>
                  <a:pt x="43" y="152"/>
                  <a:pt x="43" y="152"/>
                  <a:pt x="43" y="152"/>
                </a:cubicBezTo>
                <a:cubicBezTo>
                  <a:pt x="46" y="152"/>
                  <a:pt x="46" y="152"/>
                  <a:pt x="46" y="152"/>
                </a:cubicBezTo>
                <a:cubicBezTo>
                  <a:pt x="46" y="216"/>
                  <a:pt x="46" y="216"/>
                  <a:pt x="46" y="216"/>
                </a:cubicBezTo>
                <a:cubicBezTo>
                  <a:pt x="46" y="222"/>
                  <a:pt x="51" y="227"/>
                  <a:pt x="57" y="227"/>
                </a:cubicBezTo>
                <a:cubicBezTo>
                  <a:pt x="63" y="227"/>
                  <a:pt x="68" y="222"/>
                  <a:pt x="68" y="216"/>
                </a:cubicBezTo>
                <a:cubicBezTo>
                  <a:pt x="68" y="78"/>
                  <a:pt x="68" y="78"/>
                  <a:pt x="68" y="78"/>
                </a:cubicBezTo>
                <a:cubicBezTo>
                  <a:pt x="68" y="77"/>
                  <a:pt x="68" y="76"/>
                  <a:pt x="68" y="76"/>
                </a:cubicBezTo>
                <a:cubicBezTo>
                  <a:pt x="71" y="76"/>
                  <a:pt x="71" y="76"/>
                  <a:pt x="71" y="76"/>
                </a:cubicBezTo>
                <a:cubicBezTo>
                  <a:pt x="71" y="119"/>
                  <a:pt x="71" y="119"/>
                  <a:pt x="71" y="119"/>
                </a:cubicBezTo>
                <a:cubicBezTo>
                  <a:pt x="71" y="124"/>
                  <a:pt x="75" y="128"/>
                  <a:pt x="80" y="128"/>
                </a:cubicBezTo>
                <a:cubicBezTo>
                  <a:pt x="85" y="128"/>
                  <a:pt x="89" y="124"/>
                  <a:pt x="89" y="119"/>
                </a:cubicBezTo>
                <a:cubicBezTo>
                  <a:pt x="89" y="60"/>
                  <a:pt x="89" y="60"/>
                  <a:pt x="89" y="60"/>
                </a:cubicBezTo>
                <a:close/>
              </a:path>
            </a:pathLst>
          </a:custGeom>
          <a:solidFill>
            <a:schemeClr val="bg1">
              <a:lumMod val="75000"/>
            </a:schemeClr>
          </a:solidFill>
          <a:ln>
            <a:noFill/>
          </a:ln>
          <a:extLst/>
        </p:spPr>
        <p:txBody>
          <a:bodyPr vert="horz" wrap="square" lIns="68580" tIns="34290" rIns="68580" bIns="34290" numCol="1" anchor="t" anchorCtr="0" compatLnSpc="1">
            <a:prstTxWarp prst="textNoShape">
              <a:avLst/>
            </a:prstTxWarp>
          </a:bodyPr>
          <a:lstStyle/>
          <a:p>
            <a:endParaRPr lang="zh-CN" altLang="en-US" sz="1350"/>
          </a:p>
        </p:txBody>
      </p:sp>
      <p:sp>
        <p:nvSpPr>
          <p:cNvPr id="46" name="Freeform 26"/>
          <p:cNvSpPr>
            <a:spLocks noEditPoints="1"/>
          </p:cNvSpPr>
          <p:nvPr/>
        </p:nvSpPr>
        <p:spPr bwMode="auto">
          <a:xfrm>
            <a:off x="3232954" y="2878021"/>
            <a:ext cx="133949" cy="341801"/>
          </a:xfrm>
          <a:custGeom>
            <a:avLst/>
            <a:gdLst>
              <a:gd name="T0" fmla="*/ 45 w 89"/>
              <a:gd name="T1" fmla="*/ 41 h 227"/>
              <a:gd name="T2" fmla="*/ 65 w 89"/>
              <a:gd name="T3" fmla="*/ 20 h 227"/>
              <a:gd name="T4" fmla="*/ 45 w 89"/>
              <a:gd name="T5" fmla="*/ 0 h 227"/>
              <a:gd name="T6" fmla="*/ 24 w 89"/>
              <a:gd name="T7" fmla="*/ 20 h 227"/>
              <a:gd name="T8" fmla="*/ 45 w 89"/>
              <a:gd name="T9" fmla="*/ 41 h 227"/>
              <a:gd name="T10" fmla="*/ 89 w 89"/>
              <a:gd name="T11" fmla="*/ 60 h 227"/>
              <a:gd name="T12" fmla="*/ 89 w 89"/>
              <a:gd name="T13" fmla="*/ 60 h 227"/>
              <a:gd name="T14" fmla="*/ 72 w 89"/>
              <a:gd name="T15" fmla="*/ 44 h 227"/>
              <a:gd name="T16" fmla="*/ 18 w 89"/>
              <a:gd name="T17" fmla="*/ 44 h 227"/>
              <a:gd name="T18" fmla="*/ 0 w 89"/>
              <a:gd name="T19" fmla="*/ 60 h 227"/>
              <a:gd name="T20" fmla="*/ 0 w 89"/>
              <a:gd name="T21" fmla="*/ 60 h 227"/>
              <a:gd name="T22" fmla="*/ 0 w 89"/>
              <a:gd name="T23" fmla="*/ 119 h 227"/>
              <a:gd name="T24" fmla="*/ 9 w 89"/>
              <a:gd name="T25" fmla="*/ 128 h 227"/>
              <a:gd name="T26" fmla="*/ 18 w 89"/>
              <a:gd name="T27" fmla="*/ 119 h 227"/>
              <a:gd name="T28" fmla="*/ 18 w 89"/>
              <a:gd name="T29" fmla="*/ 76 h 227"/>
              <a:gd name="T30" fmla="*/ 20 w 89"/>
              <a:gd name="T31" fmla="*/ 76 h 227"/>
              <a:gd name="T32" fmla="*/ 22 w 89"/>
              <a:gd name="T33" fmla="*/ 76 h 227"/>
              <a:gd name="T34" fmla="*/ 21 w 89"/>
              <a:gd name="T35" fmla="*/ 78 h 227"/>
              <a:gd name="T36" fmla="*/ 21 w 89"/>
              <a:gd name="T37" fmla="*/ 216 h 227"/>
              <a:gd name="T38" fmla="*/ 32 w 89"/>
              <a:gd name="T39" fmla="*/ 227 h 227"/>
              <a:gd name="T40" fmla="*/ 43 w 89"/>
              <a:gd name="T41" fmla="*/ 216 h 227"/>
              <a:gd name="T42" fmla="*/ 43 w 89"/>
              <a:gd name="T43" fmla="*/ 152 h 227"/>
              <a:gd name="T44" fmla="*/ 46 w 89"/>
              <a:gd name="T45" fmla="*/ 152 h 227"/>
              <a:gd name="T46" fmla="*/ 46 w 89"/>
              <a:gd name="T47" fmla="*/ 216 h 227"/>
              <a:gd name="T48" fmla="*/ 57 w 89"/>
              <a:gd name="T49" fmla="*/ 227 h 227"/>
              <a:gd name="T50" fmla="*/ 68 w 89"/>
              <a:gd name="T51" fmla="*/ 216 h 227"/>
              <a:gd name="T52" fmla="*/ 68 w 89"/>
              <a:gd name="T53" fmla="*/ 78 h 227"/>
              <a:gd name="T54" fmla="*/ 68 w 89"/>
              <a:gd name="T55" fmla="*/ 76 h 227"/>
              <a:gd name="T56" fmla="*/ 71 w 89"/>
              <a:gd name="T57" fmla="*/ 76 h 227"/>
              <a:gd name="T58" fmla="*/ 71 w 89"/>
              <a:gd name="T59" fmla="*/ 119 h 227"/>
              <a:gd name="T60" fmla="*/ 80 w 89"/>
              <a:gd name="T61" fmla="*/ 128 h 227"/>
              <a:gd name="T62" fmla="*/ 89 w 89"/>
              <a:gd name="T63" fmla="*/ 119 h 227"/>
              <a:gd name="T64" fmla="*/ 89 w 89"/>
              <a:gd name="T65" fmla="*/ 6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9" h="227">
                <a:moveTo>
                  <a:pt x="45" y="41"/>
                </a:moveTo>
                <a:cubicBezTo>
                  <a:pt x="56" y="41"/>
                  <a:pt x="65" y="32"/>
                  <a:pt x="65" y="20"/>
                </a:cubicBezTo>
                <a:cubicBezTo>
                  <a:pt x="65" y="9"/>
                  <a:pt x="56" y="0"/>
                  <a:pt x="45" y="0"/>
                </a:cubicBezTo>
                <a:cubicBezTo>
                  <a:pt x="33" y="0"/>
                  <a:pt x="24" y="9"/>
                  <a:pt x="24" y="20"/>
                </a:cubicBezTo>
                <a:cubicBezTo>
                  <a:pt x="24" y="32"/>
                  <a:pt x="33" y="41"/>
                  <a:pt x="45" y="41"/>
                </a:cubicBezTo>
                <a:close/>
                <a:moveTo>
                  <a:pt x="89" y="60"/>
                </a:moveTo>
                <a:cubicBezTo>
                  <a:pt x="89" y="60"/>
                  <a:pt x="89" y="60"/>
                  <a:pt x="89" y="60"/>
                </a:cubicBezTo>
                <a:cubicBezTo>
                  <a:pt x="88" y="51"/>
                  <a:pt x="81" y="44"/>
                  <a:pt x="72" y="44"/>
                </a:cubicBezTo>
                <a:cubicBezTo>
                  <a:pt x="18" y="44"/>
                  <a:pt x="18" y="44"/>
                  <a:pt x="18" y="44"/>
                </a:cubicBezTo>
                <a:cubicBezTo>
                  <a:pt x="9" y="44"/>
                  <a:pt x="1" y="51"/>
                  <a:pt x="0" y="60"/>
                </a:cubicBezTo>
                <a:cubicBezTo>
                  <a:pt x="0" y="60"/>
                  <a:pt x="0" y="60"/>
                  <a:pt x="0" y="60"/>
                </a:cubicBezTo>
                <a:cubicBezTo>
                  <a:pt x="0" y="119"/>
                  <a:pt x="0" y="119"/>
                  <a:pt x="0" y="119"/>
                </a:cubicBezTo>
                <a:cubicBezTo>
                  <a:pt x="0" y="124"/>
                  <a:pt x="4" y="128"/>
                  <a:pt x="9" y="128"/>
                </a:cubicBezTo>
                <a:cubicBezTo>
                  <a:pt x="14" y="128"/>
                  <a:pt x="18" y="124"/>
                  <a:pt x="18" y="119"/>
                </a:cubicBezTo>
                <a:cubicBezTo>
                  <a:pt x="18" y="76"/>
                  <a:pt x="18" y="76"/>
                  <a:pt x="18" y="76"/>
                </a:cubicBezTo>
                <a:cubicBezTo>
                  <a:pt x="19" y="76"/>
                  <a:pt x="19" y="76"/>
                  <a:pt x="20" y="76"/>
                </a:cubicBezTo>
                <a:cubicBezTo>
                  <a:pt x="22" y="76"/>
                  <a:pt x="22" y="76"/>
                  <a:pt x="22" y="76"/>
                </a:cubicBezTo>
                <a:cubicBezTo>
                  <a:pt x="21" y="76"/>
                  <a:pt x="21" y="77"/>
                  <a:pt x="21" y="78"/>
                </a:cubicBezTo>
                <a:cubicBezTo>
                  <a:pt x="21" y="216"/>
                  <a:pt x="21" y="216"/>
                  <a:pt x="21" y="216"/>
                </a:cubicBezTo>
                <a:cubicBezTo>
                  <a:pt x="21" y="222"/>
                  <a:pt x="26" y="227"/>
                  <a:pt x="32" y="227"/>
                </a:cubicBezTo>
                <a:cubicBezTo>
                  <a:pt x="38" y="227"/>
                  <a:pt x="43" y="222"/>
                  <a:pt x="43" y="216"/>
                </a:cubicBezTo>
                <a:cubicBezTo>
                  <a:pt x="43" y="152"/>
                  <a:pt x="43" y="152"/>
                  <a:pt x="43" y="152"/>
                </a:cubicBezTo>
                <a:cubicBezTo>
                  <a:pt x="46" y="152"/>
                  <a:pt x="46" y="152"/>
                  <a:pt x="46" y="152"/>
                </a:cubicBezTo>
                <a:cubicBezTo>
                  <a:pt x="46" y="216"/>
                  <a:pt x="46" y="216"/>
                  <a:pt x="46" y="216"/>
                </a:cubicBezTo>
                <a:cubicBezTo>
                  <a:pt x="46" y="222"/>
                  <a:pt x="51" y="227"/>
                  <a:pt x="57" y="227"/>
                </a:cubicBezTo>
                <a:cubicBezTo>
                  <a:pt x="63" y="227"/>
                  <a:pt x="68" y="222"/>
                  <a:pt x="68" y="216"/>
                </a:cubicBezTo>
                <a:cubicBezTo>
                  <a:pt x="68" y="78"/>
                  <a:pt x="68" y="78"/>
                  <a:pt x="68" y="78"/>
                </a:cubicBezTo>
                <a:cubicBezTo>
                  <a:pt x="68" y="77"/>
                  <a:pt x="68" y="76"/>
                  <a:pt x="68" y="76"/>
                </a:cubicBezTo>
                <a:cubicBezTo>
                  <a:pt x="71" y="76"/>
                  <a:pt x="71" y="76"/>
                  <a:pt x="71" y="76"/>
                </a:cubicBezTo>
                <a:cubicBezTo>
                  <a:pt x="71" y="119"/>
                  <a:pt x="71" y="119"/>
                  <a:pt x="71" y="119"/>
                </a:cubicBezTo>
                <a:cubicBezTo>
                  <a:pt x="71" y="124"/>
                  <a:pt x="75" y="128"/>
                  <a:pt x="80" y="128"/>
                </a:cubicBezTo>
                <a:cubicBezTo>
                  <a:pt x="85" y="128"/>
                  <a:pt x="89" y="124"/>
                  <a:pt x="89" y="119"/>
                </a:cubicBezTo>
                <a:cubicBezTo>
                  <a:pt x="89" y="60"/>
                  <a:pt x="89" y="60"/>
                  <a:pt x="89" y="60"/>
                </a:cubicBezTo>
                <a:close/>
              </a:path>
            </a:pathLst>
          </a:custGeom>
          <a:solidFill>
            <a:schemeClr val="bg1">
              <a:lumMod val="75000"/>
            </a:schemeClr>
          </a:solidFill>
          <a:ln>
            <a:noFill/>
          </a:ln>
          <a:extLst/>
        </p:spPr>
        <p:txBody>
          <a:bodyPr vert="horz" wrap="square" lIns="68580" tIns="34290" rIns="68580" bIns="34290" numCol="1" anchor="t" anchorCtr="0" compatLnSpc="1">
            <a:prstTxWarp prst="textNoShape">
              <a:avLst/>
            </a:prstTxWarp>
          </a:bodyPr>
          <a:lstStyle/>
          <a:p>
            <a:endParaRPr lang="zh-CN" altLang="en-US" sz="1350"/>
          </a:p>
        </p:txBody>
      </p:sp>
      <p:sp>
        <p:nvSpPr>
          <p:cNvPr id="47" name="Freeform 26"/>
          <p:cNvSpPr>
            <a:spLocks noEditPoints="1"/>
          </p:cNvSpPr>
          <p:nvPr/>
        </p:nvSpPr>
        <p:spPr bwMode="auto">
          <a:xfrm>
            <a:off x="3413356" y="2878021"/>
            <a:ext cx="133949" cy="341801"/>
          </a:xfrm>
          <a:custGeom>
            <a:avLst/>
            <a:gdLst>
              <a:gd name="T0" fmla="*/ 45 w 89"/>
              <a:gd name="T1" fmla="*/ 41 h 227"/>
              <a:gd name="T2" fmla="*/ 65 w 89"/>
              <a:gd name="T3" fmla="*/ 20 h 227"/>
              <a:gd name="T4" fmla="*/ 45 w 89"/>
              <a:gd name="T5" fmla="*/ 0 h 227"/>
              <a:gd name="T6" fmla="*/ 24 w 89"/>
              <a:gd name="T7" fmla="*/ 20 h 227"/>
              <a:gd name="T8" fmla="*/ 45 w 89"/>
              <a:gd name="T9" fmla="*/ 41 h 227"/>
              <a:gd name="T10" fmla="*/ 89 w 89"/>
              <a:gd name="T11" fmla="*/ 60 h 227"/>
              <a:gd name="T12" fmla="*/ 89 w 89"/>
              <a:gd name="T13" fmla="*/ 60 h 227"/>
              <a:gd name="T14" fmla="*/ 72 w 89"/>
              <a:gd name="T15" fmla="*/ 44 h 227"/>
              <a:gd name="T16" fmla="*/ 18 w 89"/>
              <a:gd name="T17" fmla="*/ 44 h 227"/>
              <a:gd name="T18" fmla="*/ 0 w 89"/>
              <a:gd name="T19" fmla="*/ 60 h 227"/>
              <a:gd name="T20" fmla="*/ 0 w 89"/>
              <a:gd name="T21" fmla="*/ 60 h 227"/>
              <a:gd name="T22" fmla="*/ 0 w 89"/>
              <a:gd name="T23" fmla="*/ 119 h 227"/>
              <a:gd name="T24" fmla="*/ 9 w 89"/>
              <a:gd name="T25" fmla="*/ 128 h 227"/>
              <a:gd name="T26" fmla="*/ 18 w 89"/>
              <a:gd name="T27" fmla="*/ 119 h 227"/>
              <a:gd name="T28" fmla="*/ 18 w 89"/>
              <a:gd name="T29" fmla="*/ 76 h 227"/>
              <a:gd name="T30" fmla="*/ 20 w 89"/>
              <a:gd name="T31" fmla="*/ 76 h 227"/>
              <a:gd name="T32" fmla="*/ 22 w 89"/>
              <a:gd name="T33" fmla="*/ 76 h 227"/>
              <a:gd name="T34" fmla="*/ 21 w 89"/>
              <a:gd name="T35" fmla="*/ 78 h 227"/>
              <a:gd name="T36" fmla="*/ 21 w 89"/>
              <a:gd name="T37" fmla="*/ 216 h 227"/>
              <a:gd name="T38" fmla="*/ 32 w 89"/>
              <a:gd name="T39" fmla="*/ 227 h 227"/>
              <a:gd name="T40" fmla="*/ 43 w 89"/>
              <a:gd name="T41" fmla="*/ 216 h 227"/>
              <a:gd name="T42" fmla="*/ 43 w 89"/>
              <a:gd name="T43" fmla="*/ 152 h 227"/>
              <a:gd name="T44" fmla="*/ 46 w 89"/>
              <a:gd name="T45" fmla="*/ 152 h 227"/>
              <a:gd name="T46" fmla="*/ 46 w 89"/>
              <a:gd name="T47" fmla="*/ 216 h 227"/>
              <a:gd name="T48" fmla="*/ 57 w 89"/>
              <a:gd name="T49" fmla="*/ 227 h 227"/>
              <a:gd name="T50" fmla="*/ 68 w 89"/>
              <a:gd name="T51" fmla="*/ 216 h 227"/>
              <a:gd name="T52" fmla="*/ 68 w 89"/>
              <a:gd name="T53" fmla="*/ 78 h 227"/>
              <a:gd name="T54" fmla="*/ 68 w 89"/>
              <a:gd name="T55" fmla="*/ 76 h 227"/>
              <a:gd name="T56" fmla="*/ 71 w 89"/>
              <a:gd name="T57" fmla="*/ 76 h 227"/>
              <a:gd name="T58" fmla="*/ 71 w 89"/>
              <a:gd name="T59" fmla="*/ 119 h 227"/>
              <a:gd name="T60" fmla="*/ 80 w 89"/>
              <a:gd name="T61" fmla="*/ 128 h 227"/>
              <a:gd name="T62" fmla="*/ 89 w 89"/>
              <a:gd name="T63" fmla="*/ 119 h 227"/>
              <a:gd name="T64" fmla="*/ 89 w 89"/>
              <a:gd name="T65" fmla="*/ 6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9" h="227">
                <a:moveTo>
                  <a:pt x="45" y="41"/>
                </a:moveTo>
                <a:cubicBezTo>
                  <a:pt x="56" y="41"/>
                  <a:pt x="65" y="32"/>
                  <a:pt x="65" y="20"/>
                </a:cubicBezTo>
                <a:cubicBezTo>
                  <a:pt x="65" y="9"/>
                  <a:pt x="56" y="0"/>
                  <a:pt x="45" y="0"/>
                </a:cubicBezTo>
                <a:cubicBezTo>
                  <a:pt x="33" y="0"/>
                  <a:pt x="24" y="9"/>
                  <a:pt x="24" y="20"/>
                </a:cubicBezTo>
                <a:cubicBezTo>
                  <a:pt x="24" y="32"/>
                  <a:pt x="33" y="41"/>
                  <a:pt x="45" y="41"/>
                </a:cubicBezTo>
                <a:close/>
                <a:moveTo>
                  <a:pt x="89" y="60"/>
                </a:moveTo>
                <a:cubicBezTo>
                  <a:pt x="89" y="60"/>
                  <a:pt x="89" y="60"/>
                  <a:pt x="89" y="60"/>
                </a:cubicBezTo>
                <a:cubicBezTo>
                  <a:pt x="88" y="51"/>
                  <a:pt x="81" y="44"/>
                  <a:pt x="72" y="44"/>
                </a:cubicBezTo>
                <a:cubicBezTo>
                  <a:pt x="18" y="44"/>
                  <a:pt x="18" y="44"/>
                  <a:pt x="18" y="44"/>
                </a:cubicBezTo>
                <a:cubicBezTo>
                  <a:pt x="9" y="44"/>
                  <a:pt x="1" y="51"/>
                  <a:pt x="0" y="60"/>
                </a:cubicBezTo>
                <a:cubicBezTo>
                  <a:pt x="0" y="60"/>
                  <a:pt x="0" y="60"/>
                  <a:pt x="0" y="60"/>
                </a:cubicBezTo>
                <a:cubicBezTo>
                  <a:pt x="0" y="119"/>
                  <a:pt x="0" y="119"/>
                  <a:pt x="0" y="119"/>
                </a:cubicBezTo>
                <a:cubicBezTo>
                  <a:pt x="0" y="124"/>
                  <a:pt x="4" y="128"/>
                  <a:pt x="9" y="128"/>
                </a:cubicBezTo>
                <a:cubicBezTo>
                  <a:pt x="14" y="128"/>
                  <a:pt x="18" y="124"/>
                  <a:pt x="18" y="119"/>
                </a:cubicBezTo>
                <a:cubicBezTo>
                  <a:pt x="18" y="76"/>
                  <a:pt x="18" y="76"/>
                  <a:pt x="18" y="76"/>
                </a:cubicBezTo>
                <a:cubicBezTo>
                  <a:pt x="19" y="76"/>
                  <a:pt x="19" y="76"/>
                  <a:pt x="20" y="76"/>
                </a:cubicBezTo>
                <a:cubicBezTo>
                  <a:pt x="22" y="76"/>
                  <a:pt x="22" y="76"/>
                  <a:pt x="22" y="76"/>
                </a:cubicBezTo>
                <a:cubicBezTo>
                  <a:pt x="21" y="76"/>
                  <a:pt x="21" y="77"/>
                  <a:pt x="21" y="78"/>
                </a:cubicBezTo>
                <a:cubicBezTo>
                  <a:pt x="21" y="216"/>
                  <a:pt x="21" y="216"/>
                  <a:pt x="21" y="216"/>
                </a:cubicBezTo>
                <a:cubicBezTo>
                  <a:pt x="21" y="222"/>
                  <a:pt x="26" y="227"/>
                  <a:pt x="32" y="227"/>
                </a:cubicBezTo>
                <a:cubicBezTo>
                  <a:pt x="38" y="227"/>
                  <a:pt x="43" y="222"/>
                  <a:pt x="43" y="216"/>
                </a:cubicBezTo>
                <a:cubicBezTo>
                  <a:pt x="43" y="152"/>
                  <a:pt x="43" y="152"/>
                  <a:pt x="43" y="152"/>
                </a:cubicBezTo>
                <a:cubicBezTo>
                  <a:pt x="46" y="152"/>
                  <a:pt x="46" y="152"/>
                  <a:pt x="46" y="152"/>
                </a:cubicBezTo>
                <a:cubicBezTo>
                  <a:pt x="46" y="216"/>
                  <a:pt x="46" y="216"/>
                  <a:pt x="46" y="216"/>
                </a:cubicBezTo>
                <a:cubicBezTo>
                  <a:pt x="46" y="222"/>
                  <a:pt x="51" y="227"/>
                  <a:pt x="57" y="227"/>
                </a:cubicBezTo>
                <a:cubicBezTo>
                  <a:pt x="63" y="227"/>
                  <a:pt x="68" y="222"/>
                  <a:pt x="68" y="216"/>
                </a:cubicBezTo>
                <a:cubicBezTo>
                  <a:pt x="68" y="78"/>
                  <a:pt x="68" y="78"/>
                  <a:pt x="68" y="78"/>
                </a:cubicBezTo>
                <a:cubicBezTo>
                  <a:pt x="68" y="77"/>
                  <a:pt x="68" y="76"/>
                  <a:pt x="68" y="76"/>
                </a:cubicBezTo>
                <a:cubicBezTo>
                  <a:pt x="71" y="76"/>
                  <a:pt x="71" y="76"/>
                  <a:pt x="71" y="76"/>
                </a:cubicBezTo>
                <a:cubicBezTo>
                  <a:pt x="71" y="119"/>
                  <a:pt x="71" y="119"/>
                  <a:pt x="71" y="119"/>
                </a:cubicBezTo>
                <a:cubicBezTo>
                  <a:pt x="71" y="124"/>
                  <a:pt x="75" y="128"/>
                  <a:pt x="80" y="128"/>
                </a:cubicBezTo>
                <a:cubicBezTo>
                  <a:pt x="85" y="128"/>
                  <a:pt x="89" y="124"/>
                  <a:pt x="89" y="119"/>
                </a:cubicBezTo>
                <a:cubicBezTo>
                  <a:pt x="89" y="60"/>
                  <a:pt x="89" y="60"/>
                  <a:pt x="89" y="60"/>
                </a:cubicBezTo>
                <a:close/>
              </a:path>
            </a:pathLst>
          </a:custGeom>
          <a:solidFill>
            <a:schemeClr val="bg1">
              <a:lumMod val="75000"/>
            </a:schemeClr>
          </a:solidFill>
          <a:ln>
            <a:noFill/>
          </a:ln>
          <a:extLst/>
        </p:spPr>
        <p:txBody>
          <a:bodyPr vert="horz" wrap="square" lIns="68580" tIns="34290" rIns="68580" bIns="34290" numCol="1" anchor="t" anchorCtr="0" compatLnSpc="1">
            <a:prstTxWarp prst="textNoShape">
              <a:avLst/>
            </a:prstTxWarp>
          </a:bodyPr>
          <a:lstStyle/>
          <a:p>
            <a:endParaRPr lang="zh-CN" altLang="en-US" sz="1350"/>
          </a:p>
        </p:txBody>
      </p:sp>
      <p:sp>
        <p:nvSpPr>
          <p:cNvPr id="48" name="Freeform 26"/>
          <p:cNvSpPr>
            <a:spLocks noEditPoints="1"/>
          </p:cNvSpPr>
          <p:nvPr/>
        </p:nvSpPr>
        <p:spPr bwMode="auto">
          <a:xfrm>
            <a:off x="3593757" y="2878021"/>
            <a:ext cx="133949" cy="341801"/>
          </a:xfrm>
          <a:custGeom>
            <a:avLst/>
            <a:gdLst>
              <a:gd name="T0" fmla="*/ 45 w 89"/>
              <a:gd name="T1" fmla="*/ 41 h 227"/>
              <a:gd name="T2" fmla="*/ 65 w 89"/>
              <a:gd name="T3" fmla="*/ 20 h 227"/>
              <a:gd name="T4" fmla="*/ 45 w 89"/>
              <a:gd name="T5" fmla="*/ 0 h 227"/>
              <a:gd name="T6" fmla="*/ 24 w 89"/>
              <a:gd name="T7" fmla="*/ 20 h 227"/>
              <a:gd name="T8" fmla="*/ 45 w 89"/>
              <a:gd name="T9" fmla="*/ 41 h 227"/>
              <a:gd name="T10" fmla="*/ 89 w 89"/>
              <a:gd name="T11" fmla="*/ 60 h 227"/>
              <a:gd name="T12" fmla="*/ 89 w 89"/>
              <a:gd name="T13" fmla="*/ 60 h 227"/>
              <a:gd name="T14" fmla="*/ 72 w 89"/>
              <a:gd name="T15" fmla="*/ 44 h 227"/>
              <a:gd name="T16" fmla="*/ 18 w 89"/>
              <a:gd name="T17" fmla="*/ 44 h 227"/>
              <a:gd name="T18" fmla="*/ 0 w 89"/>
              <a:gd name="T19" fmla="*/ 60 h 227"/>
              <a:gd name="T20" fmla="*/ 0 w 89"/>
              <a:gd name="T21" fmla="*/ 60 h 227"/>
              <a:gd name="T22" fmla="*/ 0 w 89"/>
              <a:gd name="T23" fmla="*/ 119 h 227"/>
              <a:gd name="T24" fmla="*/ 9 w 89"/>
              <a:gd name="T25" fmla="*/ 128 h 227"/>
              <a:gd name="T26" fmla="*/ 18 w 89"/>
              <a:gd name="T27" fmla="*/ 119 h 227"/>
              <a:gd name="T28" fmla="*/ 18 w 89"/>
              <a:gd name="T29" fmla="*/ 76 h 227"/>
              <a:gd name="T30" fmla="*/ 20 w 89"/>
              <a:gd name="T31" fmla="*/ 76 h 227"/>
              <a:gd name="T32" fmla="*/ 22 w 89"/>
              <a:gd name="T33" fmla="*/ 76 h 227"/>
              <a:gd name="T34" fmla="*/ 21 w 89"/>
              <a:gd name="T35" fmla="*/ 78 h 227"/>
              <a:gd name="T36" fmla="*/ 21 w 89"/>
              <a:gd name="T37" fmla="*/ 216 h 227"/>
              <a:gd name="T38" fmla="*/ 32 w 89"/>
              <a:gd name="T39" fmla="*/ 227 h 227"/>
              <a:gd name="T40" fmla="*/ 43 w 89"/>
              <a:gd name="T41" fmla="*/ 216 h 227"/>
              <a:gd name="T42" fmla="*/ 43 w 89"/>
              <a:gd name="T43" fmla="*/ 152 h 227"/>
              <a:gd name="T44" fmla="*/ 46 w 89"/>
              <a:gd name="T45" fmla="*/ 152 h 227"/>
              <a:gd name="T46" fmla="*/ 46 w 89"/>
              <a:gd name="T47" fmla="*/ 216 h 227"/>
              <a:gd name="T48" fmla="*/ 57 w 89"/>
              <a:gd name="T49" fmla="*/ 227 h 227"/>
              <a:gd name="T50" fmla="*/ 68 w 89"/>
              <a:gd name="T51" fmla="*/ 216 h 227"/>
              <a:gd name="T52" fmla="*/ 68 w 89"/>
              <a:gd name="T53" fmla="*/ 78 h 227"/>
              <a:gd name="T54" fmla="*/ 68 w 89"/>
              <a:gd name="T55" fmla="*/ 76 h 227"/>
              <a:gd name="T56" fmla="*/ 71 w 89"/>
              <a:gd name="T57" fmla="*/ 76 h 227"/>
              <a:gd name="T58" fmla="*/ 71 w 89"/>
              <a:gd name="T59" fmla="*/ 119 h 227"/>
              <a:gd name="T60" fmla="*/ 80 w 89"/>
              <a:gd name="T61" fmla="*/ 128 h 227"/>
              <a:gd name="T62" fmla="*/ 89 w 89"/>
              <a:gd name="T63" fmla="*/ 119 h 227"/>
              <a:gd name="T64" fmla="*/ 89 w 89"/>
              <a:gd name="T65" fmla="*/ 6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9" h="227">
                <a:moveTo>
                  <a:pt x="45" y="41"/>
                </a:moveTo>
                <a:cubicBezTo>
                  <a:pt x="56" y="41"/>
                  <a:pt x="65" y="32"/>
                  <a:pt x="65" y="20"/>
                </a:cubicBezTo>
                <a:cubicBezTo>
                  <a:pt x="65" y="9"/>
                  <a:pt x="56" y="0"/>
                  <a:pt x="45" y="0"/>
                </a:cubicBezTo>
                <a:cubicBezTo>
                  <a:pt x="33" y="0"/>
                  <a:pt x="24" y="9"/>
                  <a:pt x="24" y="20"/>
                </a:cubicBezTo>
                <a:cubicBezTo>
                  <a:pt x="24" y="32"/>
                  <a:pt x="33" y="41"/>
                  <a:pt x="45" y="41"/>
                </a:cubicBezTo>
                <a:close/>
                <a:moveTo>
                  <a:pt x="89" y="60"/>
                </a:moveTo>
                <a:cubicBezTo>
                  <a:pt x="89" y="60"/>
                  <a:pt x="89" y="60"/>
                  <a:pt x="89" y="60"/>
                </a:cubicBezTo>
                <a:cubicBezTo>
                  <a:pt x="88" y="51"/>
                  <a:pt x="81" y="44"/>
                  <a:pt x="72" y="44"/>
                </a:cubicBezTo>
                <a:cubicBezTo>
                  <a:pt x="18" y="44"/>
                  <a:pt x="18" y="44"/>
                  <a:pt x="18" y="44"/>
                </a:cubicBezTo>
                <a:cubicBezTo>
                  <a:pt x="9" y="44"/>
                  <a:pt x="1" y="51"/>
                  <a:pt x="0" y="60"/>
                </a:cubicBezTo>
                <a:cubicBezTo>
                  <a:pt x="0" y="60"/>
                  <a:pt x="0" y="60"/>
                  <a:pt x="0" y="60"/>
                </a:cubicBezTo>
                <a:cubicBezTo>
                  <a:pt x="0" y="119"/>
                  <a:pt x="0" y="119"/>
                  <a:pt x="0" y="119"/>
                </a:cubicBezTo>
                <a:cubicBezTo>
                  <a:pt x="0" y="124"/>
                  <a:pt x="4" y="128"/>
                  <a:pt x="9" y="128"/>
                </a:cubicBezTo>
                <a:cubicBezTo>
                  <a:pt x="14" y="128"/>
                  <a:pt x="18" y="124"/>
                  <a:pt x="18" y="119"/>
                </a:cubicBezTo>
                <a:cubicBezTo>
                  <a:pt x="18" y="76"/>
                  <a:pt x="18" y="76"/>
                  <a:pt x="18" y="76"/>
                </a:cubicBezTo>
                <a:cubicBezTo>
                  <a:pt x="19" y="76"/>
                  <a:pt x="19" y="76"/>
                  <a:pt x="20" y="76"/>
                </a:cubicBezTo>
                <a:cubicBezTo>
                  <a:pt x="22" y="76"/>
                  <a:pt x="22" y="76"/>
                  <a:pt x="22" y="76"/>
                </a:cubicBezTo>
                <a:cubicBezTo>
                  <a:pt x="21" y="76"/>
                  <a:pt x="21" y="77"/>
                  <a:pt x="21" y="78"/>
                </a:cubicBezTo>
                <a:cubicBezTo>
                  <a:pt x="21" y="216"/>
                  <a:pt x="21" y="216"/>
                  <a:pt x="21" y="216"/>
                </a:cubicBezTo>
                <a:cubicBezTo>
                  <a:pt x="21" y="222"/>
                  <a:pt x="26" y="227"/>
                  <a:pt x="32" y="227"/>
                </a:cubicBezTo>
                <a:cubicBezTo>
                  <a:pt x="38" y="227"/>
                  <a:pt x="43" y="222"/>
                  <a:pt x="43" y="216"/>
                </a:cubicBezTo>
                <a:cubicBezTo>
                  <a:pt x="43" y="152"/>
                  <a:pt x="43" y="152"/>
                  <a:pt x="43" y="152"/>
                </a:cubicBezTo>
                <a:cubicBezTo>
                  <a:pt x="46" y="152"/>
                  <a:pt x="46" y="152"/>
                  <a:pt x="46" y="152"/>
                </a:cubicBezTo>
                <a:cubicBezTo>
                  <a:pt x="46" y="216"/>
                  <a:pt x="46" y="216"/>
                  <a:pt x="46" y="216"/>
                </a:cubicBezTo>
                <a:cubicBezTo>
                  <a:pt x="46" y="222"/>
                  <a:pt x="51" y="227"/>
                  <a:pt x="57" y="227"/>
                </a:cubicBezTo>
                <a:cubicBezTo>
                  <a:pt x="63" y="227"/>
                  <a:pt x="68" y="222"/>
                  <a:pt x="68" y="216"/>
                </a:cubicBezTo>
                <a:cubicBezTo>
                  <a:pt x="68" y="78"/>
                  <a:pt x="68" y="78"/>
                  <a:pt x="68" y="78"/>
                </a:cubicBezTo>
                <a:cubicBezTo>
                  <a:pt x="68" y="77"/>
                  <a:pt x="68" y="76"/>
                  <a:pt x="68" y="76"/>
                </a:cubicBezTo>
                <a:cubicBezTo>
                  <a:pt x="71" y="76"/>
                  <a:pt x="71" y="76"/>
                  <a:pt x="71" y="76"/>
                </a:cubicBezTo>
                <a:cubicBezTo>
                  <a:pt x="71" y="119"/>
                  <a:pt x="71" y="119"/>
                  <a:pt x="71" y="119"/>
                </a:cubicBezTo>
                <a:cubicBezTo>
                  <a:pt x="71" y="124"/>
                  <a:pt x="75" y="128"/>
                  <a:pt x="80" y="128"/>
                </a:cubicBezTo>
                <a:cubicBezTo>
                  <a:pt x="85" y="128"/>
                  <a:pt x="89" y="124"/>
                  <a:pt x="89" y="119"/>
                </a:cubicBezTo>
                <a:cubicBezTo>
                  <a:pt x="89" y="60"/>
                  <a:pt x="89" y="60"/>
                  <a:pt x="89" y="60"/>
                </a:cubicBezTo>
                <a:close/>
              </a:path>
            </a:pathLst>
          </a:custGeom>
          <a:solidFill>
            <a:schemeClr val="bg1">
              <a:lumMod val="75000"/>
            </a:schemeClr>
          </a:solidFill>
          <a:ln>
            <a:noFill/>
          </a:ln>
          <a:extLst/>
        </p:spPr>
        <p:txBody>
          <a:bodyPr vert="horz" wrap="square" lIns="68580" tIns="34290" rIns="68580" bIns="34290" numCol="1" anchor="t" anchorCtr="0" compatLnSpc="1">
            <a:prstTxWarp prst="textNoShape">
              <a:avLst/>
            </a:prstTxWarp>
          </a:bodyPr>
          <a:lstStyle/>
          <a:p>
            <a:endParaRPr lang="zh-CN" altLang="en-US" sz="1350"/>
          </a:p>
        </p:txBody>
      </p:sp>
      <p:sp>
        <p:nvSpPr>
          <p:cNvPr id="49" name="Freeform 26"/>
          <p:cNvSpPr>
            <a:spLocks noEditPoints="1"/>
          </p:cNvSpPr>
          <p:nvPr/>
        </p:nvSpPr>
        <p:spPr bwMode="auto">
          <a:xfrm>
            <a:off x="3774158" y="2878021"/>
            <a:ext cx="133949" cy="341801"/>
          </a:xfrm>
          <a:custGeom>
            <a:avLst/>
            <a:gdLst>
              <a:gd name="T0" fmla="*/ 45 w 89"/>
              <a:gd name="T1" fmla="*/ 41 h 227"/>
              <a:gd name="T2" fmla="*/ 65 w 89"/>
              <a:gd name="T3" fmla="*/ 20 h 227"/>
              <a:gd name="T4" fmla="*/ 45 w 89"/>
              <a:gd name="T5" fmla="*/ 0 h 227"/>
              <a:gd name="T6" fmla="*/ 24 w 89"/>
              <a:gd name="T7" fmla="*/ 20 h 227"/>
              <a:gd name="T8" fmla="*/ 45 w 89"/>
              <a:gd name="T9" fmla="*/ 41 h 227"/>
              <a:gd name="T10" fmla="*/ 89 w 89"/>
              <a:gd name="T11" fmla="*/ 60 h 227"/>
              <a:gd name="T12" fmla="*/ 89 w 89"/>
              <a:gd name="T13" fmla="*/ 60 h 227"/>
              <a:gd name="T14" fmla="*/ 72 w 89"/>
              <a:gd name="T15" fmla="*/ 44 h 227"/>
              <a:gd name="T16" fmla="*/ 18 w 89"/>
              <a:gd name="T17" fmla="*/ 44 h 227"/>
              <a:gd name="T18" fmla="*/ 0 w 89"/>
              <a:gd name="T19" fmla="*/ 60 h 227"/>
              <a:gd name="T20" fmla="*/ 0 w 89"/>
              <a:gd name="T21" fmla="*/ 60 h 227"/>
              <a:gd name="T22" fmla="*/ 0 w 89"/>
              <a:gd name="T23" fmla="*/ 119 h 227"/>
              <a:gd name="T24" fmla="*/ 9 w 89"/>
              <a:gd name="T25" fmla="*/ 128 h 227"/>
              <a:gd name="T26" fmla="*/ 18 w 89"/>
              <a:gd name="T27" fmla="*/ 119 h 227"/>
              <a:gd name="T28" fmla="*/ 18 w 89"/>
              <a:gd name="T29" fmla="*/ 76 h 227"/>
              <a:gd name="T30" fmla="*/ 20 w 89"/>
              <a:gd name="T31" fmla="*/ 76 h 227"/>
              <a:gd name="T32" fmla="*/ 22 w 89"/>
              <a:gd name="T33" fmla="*/ 76 h 227"/>
              <a:gd name="T34" fmla="*/ 21 w 89"/>
              <a:gd name="T35" fmla="*/ 78 h 227"/>
              <a:gd name="T36" fmla="*/ 21 w 89"/>
              <a:gd name="T37" fmla="*/ 216 h 227"/>
              <a:gd name="T38" fmla="*/ 32 w 89"/>
              <a:gd name="T39" fmla="*/ 227 h 227"/>
              <a:gd name="T40" fmla="*/ 43 w 89"/>
              <a:gd name="T41" fmla="*/ 216 h 227"/>
              <a:gd name="T42" fmla="*/ 43 w 89"/>
              <a:gd name="T43" fmla="*/ 152 h 227"/>
              <a:gd name="T44" fmla="*/ 46 w 89"/>
              <a:gd name="T45" fmla="*/ 152 h 227"/>
              <a:gd name="T46" fmla="*/ 46 w 89"/>
              <a:gd name="T47" fmla="*/ 216 h 227"/>
              <a:gd name="T48" fmla="*/ 57 w 89"/>
              <a:gd name="T49" fmla="*/ 227 h 227"/>
              <a:gd name="T50" fmla="*/ 68 w 89"/>
              <a:gd name="T51" fmla="*/ 216 h 227"/>
              <a:gd name="T52" fmla="*/ 68 w 89"/>
              <a:gd name="T53" fmla="*/ 78 h 227"/>
              <a:gd name="T54" fmla="*/ 68 w 89"/>
              <a:gd name="T55" fmla="*/ 76 h 227"/>
              <a:gd name="T56" fmla="*/ 71 w 89"/>
              <a:gd name="T57" fmla="*/ 76 h 227"/>
              <a:gd name="T58" fmla="*/ 71 w 89"/>
              <a:gd name="T59" fmla="*/ 119 h 227"/>
              <a:gd name="T60" fmla="*/ 80 w 89"/>
              <a:gd name="T61" fmla="*/ 128 h 227"/>
              <a:gd name="T62" fmla="*/ 89 w 89"/>
              <a:gd name="T63" fmla="*/ 119 h 227"/>
              <a:gd name="T64" fmla="*/ 89 w 89"/>
              <a:gd name="T65" fmla="*/ 6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9" h="227">
                <a:moveTo>
                  <a:pt x="45" y="41"/>
                </a:moveTo>
                <a:cubicBezTo>
                  <a:pt x="56" y="41"/>
                  <a:pt x="65" y="32"/>
                  <a:pt x="65" y="20"/>
                </a:cubicBezTo>
                <a:cubicBezTo>
                  <a:pt x="65" y="9"/>
                  <a:pt x="56" y="0"/>
                  <a:pt x="45" y="0"/>
                </a:cubicBezTo>
                <a:cubicBezTo>
                  <a:pt x="33" y="0"/>
                  <a:pt x="24" y="9"/>
                  <a:pt x="24" y="20"/>
                </a:cubicBezTo>
                <a:cubicBezTo>
                  <a:pt x="24" y="32"/>
                  <a:pt x="33" y="41"/>
                  <a:pt x="45" y="41"/>
                </a:cubicBezTo>
                <a:close/>
                <a:moveTo>
                  <a:pt x="89" y="60"/>
                </a:moveTo>
                <a:cubicBezTo>
                  <a:pt x="89" y="60"/>
                  <a:pt x="89" y="60"/>
                  <a:pt x="89" y="60"/>
                </a:cubicBezTo>
                <a:cubicBezTo>
                  <a:pt x="88" y="51"/>
                  <a:pt x="81" y="44"/>
                  <a:pt x="72" y="44"/>
                </a:cubicBezTo>
                <a:cubicBezTo>
                  <a:pt x="18" y="44"/>
                  <a:pt x="18" y="44"/>
                  <a:pt x="18" y="44"/>
                </a:cubicBezTo>
                <a:cubicBezTo>
                  <a:pt x="9" y="44"/>
                  <a:pt x="1" y="51"/>
                  <a:pt x="0" y="60"/>
                </a:cubicBezTo>
                <a:cubicBezTo>
                  <a:pt x="0" y="60"/>
                  <a:pt x="0" y="60"/>
                  <a:pt x="0" y="60"/>
                </a:cubicBezTo>
                <a:cubicBezTo>
                  <a:pt x="0" y="119"/>
                  <a:pt x="0" y="119"/>
                  <a:pt x="0" y="119"/>
                </a:cubicBezTo>
                <a:cubicBezTo>
                  <a:pt x="0" y="124"/>
                  <a:pt x="4" y="128"/>
                  <a:pt x="9" y="128"/>
                </a:cubicBezTo>
                <a:cubicBezTo>
                  <a:pt x="14" y="128"/>
                  <a:pt x="18" y="124"/>
                  <a:pt x="18" y="119"/>
                </a:cubicBezTo>
                <a:cubicBezTo>
                  <a:pt x="18" y="76"/>
                  <a:pt x="18" y="76"/>
                  <a:pt x="18" y="76"/>
                </a:cubicBezTo>
                <a:cubicBezTo>
                  <a:pt x="19" y="76"/>
                  <a:pt x="19" y="76"/>
                  <a:pt x="20" y="76"/>
                </a:cubicBezTo>
                <a:cubicBezTo>
                  <a:pt x="22" y="76"/>
                  <a:pt x="22" y="76"/>
                  <a:pt x="22" y="76"/>
                </a:cubicBezTo>
                <a:cubicBezTo>
                  <a:pt x="21" y="76"/>
                  <a:pt x="21" y="77"/>
                  <a:pt x="21" y="78"/>
                </a:cubicBezTo>
                <a:cubicBezTo>
                  <a:pt x="21" y="216"/>
                  <a:pt x="21" y="216"/>
                  <a:pt x="21" y="216"/>
                </a:cubicBezTo>
                <a:cubicBezTo>
                  <a:pt x="21" y="222"/>
                  <a:pt x="26" y="227"/>
                  <a:pt x="32" y="227"/>
                </a:cubicBezTo>
                <a:cubicBezTo>
                  <a:pt x="38" y="227"/>
                  <a:pt x="43" y="222"/>
                  <a:pt x="43" y="216"/>
                </a:cubicBezTo>
                <a:cubicBezTo>
                  <a:pt x="43" y="152"/>
                  <a:pt x="43" y="152"/>
                  <a:pt x="43" y="152"/>
                </a:cubicBezTo>
                <a:cubicBezTo>
                  <a:pt x="46" y="152"/>
                  <a:pt x="46" y="152"/>
                  <a:pt x="46" y="152"/>
                </a:cubicBezTo>
                <a:cubicBezTo>
                  <a:pt x="46" y="216"/>
                  <a:pt x="46" y="216"/>
                  <a:pt x="46" y="216"/>
                </a:cubicBezTo>
                <a:cubicBezTo>
                  <a:pt x="46" y="222"/>
                  <a:pt x="51" y="227"/>
                  <a:pt x="57" y="227"/>
                </a:cubicBezTo>
                <a:cubicBezTo>
                  <a:pt x="63" y="227"/>
                  <a:pt x="68" y="222"/>
                  <a:pt x="68" y="216"/>
                </a:cubicBezTo>
                <a:cubicBezTo>
                  <a:pt x="68" y="78"/>
                  <a:pt x="68" y="78"/>
                  <a:pt x="68" y="78"/>
                </a:cubicBezTo>
                <a:cubicBezTo>
                  <a:pt x="68" y="77"/>
                  <a:pt x="68" y="76"/>
                  <a:pt x="68" y="76"/>
                </a:cubicBezTo>
                <a:cubicBezTo>
                  <a:pt x="71" y="76"/>
                  <a:pt x="71" y="76"/>
                  <a:pt x="71" y="76"/>
                </a:cubicBezTo>
                <a:cubicBezTo>
                  <a:pt x="71" y="119"/>
                  <a:pt x="71" y="119"/>
                  <a:pt x="71" y="119"/>
                </a:cubicBezTo>
                <a:cubicBezTo>
                  <a:pt x="71" y="124"/>
                  <a:pt x="75" y="128"/>
                  <a:pt x="80" y="128"/>
                </a:cubicBezTo>
                <a:cubicBezTo>
                  <a:pt x="85" y="128"/>
                  <a:pt x="89" y="124"/>
                  <a:pt x="89" y="119"/>
                </a:cubicBezTo>
                <a:cubicBezTo>
                  <a:pt x="89" y="60"/>
                  <a:pt x="89" y="60"/>
                  <a:pt x="89" y="60"/>
                </a:cubicBezTo>
                <a:close/>
              </a:path>
            </a:pathLst>
          </a:custGeom>
          <a:solidFill>
            <a:schemeClr val="bg1">
              <a:lumMod val="75000"/>
            </a:schemeClr>
          </a:solidFill>
          <a:ln>
            <a:noFill/>
          </a:ln>
          <a:extLst/>
        </p:spPr>
        <p:txBody>
          <a:bodyPr vert="horz" wrap="square" lIns="68580" tIns="34290" rIns="68580" bIns="34290" numCol="1" anchor="t" anchorCtr="0" compatLnSpc="1">
            <a:prstTxWarp prst="textNoShape">
              <a:avLst/>
            </a:prstTxWarp>
          </a:bodyPr>
          <a:lstStyle/>
          <a:p>
            <a:endParaRPr lang="zh-CN" altLang="en-US" sz="1350"/>
          </a:p>
        </p:txBody>
      </p:sp>
      <p:sp>
        <p:nvSpPr>
          <p:cNvPr id="50" name="Freeform 26"/>
          <p:cNvSpPr>
            <a:spLocks noEditPoints="1"/>
          </p:cNvSpPr>
          <p:nvPr/>
        </p:nvSpPr>
        <p:spPr bwMode="auto">
          <a:xfrm>
            <a:off x="3954559" y="2878021"/>
            <a:ext cx="133949" cy="341801"/>
          </a:xfrm>
          <a:custGeom>
            <a:avLst/>
            <a:gdLst>
              <a:gd name="T0" fmla="*/ 45 w 89"/>
              <a:gd name="T1" fmla="*/ 41 h 227"/>
              <a:gd name="T2" fmla="*/ 65 w 89"/>
              <a:gd name="T3" fmla="*/ 20 h 227"/>
              <a:gd name="T4" fmla="*/ 45 w 89"/>
              <a:gd name="T5" fmla="*/ 0 h 227"/>
              <a:gd name="T6" fmla="*/ 24 w 89"/>
              <a:gd name="T7" fmla="*/ 20 h 227"/>
              <a:gd name="T8" fmla="*/ 45 w 89"/>
              <a:gd name="T9" fmla="*/ 41 h 227"/>
              <a:gd name="T10" fmla="*/ 89 w 89"/>
              <a:gd name="T11" fmla="*/ 60 h 227"/>
              <a:gd name="T12" fmla="*/ 89 w 89"/>
              <a:gd name="T13" fmla="*/ 60 h 227"/>
              <a:gd name="T14" fmla="*/ 72 w 89"/>
              <a:gd name="T15" fmla="*/ 44 h 227"/>
              <a:gd name="T16" fmla="*/ 18 w 89"/>
              <a:gd name="T17" fmla="*/ 44 h 227"/>
              <a:gd name="T18" fmla="*/ 0 w 89"/>
              <a:gd name="T19" fmla="*/ 60 h 227"/>
              <a:gd name="T20" fmla="*/ 0 w 89"/>
              <a:gd name="T21" fmla="*/ 60 h 227"/>
              <a:gd name="T22" fmla="*/ 0 w 89"/>
              <a:gd name="T23" fmla="*/ 119 h 227"/>
              <a:gd name="T24" fmla="*/ 9 w 89"/>
              <a:gd name="T25" fmla="*/ 128 h 227"/>
              <a:gd name="T26" fmla="*/ 18 w 89"/>
              <a:gd name="T27" fmla="*/ 119 h 227"/>
              <a:gd name="T28" fmla="*/ 18 w 89"/>
              <a:gd name="T29" fmla="*/ 76 h 227"/>
              <a:gd name="T30" fmla="*/ 20 w 89"/>
              <a:gd name="T31" fmla="*/ 76 h 227"/>
              <a:gd name="T32" fmla="*/ 22 w 89"/>
              <a:gd name="T33" fmla="*/ 76 h 227"/>
              <a:gd name="T34" fmla="*/ 21 w 89"/>
              <a:gd name="T35" fmla="*/ 78 h 227"/>
              <a:gd name="T36" fmla="*/ 21 w 89"/>
              <a:gd name="T37" fmla="*/ 216 h 227"/>
              <a:gd name="T38" fmla="*/ 32 w 89"/>
              <a:gd name="T39" fmla="*/ 227 h 227"/>
              <a:gd name="T40" fmla="*/ 43 w 89"/>
              <a:gd name="T41" fmla="*/ 216 h 227"/>
              <a:gd name="T42" fmla="*/ 43 w 89"/>
              <a:gd name="T43" fmla="*/ 152 h 227"/>
              <a:gd name="T44" fmla="*/ 46 w 89"/>
              <a:gd name="T45" fmla="*/ 152 h 227"/>
              <a:gd name="T46" fmla="*/ 46 w 89"/>
              <a:gd name="T47" fmla="*/ 216 h 227"/>
              <a:gd name="T48" fmla="*/ 57 w 89"/>
              <a:gd name="T49" fmla="*/ 227 h 227"/>
              <a:gd name="T50" fmla="*/ 68 w 89"/>
              <a:gd name="T51" fmla="*/ 216 h 227"/>
              <a:gd name="T52" fmla="*/ 68 w 89"/>
              <a:gd name="T53" fmla="*/ 78 h 227"/>
              <a:gd name="T54" fmla="*/ 68 w 89"/>
              <a:gd name="T55" fmla="*/ 76 h 227"/>
              <a:gd name="T56" fmla="*/ 71 w 89"/>
              <a:gd name="T57" fmla="*/ 76 h 227"/>
              <a:gd name="T58" fmla="*/ 71 w 89"/>
              <a:gd name="T59" fmla="*/ 119 h 227"/>
              <a:gd name="T60" fmla="*/ 80 w 89"/>
              <a:gd name="T61" fmla="*/ 128 h 227"/>
              <a:gd name="T62" fmla="*/ 89 w 89"/>
              <a:gd name="T63" fmla="*/ 119 h 227"/>
              <a:gd name="T64" fmla="*/ 89 w 89"/>
              <a:gd name="T65" fmla="*/ 6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9" h="227">
                <a:moveTo>
                  <a:pt x="45" y="41"/>
                </a:moveTo>
                <a:cubicBezTo>
                  <a:pt x="56" y="41"/>
                  <a:pt x="65" y="32"/>
                  <a:pt x="65" y="20"/>
                </a:cubicBezTo>
                <a:cubicBezTo>
                  <a:pt x="65" y="9"/>
                  <a:pt x="56" y="0"/>
                  <a:pt x="45" y="0"/>
                </a:cubicBezTo>
                <a:cubicBezTo>
                  <a:pt x="33" y="0"/>
                  <a:pt x="24" y="9"/>
                  <a:pt x="24" y="20"/>
                </a:cubicBezTo>
                <a:cubicBezTo>
                  <a:pt x="24" y="32"/>
                  <a:pt x="33" y="41"/>
                  <a:pt x="45" y="41"/>
                </a:cubicBezTo>
                <a:close/>
                <a:moveTo>
                  <a:pt x="89" y="60"/>
                </a:moveTo>
                <a:cubicBezTo>
                  <a:pt x="89" y="60"/>
                  <a:pt x="89" y="60"/>
                  <a:pt x="89" y="60"/>
                </a:cubicBezTo>
                <a:cubicBezTo>
                  <a:pt x="88" y="51"/>
                  <a:pt x="81" y="44"/>
                  <a:pt x="72" y="44"/>
                </a:cubicBezTo>
                <a:cubicBezTo>
                  <a:pt x="18" y="44"/>
                  <a:pt x="18" y="44"/>
                  <a:pt x="18" y="44"/>
                </a:cubicBezTo>
                <a:cubicBezTo>
                  <a:pt x="9" y="44"/>
                  <a:pt x="1" y="51"/>
                  <a:pt x="0" y="60"/>
                </a:cubicBezTo>
                <a:cubicBezTo>
                  <a:pt x="0" y="60"/>
                  <a:pt x="0" y="60"/>
                  <a:pt x="0" y="60"/>
                </a:cubicBezTo>
                <a:cubicBezTo>
                  <a:pt x="0" y="119"/>
                  <a:pt x="0" y="119"/>
                  <a:pt x="0" y="119"/>
                </a:cubicBezTo>
                <a:cubicBezTo>
                  <a:pt x="0" y="124"/>
                  <a:pt x="4" y="128"/>
                  <a:pt x="9" y="128"/>
                </a:cubicBezTo>
                <a:cubicBezTo>
                  <a:pt x="14" y="128"/>
                  <a:pt x="18" y="124"/>
                  <a:pt x="18" y="119"/>
                </a:cubicBezTo>
                <a:cubicBezTo>
                  <a:pt x="18" y="76"/>
                  <a:pt x="18" y="76"/>
                  <a:pt x="18" y="76"/>
                </a:cubicBezTo>
                <a:cubicBezTo>
                  <a:pt x="19" y="76"/>
                  <a:pt x="19" y="76"/>
                  <a:pt x="20" y="76"/>
                </a:cubicBezTo>
                <a:cubicBezTo>
                  <a:pt x="22" y="76"/>
                  <a:pt x="22" y="76"/>
                  <a:pt x="22" y="76"/>
                </a:cubicBezTo>
                <a:cubicBezTo>
                  <a:pt x="21" y="76"/>
                  <a:pt x="21" y="77"/>
                  <a:pt x="21" y="78"/>
                </a:cubicBezTo>
                <a:cubicBezTo>
                  <a:pt x="21" y="216"/>
                  <a:pt x="21" y="216"/>
                  <a:pt x="21" y="216"/>
                </a:cubicBezTo>
                <a:cubicBezTo>
                  <a:pt x="21" y="222"/>
                  <a:pt x="26" y="227"/>
                  <a:pt x="32" y="227"/>
                </a:cubicBezTo>
                <a:cubicBezTo>
                  <a:pt x="38" y="227"/>
                  <a:pt x="43" y="222"/>
                  <a:pt x="43" y="216"/>
                </a:cubicBezTo>
                <a:cubicBezTo>
                  <a:pt x="43" y="152"/>
                  <a:pt x="43" y="152"/>
                  <a:pt x="43" y="152"/>
                </a:cubicBezTo>
                <a:cubicBezTo>
                  <a:pt x="46" y="152"/>
                  <a:pt x="46" y="152"/>
                  <a:pt x="46" y="152"/>
                </a:cubicBezTo>
                <a:cubicBezTo>
                  <a:pt x="46" y="216"/>
                  <a:pt x="46" y="216"/>
                  <a:pt x="46" y="216"/>
                </a:cubicBezTo>
                <a:cubicBezTo>
                  <a:pt x="46" y="222"/>
                  <a:pt x="51" y="227"/>
                  <a:pt x="57" y="227"/>
                </a:cubicBezTo>
                <a:cubicBezTo>
                  <a:pt x="63" y="227"/>
                  <a:pt x="68" y="222"/>
                  <a:pt x="68" y="216"/>
                </a:cubicBezTo>
                <a:cubicBezTo>
                  <a:pt x="68" y="78"/>
                  <a:pt x="68" y="78"/>
                  <a:pt x="68" y="78"/>
                </a:cubicBezTo>
                <a:cubicBezTo>
                  <a:pt x="68" y="77"/>
                  <a:pt x="68" y="76"/>
                  <a:pt x="68" y="76"/>
                </a:cubicBezTo>
                <a:cubicBezTo>
                  <a:pt x="71" y="76"/>
                  <a:pt x="71" y="76"/>
                  <a:pt x="71" y="76"/>
                </a:cubicBezTo>
                <a:cubicBezTo>
                  <a:pt x="71" y="119"/>
                  <a:pt x="71" y="119"/>
                  <a:pt x="71" y="119"/>
                </a:cubicBezTo>
                <a:cubicBezTo>
                  <a:pt x="71" y="124"/>
                  <a:pt x="75" y="128"/>
                  <a:pt x="80" y="128"/>
                </a:cubicBezTo>
                <a:cubicBezTo>
                  <a:pt x="85" y="128"/>
                  <a:pt x="89" y="124"/>
                  <a:pt x="89" y="119"/>
                </a:cubicBezTo>
                <a:cubicBezTo>
                  <a:pt x="89" y="60"/>
                  <a:pt x="89" y="60"/>
                  <a:pt x="89" y="60"/>
                </a:cubicBezTo>
                <a:close/>
              </a:path>
            </a:pathLst>
          </a:custGeom>
          <a:solidFill>
            <a:schemeClr val="bg1">
              <a:lumMod val="75000"/>
            </a:schemeClr>
          </a:solidFill>
          <a:ln>
            <a:noFill/>
          </a:ln>
          <a:extLst/>
        </p:spPr>
        <p:txBody>
          <a:bodyPr vert="horz" wrap="square" lIns="68580" tIns="34290" rIns="68580" bIns="34290" numCol="1" anchor="t" anchorCtr="0" compatLnSpc="1">
            <a:prstTxWarp prst="textNoShape">
              <a:avLst/>
            </a:prstTxWarp>
          </a:bodyPr>
          <a:lstStyle/>
          <a:p>
            <a:endParaRPr lang="zh-CN" altLang="en-US" sz="1350"/>
          </a:p>
        </p:txBody>
      </p:sp>
      <p:sp>
        <p:nvSpPr>
          <p:cNvPr id="51" name="Freeform 26"/>
          <p:cNvSpPr>
            <a:spLocks noEditPoints="1"/>
          </p:cNvSpPr>
          <p:nvPr/>
        </p:nvSpPr>
        <p:spPr bwMode="auto">
          <a:xfrm>
            <a:off x="4134961" y="2878021"/>
            <a:ext cx="133949" cy="341801"/>
          </a:xfrm>
          <a:custGeom>
            <a:avLst/>
            <a:gdLst>
              <a:gd name="T0" fmla="*/ 45 w 89"/>
              <a:gd name="T1" fmla="*/ 41 h 227"/>
              <a:gd name="T2" fmla="*/ 65 w 89"/>
              <a:gd name="T3" fmla="*/ 20 h 227"/>
              <a:gd name="T4" fmla="*/ 45 w 89"/>
              <a:gd name="T5" fmla="*/ 0 h 227"/>
              <a:gd name="T6" fmla="*/ 24 w 89"/>
              <a:gd name="T7" fmla="*/ 20 h 227"/>
              <a:gd name="T8" fmla="*/ 45 w 89"/>
              <a:gd name="T9" fmla="*/ 41 h 227"/>
              <a:gd name="T10" fmla="*/ 89 w 89"/>
              <a:gd name="T11" fmla="*/ 60 h 227"/>
              <a:gd name="T12" fmla="*/ 89 w 89"/>
              <a:gd name="T13" fmla="*/ 60 h 227"/>
              <a:gd name="T14" fmla="*/ 72 w 89"/>
              <a:gd name="T15" fmla="*/ 44 h 227"/>
              <a:gd name="T16" fmla="*/ 18 w 89"/>
              <a:gd name="T17" fmla="*/ 44 h 227"/>
              <a:gd name="T18" fmla="*/ 0 w 89"/>
              <a:gd name="T19" fmla="*/ 60 h 227"/>
              <a:gd name="T20" fmla="*/ 0 w 89"/>
              <a:gd name="T21" fmla="*/ 60 h 227"/>
              <a:gd name="T22" fmla="*/ 0 w 89"/>
              <a:gd name="T23" fmla="*/ 119 h 227"/>
              <a:gd name="T24" fmla="*/ 9 w 89"/>
              <a:gd name="T25" fmla="*/ 128 h 227"/>
              <a:gd name="T26" fmla="*/ 18 w 89"/>
              <a:gd name="T27" fmla="*/ 119 h 227"/>
              <a:gd name="T28" fmla="*/ 18 w 89"/>
              <a:gd name="T29" fmla="*/ 76 h 227"/>
              <a:gd name="T30" fmla="*/ 20 w 89"/>
              <a:gd name="T31" fmla="*/ 76 h 227"/>
              <a:gd name="T32" fmla="*/ 22 w 89"/>
              <a:gd name="T33" fmla="*/ 76 h 227"/>
              <a:gd name="T34" fmla="*/ 21 w 89"/>
              <a:gd name="T35" fmla="*/ 78 h 227"/>
              <a:gd name="T36" fmla="*/ 21 w 89"/>
              <a:gd name="T37" fmla="*/ 216 h 227"/>
              <a:gd name="T38" fmla="*/ 32 w 89"/>
              <a:gd name="T39" fmla="*/ 227 h 227"/>
              <a:gd name="T40" fmla="*/ 43 w 89"/>
              <a:gd name="T41" fmla="*/ 216 h 227"/>
              <a:gd name="T42" fmla="*/ 43 w 89"/>
              <a:gd name="T43" fmla="*/ 152 h 227"/>
              <a:gd name="T44" fmla="*/ 46 w 89"/>
              <a:gd name="T45" fmla="*/ 152 h 227"/>
              <a:gd name="T46" fmla="*/ 46 w 89"/>
              <a:gd name="T47" fmla="*/ 216 h 227"/>
              <a:gd name="T48" fmla="*/ 57 w 89"/>
              <a:gd name="T49" fmla="*/ 227 h 227"/>
              <a:gd name="T50" fmla="*/ 68 w 89"/>
              <a:gd name="T51" fmla="*/ 216 h 227"/>
              <a:gd name="T52" fmla="*/ 68 w 89"/>
              <a:gd name="T53" fmla="*/ 78 h 227"/>
              <a:gd name="T54" fmla="*/ 68 w 89"/>
              <a:gd name="T55" fmla="*/ 76 h 227"/>
              <a:gd name="T56" fmla="*/ 71 w 89"/>
              <a:gd name="T57" fmla="*/ 76 h 227"/>
              <a:gd name="T58" fmla="*/ 71 w 89"/>
              <a:gd name="T59" fmla="*/ 119 h 227"/>
              <a:gd name="T60" fmla="*/ 80 w 89"/>
              <a:gd name="T61" fmla="*/ 128 h 227"/>
              <a:gd name="T62" fmla="*/ 89 w 89"/>
              <a:gd name="T63" fmla="*/ 119 h 227"/>
              <a:gd name="T64" fmla="*/ 89 w 89"/>
              <a:gd name="T65" fmla="*/ 6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9" h="227">
                <a:moveTo>
                  <a:pt x="45" y="41"/>
                </a:moveTo>
                <a:cubicBezTo>
                  <a:pt x="56" y="41"/>
                  <a:pt x="65" y="32"/>
                  <a:pt x="65" y="20"/>
                </a:cubicBezTo>
                <a:cubicBezTo>
                  <a:pt x="65" y="9"/>
                  <a:pt x="56" y="0"/>
                  <a:pt x="45" y="0"/>
                </a:cubicBezTo>
                <a:cubicBezTo>
                  <a:pt x="33" y="0"/>
                  <a:pt x="24" y="9"/>
                  <a:pt x="24" y="20"/>
                </a:cubicBezTo>
                <a:cubicBezTo>
                  <a:pt x="24" y="32"/>
                  <a:pt x="33" y="41"/>
                  <a:pt x="45" y="41"/>
                </a:cubicBezTo>
                <a:close/>
                <a:moveTo>
                  <a:pt x="89" y="60"/>
                </a:moveTo>
                <a:cubicBezTo>
                  <a:pt x="89" y="60"/>
                  <a:pt x="89" y="60"/>
                  <a:pt x="89" y="60"/>
                </a:cubicBezTo>
                <a:cubicBezTo>
                  <a:pt x="88" y="51"/>
                  <a:pt x="81" y="44"/>
                  <a:pt x="72" y="44"/>
                </a:cubicBezTo>
                <a:cubicBezTo>
                  <a:pt x="18" y="44"/>
                  <a:pt x="18" y="44"/>
                  <a:pt x="18" y="44"/>
                </a:cubicBezTo>
                <a:cubicBezTo>
                  <a:pt x="9" y="44"/>
                  <a:pt x="1" y="51"/>
                  <a:pt x="0" y="60"/>
                </a:cubicBezTo>
                <a:cubicBezTo>
                  <a:pt x="0" y="60"/>
                  <a:pt x="0" y="60"/>
                  <a:pt x="0" y="60"/>
                </a:cubicBezTo>
                <a:cubicBezTo>
                  <a:pt x="0" y="119"/>
                  <a:pt x="0" y="119"/>
                  <a:pt x="0" y="119"/>
                </a:cubicBezTo>
                <a:cubicBezTo>
                  <a:pt x="0" y="124"/>
                  <a:pt x="4" y="128"/>
                  <a:pt x="9" y="128"/>
                </a:cubicBezTo>
                <a:cubicBezTo>
                  <a:pt x="14" y="128"/>
                  <a:pt x="18" y="124"/>
                  <a:pt x="18" y="119"/>
                </a:cubicBezTo>
                <a:cubicBezTo>
                  <a:pt x="18" y="76"/>
                  <a:pt x="18" y="76"/>
                  <a:pt x="18" y="76"/>
                </a:cubicBezTo>
                <a:cubicBezTo>
                  <a:pt x="19" y="76"/>
                  <a:pt x="19" y="76"/>
                  <a:pt x="20" y="76"/>
                </a:cubicBezTo>
                <a:cubicBezTo>
                  <a:pt x="22" y="76"/>
                  <a:pt x="22" y="76"/>
                  <a:pt x="22" y="76"/>
                </a:cubicBezTo>
                <a:cubicBezTo>
                  <a:pt x="21" y="76"/>
                  <a:pt x="21" y="77"/>
                  <a:pt x="21" y="78"/>
                </a:cubicBezTo>
                <a:cubicBezTo>
                  <a:pt x="21" y="216"/>
                  <a:pt x="21" y="216"/>
                  <a:pt x="21" y="216"/>
                </a:cubicBezTo>
                <a:cubicBezTo>
                  <a:pt x="21" y="222"/>
                  <a:pt x="26" y="227"/>
                  <a:pt x="32" y="227"/>
                </a:cubicBezTo>
                <a:cubicBezTo>
                  <a:pt x="38" y="227"/>
                  <a:pt x="43" y="222"/>
                  <a:pt x="43" y="216"/>
                </a:cubicBezTo>
                <a:cubicBezTo>
                  <a:pt x="43" y="152"/>
                  <a:pt x="43" y="152"/>
                  <a:pt x="43" y="152"/>
                </a:cubicBezTo>
                <a:cubicBezTo>
                  <a:pt x="46" y="152"/>
                  <a:pt x="46" y="152"/>
                  <a:pt x="46" y="152"/>
                </a:cubicBezTo>
                <a:cubicBezTo>
                  <a:pt x="46" y="216"/>
                  <a:pt x="46" y="216"/>
                  <a:pt x="46" y="216"/>
                </a:cubicBezTo>
                <a:cubicBezTo>
                  <a:pt x="46" y="222"/>
                  <a:pt x="51" y="227"/>
                  <a:pt x="57" y="227"/>
                </a:cubicBezTo>
                <a:cubicBezTo>
                  <a:pt x="63" y="227"/>
                  <a:pt x="68" y="222"/>
                  <a:pt x="68" y="216"/>
                </a:cubicBezTo>
                <a:cubicBezTo>
                  <a:pt x="68" y="78"/>
                  <a:pt x="68" y="78"/>
                  <a:pt x="68" y="78"/>
                </a:cubicBezTo>
                <a:cubicBezTo>
                  <a:pt x="68" y="77"/>
                  <a:pt x="68" y="76"/>
                  <a:pt x="68" y="76"/>
                </a:cubicBezTo>
                <a:cubicBezTo>
                  <a:pt x="71" y="76"/>
                  <a:pt x="71" y="76"/>
                  <a:pt x="71" y="76"/>
                </a:cubicBezTo>
                <a:cubicBezTo>
                  <a:pt x="71" y="119"/>
                  <a:pt x="71" y="119"/>
                  <a:pt x="71" y="119"/>
                </a:cubicBezTo>
                <a:cubicBezTo>
                  <a:pt x="71" y="124"/>
                  <a:pt x="75" y="128"/>
                  <a:pt x="80" y="128"/>
                </a:cubicBezTo>
                <a:cubicBezTo>
                  <a:pt x="85" y="128"/>
                  <a:pt x="89" y="124"/>
                  <a:pt x="89" y="119"/>
                </a:cubicBezTo>
                <a:cubicBezTo>
                  <a:pt x="89" y="60"/>
                  <a:pt x="89" y="60"/>
                  <a:pt x="89" y="60"/>
                </a:cubicBezTo>
                <a:close/>
              </a:path>
            </a:pathLst>
          </a:custGeom>
          <a:solidFill>
            <a:schemeClr val="bg1">
              <a:lumMod val="75000"/>
            </a:schemeClr>
          </a:solidFill>
          <a:ln>
            <a:noFill/>
          </a:ln>
          <a:extLst/>
        </p:spPr>
        <p:txBody>
          <a:bodyPr vert="horz" wrap="square" lIns="68580" tIns="34290" rIns="68580" bIns="34290" numCol="1" anchor="t" anchorCtr="0" compatLnSpc="1">
            <a:prstTxWarp prst="textNoShape">
              <a:avLst/>
            </a:prstTxWarp>
          </a:bodyPr>
          <a:lstStyle/>
          <a:p>
            <a:endParaRPr lang="zh-CN" altLang="en-US" sz="1350"/>
          </a:p>
        </p:txBody>
      </p:sp>
      <p:sp>
        <p:nvSpPr>
          <p:cNvPr id="52" name="Freeform 26"/>
          <p:cNvSpPr>
            <a:spLocks noEditPoints="1"/>
          </p:cNvSpPr>
          <p:nvPr/>
        </p:nvSpPr>
        <p:spPr bwMode="auto">
          <a:xfrm>
            <a:off x="4315363" y="2878021"/>
            <a:ext cx="133949" cy="341801"/>
          </a:xfrm>
          <a:custGeom>
            <a:avLst/>
            <a:gdLst>
              <a:gd name="T0" fmla="*/ 45 w 89"/>
              <a:gd name="T1" fmla="*/ 41 h 227"/>
              <a:gd name="T2" fmla="*/ 65 w 89"/>
              <a:gd name="T3" fmla="*/ 20 h 227"/>
              <a:gd name="T4" fmla="*/ 45 w 89"/>
              <a:gd name="T5" fmla="*/ 0 h 227"/>
              <a:gd name="T6" fmla="*/ 24 w 89"/>
              <a:gd name="T7" fmla="*/ 20 h 227"/>
              <a:gd name="T8" fmla="*/ 45 w 89"/>
              <a:gd name="T9" fmla="*/ 41 h 227"/>
              <a:gd name="T10" fmla="*/ 89 w 89"/>
              <a:gd name="T11" fmla="*/ 60 h 227"/>
              <a:gd name="T12" fmla="*/ 89 w 89"/>
              <a:gd name="T13" fmla="*/ 60 h 227"/>
              <a:gd name="T14" fmla="*/ 72 w 89"/>
              <a:gd name="T15" fmla="*/ 44 h 227"/>
              <a:gd name="T16" fmla="*/ 18 w 89"/>
              <a:gd name="T17" fmla="*/ 44 h 227"/>
              <a:gd name="T18" fmla="*/ 0 w 89"/>
              <a:gd name="T19" fmla="*/ 60 h 227"/>
              <a:gd name="T20" fmla="*/ 0 w 89"/>
              <a:gd name="T21" fmla="*/ 60 h 227"/>
              <a:gd name="T22" fmla="*/ 0 w 89"/>
              <a:gd name="T23" fmla="*/ 119 h 227"/>
              <a:gd name="T24" fmla="*/ 9 w 89"/>
              <a:gd name="T25" fmla="*/ 128 h 227"/>
              <a:gd name="T26" fmla="*/ 18 w 89"/>
              <a:gd name="T27" fmla="*/ 119 h 227"/>
              <a:gd name="T28" fmla="*/ 18 w 89"/>
              <a:gd name="T29" fmla="*/ 76 h 227"/>
              <a:gd name="T30" fmla="*/ 20 w 89"/>
              <a:gd name="T31" fmla="*/ 76 h 227"/>
              <a:gd name="T32" fmla="*/ 22 w 89"/>
              <a:gd name="T33" fmla="*/ 76 h 227"/>
              <a:gd name="T34" fmla="*/ 21 w 89"/>
              <a:gd name="T35" fmla="*/ 78 h 227"/>
              <a:gd name="T36" fmla="*/ 21 w 89"/>
              <a:gd name="T37" fmla="*/ 216 h 227"/>
              <a:gd name="T38" fmla="*/ 32 w 89"/>
              <a:gd name="T39" fmla="*/ 227 h 227"/>
              <a:gd name="T40" fmla="*/ 43 w 89"/>
              <a:gd name="T41" fmla="*/ 216 h 227"/>
              <a:gd name="T42" fmla="*/ 43 w 89"/>
              <a:gd name="T43" fmla="*/ 152 h 227"/>
              <a:gd name="T44" fmla="*/ 46 w 89"/>
              <a:gd name="T45" fmla="*/ 152 h 227"/>
              <a:gd name="T46" fmla="*/ 46 w 89"/>
              <a:gd name="T47" fmla="*/ 216 h 227"/>
              <a:gd name="T48" fmla="*/ 57 w 89"/>
              <a:gd name="T49" fmla="*/ 227 h 227"/>
              <a:gd name="T50" fmla="*/ 68 w 89"/>
              <a:gd name="T51" fmla="*/ 216 h 227"/>
              <a:gd name="T52" fmla="*/ 68 w 89"/>
              <a:gd name="T53" fmla="*/ 78 h 227"/>
              <a:gd name="T54" fmla="*/ 68 w 89"/>
              <a:gd name="T55" fmla="*/ 76 h 227"/>
              <a:gd name="T56" fmla="*/ 71 w 89"/>
              <a:gd name="T57" fmla="*/ 76 h 227"/>
              <a:gd name="T58" fmla="*/ 71 w 89"/>
              <a:gd name="T59" fmla="*/ 119 h 227"/>
              <a:gd name="T60" fmla="*/ 80 w 89"/>
              <a:gd name="T61" fmla="*/ 128 h 227"/>
              <a:gd name="T62" fmla="*/ 89 w 89"/>
              <a:gd name="T63" fmla="*/ 119 h 227"/>
              <a:gd name="T64" fmla="*/ 89 w 89"/>
              <a:gd name="T65" fmla="*/ 6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9" h="227">
                <a:moveTo>
                  <a:pt x="45" y="41"/>
                </a:moveTo>
                <a:cubicBezTo>
                  <a:pt x="56" y="41"/>
                  <a:pt x="65" y="32"/>
                  <a:pt x="65" y="20"/>
                </a:cubicBezTo>
                <a:cubicBezTo>
                  <a:pt x="65" y="9"/>
                  <a:pt x="56" y="0"/>
                  <a:pt x="45" y="0"/>
                </a:cubicBezTo>
                <a:cubicBezTo>
                  <a:pt x="33" y="0"/>
                  <a:pt x="24" y="9"/>
                  <a:pt x="24" y="20"/>
                </a:cubicBezTo>
                <a:cubicBezTo>
                  <a:pt x="24" y="32"/>
                  <a:pt x="33" y="41"/>
                  <a:pt x="45" y="41"/>
                </a:cubicBezTo>
                <a:close/>
                <a:moveTo>
                  <a:pt x="89" y="60"/>
                </a:moveTo>
                <a:cubicBezTo>
                  <a:pt x="89" y="60"/>
                  <a:pt x="89" y="60"/>
                  <a:pt x="89" y="60"/>
                </a:cubicBezTo>
                <a:cubicBezTo>
                  <a:pt x="88" y="51"/>
                  <a:pt x="81" y="44"/>
                  <a:pt x="72" y="44"/>
                </a:cubicBezTo>
                <a:cubicBezTo>
                  <a:pt x="18" y="44"/>
                  <a:pt x="18" y="44"/>
                  <a:pt x="18" y="44"/>
                </a:cubicBezTo>
                <a:cubicBezTo>
                  <a:pt x="9" y="44"/>
                  <a:pt x="1" y="51"/>
                  <a:pt x="0" y="60"/>
                </a:cubicBezTo>
                <a:cubicBezTo>
                  <a:pt x="0" y="60"/>
                  <a:pt x="0" y="60"/>
                  <a:pt x="0" y="60"/>
                </a:cubicBezTo>
                <a:cubicBezTo>
                  <a:pt x="0" y="119"/>
                  <a:pt x="0" y="119"/>
                  <a:pt x="0" y="119"/>
                </a:cubicBezTo>
                <a:cubicBezTo>
                  <a:pt x="0" y="124"/>
                  <a:pt x="4" y="128"/>
                  <a:pt x="9" y="128"/>
                </a:cubicBezTo>
                <a:cubicBezTo>
                  <a:pt x="14" y="128"/>
                  <a:pt x="18" y="124"/>
                  <a:pt x="18" y="119"/>
                </a:cubicBezTo>
                <a:cubicBezTo>
                  <a:pt x="18" y="76"/>
                  <a:pt x="18" y="76"/>
                  <a:pt x="18" y="76"/>
                </a:cubicBezTo>
                <a:cubicBezTo>
                  <a:pt x="19" y="76"/>
                  <a:pt x="19" y="76"/>
                  <a:pt x="20" y="76"/>
                </a:cubicBezTo>
                <a:cubicBezTo>
                  <a:pt x="22" y="76"/>
                  <a:pt x="22" y="76"/>
                  <a:pt x="22" y="76"/>
                </a:cubicBezTo>
                <a:cubicBezTo>
                  <a:pt x="21" y="76"/>
                  <a:pt x="21" y="77"/>
                  <a:pt x="21" y="78"/>
                </a:cubicBezTo>
                <a:cubicBezTo>
                  <a:pt x="21" y="216"/>
                  <a:pt x="21" y="216"/>
                  <a:pt x="21" y="216"/>
                </a:cubicBezTo>
                <a:cubicBezTo>
                  <a:pt x="21" y="222"/>
                  <a:pt x="26" y="227"/>
                  <a:pt x="32" y="227"/>
                </a:cubicBezTo>
                <a:cubicBezTo>
                  <a:pt x="38" y="227"/>
                  <a:pt x="43" y="222"/>
                  <a:pt x="43" y="216"/>
                </a:cubicBezTo>
                <a:cubicBezTo>
                  <a:pt x="43" y="152"/>
                  <a:pt x="43" y="152"/>
                  <a:pt x="43" y="152"/>
                </a:cubicBezTo>
                <a:cubicBezTo>
                  <a:pt x="46" y="152"/>
                  <a:pt x="46" y="152"/>
                  <a:pt x="46" y="152"/>
                </a:cubicBezTo>
                <a:cubicBezTo>
                  <a:pt x="46" y="216"/>
                  <a:pt x="46" y="216"/>
                  <a:pt x="46" y="216"/>
                </a:cubicBezTo>
                <a:cubicBezTo>
                  <a:pt x="46" y="222"/>
                  <a:pt x="51" y="227"/>
                  <a:pt x="57" y="227"/>
                </a:cubicBezTo>
                <a:cubicBezTo>
                  <a:pt x="63" y="227"/>
                  <a:pt x="68" y="222"/>
                  <a:pt x="68" y="216"/>
                </a:cubicBezTo>
                <a:cubicBezTo>
                  <a:pt x="68" y="78"/>
                  <a:pt x="68" y="78"/>
                  <a:pt x="68" y="78"/>
                </a:cubicBezTo>
                <a:cubicBezTo>
                  <a:pt x="68" y="77"/>
                  <a:pt x="68" y="76"/>
                  <a:pt x="68" y="76"/>
                </a:cubicBezTo>
                <a:cubicBezTo>
                  <a:pt x="71" y="76"/>
                  <a:pt x="71" y="76"/>
                  <a:pt x="71" y="76"/>
                </a:cubicBezTo>
                <a:cubicBezTo>
                  <a:pt x="71" y="119"/>
                  <a:pt x="71" y="119"/>
                  <a:pt x="71" y="119"/>
                </a:cubicBezTo>
                <a:cubicBezTo>
                  <a:pt x="71" y="124"/>
                  <a:pt x="75" y="128"/>
                  <a:pt x="80" y="128"/>
                </a:cubicBezTo>
                <a:cubicBezTo>
                  <a:pt x="85" y="128"/>
                  <a:pt x="89" y="124"/>
                  <a:pt x="89" y="119"/>
                </a:cubicBezTo>
                <a:cubicBezTo>
                  <a:pt x="89" y="60"/>
                  <a:pt x="89" y="60"/>
                  <a:pt x="89" y="60"/>
                </a:cubicBezTo>
                <a:close/>
              </a:path>
            </a:pathLst>
          </a:custGeom>
          <a:solidFill>
            <a:schemeClr val="bg1">
              <a:lumMod val="75000"/>
            </a:schemeClr>
          </a:solidFill>
          <a:ln>
            <a:noFill/>
          </a:ln>
          <a:extLst/>
        </p:spPr>
        <p:txBody>
          <a:bodyPr vert="horz" wrap="square" lIns="68580" tIns="34290" rIns="68580" bIns="34290" numCol="1" anchor="t" anchorCtr="0" compatLnSpc="1">
            <a:prstTxWarp prst="textNoShape">
              <a:avLst/>
            </a:prstTxWarp>
          </a:bodyPr>
          <a:lstStyle/>
          <a:p>
            <a:endParaRPr lang="zh-CN" altLang="en-US" sz="1350"/>
          </a:p>
        </p:txBody>
      </p:sp>
      <p:sp>
        <p:nvSpPr>
          <p:cNvPr id="53" name="Freeform 26"/>
          <p:cNvSpPr>
            <a:spLocks noEditPoints="1"/>
          </p:cNvSpPr>
          <p:nvPr/>
        </p:nvSpPr>
        <p:spPr bwMode="auto">
          <a:xfrm>
            <a:off x="4495763" y="2878021"/>
            <a:ext cx="133949" cy="341801"/>
          </a:xfrm>
          <a:custGeom>
            <a:avLst/>
            <a:gdLst>
              <a:gd name="T0" fmla="*/ 45 w 89"/>
              <a:gd name="T1" fmla="*/ 41 h 227"/>
              <a:gd name="T2" fmla="*/ 65 w 89"/>
              <a:gd name="T3" fmla="*/ 20 h 227"/>
              <a:gd name="T4" fmla="*/ 45 w 89"/>
              <a:gd name="T5" fmla="*/ 0 h 227"/>
              <a:gd name="T6" fmla="*/ 24 w 89"/>
              <a:gd name="T7" fmla="*/ 20 h 227"/>
              <a:gd name="T8" fmla="*/ 45 w 89"/>
              <a:gd name="T9" fmla="*/ 41 h 227"/>
              <a:gd name="T10" fmla="*/ 89 w 89"/>
              <a:gd name="T11" fmla="*/ 60 h 227"/>
              <a:gd name="T12" fmla="*/ 89 w 89"/>
              <a:gd name="T13" fmla="*/ 60 h 227"/>
              <a:gd name="T14" fmla="*/ 72 w 89"/>
              <a:gd name="T15" fmla="*/ 44 h 227"/>
              <a:gd name="T16" fmla="*/ 18 w 89"/>
              <a:gd name="T17" fmla="*/ 44 h 227"/>
              <a:gd name="T18" fmla="*/ 0 w 89"/>
              <a:gd name="T19" fmla="*/ 60 h 227"/>
              <a:gd name="T20" fmla="*/ 0 w 89"/>
              <a:gd name="T21" fmla="*/ 60 h 227"/>
              <a:gd name="T22" fmla="*/ 0 w 89"/>
              <a:gd name="T23" fmla="*/ 119 h 227"/>
              <a:gd name="T24" fmla="*/ 9 w 89"/>
              <a:gd name="T25" fmla="*/ 128 h 227"/>
              <a:gd name="T26" fmla="*/ 18 w 89"/>
              <a:gd name="T27" fmla="*/ 119 h 227"/>
              <a:gd name="T28" fmla="*/ 18 w 89"/>
              <a:gd name="T29" fmla="*/ 76 h 227"/>
              <a:gd name="T30" fmla="*/ 20 w 89"/>
              <a:gd name="T31" fmla="*/ 76 h 227"/>
              <a:gd name="T32" fmla="*/ 22 w 89"/>
              <a:gd name="T33" fmla="*/ 76 h 227"/>
              <a:gd name="T34" fmla="*/ 21 w 89"/>
              <a:gd name="T35" fmla="*/ 78 h 227"/>
              <a:gd name="T36" fmla="*/ 21 w 89"/>
              <a:gd name="T37" fmla="*/ 216 h 227"/>
              <a:gd name="T38" fmla="*/ 32 w 89"/>
              <a:gd name="T39" fmla="*/ 227 h 227"/>
              <a:gd name="T40" fmla="*/ 43 w 89"/>
              <a:gd name="T41" fmla="*/ 216 h 227"/>
              <a:gd name="T42" fmla="*/ 43 w 89"/>
              <a:gd name="T43" fmla="*/ 152 h 227"/>
              <a:gd name="T44" fmla="*/ 46 w 89"/>
              <a:gd name="T45" fmla="*/ 152 h 227"/>
              <a:gd name="T46" fmla="*/ 46 w 89"/>
              <a:gd name="T47" fmla="*/ 216 h 227"/>
              <a:gd name="T48" fmla="*/ 57 w 89"/>
              <a:gd name="T49" fmla="*/ 227 h 227"/>
              <a:gd name="T50" fmla="*/ 68 w 89"/>
              <a:gd name="T51" fmla="*/ 216 h 227"/>
              <a:gd name="T52" fmla="*/ 68 w 89"/>
              <a:gd name="T53" fmla="*/ 78 h 227"/>
              <a:gd name="T54" fmla="*/ 68 w 89"/>
              <a:gd name="T55" fmla="*/ 76 h 227"/>
              <a:gd name="T56" fmla="*/ 71 w 89"/>
              <a:gd name="T57" fmla="*/ 76 h 227"/>
              <a:gd name="T58" fmla="*/ 71 w 89"/>
              <a:gd name="T59" fmla="*/ 119 h 227"/>
              <a:gd name="T60" fmla="*/ 80 w 89"/>
              <a:gd name="T61" fmla="*/ 128 h 227"/>
              <a:gd name="T62" fmla="*/ 89 w 89"/>
              <a:gd name="T63" fmla="*/ 119 h 227"/>
              <a:gd name="T64" fmla="*/ 89 w 89"/>
              <a:gd name="T65" fmla="*/ 6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9" h="227">
                <a:moveTo>
                  <a:pt x="45" y="41"/>
                </a:moveTo>
                <a:cubicBezTo>
                  <a:pt x="56" y="41"/>
                  <a:pt x="65" y="32"/>
                  <a:pt x="65" y="20"/>
                </a:cubicBezTo>
                <a:cubicBezTo>
                  <a:pt x="65" y="9"/>
                  <a:pt x="56" y="0"/>
                  <a:pt x="45" y="0"/>
                </a:cubicBezTo>
                <a:cubicBezTo>
                  <a:pt x="33" y="0"/>
                  <a:pt x="24" y="9"/>
                  <a:pt x="24" y="20"/>
                </a:cubicBezTo>
                <a:cubicBezTo>
                  <a:pt x="24" y="32"/>
                  <a:pt x="33" y="41"/>
                  <a:pt x="45" y="41"/>
                </a:cubicBezTo>
                <a:close/>
                <a:moveTo>
                  <a:pt x="89" y="60"/>
                </a:moveTo>
                <a:cubicBezTo>
                  <a:pt x="89" y="60"/>
                  <a:pt x="89" y="60"/>
                  <a:pt x="89" y="60"/>
                </a:cubicBezTo>
                <a:cubicBezTo>
                  <a:pt x="88" y="51"/>
                  <a:pt x="81" y="44"/>
                  <a:pt x="72" y="44"/>
                </a:cubicBezTo>
                <a:cubicBezTo>
                  <a:pt x="18" y="44"/>
                  <a:pt x="18" y="44"/>
                  <a:pt x="18" y="44"/>
                </a:cubicBezTo>
                <a:cubicBezTo>
                  <a:pt x="9" y="44"/>
                  <a:pt x="1" y="51"/>
                  <a:pt x="0" y="60"/>
                </a:cubicBezTo>
                <a:cubicBezTo>
                  <a:pt x="0" y="60"/>
                  <a:pt x="0" y="60"/>
                  <a:pt x="0" y="60"/>
                </a:cubicBezTo>
                <a:cubicBezTo>
                  <a:pt x="0" y="119"/>
                  <a:pt x="0" y="119"/>
                  <a:pt x="0" y="119"/>
                </a:cubicBezTo>
                <a:cubicBezTo>
                  <a:pt x="0" y="124"/>
                  <a:pt x="4" y="128"/>
                  <a:pt x="9" y="128"/>
                </a:cubicBezTo>
                <a:cubicBezTo>
                  <a:pt x="14" y="128"/>
                  <a:pt x="18" y="124"/>
                  <a:pt x="18" y="119"/>
                </a:cubicBezTo>
                <a:cubicBezTo>
                  <a:pt x="18" y="76"/>
                  <a:pt x="18" y="76"/>
                  <a:pt x="18" y="76"/>
                </a:cubicBezTo>
                <a:cubicBezTo>
                  <a:pt x="19" y="76"/>
                  <a:pt x="19" y="76"/>
                  <a:pt x="20" y="76"/>
                </a:cubicBezTo>
                <a:cubicBezTo>
                  <a:pt x="22" y="76"/>
                  <a:pt x="22" y="76"/>
                  <a:pt x="22" y="76"/>
                </a:cubicBezTo>
                <a:cubicBezTo>
                  <a:pt x="21" y="76"/>
                  <a:pt x="21" y="77"/>
                  <a:pt x="21" y="78"/>
                </a:cubicBezTo>
                <a:cubicBezTo>
                  <a:pt x="21" y="216"/>
                  <a:pt x="21" y="216"/>
                  <a:pt x="21" y="216"/>
                </a:cubicBezTo>
                <a:cubicBezTo>
                  <a:pt x="21" y="222"/>
                  <a:pt x="26" y="227"/>
                  <a:pt x="32" y="227"/>
                </a:cubicBezTo>
                <a:cubicBezTo>
                  <a:pt x="38" y="227"/>
                  <a:pt x="43" y="222"/>
                  <a:pt x="43" y="216"/>
                </a:cubicBezTo>
                <a:cubicBezTo>
                  <a:pt x="43" y="152"/>
                  <a:pt x="43" y="152"/>
                  <a:pt x="43" y="152"/>
                </a:cubicBezTo>
                <a:cubicBezTo>
                  <a:pt x="46" y="152"/>
                  <a:pt x="46" y="152"/>
                  <a:pt x="46" y="152"/>
                </a:cubicBezTo>
                <a:cubicBezTo>
                  <a:pt x="46" y="216"/>
                  <a:pt x="46" y="216"/>
                  <a:pt x="46" y="216"/>
                </a:cubicBezTo>
                <a:cubicBezTo>
                  <a:pt x="46" y="222"/>
                  <a:pt x="51" y="227"/>
                  <a:pt x="57" y="227"/>
                </a:cubicBezTo>
                <a:cubicBezTo>
                  <a:pt x="63" y="227"/>
                  <a:pt x="68" y="222"/>
                  <a:pt x="68" y="216"/>
                </a:cubicBezTo>
                <a:cubicBezTo>
                  <a:pt x="68" y="78"/>
                  <a:pt x="68" y="78"/>
                  <a:pt x="68" y="78"/>
                </a:cubicBezTo>
                <a:cubicBezTo>
                  <a:pt x="68" y="77"/>
                  <a:pt x="68" y="76"/>
                  <a:pt x="68" y="76"/>
                </a:cubicBezTo>
                <a:cubicBezTo>
                  <a:pt x="71" y="76"/>
                  <a:pt x="71" y="76"/>
                  <a:pt x="71" y="76"/>
                </a:cubicBezTo>
                <a:cubicBezTo>
                  <a:pt x="71" y="119"/>
                  <a:pt x="71" y="119"/>
                  <a:pt x="71" y="119"/>
                </a:cubicBezTo>
                <a:cubicBezTo>
                  <a:pt x="71" y="124"/>
                  <a:pt x="75" y="128"/>
                  <a:pt x="80" y="128"/>
                </a:cubicBezTo>
                <a:cubicBezTo>
                  <a:pt x="85" y="128"/>
                  <a:pt x="89" y="124"/>
                  <a:pt x="89" y="119"/>
                </a:cubicBezTo>
                <a:cubicBezTo>
                  <a:pt x="89" y="60"/>
                  <a:pt x="89" y="60"/>
                  <a:pt x="89" y="60"/>
                </a:cubicBezTo>
                <a:close/>
              </a:path>
            </a:pathLst>
          </a:custGeom>
          <a:solidFill>
            <a:schemeClr val="bg1">
              <a:lumMod val="75000"/>
            </a:schemeClr>
          </a:solidFill>
          <a:ln>
            <a:noFill/>
          </a:ln>
          <a:extLst/>
        </p:spPr>
        <p:txBody>
          <a:bodyPr vert="horz" wrap="square" lIns="68580" tIns="34290" rIns="68580" bIns="34290" numCol="1" anchor="t" anchorCtr="0" compatLnSpc="1">
            <a:prstTxWarp prst="textNoShape">
              <a:avLst/>
            </a:prstTxWarp>
          </a:bodyPr>
          <a:lstStyle/>
          <a:p>
            <a:endParaRPr lang="zh-CN" altLang="en-US" sz="1350"/>
          </a:p>
        </p:txBody>
      </p:sp>
      <p:sp>
        <p:nvSpPr>
          <p:cNvPr id="54" name="Freeform 26"/>
          <p:cNvSpPr>
            <a:spLocks noEditPoints="1"/>
          </p:cNvSpPr>
          <p:nvPr/>
        </p:nvSpPr>
        <p:spPr bwMode="auto">
          <a:xfrm>
            <a:off x="2872151" y="2878021"/>
            <a:ext cx="133949" cy="341801"/>
          </a:xfrm>
          <a:custGeom>
            <a:avLst/>
            <a:gdLst>
              <a:gd name="T0" fmla="*/ 45 w 89"/>
              <a:gd name="T1" fmla="*/ 41 h 227"/>
              <a:gd name="T2" fmla="*/ 65 w 89"/>
              <a:gd name="T3" fmla="*/ 20 h 227"/>
              <a:gd name="T4" fmla="*/ 45 w 89"/>
              <a:gd name="T5" fmla="*/ 0 h 227"/>
              <a:gd name="T6" fmla="*/ 24 w 89"/>
              <a:gd name="T7" fmla="*/ 20 h 227"/>
              <a:gd name="T8" fmla="*/ 45 w 89"/>
              <a:gd name="T9" fmla="*/ 41 h 227"/>
              <a:gd name="T10" fmla="*/ 89 w 89"/>
              <a:gd name="T11" fmla="*/ 60 h 227"/>
              <a:gd name="T12" fmla="*/ 89 w 89"/>
              <a:gd name="T13" fmla="*/ 60 h 227"/>
              <a:gd name="T14" fmla="*/ 72 w 89"/>
              <a:gd name="T15" fmla="*/ 44 h 227"/>
              <a:gd name="T16" fmla="*/ 18 w 89"/>
              <a:gd name="T17" fmla="*/ 44 h 227"/>
              <a:gd name="T18" fmla="*/ 0 w 89"/>
              <a:gd name="T19" fmla="*/ 60 h 227"/>
              <a:gd name="T20" fmla="*/ 0 w 89"/>
              <a:gd name="T21" fmla="*/ 60 h 227"/>
              <a:gd name="T22" fmla="*/ 0 w 89"/>
              <a:gd name="T23" fmla="*/ 119 h 227"/>
              <a:gd name="T24" fmla="*/ 9 w 89"/>
              <a:gd name="T25" fmla="*/ 128 h 227"/>
              <a:gd name="T26" fmla="*/ 18 w 89"/>
              <a:gd name="T27" fmla="*/ 119 h 227"/>
              <a:gd name="T28" fmla="*/ 18 w 89"/>
              <a:gd name="T29" fmla="*/ 76 h 227"/>
              <a:gd name="T30" fmla="*/ 20 w 89"/>
              <a:gd name="T31" fmla="*/ 76 h 227"/>
              <a:gd name="T32" fmla="*/ 22 w 89"/>
              <a:gd name="T33" fmla="*/ 76 h 227"/>
              <a:gd name="T34" fmla="*/ 21 w 89"/>
              <a:gd name="T35" fmla="*/ 78 h 227"/>
              <a:gd name="T36" fmla="*/ 21 w 89"/>
              <a:gd name="T37" fmla="*/ 216 h 227"/>
              <a:gd name="T38" fmla="*/ 32 w 89"/>
              <a:gd name="T39" fmla="*/ 227 h 227"/>
              <a:gd name="T40" fmla="*/ 43 w 89"/>
              <a:gd name="T41" fmla="*/ 216 h 227"/>
              <a:gd name="T42" fmla="*/ 43 w 89"/>
              <a:gd name="T43" fmla="*/ 152 h 227"/>
              <a:gd name="T44" fmla="*/ 46 w 89"/>
              <a:gd name="T45" fmla="*/ 152 h 227"/>
              <a:gd name="T46" fmla="*/ 46 w 89"/>
              <a:gd name="T47" fmla="*/ 216 h 227"/>
              <a:gd name="T48" fmla="*/ 57 w 89"/>
              <a:gd name="T49" fmla="*/ 227 h 227"/>
              <a:gd name="T50" fmla="*/ 68 w 89"/>
              <a:gd name="T51" fmla="*/ 216 h 227"/>
              <a:gd name="T52" fmla="*/ 68 w 89"/>
              <a:gd name="T53" fmla="*/ 78 h 227"/>
              <a:gd name="T54" fmla="*/ 68 w 89"/>
              <a:gd name="T55" fmla="*/ 76 h 227"/>
              <a:gd name="T56" fmla="*/ 71 w 89"/>
              <a:gd name="T57" fmla="*/ 76 h 227"/>
              <a:gd name="T58" fmla="*/ 71 w 89"/>
              <a:gd name="T59" fmla="*/ 119 h 227"/>
              <a:gd name="T60" fmla="*/ 80 w 89"/>
              <a:gd name="T61" fmla="*/ 128 h 227"/>
              <a:gd name="T62" fmla="*/ 89 w 89"/>
              <a:gd name="T63" fmla="*/ 119 h 227"/>
              <a:gd name="T64" fmla="*/ 89 w 89"/>
              <a:gd name="T65" fmla="*/ 6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9" h="227">
                <a:moveTo>
                  <a:pt x="45" y="41"/>
                </a:moveTo>
                <a:cubicBezTo>
                  <a:pt x="56" y="41"/>
                  <a:pt x="65" y="32"/>
                  <a:pt x="65" y="20"/>
                </a:cubicBezTo>
                <a:cubicBezTo>
                  <a:pt x="65" y="9"/>
                  <a:pt x="56" y="0"/>
                  <a:pt x="45" y="0"/>
                </a:cubicBezTo>
                <a:cubicBezTo>
                  <a:pt x="33" y="0"/>
                  <a:pt x="24" y="9"/>
                  <a:pt x="24" y="20"/>
                </a:cubicBezTo>
                <a:cubicBezTo>
                  <a:pt x="24" y="32"/>
                  <a:pt x="33" y="41"/>
                  <a:pt x="45" y="41"/>
                </a:cubicBezTo>
                <a:close/>
                <a:moveTo>
                  <a:pt x="89" y="60"/>
                </a:moveTo>
                <a:cubicBezTo>
                  <a:pt x="89" y="60"/>
                  <a:pt x="89" y="60"/>
                  <a:pt x="89" y="60"/>
                </a:cubicBezTo>
                <a:cubicBezTo>
                  <a:pt x="88" y="51"/>
                  <a:pt x="81" y="44"/>
                  <a:pt x="72" y="44"/>
                </a:cubicBezTo>
                <a:cubicBezTo>
                  <a:pt x="18" y="44"/>
                  <a:pt x="18" y="44"/>
                  <a:pt x="18" y="44"/>
                </a:cubicBezTo>
                <a:cubicBezTo>
                  <a:pt x="9" y="44"/>
                  <a:pt x="1" y="51"/>
                  <a:pt x="0" y="60"/>
                </a:cubicBezTo>
                <a:cubicBezTo>
                  <a:pt x="0" y="60"/>
                  <a:pt x="0" y="60"/>
                  <a:pt x="0" y="60"/>
                </a:cubicBezTo>
                <a:cubicBezTo>
                  <a:pt x="0" y="119"/>
                  <a:pt x="0" y="119"/>
                  <a:pt x="0" y="119"/>
                </a:cubicBezTo>
                <a:cubicBezTo>
                  <a:pt x="0" y="124"/>
                  <a:pt x="4" y="128"/>
                  <a:pt x="9" y="128"/>
                </a:cubicBezTo>
                <a:cubicBezTo>
                  <a:pt x="14" y="128"/>
                  <a:pt x="18" y="124"/>
                  <a:pt x="18" y="119"/>
                </a:cubicBezTo>
                <a:cubicBezTo>
                  <a:pt x="18" y="76"/>
                  <a:pt x="18" y="76"/>
                  <a:pt x="18" y="76"/>
                </a:cubicBezTo>
                <a:cubicBezTo>
                  <a:pt x="19" y="76"/>
                  <a:pt x="19" y="76"/>
                  <a:pt x="20" y="76"/>
                </a:cubicBezTo>
                <a:cubicBezTo>
                  <a:pt x="22" y="76"/>
                  <a:pt x="22" y="76"/>
                  <a:pt x="22" y="76"/>
                </a:cubicBezTo>
                <a:cubicBezTo>
                  <a:pt x="21" y="76"/>
                  <a:pt x="21" y="77"/>
                  <a:pt x="21" y="78"/>
                </a:cubicBezTo>
                <a:cubicBezTo>
                  <a:pt x="21" y="216"/>
                  <a:pt x="21" y="216"/>
                  <a:pt x="21" y="216"/>
                </a:cubicBezTo>
                <a:cubicBezTo>
                  <a:pt x="21" y="222"/>
                  <a:pt x="26" y="227"/>
                  <a:pt x="32" y="227"/>
                </a:cubicBezTo>
                <a:cubicBezTo>
                  <a:pt x="38" y="227"/>
                  <a:pt x="43" y="222"/>
                  <a:pt x="43" y="216"/>
                </a:cubicBezTo>
                <a:cubicBezTo>
                  <a:pt x="43" y="152"/>
                  <a:pt x="43" y="152"/>
                  <a:pt x="43" y="152"/>
                </a:cubicBezTo>
                <a:cubicBezTo>
                  <a:pt x="46" y="152"/>
                  <a:pt x="46" y="152"/>
                  <a:pt x="46" y="152"/>
                </a:cubicBezTo>
                <a:cubicBezTo>
                  <a:pt x="46" y="216"/>
                  <a:pt x="46" y="216"/>
                  <a:pt x="46" y="216"/>
                </a:cubicBezTo>
                <a:cubicBezTo>
                  <a:pt x="46" y="222"/>
                  <a:pt x="51" y="227"/>
                  <a:pt x="57" y="227"/>
                </a:cubicBezTo>
                <a:cubicBezTo>
                  <a:pt x="63" y="227"/>
                  <a:pt x="68" y="222"/>
                  <a:pt x="68" y="216"/>
                </a:cubicBezTo>
                <a:cubicBezTo>
                  <a:pt x="68" y="78"/>
                  <a:pt x="68" y="78"/>
                  <a:pt x="68" y="78"/>
                </a:cubicBezTo>
                <a:cubicBezTo>
                  <a:pt x="68" y="77"/>
                  <a:pt x="68" y="76"/>
                  <a:pt x="68" y="76"/>
                </a:cubicBezTo>
                <a:cubicBezTo>
                  <a:pt x="71" y="76"/>
                  <a:pt x="71" y="76"/>
                  <a:pt x="71" y="76"/>
                </a:cubicBezTo>
                <a:cubicBezTo>
                  <a:pt x="71" y="119"/>
                  <a:pt x="71" y="119"/>
                  <a:pt x="71" y="119"/>
                </a:cubicBezTo>
                <a:cubicBezTo>
                  <a:pt x="71" y="124"/>
                  <a:pt x="75" y="128"/>
                  <a:pt x="80" y="128"/>
                </a:cubicBezTo>
                <a:cubicBezTo>
                  <a:pt x="85" y="128"/>
                  <a:pt x="89" y="124"/>
                  <a:pt x="89" y="119"/>
                </a:cubicBezTo>
                <a:cubicBezTo>
                  <a:pt x="89" y="60"/>
                  <a:pt x="89" y="60"/>
                  <a:pt x="89" y="60"/>
                </a:cubicBezTo>
                <a:close/>
              </a:path>
            </a:pathLst>
          </a:custGeom>
          <a:solidFill>
            <a:srgbClr val="0070D6"/>
          </a:solidFill>
          <a:ln>
            <a:noFill/>
          </a:ln>
          <a:extLst/>
        </p:spPr>
        <p:txBody>
          <a:bodyPr vert="horz" wrap="square" lIns="68580" tIns="34290" rIns="68580" bIns="34290" numCol="1" anchor="t" anchorCtr="0" compatLnSpc="1">
            <a:prstTxWarp prst="textNoShape">
              <a:avLst/>
            </a:prstTxWarp>
          </a:bodyPr>
          <a:lstStyle/>
          <a:p>
            <a:endParaRPr lang="zh-CN" altLang="en-US" sz="1350"/>
          </a:p>
        </p:txBody>
      </p:sp>
      <p:sp>
        <p:nvSpPr>
          <p:cNvPr id="55" name="Freeform 26"/>
          <p:cNvSpPr>
            <a:spLocks noEditPoints="1"/>
          </p:cNvSpPr>
          <p:nvPr/>
        </p:nvSpPr>
        <p:spPr bwMode="auto">
          <a:xfrm>
            <a:off x="3052552" y="2878021"/>
            <a:ext cx="133949" cy="341801"/>
          </a:xfrm>
          <a:custGeom>
            <a:avLst/>
            <a:gdLst>
              <a:gd name="T0" fmla="*/ 45 w 89"/>
              <a:gd name="T1" fmla="*/ 41 h 227"/>
              <a:gd name="T2" fmla="*/ 65 w 89"/>
              <a:gd name="T3" fmla="*/ 20 h 227"/>
              <a:gd name="T4" fmla="*/ 45 w 89"/>
              <a:gd name="T5" fmla="*/ 0 h 227"/>
              <a:gd name="T6" fmla="*/ 24 w 89"/>
              <a:gd name="T7" fmla="*/ 20 h 227"/>
              <a:gd name="T8" fmla="*/ 45 w 89"/>
              <a:gd name="T9" fmla="*/ 41 h 227"/>
              <a:gd name="T10" fmla="*/ 89 w 89"/>
              <a:gd name="T11" fmla="*/ 60 h 227"/>
              <a:gd name="T12" fmla="*/ 89 w 89"/>
              <a:gd name="T13" fmla="*/ 60 h 227"/>
              <a:gd name="T14" fmla="*/ 72 w 89"/>
              <a:gd name="T15" fmla="*/ 44 h 227"/>
              <a:gd name="T16" fmla="*/ 18 w 89"/>
              <a:gd name="T17" fmla="*/ 44 h 227"/>
              <a:gd name="T18" fmla="*/ 0 w 89"/>
              <a:gd name="T19" fmla="*/ 60 h 227"/>
              <a:gd name="T20" fmla="*/ 0 w 89"/>
              <a:gd name="T21" fmla="*/ 60 h 227"/>
              <a:gd name="T22" fmla="*/ 0 w 89"/>
              <a:gd name="T23" fmla="*/ 119 h 227"/>
              <a:gd name="T24" fmla="*/ 9 w 89"/>
              <a:gd name="T25" fmla="*/ 128 h 227"/>
              <a:gd name="T26" fmla="*/ 18 w 89"/>
              <a:gd name="T27" fmla="*/ 119 h 227"/>
              <a:gd name="T28" fmla="*/ 18 w 89"/>
              <a:gd name="T29" fmla="*/ 76 h 227"/>
              <a:gd name="T30" fmla="*/ 20 w 89"/>
              <a:gd name="T31" fmla="*/ 76 h 227"/>
              <a:gd name="T32" fmla="*/ 22 w 89"/>
              <a:gd name="T33" fmla="*/ 76 h 227"/>
              <a:gd name="T34" fmla="*/ 21 w 89"/>
              <a:gd name="T35" fmla="*/ 78 h 227"/>
              <a:gd name="T36" fmla="*/ 21 w 89"/>
              <a:gd name="T37" fmla="*/ 216 h 227"/>
              <a:gd name="T38" fmla="*/ 32 w 89"/>
              <a:gd name="T39" fmla="*/ 227 h 227"/>
              <a:gd name="T40" fmla="*/ 43 w 89"/>
              <a:gd name="T41" fmla="*/ 216 h 227"/>
              <a:gd name="T42" fmla="*/ 43 w 89"/>
              <a:gd name="T43" fmla="*/ 152 h 227"/>
              <a:gd name="T44" fmla="*/ 46 w 89"/>
              <a:gd name="T45" fmla="*/ 152 h 227"/>
              <a:gd name="T46" fmla="*/ 46 w 89"/>
              <a:gd name="T47" fmla="*/ 216 h 227"/>
              <a:gd name="T48" fmla="*/ 57 w 89"/>
              <a:gd name="T49" fmla="*/ 227 h 227"/>
              <a:gd name="T50" fmla="*/ 68 w 89"/>
              <a:gd name="T51" fmla="*/ 216 h 227"/>
              <a:gd name="T52" fmla="*/ 68 w 89"/>
              <a:gd name="T53" fmla="*/ 78 h 227"/>
              <a:gd name="T54" fmla="*/ 68 w 89"/>
              <a:gd name="T55" fmla="*/ 76 h 227"/>
              <a:gd name="T56" fmla="*/ 71 w 89"/>
              <a:gd name="T57" fmla="*/ 76 h 227"/>
              <a:gd name="T58" fmla="*/ 71 w 89"/>
              <a:gd name="T59" fmla="*/ 119 h 227"/>
              <a:gd name="T60" fmla="*/ 80 w 89"/>
              <a:gd name="T61" fmla="*/ 128 h 227"/>
              <a:gd name="T62" fmla="*/ 89 w 89"/>
              <a:gd name="T63" fmla="*/ 119 h 227"/>
              <a:gd name="T64" fmla="*/ 89 w 89"/>
              <a:gd name="T65" fmla="*/ 6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9" h="227">
                <a:moveTo>
                  <a:pt x="45" y="41"/>
                </a:moveTo>
                <a:cubicBezTo>
                  <a:pt x="56" y="41"/>
                  <a:pt x="65" y="32"/>
                  <a:pt x="65" y="20"/>
                </a:cubicBezTo>
                <a:cubicBezTo>
                  <a:pt x="65" y="9"/>
                  <a:pt x="56" y="0"/>
                  <a:pt x="45" y="0"/>
                </a:cubicBezTo>
                <a:cubicBezTo>
                  <a:pt x="33" y="0"/>
                  <a:pt x="24" y="9"/>
                  <a:pt x="24" y="20"/>
                </a:cubicBezTo>
                <a:cubicBezTo>
                  <a:pt x="24" y="32"/>
                  <a:pt x="33" y="41"/>
                  <a:pt x="45" y="41"/>
                </a:cubicBezTo>
                <a:close/>
                <a:moveTo>
                  <a:pt x="89" y="60"/>
                </a:moveTo>
                <a:cubicBezTo>
                  <a:pt x="89" y="60"/>
                  <a:pt x="89" y="60"/>
                  <a:pt x="89" y="60"/>
                </a:cubicBezTo>
                <a:cubicBezTo>
                  <a:pt x="88" y="51"/>
                  <a:pt x="81" y="44"/>
                  <a:pt x="72" y="44"/>
                </a:cubicBezTo>
                <a:cubicBezTo>
                  <a:pt x="18" y="44"/>
                  <a:pt x="18" y="44"/>
                  <a:pt x="18" y="44"/>
                </a:cubicBezTo>
                <a:cubicBezTo>
                  <a:pt x="9" y="44"/>
                  <a:pt x="1" y="51"/>
                  <a:pt x="0" y="60"/>
                </a:cubicBezTo>
                <a:cubicBezTo>
                  <a:pt x="0" y="60"/>
                  <a:pt x="0" y="60"/>
                  <a:pt x="0" y="60"/>
                </a:cubicBezTo>
                <a:cubicBezTo>
                  <a:pt x="0" y="119"/>
                  <a:pt x="0" y="119"/>
                  <a:pt x="0" y="119"/>
                </a:cubicBezTo>
                <a:cubicBezTo>
                  <a:pt x="0" y="124"/>
                  <a:pt x="4" y="128"/>
                  <a:pt x="9" y="128"/>
                </a:cubicBezTo>
                <a:cubicBezTo>
                  <a:pt x="14" y="128"/>
                  <a:pt x="18" y="124"/>
                  <a:pt x="18" y="119"/>
                </a:cubicBezTo>
                <a:cubicBezTo>
                  <a:pt x="18" y="76"/>
                  <a:pt x="18" y="76"/>
                  <a:pt x="18" y="76"/>
                </a:cubicBezTo>
                <a:cubicBezTo>
                  <a:pt x="19" y="76"/>
                  <a:pt x="19" y="76"/>
                  <a:pt x="20" y="76"/>
                </a:cubicBezTo>
                <a:cubicBezTo>
                  <a:pt x="22" y="76"/>
                  <a:pt x="22" y="76"/>
                  <a:pt x="22" y="76"/>
                </a:cubicBezTo>
                <a:cubicBezTo>
                  <a:pt x="21" y="76"/>
                  <a:pt x="21" y="77"/>
                  <a:pt x="21" y="78"/>
                </a:cubicBezTo>
                <a:cubicBezTo>
                  <a:pt x="21" y="216"/>
                  <a:pt x="21" y="216"/>
                  <a:pt x="21" y="216"/>
                </a:cubicBezTo>
                <a:cubicBezTo>
                  <a:pt x="21" y="222"/>
                  <a:pt x="26" y="227"/>
                  <a:pt x="32" y="227"/>
                </a:cubicBezTo>
                <a:cubicBezTo>
                  <a:pt x="38" y="227"/>
                  <a:pt x="43" y="222"/>
                  <a:pt x="43" y="216"/>
                </a:cubicBezTo>
                <a:cubicBezTo>
                  <a:pt x="43" y="152"/>
                  <a:pt x="43" y="152"/>
                  <a:pt x="43" y="152"/>
                </a:cubicBezTo>
                <a:cubicBezTo>
                  <a:pt x="46" y="152"/>
                  <a:pt x="46" y="152"/>
                  <a:pt x="46" y="152"/>
                </a:cubicBezTo>
                <a:cubicBezTo>
                  <a:pt x="46" y="216"/>
                  <a:pt x="46" y="216"/>
                  <a:pt x="46" y="216"/>
                </a:cubicBezTo>
                <a:cubicBezTo>
                  <a:pt x="46" y="222"/>
                  <a:pt x="51" y="227"/>
                  <a:pt x="57" y="227"/>
                </a:cubicBezTo>
                <a:cubicBezTo>
                  <a:pt x="63" y="227"/>
                  <a:pt x="68" y="222"/>
                  <a:pt x="68" y="216"/>
                </a:cubicBezTo>
                <a:cubicBezTo>
                  <a:pt x="68" y="78"/>
                  <a:pt x="68" y="78"/>
                  <a:pt x="68" y="78"/>
                </a:cubicBezTo>
                <a:cubicBezTo>
                  <a:pt x="68" y="77"/>
                  <a:pt x="68" y="76"/>
                  <a:pt x="68" y="76"/>
                </a:cubicBezTo>
                <a:cubicBezTo>
                  <a:pt x="71" y="76"/>
                  <a:pt x="71" y="76"/>
                  <a:pt x="71" y="76"/>
                </a:cubicBezTo>
                <a:cubicBezTo>
                  <a:pt x="71" y="119"/>
                  <a:pt x="71" y="119"/>
                  <a:pt x="71" y="119"/>
                </a:cubicBezTo>
                <a:cubicBezTo>
                  <a:pt x="71" y="124"/>
                  <a:pt x="75" y="128"/>
                  <a:pt x="80" y="128"/>
                </a:cubicBezTo>
                <a:cubicBezTo>
                  <a:pt x="85" y="128"/>
                  <a:pt x="89" y="124"/>
                  <a:pt x="89" y="119"/>
                </a:cubicBezTo>
                <a:cubicBezTo>
                  <a:pt x="89" y="60"/>
                  <a:pt x="89" y="60"/>
                  <a:pt x="89" y="60"/>
                </a:cubicBezTo>
                <a:close/>
              </a:path>
            </a:pathLst>
          </a:custGeom>
          <a:solidFill>
            <a:srgbClr val="0070D6"/>
          </a:solidFill>
          <a:ln>
            <a:noFill/>
          </a:ln>
          <a:extLst/>
        </p:spPr>
        <p:txBody>
          <a:bodyPr vert="horz" wrap="square" lIns="68580" tIns="34290" rIns="68580" bIns="34290" numCol="1" anchor="t" anchorCtr="0" compatLnSpc="1">
            <a:prstTxWarp prst="textNoShape">
              <a:avLst/>
            </a:prstTxWarp>
          </a:bodyPr>
          <a:lstStyle/>
          <a:p>
            <a:endParaRPr lang="zh-CN" altLang="en-US" sz="1350"/>
          </a:p>
        </p:txBody>
      </p:sp>
      <p:sp>
        <p:nvSpPr>
          <p:cNvPr id="56" name="Freeform 26"/>
          <p:cNvSpPr>
            <a:spLocks noEditPoints="1"/>
          </p:cNvSpPr>
          <p:nvPr/>
        </p:nvSpPr>
        <p:spPr bwMode="auto">
          <a:xfrm>
            <a:off x="3232954" y="2878021"/>
            <a:ext cx="133949" cy="341801"/>
          </a:xfrm>
          <a:custGeom>
            <a:avLst/>
            <a:gdLst>
              <a:gd name="T0" fmla="*/ 45 w 89"/>
              <a:gd name="T1" fmla="*/ 41 h 227"/>
              <a:gd name="T2" fmla="*/ 65 w 89"/>
              <a:gd name="T3" fmla="*/ 20 h 227"/>
              <a:gd name="T4" fmla="*/ 45 w 89"/>
              <a:gd name="T5" fmla="*/ 0 h 227"/>
              <a:gd name="T6" fmla="*/ 24 w 89"/>
              <a:gd name="T7" fmla="*/ 20 h 227"/>
              <a:gd name="T8" fmla="*/ 45 w 89"/>
              <a:gd name="T9" fmla="*/ 41 h 227"/>
              <a:gd name="T10" fmla="*/ 89 w 89"/>
              <a:gd name="T11" fmla="*/ 60 h 227"/>
              <a:gd name="T12" fmla="*/ 89 w 89"/>
              <a:gd name="T13" fmla="*/ 60 h 227"/>
              <a:gd name="T14" fmla="*/ 72 w 89"/>
              <a:gd name="T15" fmla="*/ 44 h 227"/>
              <a:gd name="T16" fmla="*/ 18 w 89"/>
              <a:gd name="T17" fmla="*/ 44 h 227"/>
              <a:gd name="T18" fmla="*/ 0 w 89"/>
              <a:gd name="T19" fmla="*/ 60 h 227"/>
              <a:gd name="T20" fmla="*/ 0 w 89"/>
              <a:gd name="T21" fmla="*/ 60 h 227"/>
              <a:gd name="T22" fmla="*/ 0 w 89"/>
              <a:gd name="T23" fmla="*/ 119 h 227"/>
              <a:gd name="T24" fmla="*/ 9 w 89"/>
              <a:gd name="T25" fmla="*/ 128 h 227"/>
              <a:gd name="T26" fmla="*/ 18 w 89"/>
              <a:gd name="T27" fmla="*/ 119 h 227"/>
              <a:gd name="T28" fmla="*/ 18 w 89"/>
              <a:gd name="T29" fmla="*/ 76 h 227"/>
              <a:gd name="T30" fmla="*/ 20 w 89"/>
              <a:gd name="T31" fmla="*/ 76 h 227"/>
              <a:gd name="T32" fmla="*/ 22 w 89"/>
              <a:gd name="T33" fmla="*/ 76 h 227"/>
              <a:gd name="T34" fmla="*/ 21 w 89"/>
              <a:gd name="T35" fmla="*/ 78 h 227"/>
              <a:gd name="T36" fmla="*/ 21 w 89"/>
              <a:gd name="T37" fmla="*/ 216 h 227"/>
              <a:gd name="T38" fmla="*/ 32 w 89"/>
              <a:gd name="T39" fmla="*/ 227 h 227"/>
              <a:gd name="T40" fmla="*/ 43 w 89"/>
              <a:gd name="T41" fmla="*/ 216 h 227"/>
              <a:gd name="T42" fmla="*/ 43 w 89"/>
              <a:gd name="T43" fmla="*/ 152 h 227"/>
              <a:gd name="T44" fmla="*/ 46 w 89"/>
              <a:gd name="T45" fmla="*/ 152 h 227"/>
              <a:gd name="T46" fmla="*/ 46 w 89"/>
              <a:gd name="T47" fmla="*/ 216 h 227"/>
              <a:gd name="T48" fmla="*/ 57 w 89"/>
              <a:gd name="T49" fmla="*/ 227 h 227"/>
              <a:gd name="T50" fmla="*/ 68 w 89"/>
              <a:gd name="T51" fmla="*/ 216 h 227"/>
              <a:gd name="T52" fmla="*/ 68 w 89"/>
              <a:gd name="T53" fmla="*/ 78 h 227"/>
              <a:gd name="T54" fmla="*/ 68 w 89"/>
              <a:gd name="T55" fmla="*/ 76 h 227"/>
              <a:gd name="T56" fmla="*/ 71 w 89"/>
              <a:gd name="T57" fmla="*/ 76 h 227"/>
              <a:gd name="T58" fmla="*/ 71 w 89"/>
              <a:gd name="T59" fmla="*/ 119 h 227"/>
              <a:gd name="T60" fmla="*/ 80 w 89"/>
              <a:gd name="T61" fmla="*/ 128 h 227"/>
              <a:gd name="T62" fmla="*/ 89 w 89"/>
              <a:gd name="T63" fmla="*/ 119 h 227"/>
              <a:gd name="T64" fmla="*/ 89 w 89"/>
              <a:gd name="T65" fmla="*/ 6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9" h="227">
                <a:moveTo>
                  <a:pt x="45" y="41"/>
                </a:moveTo>
                <a:cubicBezTo>
                  <a:pt x="56" y="41"/>
                  <a:pt x="65" y="32"/>
                  <a:pt x="65" y="20"/>
                </a:cubicBezTo>
                <a:cubicBezTo>
                  <a:pt x="65" y="9"/>
                  <a:pt x="56" y="0"/>
                  <a:pt x="45" y="0"/>
                </a:cubicBezTo>
                <a:cubicBezTo>
                  <a:pt x="33" y="0"/>
                  <a:pt x="24" y="9"/>
                  <a:pt x="24" y="20"/>
                </a:cubicBezTo>
                <a:cubicBezTo>
                  <a:pt x="24" y="32"/>
                  <a:pt x="33" y="41"/>
                  <a:pt x="45" y="41"/>
                </a:cubicBezTo>
                <a:close/>
                <a:moveTo>
                  <a:pt x="89" y="60"/>
                </a:moveTo>
                <a:cubicBezTo>
                  <a:pt x="89" y="60"/>
                  <a:pt x="89" y="60"/>
                  <a:pt x="89" y="60"/>
                </a:cubicBezTo>
                <a:cubicBezTo>
                  <a:pt x="88" y="51"/>
                  <a:pt x="81" y="44"/>
                  <a:pt x="72" y="44"/>
                </a:cubicBezTo>
                <a:cubicBezTo>
                  <a:pt x="18" y="44"/>
                  <a:pt x="18" y="44"/>
                  <a:pt x="18" y="44"/>
                </a:cubicBezTo>
                <a:cubicBezTo>
                  <a:pt x="9" y="44"/>
                  <a:pt x="1" y="51"/>
                  <a:pt x="0" y="60"/>
                </a:cubicBezTo>
                <a:cubicBezTo>
                  <a:pt x="0" y="60"/>
                  <a:pt x="0" y="60"/>
                  <a:pt x="0" y="60"/>
                </a:cubicBezTo>
                <a:cubicBezTo>
                  <a:pt x="0" y="119"/>
                  <a:pt x="0" y="119"/>
                  <a:pt x="0" y="119"/>
                </a:cubicBezTo>
                <a:cubicBezTo>
                  <a:pt x="0" y="124"/>
                  <a:pt x="4" y="128"/>
                  <a:pt x="9" y="128"/>
                </a:cubicBezTo>
                <a:cubicBezTo>
                  <a:pt x="14" y="128"/>
                  <a:pt x="18" y="124"/>
                  <a:pt x="18" y="119"/>
                </a:cubicBezTo>
                <a:cubicBezTo>
                  <a:pt x="18" y="76"/>
                  <a:pt x="18" y="76"/>
                  <a:pt x="18" y="76"/>
                </a:cubicBezTo>
                <a:cubicBezTo>
                  <a:pt x="19" y="76"/>
                  <a:pt x="19" y="76"/>
                  <a:pt x="20" y="76"/>
                </a:cubicBezTo>
                <a:cubicBezTo>
                  <a:pt x="22" y="76"/>
                  <a:pt x="22" y="76"/>
                  <a:pt x="22" y="76"/>
                </a:cubicBezTo>
                <a:cubicBezTo>
                  <a:pt x="21" y="76"/>
                  <a:pt x="21" y="77"/>
                  <a:pt x="21" y="78"/>
                </a:cubicBezTo>
                <a:cubicBezTo>
                  <a:pt x="21" y="216"/>
                  <a:pt x="21" y="216"/>
                  <a:pt x="21" y="216"/>
                </a:cubicBezTo>
                <a:cubicBezTo>
                  <a:pt x="21" y="222"/>
                  <a:pt x="26" y="227"/>
                  <a:pt x="32" y="227"/>
                </a:cubicBezTo>
                <a:cubicBezTo>
                  <a:pt x="38" y="227"/>
                  <a:pt x="43" y="222"/>
                  <a:pt x="43" y="216"/>
                </a:cubicBezTo>
                <a:cubicBezTo>
                  <a:pt x="43" y="152"/>
                  <a:pt x="43" y="152"/>
                  <a:pt x="43" y="152"/>
                </a:cubicBezTo>
                <a:cubicBezTo>
                  <a:pt x="46" y="152"/>
                  <a:pt x="46" y="152"/>
                  <a:pt x="46" y="152"/>
                </a:cubicBezTo>
                <a:cubicBezTo>
                  <a:pt x="46" y="216"/>
                  <a:pt x="46" y="216"/>
                  <a:pt x="46" y="216"/>
                </a:cubicBezTo>
                <a:cubicBezTo>
                  <a:pt x="46" y="222"/>
                  <a:pt x="51" y="227"/>
                  <a:pt x="57" y="227"/>
                </a:cubicBezTo>
                <a:cubicBezTo>
                  <a:pt x="63" y="227"/>
                  <a:pt x="68" y="222"/>
                  <a:pt x="68" y="216"/>
                </a:cubicBezTo>
                <a:cubicBezTo>
                  <a:pt x="68" y="78"/>
                  <a:pt x="68" y="78"/>
                  <a:pt x="68" y="78"/>
                </a:cubicBezTo>
                <a:cubicBezTo>
                  <a:pt x="68" y="77"/>
                  <a:pt x="68" y="76"/>
                  <a:pt x="68" y="76"/>
                </a:cubicBezTo>
                <a:cubicBezTo>
                  <a:pt x="71" y="76"/>
                  <a:pt x="71" y="76"/>
                  <a:pt x="71" y="76"/>
                </a:cubicBezTo>
                <a:cubicBezTo>
                  <a:pt x="71" y="119"/>
                  <a:pt x="71" y="119"/>
                  <a:pt x="71" y="119"/>
                </a:cubicBezTo>
                <a:cubicBezTo>
                  <a:pt x="71" y="124"/>
                  <a:pt x="75" y="128"/>
                  <a:pt x="80" y="128"/>
                </a:cubicBezTo>
                <a:cubicBezTo>
                  <a:pt x="85" y="128"/>
                  <a:pt x="89" y="124"/>
                  <a:pt x="89" y="119"/>
                </a:cubicBezTo>
                <a:cubicBezTo>
                  <a:pt x="89" y="60"/>
                  <a:pt x="89" y="60"/>
                  <a:pt x="89" y="60"/>
                </a:cubicBezTo>
                <a:close/>
              </a:path>
            </a:pathLst>
          </a:custGeom>
          <a:solidFill>
            <a:srgbClr val="0070D6"/>
          </a:solidFill>
          <a:ln>
            <a:noFill/>
          </a:ln>
          <a:extLst/>
        </p:spPr>
        <p:txBody>
          <a:bodyPr vert="horz" wrap="square" lIns="68580" tIns="34290" rIns="68580" bIns="34290" numCol="1" anchor="t" anchorCtr="0" compatLnSpc="1">
            <a:prstTxWarp prst="textNoShape">
              <a:avLst/>
            </a:prstTxWarp>
          </a:bodyPr>
          <a:lstStyle/>
          <a:p>
            <a:endParaRPr lang="zh-CN" altLang="en-US" sz="1350"/>
          </a:p>
        </p:txBody>
      </p:sp>
      <p:sp>
        <p:nvSpPr>
          <p:cNvPr id="57" name="Freeform 26"/>
          <p:cNvSpPr>
            <a:spLocks noEditPoints="1"/>
          </p:cNvSpPr>
          <p:nvPr/>
        </p:nvSpPr>
        <p:spPr bwMode="auto">
          <a:xfrm>
            <a:off x="3413356" y="2878021"/>
            <a:ext cx="133949" cy="341801"/>
          </a:xfrm>
          <a:custGeom>
            <a:avLst/>
            <a:gdLst>
              <a:gd name="T0" fmla="*/ 45 w 89"/>
              <a:gd name="T1" fmla="*/ 41 h 227"/>
              <a:gd name="T2" fmla="*/ 65 w 89"/>
              <a:gd name="T3" fmla="*/ 20 h 227"/>
              <a:gd name="T4" fmla="*/ 45 w 89"/>
              <a:gd name="T5" fmla="*/ 0 h 227"/>
              <a:gd name="T6" fmla="*/ 24 w 89"/>
              <a:gd name="T7" fmla="*/ 20 h 227"/>
              <a:gd name="T8" fmla="*/ 45 w 89"/>
              <a:gd name="T9" fmla="*/ 41 h 227"/>
              <a:gd name="T10" fmla="*/ 89 w 89"/>
              <a:gd name="T11" fmla="*/ 60 h 227"/>
              <a:gd name="T12" fmla="*/ 89 w 89"/>
              <a:gd name="T13" fmla="*/ 60 h 227"/>
              <a:gd name="T14" fmla="*/ 72 w 89"/>
              <a:gd name="T15" fmla="*/ 44 h 227"/>
              <a:gd name="T16" fmla="*/ 18 w 89"/>
              <a:gd name="T17" fmla="*/ 44 h 227"/>
              <a:gd name="T18" fmla="*/ 0 w 89"/>
              <a:gd name="T19" fmla="*/ 60 h 227"/>
              <a:gd name="T20" fmla="*/ 0 w 89"/>
              <a:gd name="T21" fmla="*/ 60 h 227"/>
              <a:gd name="T22" fmla="*/ 0 w 89"/>
              <a:gd name="T23" fmla="*/ 119 h 227"/>
              <a:gd name="T24" fmla="*/ 9 w 89"/>
              <a:gd name="T25" fmla="*/ 128 h 227"/>
              <a:gd name="T26" fmla="*/ 18 w 89"/>
              <a:gd name="T27" fmla="*/ 119 h 227"/>
              <a:gd name="T28" fmla="*/ 18 w 89"/>
              <a:gd name="T29" fmla="*/ 76 h 227"/>
              <a:gd name="T30" fmla="*/ 20 w 89"/>
              <a:gd name="T31" fmla="*/ 76 h 227"/>
              <a:gd name="T32" fmla="*/ 22 w 89"/>
              <a:gd name="T33" fmla="*/ 76 h 227"/>
              <a:gd name="T34" fmla="*/ 21 w 89"/>
              <a:gd name="T35" fmla="*/ 78 h 227"/>
              <a:gd name="T36" fmla="*/ 21 w 89"/>
              <a:gd name="T37" fmla="*/ 216 h 227"/>
              <a:gd name="T38" fmla="*/ 32 w 89"/>
              <a:gd name="T39" fmla="*/ 227 h 227"/>
              <a:gd name="T40" fmla="*/ 43 w 89"/>
              <a:gd name="T41" fmla="*/ 216 h 227"/>
              <a:gd name="T42" fmla="*/ 43 w 89"/>
              <a:gd name="T43" fmla="*/ 152 h 227"/>
              <a:gd name="T44" fmla="*/ 46 w 89"/>
              <a:gd name="T45" fmla="*/ 152 h 227"/>
              <a:gd name="T46" fmla="*/ 46 w 89"/>
              <a:gd name="T47" fmla="*/ 216 h 227"/>
              <a:gd name="T48" fmla="*/ 57 w 89"/>
              <a:gd name="T49" fmla="*/ 227 h 227"/>
              <a:gd name="T50" fmla="*/ 68 w 89"/>
              <a:gd name="T51" fmla="*/ 216 h 227"/>
              <a:gd name="T52" fmla="*/ 68 w 89"/>
              <a:gd name="T53" fmla="*/ 78 h 227"/>
              <a:gd name="T54" fmla="*/ 68 w 89"/>
              <a:gd name="T55" fmla="*/ 76 h 227"/>
              <a:gd name="T56" fmla="*/ 71 w 89"/>
              <a:gd name="T57" fmla="*/ 76 h 227"/>
              <a:gd name="T58" fmla="*/ 71 w 89"/>
              <a:gd name="T59" fmla="*/ 119 h 227"/>
              <a:gd name="T60" fmla="*/ 80 w 89"/>
              <a:gd name="T61" fmla="*/ 128 h 227"/>
              <a:gd name="T62" fmla="*/ 89 w 89"/>
              <a:gd name="T63" fmla="*/ 119 h 227"/>
              <a:gd name="T64" fmla="*/ 89 w 89"/>
              <a:gd name="T65" fmla="*/ 6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9" h="227">
                <a:moveTo>
                  <a:pt x="45" y="41"/>
                </a:moveTo>
                <a:cubicBezTo>
                  <a:pt x="56" y="41"/>
                  <a:pt x="65" y="32"/>
                  <a:pt x="65" y="20"/>
                </a:cubicBezTo>
                <a:cubicBezTo>
                  <a:pt x="65" y="9"/>
                  <a:pt x="56" y="0"/>
                  <a:pt x="45" y="0"/>
                </a:cubicBezTo>
                <a:cubicBezTo>
                  <a:pt x="33" y="0"/>
                  <a:pt x="24" y="9"/>
                  <a:pt x="24" y="20"/>
                </a:cubicBezTo>
                <a:cubicBezTo>
                  <a:pt x="24" y="32"/>
                  <a:pt x="33" y="41"/>
                  <a:pt x="45" y="41"/>
                </a:cubicBezTo>
                <a:close/>
                <a:moveTo>
                  <a:pt x="89" y="60"/>
                </a:moveTo>
                <a:cubicBezTo>
                  <a:pt x="89" y="60"/>
                  <a:pt x="89" y="60"/>
                  <a:pt x="89" y="60"/>
                </a:cubicBezTo>
                <a:cubicBezTo>
                  <a:pt x="88" y="51"/>
                  <a:pt x="81" y="44"/>
                  <a:pt x="72" y="44"/>
                </a:cubicBezTo>
                <a:cubicBezTo>
                  <a:pt x="18" y="44"/>
                  <a:pt x="18" y="44"/>
                  <a:pt x="18" y="44"/>
                </a:cubicBezTo>
                <a:cubicBezTo>
                  <a:pt x="9" y="44"/>
                  <a:pt x="1" y="51"/>
                  <a:pt x="0" y="60"/>
                </a:cubicBezTo>
                <a:cubicBezTo>
                  <a:pt x="0" y="60"/>
                  <a:pt x="0" y="60"/>
                  <a:pt x="0" y="60"/>
                </a:cubicBezTo>
                <a:cubicBezTo>
                  <a:pt x="0" y="119"/>
                  <a:pt x="0" y="119"/>
                  <a:pt x="0" y="119"/>
                </a:cubicBezTo>
                <a:cubicBezTo>
                  <a:pt x="0" y="124"/>
                  <a:pt x="4" y="128"/>
                  <a:pt x="9" y="128"/>
                </a:cubicBezTo>
                <a:cubicBezTo>
                  <a:pt x="14" y="128"/>
                  <a:pt x="18" y="124"/>
                  <a:pt x="18" y="119"/>
                </a:cubicBezTo>
                <a:cubicBezTo>
                  <a:pt x="18" y="76"/>
                  <a:pt x="18" y="76"/>
                  <a:pt x="18" y="76"/>
                </a:cubicBezTo>
                <a:cubicBezTo>
                  <a:pt x="19" y="76"/>
                  <a:pt x="19" y="76"/>
                  <a:pt x="20" y="76"/>
                </a:cubicBezTo>
                <a:cubicBezTo>
                  <a:pt x="22" y="76"/>
                  <a:pt x="22" y="76"/>
                  <a:pt x="22" y="76"/>
                </a:cubicBezTo>
                <a:cubicBezTo>
                  <a:pt x="21" y="76"/>
                  <a:pt x="21" y="77"/>
                  <a:pt x="21" y="78"/>
                </a:cubicBezTo>
                <a:cubicBezTo>
                  <a:pt x="21" y="216"/>
                  <a:pt x="21" y="216"/>
                  <a:pt x="21" y="216"/>
                </a:cubicBezTo>
                <a:cubicBezTo>
                  <a:pt x="21" y="222"/>
                  <a:pt x="26" y="227"/>
                  <a:pt x="32" y="227"/>
                </a:cubicBezTo>
                <a:cubicBezTo>
                  <a:pt x="38" y="227"/>
                  <a:pt x="43" y="222"/>
                  <a:pt x="43" y="216"/>
                </a:cubicBezTo>
                <a:cubicBezTo>
                  <a:pt x="43" y="152"/>
                  <a:pt x="43" y="152"/>
                  <a:pt x="43" y="152"/>
                </a:cubicBezTo>
                <a:cubicBezTo>
                  <a:pt x="46" y="152"/>
                  <a:pt x="46" y="152"/>
                  <a:pt x="46" y="152"/>
                </a:cubicBezTo>
                <a:cubicBezTo>
                  <a:pt x="46" y="216"/>
                  <a:pt x="46" y="216"/>
                  <a:pt x="46" y="216"/>
                </a:cubicBezTo>
                <a:cubicBezTo>
                  <a:pt x="46" y="222"/>
                  <a:pt x="51" y="227"/>
                  <a:pt x="57" y="227"/>
                </a:cubicBezTo>
                <a:cubicBezTo>
                  <a:pt x="63" y="227"/>
                  <a:pt x="68" y="222"/>
                  <a:pt x="68" y="216"/>
                </a:cubicBezTo>
                <a:cubicBezTo>
                  <a:pt x="68" y="78"/>
                  <a:pt x="68" y="78"/>
                  <a:pt x="68" y="78"/>
                </a:cubicBezTo>
                <a:cubicBezTo>
                  <a:pt x="68" y="77"/>
                  <a:pt x="68" y="76"/>
                  <a:pt x="68" y="76"/>
                </a:cubicBezTo>
                <a:cubicBezTo>
                  <a:pt x="71" y="76"/>
                  <a:pt x="71" y="76"/>
                  <a:pt x="71" y="76"/>
                </a:cubicBezTo>
                <a:cubicBezTo>
                  <a:pt x="71" y="119"/>
                  <a:pt x="71" y="119"/>
                  <a:pt x="71" y="119"/>
                </a:cubicBezTo>
                <a:cubicBezTo>
                  <a:pt x="71" y="124"/>
                  <a:pt x="75" y="128"/>
                  <a:pt x="80" y="128"/>
                </a:cubicBezTo>
                <a:cubicBezTo>
                  <a:pt x="85" y="128"/>
                  <a:pt x="89" y="124"/>
                  <a:pt x="89" y="119"/>
                </a:cubicBezTo>
                <a:cubicBezTo>
                  <a:pt x="89" y="60"/>
                  <a:pt x="89" y="60"/>
                  <a:pt x="89" y="60"/>
                </a:cubicBezTo>
                <a:close/>
              </a:path>
            </a:pathLst>
          </a:custGeom>
          <a:solidFill>
            <a:srgbClr val="0070D6"/>
          </a:solidFill>
          <a:ln>
            <a:noFill/>
          </a:ln>
          <a:extLst/>
        </p:spPr>
        <p:txBody>
          <a:bodyPr vert="horz" wrap="square" lIns="68580" tIns="34290" rIns="68580" bIns="34290" numCol="1" anchor="t" anchorCtr="0" compatLnSpc="1">
            <a:prstTxWarp prst="textNoShape">
              <a:avLst/>
            </a:prstTxWarp>
          </a:bodyPr>
          <a:lstStyle/>
          <a:p>
            <a:endParaRPr lang="zh-CN" altLang="en-US" sz="1350"/>
          </a:p>
        </p:txBody>
      </p:sp>
      <p:sp>
        <p:nvSpPr>
          <p:cNvPr id="58" name="Freeform 26"/>
          <p:cNvSpPr>
            <a:spLocks noEditPoints="1"/>
          </p:cNvSpPr>
          <p:nvPr/>
        </p:nvSpPr>
        <p:spPr bwMode="auto">
          <a:xfrm>
            <a:off x="3593757" y="2878021"/>
            <a:ext cx="133949" cy="341801"/>
          </a:xfrm>
          <a:custGeom>
            <a:avLst/>
            <a:gdLst>
              <a:gd name="T0" fmla="*/ 45 w 89"/>
              <a:gd name="T1" fmla="*/ 41 h 227"/>
              <a:gd name="T2" fmla="*/ 65 w 89"/>
              <a:gd name="T3" fmla="*/ 20 h 227"/>
              <a:gd name="T4" fmla="*/ 45 w 89"/>
              <a:gd name="T5" fmla="*/ 0 h 227"/>
              <a:gd name="T6" fmla="*/ 24 w 89"/>
              <a:gd name="T7" fmla="*/ 20 h 227"/>
              <a:gd name="T8" fmla="*/ 45 w 89"/>
              <a:gd name="T9" fmla="*/ 41 h 227"/>
              <a:gd name="T10" fmla="*/ 89 w 89"/>
              <a:gd name="T11" fmla="*/ 60 h 227"/>
              <a:gd name="T12" fmla="*/ 89 w 89"/>
              <a:gd name="T13" fmla="*/ 60 h 227"/>
              <a:gd name="T14" fmla="*/ 72 w 89"/>
              <a:gd name="T15" fmla="*/ 44 h 227"/>
              <a:gd name="T16" fmla="*/ 18 w 89"/>
              <a:gd name="T17" fmla="*/ 44 h 227"/>
              <a:gd name="T18" fmla="*/ 0 w 89"/>
              <a:gd name="T19" fmla="*/ 60 h 227"/>
              <a:gd name="T20" fmla="*/ 0 w 89"/>
              <a:gd name="T21" fmla="*/ 60 h 227"/>
              <a:gd name="T22" fmla="*/ 0 w 89"/>
              <a:gd name="T23" fmla="*/ 119 h 227"/>
              <a:gd name="T24" fmla="*/ 9 w 89"/>
              <a:gd name="T25" fmla="*/ 128 h 227"/>
              <a:gd name="T26" fmla="*/ 18 w 89"/>
              <a:gd name="T27" fmla="*/ 119 h 227"/>
              <a:gd name="T28" fmla="*/ 18 w 89"/>
              <a:gd name="T29" fmla="*/ 76 h 227"/>
              <a:gd name="T30" fmla="*/ 20 w 89"/>
              <a:gd name="T31" fmla="*/ 76 h 227"/>
              <a:gd name="T32" fmla="*/ 22 w 89"/>
              <a:gd name="T33" fmla="*/ 76 h 227"/>
              <a:gd name="T34" fmla="*/ 21 w 89"/>
              <a:gd name="T35" fmla="*/ 78 h 227"/>
              <a:gd name="T36" fmla="*/ 21 w 89"/>
              <a:gd name="T37" fmla="*/ 216 h 227"/>
              <a:gd name="T38" fmla="*/ 32 w 89"/>
              <a:gd name="T39" fmla="*/ 227 h 227"/>
              <a:gd name="T40" fmla="*/ 43 w 89"/>
              <a:gd name="T41" fmla="*/ 216 h 227"/>
              <a:gd name="T42" fmla="*/ 43 w 89"/>
              <a:gd name="T43" fmla="*/ 152 h 227"/>
              <a:gd name="T44" fmla="*/ 46 w 89"/>
              <a:gd name="T45" fmla="*/ 152 h 227"/>
              <a:gd name="T46" fmla="*/ 46 w 89"/>
              <a:gd name="T47" fmla="*/ 216 h 227"/>
              <a:gd name="T48" fmla="*/ 57 w 89"/>
              <a:gd name="T49" fmla="*/ 227 h 227"/>
              <a:gd name="T50" fmla="*/ 68 w 89"/>
              <a:gd name="T51" fmla="*/ 216 h 227"/>
              <a:gd name="T52" fmla="*/ 68 w 89"/>
              <a:gd name="T53" fmla="*/ 78 h 227"/>
              <a:gd name="T54" fmla="*/ 68 w 89"/>
              <a:gd name="T55" fmla="*/ 76 h 227"/>
              <a:gd name="T56" fmla="*/ 71 w 89"/>
              <a:gd name="T57" fmla="*/ 76 h 227"/>
              <a:gd name="T58" fmla="*/ 71 w 89"/>
              <a:gd name="T59" fmla="*/ 119 h 227"/>
              <a:gd name="T60" fmla="*/ 80 w 89"/>
              <a:gd name="T61" fmla="*/ 128 h 227"/>
              <a:gd name="T62" fmla="*/ 89 w 89"/>
              <a:gd name="T63" fmla="*/ 119 h 227"/>
              <a:gd name="T64" fmla="*/ 89 w 89"/>
              <a:gd name="T65" fmla="*/ 6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9" h="227">
                <a:moveTo>
                  <a:pt x="45" y="41"/>
                </a:moveTo>
                <a:cubicBezTo>
                  <a:pt x="56" y="41"/>
                  <a:pt x="65" y="32"/>
                  <a:pt x="65" y="20"/>
                </a:cubicBezTo>
                <a:cubicBezTo>
                  <a:pt x="65" y="9"/>
                  <a:pt x="56" y="0"/>
                  <a:pt x="45" y="0"/>
                </a:cubicBezTo>
                <a:cubicBezTo>
                  <a:pt x="33" y="0"/>
                  <a:pt x="24" y="9"/>
                  <a:pt x="24" y="20"/>
                </a:cubicBezTo>
                <a:cubicBezTo>
                  <a:pt x="24" y="32"/>
                  <a:pt x="33" y="41"/>
                  <a:pt x="45" y="41"/>
                </a:cubicBezTo>
                <a:close/>
                <a:moveTo>
                  <a:pt x="89" y="60"/>
                </a:moveTo>
                <a:cubicBezTo>
                  <a:pt x="89" y="60"/>
                  <a:pt x="89" y="60"/>
                  <a:pt x="89" y="60"/>
                </a:cubicBezTo>
                <a:cubicBezTo>
                  <a:pt x="88" y="51"/>
                  <a:pt x="81" y="44"/>
                  <a:pt x="72" y="44"/>
                </a:cubicBezTo>
                <a:cubicBezTo>
                  <a:pt x="18" y="44"/>
                  <a:pt x="18" y="44"/>
                  <a:pt x="18" y="44"/>
                </a:cubicBezTo>
                <a:cubicBezTo>
                  <a:pt x="9" y="44"/>
                  <a:pt x="1" y="51"/>
                  <a:pt x="0" y="60"/>
                </a:cubicBezTo>
                <a:cubicBezTo>
                  <a:pt x="0" y="60"/>
                  <a:pt x="0" y="60"/>
                  <a:pt x="0" y="60"/>
                </a:cubicBezTo>
                <a:cubicBezTo>
                  <a:pt x="0" y="119"/>
                  <a:pt x="0" y="119"/>
                  <a:pt x="0" y="119"/>
                </a:cubicBezTo>
                <a:cubicBezTo>
                  <a:pt x="0" y="124"/>
                  <a:pt x="4" y="128"/>
                  <a:pt x="9" y="128"/>
                </a:cubicBezTo>
                <a:cubicBezTo>
                  <a:pt x="14" y="128"/>
                  <a:pt x="18" y="124"/>
                  <a:pt x="18" y="119"/>
                </a:cubicBezTo>
                <a:cubicBezTo>
                  <a:pt x="18" y="76"/>
                  <a:pt x="18" y="76"/>
                  <a:pt x="18" y="76"/>
                </a:cubicBezTo>
                <a:cubicBezTo>
                  <a:pt x="19" y="76"/>
                  <a:pt x="19" y="76"/>
                  <a:pt x="20" y="76"/>
                </a:cubicBezTo>
                <a:cubicBezTo>
                  <a:pt x="22" y="76"/>
                  <a:pt x="22" y="76"/>
                  <a:pt x="22" y="76"/>
                </a:cubicBezTo>
                <a:cubicBezTo>
                  <a:pt x="21" y="76"/>
                  <a:pt x="21" y="77"/>
                  <a:pt x="21" y="78"/>
                </a:cubicBezTo>
                <a:cubicBezTo>
                  <a:pt x="21" y="216"/>
                  <a:pt x="21" y="216"/>
                  <a:pt x="21" y="216"/>
                </a:cubicBezTo>
                <a:cubicBezTo>
                  <a:pt x="21" y="222"/>
                  <a:pt x="26" y="227"/>
                  <a:pt x="32" y="227"/>
                </a:cubicBezTo>
                <a:cubicBezTo>
                  <a:pt x="38" y="227"/>
                  <a:pt x="43" y="222"/>
                  <a:pt x="43" y="216"/>
                </a:cubicBezTo>
                <a:cubicBezTo>
                  <a:pt x="43" y="152"/>
                  <a:pt x="43" y="152"/>
                  <a:pt x="43" y="152"/>
                </a:cubicBezTo>
                <a:cubicBezTo>
                  <a:pt x="46" y="152"/>
                  <a:pt x="46" y="152"/>
                  <a:pt x="46" y="152"/>
                </a:cubicBezTo>
                <a:cubicBezTo>
                  <a:pt x="46" y="216"/>
                  <a:pt x="46" y="216"/>
                  <a:pt x="46" y="216"/>
                </a:cubicBezTo>
                <a:cubicBezTo>
                  <a:pt x="46" y="222"/>
                  <a:pt x="51" y="227"/>
                  <a:pt x="57" y="227"/>
                </a:cubicBezTo>
                <a:cubicBezTo>
                  <a:pt x="63" y="227"/>
                  <a:pt x="68" y="222"/>
                  <a:pt x="68" y="216"/>
                </a:cubicBezTo>
                <a:cubicBezTo>
                  <a:pt x="68" y="78"/>
                  <a:pt x="68" y="78"/>
                  <a:pt x="68" y="78"/>
                </a:cubicBezTo>
                <a:cubicBezTo>
                  <a:pt x="68" y="77"/>
                  <a:pt x="68" y="76"/>
                  <a:pt x="68" y="76"/>
                </a:cubicBezTo>
                <a:cubicBezTo>
                  <a:pt x="71" y="76"/>
                  <a:pt x="71" y="76"/>
                  <a:pt x="71" y="76"/>
                </a:cubicBezTo>
                <a:cubicBezTo>
                  <a:pt x="71" y="119"/>
                  <a:pt x="71" y="119"/>
                  <a:pt x="71" y="119"/>
                </a:cubicBezTo>
                <a:cubicBezTo>
                  <a:pt x="71" y="124"/>
                  <a:pt x="75" y="128"/>
                  <a:pt x="80" y="128"/>
                </a:cubicBezTo>
                <a:cubicBezTo>
                  <a:pt x="85" y="128"/>
                  <a:pt x="89" y="124"/>
                  <a:pt x="89" y="119"/>
                </a:cubicBezTo>
                <a:cubicBezTo>
                  <a:pt x="89" y="60"/>
                  <a:pt x="89" y="60"/>
                  <a:pt x="89" y="60"/>
                </a:cubicBezTo>
                <a:close/>
              </a:path>
            </a:pathLst>
          </a:custGeom>
          <a:solidFill>
            <a:srgbClr val="0070D6"/>
          </a:solidFill>
          <a:ln>
            <a:noFill/>
          </a:ln>
          <a:extLst/>
        </p:spPr>
        <p:txBody>
          <a:bodyPr vert="horz" wrap="square" lIns="68580" tIns="34290" rIns="68580" bIns="34290" numCol="1" anchor="t" anchorCtr="0" compatLnSpc="1">
            <a:prstTxWarp prst="textNoShape">
              <a:avLst/>
            </a:prstTxWarp>
          </a:bodyPr>
          <a:lstStyle/>
          <a:p>
            <a:endParaRPr lang="zh-CN" altLang="en-US" sz="1350"/>
          </a:p>
        </p:txBody>
      </p:sp>
      <p:sp>
        <p:nvSpPr>
          <p:cNvPr id="59" name="Freeform 26"/>
          <p:cNvSpPr>
            <a:spLocks noEditPoints="1"/>
          </p:cNvSpPr>
          <p:nvPr/>
        </p:nvSpPr>
        <p:spPr bwMode="auto">
          <a:xfrm>
            <a:off x="3774158" y="2878021"/>
            <a:ext cx="133949" cy="341801"/>
          </a:xfrm>
          <a:custGeom>
            <a:avLst/>
            <a:gdLst>
              <a:gd name="T0" fmla="*/ 45 w 89"/>
              <a:gd name="T1" fmla="*/ 41 h 227"/>
              <a:gd name="T2" fmla="*/ 65 w 89"/>
              <a:gd name="T3" fmla="*/ 20 h 227"/>
              <a:gd name="T4" fmla="*/ 45 w 89"/>
              <a:gd name="T5" fmla="*/ 0 h 227"/>
              <a:gd name="T6" fmla="*/ 24 w 89"/>
              <a:gd name="T7" fmla="*/ 20 h 227"/>
              <a:gd name="T8" fmla="*/ 45 w 89"/>
              <a:gd name="T9" fmla="*/ 41 h 227"/>
              <a:gd name="T10" fmla="*/ 89 w 89"/>
              <a:gd name="T11" fmla="*/ 60 h 227"/>
              <a:gd name="T12" fmla="*/ 89 w 89"/>
              <a:gd name="T13" fmla="*/ 60 h 227"/>
              <a:gd name="T14" fmla="*/ 72 w 89"/>
              <a:gd name="T15" fmla="*/ 44 h 227"/>
              <a:gd name="T16" fmla="*/ 18 w 89"/>
              <a:gd name="T17" fmla="*/ 44 h 227"/>
              <a:gd name="T18" fmla="*/ 0 w 89"/>
              <a:gd name="T19" fmla="*/ 60 h 227"/>
              <a:gd name="T20" fmla="*/ 0 w 89"/>
              <a:gd name="T21" fmla="*/ 60 h 227"/>
              <a:gd name="T22" fmla="*/ 0 w 89"/>
              <a:gd name="T23" fmla="*/ 119 h 227"/>
              <a:gd name="T24" fmla="*/ 9 w 89"/>
              <a:gd name="T25" fmla="*/ 128 h 227"/>
              <a:gd name="T26" fmla="*/ 18 w 89"/>
              <a:gd name="T27" fmla="*/ 119 h 227"/>
              <a:gd name="T28" fmla="*/ 18 w 89"/>
              <a:gd name="T29" fmla="*/ 76 h 227"/>
              <a:gd name="T30" fmla="*/ 20 w 89"/>
              <a:gd name="T31" fmla="*/ 76 h 227"/>
              <a:gd name="T32" fmla="*/ 22 w 89"/>
              <a:gd name="T33" fmla="*/ 76 h 227"/>
              <a:gd name="T34" fmla="*/ 21 w 89"/>
              <a:gd name="T35" fmla="*/ 78 h 227"/>
              <a:gd name="T36" fmla="*/ 21 w 89"/>
              <a:gd name="T37" fmla="*/ 216 h 227"/>
              <a:gd name="T38" fmla="*/ 32 w 89"/>
              <a:gd name="T39" fmla="*/ 227 h 227"/>
              <a:gd name="T40" fmla="*/ 43 w 89"/>
              <a:gd name="T41" fmla="*/ 216 h 227"/>
              <a:gd name="T42" fmla="*/ 43 w 89"/>
              <a:gd name="T43" fmla="*/ 152 h 227"/>
              <a:gd name="T44" fmla="*/ 46 w 89"/>
              <a:gd name="T45" fmla="*/ 152 h 227"/>
              <a:gd name="T46" fmla="*/ 46 w 89"/>
              <a:gd name="T47" fmla="*/ 216 h 227"/>
              <a:gd name="T48" fmla="*/ 57 w 89"/>
              <a:gd name="T49" fmla="*/ 227 h 227"/>
              <a:gd name="T50" fmla="*/ 68 w 89"/>
              <a:gd name="T51" fmla="*/ 216 h 227"/>
              <a:gd name="T52" fmla="*/ 68 w 89"/>
              <a:gd name="T53" fmla="*/ 78 h 227"/>
              <a:gd name="T54" fmla="*/ 68 w 89"/>
              <a:gd name="T55" fmla="*/ 76 h 227"/>
              <a:gd name="T56" fmla="*/ 71 w 89"/>
              <a:gd name="T57" fmla="*/ 76 h 227"/>
              <a:gd name="T58" fmla="*/ 71 w 89"/>
              <a:gd name="T59" fmla="*/ 119 h 227"/>
              <a:gd name="T60" fmla="*/ 80 w 89"/>
              <a:gd name="T61" fmla="*/ 128 h 227"/>
              <a:gd name="T62" fmla="*/ 89 w 89"/>
              <a:gd name="T63" fmla="*/ 119 h 227"/>
              <a:gd name="T64" fmla="*/ 89 w 89"/>
              <a:gd name="T65" fmla="*/ 6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9" h="227">
                <a:moveTo>
                  <a:pt x="45" y="41"/>
                </a:moveTo>
                <a:cubicBezTo>
                  <a:pt x="56" y="41"/>
                  <a:pt x="65" y="32"/>
                  <a:pt x="65" y="20"/>
                </a:cubicBezTo>
                <a:cubicBezTo>
                  <a:pt x="65" y="9"/>
                  <a:pt x="56" y="0"/>
                  <a:pt x="45" y="0"/>
                </a:cubicBezTo>
                <a:cubicBezTo>
                  <a:pt x="33" y="0"/>
                  <a:pt x="24" y="9"/>
                  <a:pt x="24" y="20"/>
                </a:cubicBezTo>
                <a:cubicBezTo>
                  <a:pt x="24" y="32"/>
                  <a:pt x="33" y="41"/>
                  <a:pt x="45" y="41"/>
                </a:cubicBezTo>
                <a:close/>
                <a:moveTo>
                  <a:pt x="89" y="60"/>
                </a:moveTo>
                <a:cubicBezTo>
                  <a:pt x="89" y="60"/>
                  <a:pt x="89" y="60"/>
                  <a:pt x="89" y="60"/>
                </a:cubicBezTo>
                <a:cubicBezTo>
                  <a:pt x="88" y="51"/>
                  <a:pt x="81" y="44"/>
                  <a:pt x="72" y="44"/>
                </a:cubicBezTo>
                <a:cubicBezTo>
                  <a:pt x="18" y="44"/>
                  <a:pt x="18" y="44"/>
                  <a:pt x="18" y="44"/>
                </a:cubicBezTo>
                <a:cubicBezTo>
                  <a:pt x="9" y="44"/>
                  <a:pt x="1" y="51"/>
                  <a:pt x="0" y="60"/>
                </a:cubicBezTo>
                <a:cubicBezTo>
                  <a:pt x="0" y="60"/>
                  <a:pt x="0" y="60"/>
                  <a:pt x="0" y="60"/>
                </a:cubicBezTo>
                <a:cubicBezTo>
                  <a:pt x="0" y="119"/>
                  <a:pt x="0" y="119"/>
                  <a:pt x="0" y="119"/>
                </a:cubicBezTo>
                <a:cubicBezTo>
                  <a:pt x="0" y="124"/>
                  <a:pt x="4" y="128"/>
                  <a:pt x="9" y="128"/>
                </a:cubicBezTo>
                <a:cubicBezTo>
                  <a:pt x="14" y="128"/>
                  <a:pt x="18" y="124"/>
                  <a:pt x="18" y="119"/>
                </a:cubicBezTo>
                <a:cubicBezTo>
                  <a:pt x="18" y="76"/>
                  <a:pt x="18" y="76"/>
                  <a:pt x="18" y="76"/>
                </a:cubicBezTo>
                <a:cubicBezTo>
                  <a:pt x="19" y="76"/>
                  <a:pt x="19" y="76"/>
                  <a:pt x="20" y="76"/>
                </a:cubicBezTo>
                <a:cubicBezTo>
                  <a:pt x="22" y="76"/>
                  <a:pt x="22" y="76"/>
                  <a:pt x="22" y="76"/>
                </a:cubicBezTo>
                <a:cubicBezTo>
                  <a:pt x="21" y="76"/>
                  <a:pt x="21" y="77"/>
                  <a:pt x="21" y="78"/>
                </a:cubicBezTo>
                <a:cubicBezTo>
                  <a:pt x="21" y="216"/>
                  <a:pt x="21" y="216"/>
                  <a:pt x="21" y="216"/>
                </a:cubicBezTo>
                <a:cubicBezTo>
                  <a:pt x="21" y="222"/>
                  <a:pt x="26" y="227"/>
                  <a:pt x="32" y="227"/>
                </a:cubicBezTo>
                <a:cubicBezTo>
                  <a:pt x="38" y="227"/>
                  <a:pt x="43" y="222"/>
                  <a:pt x="43" y="216"/>
                </a:cubicBezTo>
                <a:cubicBezTo>
                  <a:pt x="43" y="152"/>
                  <a:pt x="43" y="152"/>
                  <a:pt x="43" y="152"/>
                </a:cubicBezTo>
                <a:cubicBezTo>
                  <a:pt x="46" y="152"/>
                  <a:pt x="46" y="152"/>
                  <a:pt x="46" y="152"/>
                </a:cubicBezTo>
                <a:cubicBezTo>
                  <a:pt x="46" y="216"/>
                  <a:pt x="46" y="216"/>
                  <a:pt x="46" y="216"/>
                </a:cubicBezTo>
                <a:cubicBezTo>
                  <a:pt x="46" y="222"/>
                  <a:pt x="51" y="227"/>
                  <a:pt x="57" y="227"/>
                </a:cubicBezTo>
                <a:cubicBezTo>
                  <a:pt x="63" y="227"/>
                  <a:pt x="68" y="222"/>
                  <a:pt x="68" y="216"/>
                </a:cubicBezTo>
                <a:cubicBezTo>
                  <a:pt x="68" y="78"/>
                  <a:pt x="68" y="78"/>
                  <a:pt x="68" y="78"/>
                </a:cubicBezTo>
                <a:cubicBezTo>
                  <a:pt x="68" y="77"/>
                  <a:pt x="68" y="76"/>
                  <a:pt x="68" y="76"/>
                </a:cubicBezTo>
                <a:cubicBezTo>
                  <a:pt x="71" y="76"/>
                  <a:pt x="71" y="76"/>
                  <a:pt x="71" y="76"/>
                </a:cubicBezTo>
                <a:cubicBezTo>
                  <a:pt x="71" y="119"/>
                  <a:pt x="71" y="119"/>
                  <a:pt x="71" y="119"/>
                </a:cubicBezTo>
                <a:cubicBezTo>
                  <a:pt x="71" y="124"/>
                  <a:pt x="75" y="128"/>
                  <a:pt x="80" y="128"/>
                </a:cubicBezTo>
                <a:cubicBezTo>
                  <a:pt x="85" y="128"/>
                  <a:pt x="89" y="124"/>
                  <a:pt x="89" y="119"/>
                </a:cubicBezTo>
                <a:cubicBezTo>
                  <a:pt x="89" y="60"/>
                  <a:pt x="89" y="60"/>
                  <a:pt x="89" y="60"/>
                </a:cubicBezTo>
                <a:close/>
              </a:path>
            </a:pathLst>
          </a:custGeom>
          <a:solidFill>
            <a:srgbClr val="0070D6"/>
          </a:solidFill>
          <a:ln>
            <a:noFill/>
          </a:ln>
          <a:extLst/>
        </p:spPr>
        <p:txBody>
          <a:bodyPr vert="horz" wrap="square" lIns="68580" tIns="34290" rIns="68580" bIns="34290" numCol="1" anchor="t" anchorCtr="0" compatLnSpc="1">
            <a:prstTxWarp prst="textNoShape">
              <a:avLst/>
            </a:prstTxWarp>
          </a:bodyPr>
          <a:lstStyle/>
          <a:p>
            <a:endParaRPr lang="zh-CN" altLang="en-US" sz="1350"/>
          </a:p>
        </p:txBody>
      </p:sp>
      <p:grpSp>
        <p:nvGrpSpPr>
          <p:cNvPr id="60" name="组合 59"/>
          <p:cNvGrpSpPr/>
          <p:nvPr/>
        </p:nvGrpSpPr>
        <p:grpSpPr>
          <a:xfrm>
            <a:off x="2873456" y="3497418"/>
            <a:ext cx="379594" cy="384388"/>
            <a:chOff x="7358063" y="6635750"/>
            <a:chExt cx="628650" cy="636588"/>
          </a:xfrm>
          <a:solidFill>
            <a:srgbClr val="0070D6"/>
          </a:solidFill>
        </p:grpSpPr>
        <p:sp>
          <p:nvSpPr>
            <p:cNvPr id="61" name="Freeform 908"/>
            <p:cNvSpPr>
              <a:spLocks/>
            </p:cNvSpPr>
            <p:nvPr/>
          </p:nvSpPr>
          <p:spPr bwMode="auto">
            <a:xfrm>
              <a:off x="7534275" y="6754813"/>
              <a:ext cx="212725" cy="431800"/>
            </a:xfrm>
            <a:custGeom>
              <a:avLst/>
              <a:gdLst>
                <a:gd name="T0" fmla="*/ 35 w 134"/>
                <a:gd name="T1" fmla="*/ 272 h 272"/>
                <a:gd name="T2" fmla="*/ 99 w 134"/>
                <a:gd name="T3" fmla="*/ 272 h 272"/>
                <a:gd name="T4" fmla="*/ 99 w 134"/>
                <a:gd name="T5" fmla="*/ 69 h 272"/>
                <a:gd name="T6" fmla="*/ 134 w 134"/>
                <a:gd name="T7" fmla="*/ 69 h 272"/>
                <a:gd name="T8" fmla="*/ 66 w 134"/>
                <a:gd name="T9" fmla="*/ 0 h 272"/>
                <a:gd name="T10" fmla="*/ 0 w 134"/>
                <a:gd name="T11" fmla="*/ 69 h 272"/>
                <a:gd name="T12" fmla="*/ 35 w 134"/>
                <a:gd name="T13" fmla="*/ 69 h 272"/>
                <a:gd name="T14" fmla="*/ 35 w 134"/>
                <a:gd name="T15" fmla="*/ 272 h 2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4" h="272">
                  <a:moveTo>
                    <a:pt x="35" y="272"/>
                  </a:moveTo>
                  <a:lnTo>
                    <a:pt x="99" y="272"/>
                  </a:lnTo>
                  <a:lnTo>
                    <a:pt x="99" y="69"/>
                  </a:lnTo>
                  <a:lnTo>
                    <a:pt x="134" y="69"/>
                  </a:lnTo>
                  <a:lnTo>
                    <a:pt x="66" y="0"/>
                  </a:lnTo>
                  <a:lnTo>
                    <a:pt x="0" y="69"/>
                  </a:lnTo>
                  <a:lnTo>
                    <a:pt x="35" y="69"/>
                  </a:lnTo>
                  <a:lnTo>
                    <a:pt x="35" y="2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62" name="Freeform 909"/>
            <p:cNvSpPr>
              <a:spLocks/>
            </p:cNvSpPr>
            <p:nvPr/>
          </p:nvSpPr>
          <p:spPr bwMode="auto">
            <a:xfrm>
              <a:off x="7361238" y="6924675"/>
              <a:ext cx="209550" cy="261938"/>
            </a:xfrm>
            <a:custGeom>
              <a:avLst/>
              <a:gdLst>
                <a:gd name="T0" fmla="*/ 35 w 132"/>
                <a:gd name="T1" fmla="*/ 165 h 165"/>
                <a:gd name="T2" fmla="*/ 97 w 132"/>
                <a:gd name="T3" fmla="*/ 165 h 165"/>
                <a:gd name="T4" fmla="*/ 97 w 132"/>
                <a:gd name="T5" fmla="*/ 68 h 165"/>
                <a:gd name="T6" fmla="*/ 132 w 132"/>
                <a:gd name="T7" fmla="*/ 68 h 165"/>
                <a:gd name="T8" fmla="*/ 66 w 132"/>
                <a:gd name="T9" fmla="*/ 0 h 165"/>
                <a:gd name="T10" fmla="*/ 0 w 132"/>
                <a:gd name="T11" fmla="*/ 68 h 165"/>
                <a:gd name="T12" fmla="*/ 35 w 132"/>
                <a:gd name="T13" fmla="*/ 68 h 165"/>
                <a:gd name="T14" fmla="*/ 35 w 132"/>
                <a:gd name="T15" fmla="*/ 165 h 1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2" h="165">
                  <a:moveTo>
                    <a:pt x="35" y="165"/>
                  </a:moveTo>
                  <a:lnTo>
                    <a:pt x="97" y="165"/>
                  </a:lnTo>
                  <a:lnTo>
                    <a:pt x="97" y="68"/>
                  </a:lnTo>
                  <a:lnTo>
                    <a:pt x="132" y="68"/>
                  </a:lnTo>
                  <a:lnTo>
                    <a:pt x="66" y="0"/>
                  </a:lnTo>
                  <a:lnTo>
                    <a:pt x="0" y="68"/>
                  </a:lnTo>
                  <a:lnTo>
                    <a:pt x="35" y="68"/>
                  </a:lnTo>
                  <a:lnTo>
                    <a:pt x="35" y="16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63" name="Rectangle 910"/>
            <p:cNvSpPr>
              <a:spLocks noChangeArrowheads="1"/>
            </p:cNvSpPr>
            <p:nvPr/>
          </p:nvSpPr>
          <p:spPr bwMode="auto">
            <a:xfrm>
              <a:off x="7358063" y="7213600"/>
              <a:ext cx="628650" cy="587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64" name="Oval 911"/>
            <p:cNvSpPr>
              <a:spLocks noChangeArrowheads="1"/>
            </p:cNvSpPr>
            <p:nvPr/>
          </p:nvSpPr>
          <p:spPr bwMode="auto">
            <a:xfrm>
              <a:off x="7818438" y="6635750"/>
              <a:ext cx="85725" cy="10795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65" name="Freeform 912"/>
            <p:cNvSpPr>
              <a:spLocks/>
            </p:cNvSpPr>
            <p:nvPr/>
          </p:nvSpPr>
          <p:spPr bwMode="auto">
            <a:xfrm>
              <a:off x="7758113" y="6751638"/>
              <a:ext cx="203200" cy="434975"/>
            </a:xfrm>
            <a:custGeom>
              <a:avLst/>
              <a:gdLst>
                <a:gd name="T0" fmla="*/ 7 w 54"/>
                <a:gd name="T1" fmla="*/ 61 h 116"/>
                <a:gd name="T2" fmla="*/ 8 w 54"/>
                <a:gd name="T3" fmla="*/ 61 h 116"/>
                <a:gd name="T4" fmla="*/ 9 w 54"/>
                <a:gd name="T5" fmla="*/ 61 h 116"/>
                <a:gd name="T6" fmla="*/ 11 w 54"/>
                <a:gd name="T7" fmla="*/ 116 h 116"/>
                <a:gd name="T8" fmla="*/ 26 w 54"/>
                <a:gd name="T9" fmla="*/ 116 h 116"/>
                <a:gd name="T10" fmla="*/ 26 w 54"/>
                <a:gd name="T11" fmla="*/ 61 h 116"/>
                <a:gd name="T12" fmla="*/ 28 w 54"/>
                <a:gd name="T13" fmla="*/ 61 h 116"/>
                <a:gd name="T14" fmla="*/ 30 w 54"/>
                <a:gd name="T15" fmla="*/ 116 h 116"/>
                <a:gd name="T16" fmla="*/ 45 w 54"/>
                <a:gd name="T17" fmla="*/ 116 h 116"/>
                <a:gd name="T18" fmla="*/ 45 w 54"/>
                <a:gd name="T19" fmla="*/ 61 h 116"/>
                <a:gd name="T20" fmla="*/ 46 w 54"/>
                <a:gd name="T21" fmla="*/ 61 h 116"/>
                <a:gd name="T22" fmla="*/ 47 w 54"/>
                <a:gd name="T23" fmla="*/ 61 h 116"/>
                <a:gd name="T24" fmla="*/ 47 w 54"/>
                <a:gd name="T25" fmla="*/ 61 h 116"/>
                <a:gd name="T26" fmla="*/ 54 w 54"/>
                <a:gd name="T27" fmla="*/ 61 h 116"/>
                <a:gd name="T28" fmla="*/ 50 w 54"/>
                <a:gd name="T29" fmla="*/ 8 h 116"/>
                <a:gd name="T30" fmla="*/ 43 w 54"/>
                <a:gd name="T31" fmla="*/ 1 h 116"/>
                <a:gd name="T32" fmla="*/ 37 w 54"/>
                <a:gd name="T33" fmla="*/ 0 h 116"/>
                <a:gd name="T34" fmla="*/ 37 w 54"/>
                <a:gd name="T35" fmla="*/ 1 h 116"/>
                <a:gd name="T36" fmla="*/ 41 w 54"/>
                <a:gd name="T37" fmla="*/ 5 h 116"/>
                <a:gd name="T38" fmla="*/ 36 w 54"/>
                <a:gd name="T39" fmla="*/ 8 h 116"/>
                <a:gd name="T40" fmla="*/ 38 w 54"/>
                <a:gd name="T41" fmla="*/ 12 h 116"/>
                <a:gd name="T42" fmla="*/ 31 w 54"/>
                <a:gd name="T43" fmla="*/ 28 h 116"/>
                <a:gd name="T44" fmla="*/ 30 w 54"/>
                <a:gd name="T45" fmla="*/ 6 h 116"/>
                <a:gd name="T46" fmla="*/ 31 w 54"/>
                <a:gd name="T47" fmla="*/ 5 h 116"/>
                <a:gd name="T48" fmla="*/ 30 w 54"/>
                <a:gd name="T49" fmla="*/ 0 h 116"/>
                <a:gd name="T50" fmla="*/ 25 w 54"/>
                <a:gd name="T51" fmla="*/ 0 h 116"/>
                <a:gd name="T52" fmla="*/ 23 w 54"/>
                <a:gd name="T53" fmla="*/ 5 h 116"/>
                <a:gd name="T54" fmla="*/ 24 w 54"/>
                <a:gd name="T55" fmla="*/ 6 h 116"/>
                <a:gd name="T56" fmla="*/ 23 w 54"/>
                <a:gd name="T57" fmla="*/ 29 h 116"/>
                <a:gd name="T58" fmla="*/ 16 w 54"/>
                <a:gd name="T59" fmla="*/ 12 h 116"/>
                <a:gd name="T60" fmla="*/ 18 w 54"/>
                <a:gd name="T61" fmla="*/ 8 h 116"/>
                <a:gd name="T62" fmla="*/ 13 w 54"/>
                <a:gd name="T63" fmla="*/ 5 h 116"/>
                <a:gd name="T64" fmla="*/ 17 w 54"/>
                <a:gd name="T65" fmla="*/ 1 h 116"/>
                <a:gd name="T66" fmla="*/ 17 w 54"/>
                <a:gd name="T67" fmla="*/ 0 h 116"/>
                <a:gd name="T68" fmla="*/ 11 w 54"/>
                <a:gd name="T69" fmla="*/ 1 h 116"/>
                <a:gd name="T70" fmla="*/ 4 w 54"/>
                <a:gd name="T71" fmla="*/ 8 h 116"/>
                <a:gd name="T72" fmla="*/ 0 w 54"/>
                <a:gd name="T73" fmla="*/ 61 h 116"/>
                <a:gd name="T74" fmla="*/ 7 w 54"/>
                <a:gd name="T75" fmla="*/ 61 h 116"/>
                <a:gd name="T76" fmla="*/ 7 w 54"/>
                <a:gd name="T77" fmla="*/ 61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4" h="116">
                  <a:moveTo>
                    <a:pt x="7" y="61"/>
                  </a:moveTo>
                  <a:cubicBezTo>
                    <a:pt x="8" y="61"/>
                    <a:pt x="8" y="61"/>
                    <a:pt x="8" y="61"/>
                  </a:cubicBezTo>
                  <a:cubicBezTo>
                    <a:pt x="8" y="61"/>
                    <a:pt x="9" y="61"/>
                    <a:pt x="9" y="61"/>
                  </a:cubicBezTo>
                  <a:cubicBezTo>
                    <a:pt x="11" y="116"/>
                    <a:pt x="11" y="116"/>
                    <a:pt x="11" y="116"/>
                  </a:cubicBezTo>
                  <a:cubicBezTo>
                    <a:pt x="26" y="116"/>
                    <a:pt x="26" y="116"/>
                    <a:pt x="26" y="116"/>
                  </a:cubicBezTo>
                  <a:cubicBezTo>
                    <a:pt x="27" y="100"/>
                    <a:pt x="27" y="72"/>
                    <a:pt x="26" y="61"/>
                  </a:cubicBezTo>
                  <a:cubicBezTo>
                    <a:pt x="27" y="61"/>
                    <a:pt x="27" y="61"/>
                    <a:pt x="28" y="61"/>
                  </a:cubicBezTo>
                  <a:cubicBezTo>
                    <a:pt x="30" y="116"/>
                    <a:pt x="30" y="116"/>
                    <a:pt x="30" y="116"/>
                  </a:cubicBezTo>
                  <a:cubicBezTo>
                    <a:pt x="45" y="116"/>
                    <a:pt x="45" y="116"/>
                    <a:pt x="45" y="116"/>
                  </a:cubicBezTo>
                  <a:cubicBezTo>
                    <a:pt x="46" y="100"/>
                    <a:pt x="45" y="72"/>
                    <a:pt x="45" y="61"/>
                  </a:cubicBezTo>
                  <a:cubicBezTo>
                    <a:pt x="46" y="61"/>
                    <a:pt x="46" y="61"/>
                    <a:pt x="46" y="61"/>
                  </a:cubicBezTo>
                  <a:cubicBezTo>
                    <a:pt x="46" y="61"/>
                    <a:pt x="47" y="61"/>
                    <a:pt x="47" y="61"/>
                  </a:cubicBezTo>
                  <a:cubicBezTo>
                    <a:pt x="47" y="61"/>
                    <a:pt x="47" y="61"/>
                    <a:pt x="47" y="61"/>
                  </a:cubicBezTo>
                  <a:cubicBezTo>
                    <a:pt x="49" y="61"/>
                    <a:pt x="52" y="61"/>
                    <a:pt x="54" y="61"/>
                  </a:cubicBezTo>
                  <a:cubicBezTo>
                    <a:pt x="50" y="8"/>
                    <a:pt x="50" y="8"/>
                    <a:pt x="50" y="8"/>
                  </a:cubicBezTo>
                  <a:cubicBezTo>
                    <a:pt x="50" y="4"/>
                    <a:pt x="47" y="1"/>
                    <a:pt x="43" y="1"/>
                  </a:cubicBezTo>
                  <a:cubicBezTo>
                    <a:pt x="43" y="1"/>
                    <a:pt x="38" y="1"/>
                    <a:pt x="37" y="0"/>
                  </a:cubicBezTo>
                  <a:cubicBezTo>
                    <a:pt x="37" y="1"/>
                    <a:pt x="37" y="1"/>
                    <a:pt x="37" y="1"/>
                  </a:cubicBezTo>
                  <a:cubicBezTo>
                    <a:pt x="41" y="5"/>
                    <a:pt x="41" y="5"/>
                    <a:pt x="41" y="5"/>
                  </a:cubicBezTo>
                  <a:cubicBezTo>
                    <a:pt x="36" y="8"/>
                    <a:pt x="36" y="8"/>
                    <a:pt x="36" y="8"/>
                  </a:cubicBezTo>
                  <a:cubicBezTo>
                    <a:pt x="38" y="12"/>
                    <a:pt x="38" y="12"/>
                    <a:pt x="38" y="12"/>
                  </a:cubicBezTo>
                  <a:cubicBezTo>
                    <a:pt x="31" y="28"/>
                    <a:pt x="31" y="28"/>
                    <a:pt x="31" y="28"/>
                  </a:cubicBezTo>
                  <a:cubicBezTo>
                    <a:pt x="30" y="6"/>
                    <a:pt x="30" y="6"/>
                    <a:pt x="30" y="6"/>
                  </a:cubicBezTo>
                  <a:cubicBezTo>
                    <a:pt x="31" y="5"/>
                    <a:pt x="31" y="5"/>
                    <a:pt x="31" y="5"/>
                  </a:cubicBezTo>
                  <a:cubicBezTo>
                    <a:pt x="30" y="0"/>
                    <a:pt x="30" y="0"/>
                    <a:pt x="30" y="0"/>
                  </a:cubicBezTo>
                  <a:cubicBezTo>
                    <a:pt x="25" y="0"/>
                    <a:pt x="25" y="0"/>
                    <a:pt x="25" y="0"/>
                  </a:cubicBezTo>
                  <a:cubicBezTo>
                    <a:pt x="23" y="5"/>
                    <a:pt x="23" y="5"/>
                    <a:pt x="23" y="5"/>
                  </a:cubicBezTo>
                  <a:cubicBezTo>
                    <a:pt x="24" y="6"/>
                    <a:pt x="24" y="6"/>
                    <a:pt x="24" y="6"/>
                  </a:cubicBezTo>
                  <a:cubicBezTo>
                    <a:pt x="23" y="29"/>
                    <a:pt x="23" y="29"/>
                    <a:pt x="23" y="29"/>
                  </a:cubicBezTo>
                  <a:cubicBezTo>
                    <a:pt x="16" y="12"/>
                    <a:pt x="16" y="12"/>
                    <a:pt x="16" y="12"/>
                  </a:cubicBezTo>
                  <a:cubicBezTo>
                    <a:pt x="18" y="8"/>
                    <a:pt x="18" y="8"/>
                    <a:pt x="18" y="8"/>
                  </a:cubicBezTo>
                  <a:cubicBezTo>
                    <a:pt x="13" y="5"/>
                    <a:pt x="13" y="5"/>
                    <a:pt x="13" y="5"/>
                  </a:cubicBezTo>
                  <a:cubicBezTo>
                    <a:pt x="17" y="1"/>
                    <a:pt x="17" y="1"/>
                    <a:pt x="17" y="1"/>
                  </a:cubicBezTo>
                  <a:cubicBezTo>
                    <a:pt x="17" y="0"/>
                    <a:pt x="17" y="0"/>
                    <a:pt x="17" y="0"/>
                  </a:cubicBezTo>
                  <a:cubicBezTo>
                    <a:pt x="16" y="1"/>
                    <a:pt x="11" y="1"/>
                    <a:pt x="11" y="1"/>
                  </a:cubicBezTo>
                  <a:cubicBezTo>
                    <a:pt x="8" y="1"/>
                    <a:pt x="5" y="4"/>
                    <a:pt x="4" y="8"/>
                  </a:cubicBezTo>
                  <a:cubicBezTo>
                    <a:pt x="0" y="61"/>
                    <a:pt x="0" y="61"/>
                    <a:pt x="0" y="61"/>
                  </a:cubicBezTo>
                  <a:cubicBezTo>
                    <a:pt x="3" y="61"/>
                    <a:pt x="5" y="61"/>
                    <a:pt x="7" y="61"/>
                  </a:cubicBezTo>
                  <a:cubicBezTo>
                    <a:pt x="7" y="61"/>
                    <a:pt x="7" y="61"/>
                    <a:pt x="7"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grpSp>
      <p:sp>
        <p:nvSpPr>
          <p:cNvPr id="66" name="TextBox 65"/>
          <p:cNvSpPr txBox="1"/>
          <p:nvPr/>
        </p:nvSpPr>
        <p:spPr>
          <a:xfrm>
            <a:off x="3353761" y="3439990"/>
            <a:ext cx="1876017" cy="542456"/>
          </a:xfrm>
          <a:prstGeom prst="rect">
            <a:avLst/>
          </a:prstGeom>
          <a:noFill/>
        </p:spPr>
        <p:txBody>
          <a:bodyPr wrap="square" rtlCol="0">
            <a:spAutoFit/>
          </a:bodyPr>
          <a:lstStyle/>
          <a:p>
            <a:pPr>
              <a:lnSpc>
                <a:spcPct val="130000"/>
              </a:lnSpc>
            </a:pPr>
            <a:r>
              <a:rPr lang="zh-CN" altLang="en-US" sz="75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p>
        </p:txBody>
      </p:sp>
      <p:graphicFrame>
        <p:nvGraphicFramePr>
          <p:cNvPr id="67" name="图表 66"/>
          <p:cNvGraphicFramePr/>
          <p:nvPr>
            <p:extLst/>
          </p:nvPr>
        </p:nvGraphicFramePr>
        <p:xfrm>
          <a:off x="5655826" y="1592611"/>
          <a:ext cx="2905110" cy="1805538"/>
        </p:xfrm>
        <a:graphic>
          <a:graphicData uri="http://schemas.openxmlformats.org/drawingml/2006/chart">
            <c:chart xmlns:c="http://schemas.openxmlformats.org/drawingml/2006/chart" xmlns:r="http://schemas.openxmlformats.org/officeDocument/2006/relationships" r:id="rId4"/>
          </a:graphicData>
        </a:graphic>
      </p:graphicFrame>
      <p:sp>
        <p:nvSpPr>
          <p:cNvPr id="68" name="TextBox 67"/>
          <p:cNvSpPr txBox="1"/>
          <p:nvPr/>
        </p:nvSpPr>
        <p:spPr>
          <a:xfrm>
            <a:off x="5652120" y="3450556"/>
            <a:ext cx="2808312" cy="392415"/>
          </a:xfrm>
          <a:prstGeom prst="rect">
            <a:avLst/>
          </a:prstGeom>
          <a:noFill/>
        </p:spPr>
        <p:txBody>
          <a:bodyPr wrap="square" rtlCol="0">
            <a:spAutoFit/>
          </a:bodyPr>
          <a:lstStyle/>
          <a:p>
            <a:pPr algn="just">
              <a:lnSpc>
                <a:spcPct val="130000"/>
              </a:lnSpc>
            </a:pPr>
            <a:r>
              <a:rPr lang="zh-CN" altLang="en-US" sz="75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p>
        </p:txBody>
      </p:sp>
    </p:spTree>
    <p:extLst>
      <p:ext uri="{BB962C8B-B14F-4D97-AF65-F5344CB8AC3E}">
        <p14:creationId xmlns:p14="http://schemas.microsoft.com/office/powerpoint/2010/main" val="181157556"/>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9"/>
                                        </p:tgtEl>
                                        <p:attrNameLst>
                                          <p:attrName>style.visibility</p:attrName>
                                        </p:attrNameLst>
                                      </p:cBhvr>
                                      <p:to>
                                        <p:strVal val="visible"/>
                                      </p:to>
                                    </p:set>
                                    <p:animEffect transition="in" filter="fade">
                                      <p:cBhvr>
                                        <p:cTn id="10" dur="500"/>
                                        <p:tgtEl>
                                          <p:spTgt spid="39"/>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8"/>
                                        </p:tgtEl>
                                        <p:attrNameLst>
                                          <p:attrName>style.visibility</p:attrName>
                                        </p:attrNameLst>
                                      </p:cBhvr>
                                      <p:to>
                                        <p:strVal val="visible"/>
                                      </p:to>
                                    </p:set>
                                    <p:animEffect transition="in" filter="fade">
                                      <p:cBhvr>
                                        <p:cTn id="13" dur="500"/>
                                        <p:tgtEl>
                                          <p:spTgt spid="38"/>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7"/>
                                        </p:tgtEl>
                                        <p:attrNameLst>
                                          <p:attrName>style.visibility</p:attrName>
                                        </p:attrNameLst>
                                      </p:cBhvr>
                                      <p:to>
                                        <p:strVal val="visible"/>
                                      </p:to>
                                    </p:set>
                                    <p:animEffect transition="in" filter="fade">
                                      <p:cBhvr>
                                        <p:cTn id="16" dur="500"/>
                                        <p:tgtEl>
                                          <p:spTgt spid="37"/>
                                        </p:tgtEl>
                                      </p:cBhvr>
                                    </p:animEffect>
                                  </p:childTnLst>
                                </p:cTn>
                              </p:par>
                            </p:childTnLst>
                          </p:cTn>
                        </p:par>
                        <p:par>
                          <p:cTn id="17" fill="hold">
                            <p:stCondLst>
                              <p:cond delay="500"/>
                            </p:stCondLst>
                            <p:childTnLst>
                              <p:par>
                                <p:cTn id="18" presetID="22" presetClass="entr" presetSubtype="1" fill="hold" nodeType="afterEffect">
                                  <p:stCondLst>
                                    <p:cond delay="0"/>
                                  </p:stCondLst>
                                  <p:childTnLst>
                                    <p:set>
                                      <p:cBhvr>
                                        <p:cTn id="19" dur="1" fill="hold">
                                          <p:stCondLst>
                                            <p:cond delay="0"/>
                                          </p:stCondLst>
                                        </p:cTn>
                                        <p:tgtEl>
                                          <p:spTgt spid="40"/>
                                        </p:tgtEl>
                                        <p:attrNameLst>
                                          <p:attrName>style.visibility</p:attrName>
                                        </p:attrNameLst>
                                      </p:cBhvr>
                                      <p:to>
                                        <p:strVal val="visible"/>
                                      </p:to>
                                    </p:set>
                                    <p:animEffect transition="in" filter="wipe(up)">
                                      <p:cBhvr>
                                        <p:cTn id="20" dur="500"/>
                                        <p:tgtEl>
                                          <p:spTgt spid="40"/>
                                        </p:tgtEl>
                                      </p:cBhvr>
                                    </p:animEffect>
                                  </p:childTnLst>
                                </p:cTn>
                              </p:par>
                              <p:par>
                                <p:cTn id="21" presetID="22" presetClass="entr" presetSubtype="1" fill="hold" nodeType="withEffect">
                                  <p:stCondLst>
                                    <p:cond delay="0"/>
                                  </p:stCondLst>
                                  <p:childTnLst>
                                    <p:set>
                                      <p:cBhvr>
                                        <p:cTn id="22" dur="1" fill="hold">
                                          <p:stCondLst>
                                            <p:cond delay="0"/>
                                          </p:stCondLst>
                                        </p:cTn>
                                        <p:tgtEl>
                                          <p:spTgt spid="41"/>
                                        </p:tgtEl>
                                        <p:attrNameLst>
                                          <p:attrName>style.visibility</p:attrName>
                                        </p:attrNameLst>
                                      </p:cBhvr>
                                      <p:to>
                                        <p:strVal val="visible"/>
                                      </p:to>
                                    </p:set>
                                    <p:animEffect transition="in" filter="wipe(up)">
                                      <p:cBhvr>
                                        <p:cTn id="23" dur="500"/>
                                        <p:tgtEl>
                                          <p:spTgt spid="41"/>
                                        </p:tgtEl>
                                      </p:cBhvr>
                                    </p:animEffect>
                                  </p:childTnLst>
                                </p:cTn>
                              </p:par>
                            </p:childTnLst>
                          </p:cTn>
                        </p:par>
                        <p:par>
                          <p:cTn id="24" fill="hold">
                            <p:stCondLst>
                              <p:cond delay="1000"/>
                            </p:stCondLst>
                            <p:childTnLst>
                              <p:par>
                                <p:cTn id="25" presetID="22" presetClass="entr" presetSubtype="8" fill="hold" grpId="0" nodeType="afterEffect">
                                  <p:stCondLst>
                                    <p:cond delay="0"/>
                                  </p:stCondLst>
                                  <p:childTnLst>
                                    <p:set>
                                      <p:cBhvr>
                                        <p:cTn id="26" dur="1" fill="hold">
                                          <p:stCondLst>
                                            <p:cond delay="0"/>
                                          </p:stCondLst>
                                        </p:cTn>
                                        <p:tgtEl>
                                          <p:spTgt spid="43"/>
                                        </p:tgtEl>
                                        <p:attrNameLst>
                                          <p:attrName>style.visibility</p:attrName>
                                        </p:attrNameLst>
                                      </p:cBhvr>
                                      <p:to>
                                        <p:strVal val="visible"/>
                                      </p:to>
                                    </p:set>
                                    <p:animEffect transition="in" filter="wipe(left)">
                                      <p:cBhvr>
                                        <p:cTn id="27" dur="500"/>
                                        <p:tgtEl>
                                          <p:spTgt spid="43"/>
                                        </p:tgtEl>
                                      </p:cBhvr>
                                    </p:animEffect>
                                  </p:childTnLst>
                                </p:cTn>
                              </p:par>
                              <p:par>
                                <p:cTn id="28" presetID="12" presetClass="entr" presetSubtype="1" fill="hold" grpId="0" nodeType="withEffect">
                                  <p:stCondLst>
                                    <p:cond delay="0"/>
                                  </p:stCondLst>
                                  <p:childTnLst>
                                    <p:set>
                                      <p:cBhvr>
                                        <p:cTn id="29" dur="1" fill="hold">
                                          <p:stCondLst>
                                            <p:cond delay="0"/>
                                          </p:stCondLst>
                                        </p:cTn>
                                        <p:tgtEl>
                                          <p:spTgt spid="42"/>
                                        </p:tgtEl>
                                        <p:attrNameLst>
                                          <p:attrName>style.visibility</p:attrName>
                                        </p:attrNameLst>
                                      </p:cBhvr>
                                      <p:to>
                                        <p:strVal val="visible"/>
                                      </p:to>
                                    </p:set>
                                    <p:anim calcmode="lin" valueType="num">
                                      <p:cBhvr additive="base">
                                        <p:cTn id="30" dur="500"/>
                                        <p:tgtEl>
                                          <p:spTgt spid="42"/>
                                        </p:tgtEl>
                                        <p:attrNameLst>
                                          <p:attrName>ppt_y</p:attrName>
                                        </p:attrNameLst>
                                      </p:cBhvr>
                                      <p:tavLst>
                                        <p:tav tm="0">
                                          <p:val>
                                            <p:strVal val="#ppt_y-#ppt_h*1.125000"/>
                                          </p:val>
                                        </p:tav>
                                        <p:tav tm="100000">
                                          <p:val>
                                            <p:strVal val="#ppt_y"/>
                                          </p:val>
                                        </p:tav>
                                      </p:tavLst>
                                    </p:anim>
                                    <p:animEffect transition="in" filter="wipe(down)">
                                      <p:cBhvr>
                                        <p:cTn id="31" dur="500"/>
                                        <p:tgtEl>
                                          <p:spTgt spid="42"/>
                                        </p:tgtEl>
                                      </p:cBhvr>
                                    </p:animEffect>
                                  </p:childTnLst>
                                </p:cTn>
                              </p:par>
                            </p:childTnLst>
                          </p:cTn>
                        </p:par>
                        <p:par>
                          <p:cTn id="32" fill="hold">
                            <p:stCondLst>
                              <p:cond delay="1500"/>
                            </p:stCondLst>
                            <p:childTnLst>
                              <p:par>
                                <p:cTn id="33" presetID="12" presetClass="entr" presetSubtype="4" fill="hold" grpId="0" nodeType="afterEffect">
                                  <p:stCondLst>
                                    <p:cond delay="0"/>
                                  </p:stCondLst>
                                  <p:childTnLst>
                                    <p:set>
                                      <p:cBhvr>
                                        <p:cTn id="34" dur="1" fill="hold">
                                          <p:stCondLst>
                                            <p:cond delay="0"/>
                                          </p:stCondLst>
                                        </p:cTn>
                                        <p:tgtEl>
                                          <p:spTgt spid="44"/>
                                        </p:tgtEl>
                                        <p:attrNameLst>
                                          <p:attrName>style.visibility</p:attrName>
                                        </p:attrNameLst>
                                      </p:cBhvr>
                                      <p:to>
                                        <p:strVal val="visible"/>
                                      </p:to>
                                    </p:set>
                                    <p:anim calcmode="lin" valueType="num">
                                      <p:cBhvr additive="base">
                                        <p:cTn id="35" dur="500"/>
                                        <p:tgtEl>
                                          <p:spTgt spid="44"/>
                                        </p:tgtEl>
                                        <p:attrNameLst>
                                          <p:attrName>ppt_y</p:attrName>
                                        </p:attrNameLst>
                                      </p:cBhvr>
                                      <p:tavLst>
                                        <p:tav tm="0">
                                          <p:val>
                                            <p:strVal val="#ppt_y+#ppt_h*1.125000"/>
                                          </p:val>
                                        </p:tav>
                                        <p:tav tm="100000">
                                          <p:val>
                                            <p:strVal val="#ppt_y"/>
                                          </p:val>
                                        </p:tav>
                                      </p:tavLst>
                                    </p:anim>
                                    <p:animEffect transition="in" filter="wipe(up)">
                                      <p:cBhvr>
                                        <p:cTn id="36" dur="500"/>
                                        <p:tgtEl>
                                          <p:spTgt spid="44"/>
                                        </p:tgtEl>
                                      </p:cBhvr>
                                    </p:animEffect>
                                  </p:childTnLst>
                                </p:cTn>
                              </p:par>
                              <p:par>
                                <p:cTn id="37" presetID="12" presetClass="entr" presetSubtype="4" fill="hold" grpId="0" nodeType="withEffect">
                                  <p:stCondLst>
                                    <p:cond delay="0"/>
                                  </p:stCondLst>
                                  <p:childTnLst>
                                    <p:set>
                                      <p:cBhvr>
                                        <p:cTn id="38" dur="1" fill="hold">
                                          <p:stCondLst>
                                            <p:cond delay="0"/>
                                          </p:stCondLst>
                                        </p:cTn>
                                        <p:tgtEl>
                                          <p:spTgt spid="45"/>
                                        </p:tgtEl>
                                        <p:attrNameLst>
                                          <p:attrName>style.visibility</p:attrName>
                                        </p:attrNameLst>
                                      </p:cBhvr>
                                      <p:to>
                                        <p:strVal val="visible"/>
                                      </p:to>
                                    </p:set>
                                    <p:anim calcmode="lin" valueType="num">
                                      <p:cBhvr additive="base">
                                        <p:cTn id="39" dur="500"/>
                                        <p:tgtEl>
                                          <p:spTgt spid="45"/>
                                        </p:tgtEl>
                                        <p:attrNameLst>
                                          <p:attrName>ppt_y</p:attrName>
                                        </p:attrNameLst>
                                      </p:cBhvr>
                                      <p:tavLst>
                                        <p:tav tm="0">
                                          <p:val>
                                            <p:strVal val="#ppt_y+#ppt_h*1.125000"/>
                                          </p:val>
                                        </p:tav>
                                        <p:tav tm="100000">
                                          <p:val>
                                            <p:strVal val="#ppt_y"/>
                                          </p:val>
                                        </p:tav>
                                      </p:tavLst>
                                    </p:anim>
                                    <p:animEffect transition="in" filter="wipe(up)">
                                      <p:cBhvr>
                                        <p:cTn id="40" dur="500"/>
                                        <p:tgtEl>
                                          <p:spTgt spid="45"/>
                                        </p:tgtEl>
                                      </p:cBhvr>
                                    </p:animEffect>
                                  </p:childTnLst>
                                </p:cTn>
                              </p:par>
                              <p:par>
                                <p:cTn id="41" presetID="12" presetClass="entr" presetSubtype="4" fill="hold" grpId="0" nodeType="withEffect">
                                  <p:stCondLst>
                                    <p:cond delay="0"/>
                                  </p:stCondLst>
                                  <p:childTnLst>
                                    <p:set>
                                      <p:cBhvr>
                                        <p:cTn id="42" dur="1" fill="hold">
                                          <p:stCondLst>
                                            <p:cond delay="0"/>
                                          </p:stCondLst>
                                        </p:cTn>
                                        <p:tgtEl>
                                          <p:spTgt spid="46"/>
                                        </p:tgtEl>
                                        <p:attrNameLst>
                                          <p:attrName>style.visibility</p:attrName>
                                        </p:attrNameLst>
                                      </p:cBhvr>
                                      <p:to>
                                        <p:strVal val="visible"/>
                                      </p:to>
                                    </p:set>
                                    <p:anim calcmode="lin" valueType="num">
                                      <p:cBhvr additive="base">
                                        <p:cTn id="43" dur="500"/>
                                        <p:tgtEl>
                                          <p:spTgt spid="46"/>
                                        </p:tgtEl>
                                        <p:attrNameLst>
                                          <p:attrName>ppt_y</p:attrName>
                                        </p:attrNameLst>
                                      </p:cBhvr>
                                      <p:tavLst>
                                        <p:tav tm="0">
                                          <p:val>
                                            <p:strVal val="#ppt_y+#ppt_h*1.125000"/>
                                          </p:val>
                                        </p:tav>
                                        <p:tav tm="100000">
                                          <p:val>
                                            <p:strVal val="#ppt_y"/>
                                          </p:val>
                                        </p:tav>
                                      </p:tavLst>
                                    </p:anim>
                                    <p:animEffect transition="in" filter="wipe(up)">
                                      <p:cBhvr>
                                        <p:cTn id="44" dur="500"/>
                                        <p:tgtEl>
                                          <p:spTgt spid="46"/>
                                        </p:tgtEl>
                                      </p:cBhvr>
                                    </p:animEffect>
                                  </p:childTnLst>
                                </p:cTn>
                              </p:par>
                              <p:par>
                                <p:cTn id="45" presetID="12" presetClass="entr" presetSubtype="4" fill="hold" grpId="0" nodeType="withEffect">
                                  <p:stCondLst>
                                    <p:cond delay="0"/>
                                  </p:stCondLst>
                                  <p:childTnLst>
                                    <p:set>
                                      <p:cBhvr>
                                        <p:cTn id="46" dur="1" fill="hold">
                                          <p:stCondLst>
                                            <p:cond delay="0"/>
                                          </p:stCondLst>
                                        </p:cTn>
                                        <p:tgtEl>
                                          <p:spTgt spid="47"/>
                                        </p:tgtEl>
                                        <p:attrNameLst>
                                          <p:attrName>style.visibility</p:attrName>
                                        </p:attrNameLst>
                                      </p:cBhvr>
                                      <p:to>
                                        <p:strVal val="visible"/>
                                      </p:to>
                                    </p:set>
                                    <p:anim calcmode="lin" valueType="num">
                                      <p:cBhvr additive="base">
                                        <p:cTn id="47" dur="500"/>
                                        <p:tgtEl>
                                          <p:spTgt spid="47"/>
                                        </p:tgtEl>
                                        <p:attrNameLst>
                                          <p:attrName>ppt_y</p:attrName>
                                        </p:attrNameLst>
                                      </p:cBhvr>
                                      <p:tavLst>
                                        <p:tav tm="0">
                                          <p:val>
                                            <p:strVal val="#ppt_y+#ppt_h*1.125000"/>
                                          </p:val>
                                        </p:tav>
                                        <p:tav tm="100000">
                                          <p:val>
                                            <p:strVal val="#ppt_y"/>
                                          </p:val>
                                        </p:tav>
                                      </p:tavLst>
                                    </p:anim>
                                    <p:animEffect transition="in" filter="wipe(up)">
                                      <p:cBhvr>
                                        <p:cTn id="48" dur="500"/>
                                        <p:tgtEl>
                                          <p:spTgt spid="47"/>
                                        </p:tgtEl>
                                      </p:cBhvr>
                                    </p:animEffect>
                                  </p:childTnLst>
                                </p:cTn>
                              </p:par>
                              <p:par>
                                <p:cTn id="49" presetID="12" presetClass="entr" presetSubtype="4" fill="hold" grpId="0" nodeType="withEffect">
                                  <p:stCondLst>
                                    <p:cond delay="0"/>
                                  </p:stCondLst>
                                  <p:childTnLst>
                                    <p:set>
                                      <p:cBhvr>
                                        <p:cTn id="50" dur="1" fill="hold">
                                          <p:stCondLst>
                                            <p:cond delay="0"/>
                                          </p:stCondLst>
                                        </p:cTn>
                                        <p:tgtEl>
                                          <p:spTgt spid="48"/>
                                        </p:tgtEl>
                                        <p:attrNameLst>
                                          <p:attrName>style.visibility</p:attrName>
                                        </p:attrNameLst>
                                      </p:cBhvr>
                                      <p:to>
                                        <p:strVal val="visible"/>
                                      </p:to>
                                    </p:set>
                                    <p:anim calcmode="lin" valueType="num">
                                      <p:cBhvr additive="base">
                                        <p:cTn id="51" dur="500"/>
                                        <p:tgtEl>
                                          <p:spTgt spid="48"/>
                                        </p:tgtEl>
                                        <p:attrNameLst>
                                          <p:attrName>ppt_y</p:attrName>
                                        </p:attrNameLst>
                                      </p:cBhvr>
                                      <p:tavLst>
                                        <p:tav tm="0">
                                          <p:val>
                                            <p:strVal val="#ppt_y+#ppt_h*1.125000"/>
                                          </p:val>
                                        </p:tav>
                                        <p:tav tm="100000">
                                          <p:val>
                                            <p:strVal val="#ppt_y"/>
                                          </p:val>
                                        </p:tav>
                                      </p:tavLst>
                                    </p:anim>
                                    <p:animEffect transition="in" filter="wipe(up)">
                                      <p:cBhvr>
                                        <p:cTn id="52" dur="500"/>
                                        <p:tgtEl>
                                          <p:spTgt spid="48"/>
                                        </p:tgtEl>
                                      </p:cBhvr>
                                    </p:animEffect>
                                  </p:childTnLst>
                                </p:cTn>
                              </p:par>
                              <p:par>
                                <p:cTn id="53" presetID="12" presetClass="entr" presetSubtype="4" fill="hold" grpId="0" nodeType="withEffect">
                                  <p:stCondLst>
                                    <p:cond delay="0"/>
                                  </p:stCondLst>
                                  <p:childTnLst>
                                    <p:set>
                                      <p:cBhvr>
                                        <p:cTn id="54" dur="1" fill="hold">
                                          <p:stCondLst>
                                            <p:cond delay="0"/>
                                          </p:stCondLst>
                                        </p:cTn>
                                        <p:tgtEl>
                                          <p:spTgt spid="49"/>
                                        </p:tgtEl>
                                        <p:attrNameLst>
                                          <p:attrName>style.visibility</p:attrName>
                                        </p:attrNameLst>
                                      </p:cBhvr>
                                      <p:to>
                                        <p:strVal val="visible"/>
                                      </p:to>
                                    </p:set>
                                    <p:anim calcmode="lin" valueType="num">
                                      <p:cBhvr additive="base">
                                        <p:cTn id="55" dur="500"/>
                                        <p:tgtEl>
                                          <p:spTgt spid="49"/>
                                        </p:tgtEl>
                                        <p:attrNameLst>
                                          <p:attrName>ppt_y</p:attrName>
                                        </p:attrNameLst>
                                      </p:cBhvr>
                                      <p:tavLst>
                                        <p:tav tm="0">
                                          <p:val>
                                            <p:strVal val="#ppt_y+#ppt_h*1.125000"/>
                                          </p:val>
                                        </p:tav>
                                        <p:tav tm="100000">
                                          <p:val>
                                            <p:strVal val="#ppt_y"/>
                                          </p:val>
                                        </p:tav>
                                      </p:tavLst>
                                    </p:anim>
                                    <p:animEffect transition="in" filter="wipe(up)">
                                      <p:cBhvr>
                                        <p:cTn id="56" dur="500"/>
                                        <p:tgtEl>
                                          <p:spTgt spid="49"/>
                                        </p:tgtEl>
                                      </p:cBhvr>
                                    </p:animEffect>
                                  </p:childTnLst>
                                </p:cTn>
                              </p:par>
                              <p:par>
                                <p:cTn id="57" presetID="12" presetClass="entr" presetSubtype="4" fill="hold" grpId="0" nodeType="withEffect">
                                  <p:stCondLst>
                                    <p:cond delay="0"/>
                                  </p:stCondLst>
                                  <p:childTnLst>
                                    <p:set>
                                      <p:cBhvr>
                                        <p:cTn id="58" dur="1" fill="hold">
                                          <p:stCondLst>
                                            <p:cond delay="0"/>
                                          </p:stCondLst>
                                        </p:cTn>
                                        <p:tgtEl>
                                          <p:spTgt spid="50"/>
                                        </p:tgtEl>
                                        <p:attrNameLst>
                                          <p:attrName>style.visibility</p:attrName>
                                        </p:attrNameLst>
                                      </p:cBhvr>
                                      <p:to>
                                        <p:strVal val="visible"/>
                                      </p:to>
                                    </p:set>
                                    <p:anim calcmode="lin" valueType="num">
                                      <p:cBhvr additive="base">
                                        <p:cTn id="59" dur="500"/>
                                        <p:tgtEl>
                                          <p:spTgt spid="50"/>
                                        </p:tgtEl>
                                        <p:attrNameLst>
                                          <p:attrName>ppt_y</p:attrName>
                                        </p:attrNameLst>
                                      </p:cBhvr>
                                      <p:tavLst>
                                        <p:tav tm="0">
                                          <p:val>
                                            <p:strVal val="#ppt_y+#ppt_h*1.125000"/>
                                          </p:val>
                                        </p:tav>
                                        <p:tav tm="100000">
                                          <p:val>
                                            <p:strVal val="#ppt_y"/>
                                          </p:val>
                                        </p:tav>
                                      </p:tavLst>
                                    </p:anim>
                                    <p:animEffect transition="in" filter="wipe(up)">
                                      <p:cBhvr>
                                        <p:cTn id="60" dur="500"/>
                                        <p:tgtEl>
                                          <p:spTgt spid="50"/>
                                        </p:tgtEl>
                                      </p:cBhvr>
                                    </p:animEffect>
                                  </p:childTnLst>
                                </p:cTn>
                              </p:par>
                              <p:par>
                                <p:cTn id="61" presetID="12" presetClass="entr" presetSubtype="4" fill="hold" grpId="0" nodeType="withEffect">
                                  <p:stCondLst>
                                    <p:cond delay="0"/>
                                  </p:stCondLst>
                                  <p:childTnLst>
                                    <p:set>
                                      <p:cBhvr>
                                        <p:cTn id="62" dur="1" fill="hold">
                                          <p:stCondLst>
                                            <p:cond delay="0"/>
                                          </p:stCondLst>
                                        </p:cTn>
                                        <p:tgtEl>
                                          <p:spTgt spid="51"/>
                                        </p:tgtEl>
                                        <p:attrNameLst>
                                          <p:attrName>style.visibility</p:attrName>
                                        </p:attrNameLst>
                                      </p:cBhvr>
                                      <p:to>
                                        <p:strVal val="visible"/>
                                      </p:to>
                                    </p:set>
                                    <p:anim calcmode="lin" valueType="num">
                                      <p:cBhvr additive="base">
                                        <p:cTn id="63" dur="500"/>
                                        <p:tgtEl>
                                          <p:spTgt spid="51"/>
                                        </p:tgtEl>
                                        <p:attrNameLst>
                                          <p:attrName>ppt_y</p:attrName>
                                        </p:attrNameLst>
                                      </p:cBhvr>
                                      <p:tavLst>
                                        <p:tav tm="0">
                                          <p:val>
                                            <p:strVal val="#ppt_y+#ppt_h*1.125000"/>
                                          </p:val>
                                        </p:tav>
                                        <p:tav tm="100000">
                                          <p:val>
                                            <p:strVal val="#ppt_y"/>
                                          </p:val>
                                        </p:tav>
                                      </p:tavLst>
                                    </p:anim>
                                    <p:animEffect transition="in" filter="wipe(up)">
                                      <p:cBhvr>
                                        <p:cTn id="64" dur="500"/>
                                        <p:tgtEl>
                                          <p:spTgt spid="51"/>
                                        </p:tgtEl>
                                      </p:cBhvr>
                                    </p:animEffect>
                                  </p:childTnLst>
                                </p:cTn>
                              </p:par>
                              <p:par>
                                <p:cTn id="65" presetID="12" presetClass="entr" presetSubtype="4" fill="hold" grpId="0" nodeType="withEffect">
                                  <p:stCondLst>
                                    <p:cond delay="0"/>
                                  </p:stCondLst>
                                  <p:childTnLst>
                                    <p:set>
                                      <p:cBhvr>
                                        <p:cTn id="66" dur="1" fill="hold">
                                          <p:stCondLst>
                                            <p:cond delay="0"/>
                                          </p:stCondLst>
                                        </p:cTn>
                                        <p:tgtEl>
                                          <p:spTgt spid="52"/>
                                        </p:tgtEl>
                                        <p:attrNameLst>
                                          <p:attrName>style.visibility</p:attrName>
                                        </p:attrNameLst>
                                      </p:cBhvr>
                                      <p:to>
                                        <p:strVal val="visible"/>
                                      </p:to>
                                    </p:set>
                                    <p:anim calcmode="lin" valueType="num">
                                      <p:cBhvr additive="base">
                                        <p:cTn id="67" dur="500"/>
                                        <p:tgtEl>
                                          <p:spTgt spid="52"/>
                                        </p:tgtEl>
                                        <p:attrNameLst>
                                          <p:attrName>ppt_y</p:attrName>
                                        </p:attrNameLst>
                                      </p:cBhvr>
                                      <p:tavLst>
                                        <p:tav tm="0">
                                          <p:val>
                                            <p:strVal val="#ppt_y+#ppt_h*1.125000"/>
                                          </p:val>
                                        </p:tav>
                                        <p:tav tm="100000">
                                          <p:val>
                                            <p:strVal val="#ppt_y"/>
                                          </p:val>
                                        </p:tav>
                                      </p:tavLst>
                                    </p:anim>
                                    <p:animEffect transition="in" filter="wipe(up)">
                                      <p:cBhvr>
                                        <p:cTn id="68" dur="500"/>
                                        <p:tgtEl>
                                          <p:spTgt spid="52"/>
                                        </p:tgtEl>
                                      </p:cBhvr>
                                    </p:animEffect>
                                  </p:childTnLst>
                                </p:cTn>
                              </p:par>
                              <p:par>
                                <p:cTn id="69" presetID="12" presetClass="entr" presetSubtype="4" fill="hold" grpId="0" nodeType="withEffect">
                                  <p:stCondLst>
                                    <p:cond delay="0"/>
                                  </p:stCondLst>
                                  <p:childTnLst>
                                    <p:set>
                                      <p:cBhvr>
                                        <p:cTn id="70" dur="1" fill="hold">
                                          <p:stCondLst>
                                            <p:cond delay="0"/>
                                          </p:stCondLst>
                                        </p:cTn>
                                        <p:tgtEl>
                                          <p:spTgt spid="53"/>
                                        </p:tgtEl>
                                        <p:attrNameLst>
                                          <p:attrName>style.visibility</p:attrName>
                                        </p:attrNameLst>
                                      </p:cBhvr>
                                      <p:to>
                                        <p:strVal val="visible"/>
                                      </p:to>
                                    </p:set>
                                    <p:anim calcmode="lin" valueType="num">
                                      <p:cBhvr additive="base">
                                        <p:cTn id="71" dur="500"/>
                                        <p:tgtEl>
                                          <p:spTgt spid="53"/>
                                        </p:tgtEl>
                                        <p:attrNameLst>
                                          <p:attrName>ppt_y</p:attrName>
                                        </p:attrNameLst>
                                      </p:cBhvr>
                                      <p:tavLst>
                                        <p:tav tm="0">
                                          <p:val>
                                            <p:strVal val="#ppt_y+#ppt_h*1.125000"/>
                                          </p:val>
                                        </p:tav>
                                        <p:tav tm="100000">
                                          <p:val>
                                            <p:strVal val="#ppt_y"/>
                                          </p:val>
                                        </p:tav>
                                      </p:tavLst>
                                    </p:anim>
                                    <p:animEffect transition="in" filter="wipe(up)">
                                      <p:cBhvr>
                                        <p:cTn id="72" dur="500"/>
                                        <p:tgtEl>
                                          <p:spTgt spid="53"/>
                                        </p:tgtEl>
                                      </p:cBhvr>
                                    </p:animEffect>
                                  </p:childTnLst>
                                </p:cTn>
                              </p:par>
                            </p:childTnLst>
                          </p:cTn>
                        </p:par>
                        <p:par>
                          <p:cTn id="73" fill="hold">
                            <p:stCondLst>
                              <p:cond delay="2000"/>
                            </p:stCondLst>
                            <p:childTnLst>
                              <p:par>
                                <p:cTn id="74" presetID="10" presetClass="entr" presetSubtype="0" fill="hold" grpId="0" nodeType="afterEffect">
                                  <p:stCondLst>
                                    <p:cond delay="0"/>
                                  </p:stCondLst>
                                  <p:childTnLst>
                                    <p:set>
                                      <p:cBhvr>
                                        <p:cTn id="75" dur="1" fill="hold">
                                          <p:stCondLst>
                                            <p:cond delay="0"/>
                                          </p:stCondLst>
                                        </p:cTn>
                                        <p:tgtEl>
                                          <p:spTgt spid="54"/>
                                        </p:tgtEl>
                                        <p:attrNameLst>
                                          <p:attrName>style.visibility</p:attrName>
                                        </p:attrNameLst>
                                      </p:cBhvr>
                                      <p:to>
                                        <p:strVal val="visible"/>
                                      </p:to>
                                    </p:set>
                                    <p:animEffect transition="in" filter="fade">
                                      <p:cBhvr>
                                        <p:cTn id="76" dur="200"/>
                                        <p:tgtEl>
                                          <p:spTgt spid="54"/>
                                        </p:tgtEl>
                                      </p:cBhvr>
                                    </p:animEffect>
                                  </p:childTnLst>
                                </p:cTn>
                              </p:par>
                            </p:childTnLst>
                          </p:cTn>
                        </p:par>
                        <p:par>
                          <p:cTn id="77" fill="hold">
                            <p:stCondLst>
                              <p:cond delay="2200"/>
                            </p:stCondLst>
                            <p:childTnLst>
                              <p:par>
                                <p:cTn id="78" presetID="10" presetClass="entr" presetSubtype="0" fill="hold" grpId="0" nodeType="afterEffect">
                                  <p:stCondLst>
                                    <p:cond delay="0"/>
                                  </p:stCondLst>
                                  <p:childTnLst>
                                    <p:set>
                                      <p:cBhvr>
                                        <p:cTn id="79" dur="1" fill="hold">
                                          <p:stCondLst>
                                            <p:cond delay="0"/>
                                          </p:stCondLst>
                                        </p:cTn>
                                        <p:tgtEl>
                                          <p:spTgt spid="55"/>
                                        </p:tgtEl>
                                        <p:attrNameLst>
                                          <p:attrName>style.visibility</p:attrName>
                                        </p:attrNameLst>
                                      </p:cBhvr>
                                      <p:to>
                                        <p:strVal val="visible"/>
                                      </p:to>
                                    </p:set>
                                    <p:animEffect transition="in" filter="fade">
                                      <p:cBhvr>
                                        <p:cTn id="80" dur="200"/>
                                        <p:tgtEl>
                                          <p:spTgt spid="55"/>
                                        </p:tgtEl>
                                      </p:cBhvr>
                                    </p:animEffect>
                                  </p:childTnLst>
                                </p:cTn>
                              </p:par>
                            </p:childTnLst>
                          </p:cTn>
                        </p:par>
                        <p:par>
                          <p:cTn id="81" fill="hold">
                            <p:stCondLst>
                              <p:cond delay="2400"/>
                            </p:stCondLst>
                            <p:childTnLst>
                              <p:par>
                                <p:cTn id="82" presetID="10" presetClass="entr" presetSubtype="0" fill="hold" grpId="0" nodeType="afterEffect">
                                  <p:stCondLst>
                                    <p:cond delay="0"/>
                                  </p:stCondLst>
                                  <p:childTnLst>
                                    <p:set>
                                      <p:cBhvr>
                                        <p:cTn id="83" dur="1" fill="hold">
                                          <p:stCondLst>
                                            <p:cond delay="0"/>
                                          </p:stCondLst>
                                        </p:cTn>
                                        <p:tgtEl>
                                          <p:spTgt spid="56"/>
                                        </p:tgtEl>
                                        <p:attrNameLst>
                                          <p:attrName>style.visibility</p:attrName>
                                        </p:attrNameLst>
                                      </p:cBhvr>
                                      <p:to>
                                        <p:strVal val="visible"/>
                                      </p:to>
                                    </p:set>
                                    <p:animEffect transition="in" filter="fade">
                                      <p:cBhvr>
                                        <p:cTn id="84" dur="200"/>
                                        <p:tgtEl>
                                          <p:spTgt spid="56"/>
                                        </p:tgtEl>
                                      </p:cBhvr>
                                    </p:animEffect>
                                  </p:childTnLst>
                                </p:cTn>
                              </p:par>
                            </p:childTnLst>
                          </p:cTn>
                        </p:par>
                        <p:par>
                          <p:cTn id="85" fill="hold">
                            <p:stCondLst>
                              <p:cond delay="2600"/>
                            </p:stCondLst>
                            <p:childTnLst>
                              <p:par>
                                <p:cTn id="86" presetID="10" presetClass="entr" presetSubtype="0" fill="hold" grpId="0" nodeType="afterEffect">
                                  <p:stCondLst>
                                    <p:cond delay="0"/>
                                  </p:stCondLst>
                                  <p:childTnLst>
                                    <p:set>
                                      <p:cBhvr>
                                        <p:cTn id="87" dur="1" fill="hold">
                                          <p:stCondLst>
                                            <p:cond delay="0"/>
                                          </p:stCondLst>
                                        </p:cTn>
                                        <p:tgtEl>
                                          <p:spTgt spid="57"/>
                                        </p:tgtEl>
                                        <p:attrNameLst>
                                          <p:attrName>style.visibility</p:attrName>
                                        </p:attrNameLst>
                                      </p:cBhvr>
                                      <p:to>
                                        <p:strVal val="visible"/>
                                      </p:to>
                                    </p:set>
                                    <p:animEffect transition="in" filter="fade">
                                      <p:cBhvr>
                                        <p:cTn id="88" dur="200"/>
                                        <p:tgtEl>
                                          <p:spTgt spid="57"/>
                                        </p:tgtEl>
                                      </p:cBhvr>
                                    </p:animEffect>
                                  </p:childTnLst>
                                </p:cTn>
                              </p:par>
                            </p:childTnLst>
                          </p:cTn>
                        </p:par>
                        <p:par>
                          <p:cTn id="89" fill="hold">
                            <p:stCondLst>
                              <p:cond delay="2800"/>
                            </p:stCondLst>
                            <p:childTnLst>
                              <p:par>
                                <p:cTn id="90" presetID="10" presetClass="entr" presetSubtype="0" fill="hold" grpId="0" nodeType="afterEffect">
                                  <p:stCondLst>
                                    <p:cond delay="0"/>
                                  </p:stCondLst>
                                  <p:childTnLst>
                                    <p:set>
                                      <p:cBhvr>
                                        <p:cTn id="91" dur="1" fill="hold">
                                          <p:stCondLst>
                                            <p:cond delay="0"/>
                                          </p:stCondLst>
                                        </p:cTn>
                                        <p:tgtEl>
                                          <p:spTgt spid="58"/>
                                        </p:tgtEl>
                                        <p:attrNameLst>
                                          <p:attrName>style.visibility</p:attrName>
                                        </p:attrNameLst>
                                      </p:cBhvr>
                                      <p:to>
                                        <p:strVal val="visible"/>
                                      </p:to>
                                    </p:set>
                                    <p:animEffect transition="in" filter="fade">
                                      <p:cBhvr>
                                        <p:cTn id="92" dur="200"/>
                                        <p:tgtEl>
                                          <p:spTgt spid="58"/>
                                        </p:tgtEl>
                                      </p:cBhvr>
                                    </p:animEffect>
                                  </p:childTnLst>
                                </p:cTn>
                              </p:par>
                            </p:childTnLst>
                          </p:cTn>
                        </p:par>
                        <p:par>
                          <p:cTn id="93" fill="hold">
                            <p:stCondLst>
                              <p:cond delay="3000"/>
                            </p:stCondLst>
                            <p:childTnLst>
                              <p:par>
                                <p:cTn id="94" presetID="10" presetClass="entr" presetSubtype="0" fill="hold" grpId="0" nodeType="afterEffect">
                                  <p:stCondLst>
                                    <p:cond delay="0"/>
                                  </p:stCondLst>
                                  <p:childTnLst>
                                    <p:set>
                                      <p:cBhvr>
                                        <p:cTn id="95" dur="1" fill="hold">
                                          <p:stCondLst>
                                            <p:cond delay="0"/>
                                          </p:stCondLst>
                                        </p:cTn>
                                        <p:tgtEl>
                                          <p:spTgt spid="59"/>
                                        </p:tgtEl>
                                        <p:attrNameLst>
                                          <p:attrName>style.visibility</p:attrName>
                                        </p:attrNameLst>
                                      </p:cBhvr>
                                      <p:to>
                                        <p:strVal val="visible"/>
                                      </p:to>
                                    </p:set>
                                    <p:animEffect transition="in" filter="fade">
                                      <p:cBhvr>
                                        <p:cTn id="96" dur="200"/>
                                        <p:tgtEl>
                                          <p:spTgt spid="59"/>
                                        </p:tgtEl>
                                      </p:cBhvr>
                                    </p:animEffect>
                                  </p:childTnLst>
                                </p:cTn>
                              </p:par>
                            </p:childTnLst>
                          </p:cTn>
                        </p:par>
                        <p:par>
                          <p:cTn id="97" fill="hold">
                            <p:stCondLst>
                              <p:cond delay="3200"/>
                            </p:stCondLst>
                            <p:childTnLst>
                              <p:par>
                                <p:cTn id="98" presetID="10" presetClass="entr" presetSubtype="0" fill="hold" nodeType="afterEffect">
                                  <p:stCondLst>
                                    <p:cond delay="0"/>
                                  </p:stCondLst>
                                  <p:childTnLst>
                                    <p:set>
                                      <p:cBhvr>
                                        <p:cTn id="99" dur="1" fill="hold">
                                          <p:stCondLst>
                                            <p:cond delay="0"/>
                                          </p:stCondLst>
                                        </p:cTn>
                                        <p:tgtEl>
                                          <p:spTgt spid="60"/>
                                        </p:tgtEl>
                                        <p:attrNameLst>
                                          <p:attrName>style.visibility</p:attrName>
                                        </p:attrNameLst>
                                      </p:cBhvr>
                                      <p:to>
                                        <p:strVal val="visible"/>
                                      </p:to>
                                    </p:set>
                                    <p:animEffect transition="in" filter="fade">
                                      <p:cBhvr>
                                        <p:cTn id="100" dur="500"/>
                                        <p:tgtEl>
                                          <p:spTgt spid="60"/>
                                        </p:tgtEl>
                                      </p:cBhvr>
                                    </p:animEffect>
                                  </p:childTnLst>
                                </p:cTn>
                              </p:par>
                              <p:par>
                                <p:cTn id="101" presetID="22" presetClass="entr" presetSubtype="8" fill="hold" grpId="0" nodeType="withEffect">
                                  <p:stCondLst>
                                    <p:cond delay="0"/>
                                  </p:stCondLst>
                                  <p:childTnLst>
                                    <p:set>
                                      <p:cBhvr>
                                        <p:cTn id="102" dur="1" fill="hold">
                                          <p:stCondLst>
                                            <p:cond delay="0"/>
                                          </p:stCondLst>
                                        </p:cTn>
                                        <p:tgtEl>
                                          <p:spTgt spid="66"/>
                                        </p:tgtEl>
                                        <p:attrNameLst>
                                          <p:attrName>style.visibility</p:attrName>
                                        </p:attrNameLst>
                                      </p:cBhvr>
                                      <p:to>
                                        <p:strVal val="visible"/>
                                      </p:to>
                                    </p:set>
                                    <p:animEffect transition="in" filter="wipe(left)">
                                      <p:cBhvr>
                                        <p:cTn id="103" dur="500"/>
                                        <p:tgtEl>
                                          <p:spTgt spid="66"/>
                                        </p:tgtEl>
                                      </p:cBhvr>
                                    </p:animEffect>
                                  </p:childTnLst>
                                </p:cTn>
                              </p:par>
                            </p:childTnLst>
                          </p:cTn>
                        </p:par>
                        <p:par>
                          <p:cTn id="104" fill="hold">
                            <p:stCondLst>
                              <p:cond delay="3700"/>
                            </p:stCondLst>
                            <p:childTnLst>
                              <p:par>
                                <p:cTn id="105" presetID="22" presetClass="entr" presetSubtype="8" fill="hold" grpId="0" nodeType="afterEffect">
                                  <p:stCondLst>
                                    <p:cond delay="0"/>
                                  </p:stCondLst>
                                  <p:childTnLst>
                                    <p:set>
                                      <p:cBhvr>
                                        <p:cTn id="106" dur="1" fill="hold">
                                          <p:stCondLst>
                                            <p:cond delay="0"/>
                                          </p:stCondLst>
                                        </p:cTn>
                                        <p:tgtEl>
                                          <p:spTgt spid="67"/>
                                        </p:tgtEl>
                                        <p:attrNameLst>
                                          <p:attrName>style.visibility</p:attrName>
                                        </p:attrNameLst>
                                      </p:cBhvr>
                                      <p:to>
                                        <p:strVal val="visible"/>
                                      </p:to>
                                    </p:set>
                                    <p:animEffect transition="in" filter="wipe(left)">
                                      <p:cBhvr>
                                        <p:cTn id="107" dur="500"/>
                                        <p:tgtEl>
                                          <p:spTgt spid="67"/>
                                        </p:tgtEl>
                                      </p:cBhvr>
                                    </p:animEffect>
                                  </p:childTnLst>
                                </p:cTn>
                              </p:par>
                              <p:par>
                                <p:cTn id="108" presetID="12" presetClass="entr" presetSubtype="1" fill="hold" grpId="0" nodeType="withEffect">
                                  <p:stCondLst>
                                    <p:cond delay="0"/>
                                  </p:stCondLst>
                                  <p:childTnLst>
                                    <p:set>
                                      <p:cBhvr>
                                        <p:cTn id="109" dur="1" fill="hold">
                                          <p:stCondLst>
                                            <p:cond delay="0"/>
                                          </p:stCondLst>
                                        </p:cTn>
                                        <p:tgtEl>
                                          <p:spTgt spid="68"/>
                                        </p:tgtEl>
                                        <p:attrNameLst>
                                          <p:attrName>style.visibility</p:attrName>
                                        </p:attrNameLst>
                                      </p:cBhvr>
                                      <p:to>
                                        <p:strVal val="visible"/>
                                      </p:to>
                                    </p:set>
                                    <p:anim calcmode="lin" valueType="num">
                                      <p:cBhvr additive="base">
                                        <p:cTn id="110" dur="500"/>
                                        <p:tgtEl>
                                          <p:spTgt spid="68"/>
                                        </p:tgtEl>
                                        <p:attrNameLst>
                                          <p:attrName>ppt_y</p:attrName>
                                        </p:attrNameLst>
                                      </p:cBhvr>
                                      <p:tavLst>
                                        <p:tav tm="0">
                                          <p:val>
                                            <p:strVal val="#ppt_y-#ppt_h*1.125000"/>
                                          </p:val>
                                        </p:tav>
                                        <p:tav tm="100000">
                                          <p:val>
                                            <p:strVal val="#ppt_y"/>
                                          </p:val>
                                        </p:tav>
                                      </p:tavLst>
                                    </p:anim>
                                    <p:animEffect transition="in" filter="wipe(down)">
                                      <p:cBhvr>
                                        <p:cTn id="111"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6" grpId="0">
        <p:bldAsOne/>
      </p:bldGraphic>
      <p:bldP spid="37" grpId="0"/>
      <p:bldP spid="38" grpId="0"/>
      <p:bldP spid="39" grpId="0"/>
      <p:bldP spid="42" grpId="0"/>
      <p:bldP spid="43" grpId="0"/>
      <p:bldP spid="44" grpId="0" animBg="1"/>
      <p:bldP spid="45" grpId="0" animBg="1"/>
      <p:bldP spid="46" grpId="0" animBg="1"/>
      <p:bldP spid="47" grpId="0" animBg="1"/>
      <p:bldP spid="48" grpId="0" animBg="1"/>
      <p:bldP spid="49" grpId="0" animBg="1"/>
      <p:bldP spid="50" grpId="0" animBg="1"/>
      <p:bldP spid="51" grpId="0" animBg="1"/>
      <p:bldP spid="52" grpId="0" animBg="1"/>
      <p:bldP spid="53" grpId="0" animBg="1"/>
      <p:bldP spid="54" grpId="0" animBg="1"/>
      <p:bldP spid="55" grpId="0" animBg="1"/>
      <p:bldP spid="56" grpId="0" animBg="1"/>
      <p:bldP spid="57" grpId="0" animBg="1"/>
      <p:bldP spid="58" grpId="0" animBg="1"/>
      <p:bldP spid="59" grpId="0" animBg="1"/>
      <p:bldP spid="66" grpId="0"/>
      <p:bldGraphic spid="67" grpId="0">
        <p:bldAsOne/>
      </p:bldGraphic>
      <p:bldP spid="6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val 6"/>
          <p:cNvSpPr>
            <a:spLocks noChangeArrowheads="1"/>
          </p:cNvSpPr>
          <p:nvPr/>
        </p:nvSpPr>
        <p:spPr bwMode="auto">
          <a:xfrm>
            <a:off x="3433113" y="1687002"/>
            <a:ext cx="1103131" cy="1096104"/>
          </a:xfrm>
          <a:prstGeom prst="ellipse">
            <a:avLst/>
          </a:prstGeom>
          <a:noFill/>
          <a:ln w="12700">
            <a:solidFill>
              <a:srgbClr val="0070D6"/>
            </a:solidFill>
          </a:ln>
          <a:effectLs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3300" dirty="0">
              <a:solidFill>
                <a:schemeClr val="tx1">
                  <a:lumMod val="50000"/>
                  <a:lumOff val="50000"/>
                </a:schemeClr>
              </a:solidFill>
              <a:latin typeface="Bebas" pitchFamily="2" charset="0"/>
              <a:ea typeface="微软雅黑" pitchFamily="34" charset="-122"/>
            </a:endParaRPr>
          </a:p>
        </p:txBody>
      </p:sp>
      <p:sp>
        <p:nvSpPr>
          <p:cNvPr id="4" name="Freeform 7"/>
          <p:cNvSpPr>
            <a:spLocks/>
          </p:cNvSpPr>
          <p:nvPr/>
        </p:nvSpPr>
        <p:spPr bwMode="auto">
          <a:xfrm>
            <a:off x="3911649" y="2158512"/>
            <a:ext cx="624595" cy="624594"/>
          </a:xfrm>
          <a:custGeom>
            <a:avLst/>
            <a:gdLst>
              <a:gd name="T0" fmla="*/ 45 w 89"/>
              <a:gd name="T1" fmla="*/ 0 h 89"/>
              <a:gd name="T2" fmla="*/ 89 w 89"/>
              <a:gd name="T3" fmla="*/ 44 h 89"/>
              <a:gd name="T4" fmla="*/ 89 w 89"/>
              <a:gd name="T5" fmla="*/ 44 h 89"/>
              <a:gd name="T6" fmla="*/ 89 w 89"/>
              <a:gd name="T7" fmla="*/ 45 h 89"/>
              <a:gd name="T8" fmla="*/ 89 w 89"/>
              <a:gd name="T9" fmla="*/ 89 h 89"/>
              <a:gd name="T10" fmla="*/ 45 w 89"/>
              <a:gd name="T11" fmla="*/ 89 h 89"/>
              <a:gd name="T12" fmla="*/ 45 w 89"/>
              <a:gd name="T13" fmla="*/ 89 h 89"/>
              <a:gd name="T14" fmla="*/ 45 w 89"/>
              <a:gd name="T15" fmla="*/ 89 h 89"/>
              <a:gd name="T16" fmla="*/ 0 w 89"/>
              <a:gd name="T17" fmla="*/ 45 h 89"/>
              <a:gd name="T18" fmla="*/ 45 w 89"/>
              <a:gd name="T19" fmla="*/ 0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9" h="89">
                <a:moveTo>
                  <a:pt x="45" y="0"/>
                </a:moveTo>
                <a:cubicBezTo>
                  <a:pt x="69" y="0"/>
                  <a:pt x="89" y="20"/>
                  <a:pt x="89" y="44"/>
                </a:cubicBezTo>
                <a:cubicBezTo>
                  <a:pt x="89" y="44"/>
                  <a:pt x="89" y="44"/>
                  <a:pt x="89" y="44"/>
                </a:cubicBezTo>
                <a:cubicBezTo>
                  <a:pt x="89" y="45"/>
                  <a:pt x="89" y="45"/>
                  <a:pt x="89" y="45"/>
                </a:cubicBezTo>
                <a:cubicBezTo>
                  <a:pt x="89" y="89"/>
                  <a:pt x="89" y="89"/>
                  <a:pt x="89" y="89"/>
                </a:cubicBezTo>
                <a:cubicBezTo>
                  <a:pt x="45" y="89"/>
                  <a:pt x="45" y="89"/>
                  <a:pt x="45" y="89"/>
                </a:cubicBezTo>
                <a:cubicBezTo>
                  <a:pt x="45" y="89"/>
                  <a:pt x="45" y="89"/>
                  <a:pt x="45" y="89"/>
                </a:cubicBezTo>
                <a:cubicBezTo>
                  <a:pt x="45" y="89"/>
                  <a:pt x="45" y="89"/>
                  <a:pt x="45" y="89"/>
                </a:cubicBezTo>
                <a:cubicBezTo>
                  <a:pt x="20" y="89"/>
                  <a:pt x="0" y="69"/>
                  <a:pt x="0" y="45"/>
                </a:cubicBezTo>
                <a:cubicBezTo>
                  <a:pt x="0" y="20"/>
                  <a:pt x="20" y="0"/>
                  <a:pt x="45" y="0"/>
                </a:cubicBezTo>
                <a:close/>
              </a:path>
            </a:pathLst>
          </a:custGeom>
          <a:gradFill flip="none" rotWithShape="1">
            <a:gsLst>
              <a:gs pos="16000">
                <a:srgbClr val="00B0F0"/>
              </a:gs>
              <a:gs pos="54000">
                <a:srgbClr val="1590FF"/>
              </a:gs>
              <a:gs pos="100000">
                <a:srgbClr val="0070D6"/>
              </a:gs>
            </a:gsLst>
            <a:path path="circle">
              <a:fillToRect l="100000" t="100000"/>
            </a:path>
            <a:tileRect r="-100000" b="-100000"/>
          </a:gradFill>
          <a:ln w="19050">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altLang="zh-CN" sz="1500" dirty="0">
                <a:solidFill>
                  <a:schemeClr val="bg1"/>
                </a:solidFill>
                <a:latin typeface="Bebas" pitchFamily="2" charset="0"/>
                <a:ea typeface="微软雅黑" pitchFamily="34" charset="-122"/>
              </a:rPr>
              <a:t>10%</a:t>
            </a:r>
            <a:endParaRPr lang="zh-CN" altLang="en-US" sz="1500" dirty="0">
              <a:solidFill>
                <a:schemeClr val="bg1"/>
              </a:solidFill>
              <a:latin typeface="Bebas" pitchFamily="2" charset="0"/>
              <a:ea typeface="微软雅黑" pitchFamily="34" charset="-122"/>
            </a:endParaRPr>
          </a:p>
        </p:txBody>
      </p:sp>
      <p:sp>
        <p:nvSpPr>
          <p:cNvPr id="5" name="Freeform 8"/>
          <p:cNvSpPr>
            <a:spLocks/>
          </p:cNvSpPr>
          <p:nvPr/>
        </p:nvSpPr>
        <p:spPr bwMode="auto">
          <a:xfrm>
            <a:off x="4613533" y="1687002"/>
            <a:ext cx="1092593" cy="1096104"/>
          </a:xfrm>
          <a:custGeom>
            <a:avLst/>
            <a:gdLst>
              <a:gd name="T0" fmla="*/ 66 w 132"/>
              <a:gd name="T1" fmla="*/ 0 h 132"/>
              <a:gd name="T2" fmla="*/ 0 w 132"/>
              <a:gd name="T3" fmla="*/ 66 h 132"/>
              <a:gd name="T4" fmla="*/ 0 w 132"/>
              <a:gd name="T5" fmla="*/ 66 h 132"/>
              <a:gd name="T6" fmla="*/ 0 w 132"/>
              <a:gd name="T7" fmla="*/ 66 h 132"/>
              <a:gd name="T8" fmla="*/ 0 w 132"/>
              <a:gd name="T9" fmla="*/ 132 h 132"/>
              <a:gd name="T10" fmla="*/ 65 w 132"/>
              <a:gd name="T11" fmla="*/ 132 h 132"/>
              <a:gd name="T12" fmla="*/ 65 w 132"/>
              <a:gd name="T13" fmla="*/ 132 h 132"/>
              <a:gd name="T14" fmla="*/ 66 w 132"/>
              <a:gd name="T15" fmla="*/ 132 h 132"/>
              <a:gd name="T16" fmla="*/ 132 w 132"/>
              <a:gd name="T17" fmla="*/ 66 h 132"/>
              <a:gd name="T18" fmla="*/ 66 w 132"/>
              <a:gd name="T19" fmla="*/ 0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2" h="132">
                <a:moveTo>
                  <a:pt x="66" y="0"/>
                </a:moveTo>
                <a:cubicBezTo>
                  <a:pt x="30" y="0"/>
                  <a:pt x="0" y="29"/>
                  <a:pt x="0" y="66"/>
                </a:cubicBezTo>
                <a:cubicBezTo>
                  <a:pt x="0" y="66"/>
                  <a:pt x="0" y="66"/>
                  <a:pt x="0" y="66"/>
                </a:cubicBezTo>
                <a:cubicBezTo>
                  <a:pt x="0" y="66"/>
                  <a:pt x="0" y="66"/>
                  <a:pt x="0" y="66"/>
                </a:cubicBezTo>
                <a:cubicBezTo>
                  <a:pt x="0" y="132"/>
                  <a:pt x="0" y="132"/>
                  <a:pt x="0" y="132"/>
                </a:cubicBezTo>
                <a:cubicBezTo>
                  <a:pt x="65" y="132"/>
                  <a:pt x="65" y="132"/>
                  <a:pt x="65" y="132"/>
                </a:cubicBezTo>
                <a:cubicBezTo>
                  <a:pt x="65" y="132"/>
                  <a:pt x="65" y="132"/>
                  <a:pt x="65" y="132"/>
                </a:cubicBezTo>
                <a:cubicBezTo>
                  <a:pt x="65" y="132"/>
                  <a:pt x="66" y="132"/>
                  <a:pt x="66" y="132"/>
                </a:cubicBezTo>
                <a:cubicBezTo>
                  <a:pt x="103" y="132"/>
                  <a:pt x="132" y="103"/>
                  <a:pt x="132" y="66"/>
                </a:cubicBezTo>
                <a:cubicBezTo>
                  <a:pt x="132" y="30"/>
                  <a:pt x="103" y="0"/>
                  <a:pt x="66" y="0"/>
                </a:cubicBezTo>
                <a:close/>
              </a:path>
            </a:pathLst>
          </a:custGeom>
          <a:gradFill flip="none" rotWithShape="1">
            <a:gsLst>
              <a:gs pos="16000">
                <a:srgbClr val="00B0F0"/>
              </a:gs>
              <a:gs pos="54000">
                <a:srgbClr val="1590FF"/>
              </a:gs>
              <a:gs pos="100000">
                <a:srgbClr val="0070D6"/>
              </a:gs>
            </a:gsLst>
            <a:path path="circle">
              <a:fillToRect l="100000" t="100000"/>
            </a:path>
            <a:tileRect r="-100000" b="-100000"/>
          </a:gra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altLang="zh-CN" sz="2700" dirty="0">
                <a:solidFill>
                  <a:schemeClr val="bg1"/>
                </a:solidFill>
                <a:latin typeface="Bebas" pitchFamily="2" charset="0"/>
                <a:ea typeface="微软雅黑" pitchFamily="34" charset="-122"/>
              </a:rPr>
              <a:t>50%</a:t>
            </a:r>
            <a:endParaRPr lang="zh-CN" altLang="en-US" sz="2700" dirty="0">
              <a:solidFill>
                <a:schemeClr val="bg1"/>
              </a:solidFill>
              <a:latin typeface="Bebas" pitchFamily="2" charset="0"/>
              <a:ea typeface="微软雅黑" pitchFamily="34" charset="-122"/>
            </a:endParaRPr>
          </a:p>
        </p:txBody>
      </p:sp>
      <p:sp>
        <p:nvSpPr>
          <p:cNvPr id="6" name="Freeform 9"/>
          <p:cNvSpPr>
            <a:spLocks/>
          </p:cNvSpPr>
          <p:nvPr/>
        </p:nvSpPr>
        <p:spPr bwMode="auto">
          <a:xfrm>
            <a:off x="4620559" y="2867421"/>
            <a:ext cx="761531" cy="761530"/>
          </a:xfrm>
          <a:custGeom>
            <a:avLst/>
            <a:gdLst>
              <a:gd name="T0" fmla="*/ 39 w 78"/>
              <a:gd name="T1" fmla="*/ 78 h 78"/>
              <a:gd name="T2" fmla="*/ 0 w 78"/>
              <a:gd name="T3" fmla="*/ 39 h 78"/>
              <a:gd name="T4" fmla="*/ 0 w 78"/>
              <a:gd name="T5" fmla="*/ 39 h 78"/>
              <a:gd name="T6" fmla="*/ 0 w 78"/>
              <a:gd name="T7" fmla="*/ 39 h 78"/>
              <a:gd name="T8" fmla="*/ 0 w 78"/>
              <a:gd name="T9" fmla="*/ 0 h 78"/>
              <a:gd name="T10" fmla="*/ 38 w 78"/>
              <a:gd name="T11" fmla="*/ 0 h 78"/>
              <a:gd name="T12" fmla="*/ 38 w 78"/>
              <a:gd name="T13" fmla="*/ 0 h 78"/>
              <a:gd name="T14" fmla="*/ 39 w 78"/>
              <a:gd name="T15" fmla="*/ 0 h 78"/>
              <a:gd name="T16" fmla="*/ 78 w 78"/>
              <a:gd name="T17" fmla="*/ 39 h 78"/>
              <a:gd name="T18" fmla="*/ 39 w 78"/>
              <a:gd name="T19" fmla="*/ 7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8" h="78">
                <a:moveTo>
                  <a:pt x="39" y="78"/>
                </a:moveTo>
                <a:cubicBezTo>
                  <a:pt x="18" y="78"/>
                  <a:pt x="0" y="60"/>
                  <a:pt x="0" y="39"/>
                </a:cubicBezTo>
                <a:cubicBezTo>
                  <a:pt x="0" y="39"/>
                  <a:pt x="0" y="39"/>
                  <a:pt x="0" y="39"/>
                </a:cubicBezTo>
                <a:cubicBezTo>
                  <a:pt x="0" y="39"/>
                  <a:pt x="0" y="39"/>
                  <a:pt x="0" y="39"/>
                </a:cubicBezTo>
                <a:cubicBezTo>
                  <a:pt x="0" y="0"/>
                  <a:pt x="0" y="0"/>
                  <a:pt x="0" y="0"/>
                </a:cubicBezTo>
                <a:cubicBezTo>
                  <a:pt x="38" y="0"/>
                  <a:pt x="38" y="0"/>
                  <a:pt x="38" y="0"/>
                </a:cubicBezTo>
                <a:cubicBezTo>
                  <a:pt x="38" y="0"/>
                  <a:pt x="38" y="0"/>
                  <a:pt x="38" y="0"/>
                </a:cubicBezTo>
                <a:cubicBezTo>
                  <a:pt x="39" y="0"/>
                  <a:pt x="39" y="0"/>
                  <a:pt x="39" y="0"/>
                </a:cubicBezTo>
                <a:cubicBezTo>
                  <a:pt x="61" y="0"/>
                  <a:pt x="78" y="17"/>
                  <a:pt x="78" y="39"/>
                </a:cubicBezTo>
                <a:cubicBezTo>
                  <a:pt x="78" y="60"/>
                  <a:pt x="61" y="78"/>
                  <a:pt x="39" y="78"/>
                </a:cubicBezTo>
                <a:close/>
              </a:path>
            </a:pathLst>
          </a:custGeom>
          <a:gradFill flip="none" rotWithShape="1">
            <a:gsLst>
              <a:gs pos="16000">
                <a:srgbClr val="00B0F0"/>
              </a:gs>
              <a:gs pos="54000">
                <a:srgbClr val="1590FF"/>
              </a:gs>
              <a:gs pos="100000">
                <a:srgbClr val="0070D6"/>
              </a:gs>
            </a:gsLst>
            <a:path path="circle">
              <a:fillToRect l="100000" t="100000"/>
            </a:path>
            <a:tileRect r="-100000" b="-100000"/>
          </a:gradFill>
          <a:ln w="19050">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altLang="zh-CN" dirty="0">
                <a:solidFill>
                  <a:schemeClr val="bg1"/>
                </a:solidFill>
                <a:latin typeface="Bebas" pitchFamily="2" charset="0"/>
                <a:ea typeface="微软雅黑" pitchFamily="34" charset="-122"/>
              </a:rPr>
              <a:t>30%</a:t>
            </a:r>
            <a:endParaRPr lang="zh-CN" altLang="en-US" dirty="0">
              <a:solidFill>
                <a:schemeClr val="bg1"/>
              </a:solidFill>
              <a:latin typeface="Bebas" pitchFamily="2" charset="0"/>
              <a:ea typeface="微软雅黑" pitchFamily="34" charset="-122"/>
            </a:endParaRPr>
          </a:p>
        </p:txBody>
      </p:sp>
      <p:sp>
        <p:nvSpPr>
          <p:cNvPr id="7" name="Freeform 10"/>
          <p:cNvSpPr>
            <a:spLocks/>
          </p:cNvSpPr>
          <p:nvPr/>
        </p:nvSpPr>
        <p:spPr bwMode="auto">
          <a:xfrm>
            <a:off x="3383869" y="2867421"/>
            <a:ext cx="1169943" cy="1162491"/>
          </a:xfrm>
          <a:custGeom>
            <a:avLst/>
            <a:gdLst>
              <a:gd name="T0" fmla="*/ 66 w 133"/>
              <a:gd name="T1" fmla="*/ 132 h 132"/>
              <a:gd name="T2" fmla="*/ 132 w 133"/>
              <a:gd name="T3" fmla="*/ 66 h 132"/>
              <a:gd name="T4" fmla="*/ 133 w 133"/>
              <a:gd name="T5" fmla="*/ 66 h 132"/>
              <a:gd name="T6" fmla="*/ 133 w 133"/>
              <a:gd name="T7" fmla="*/ 66 h 132"/>
              <a:gd name="T8" fmla="*/ 133 w 133"/>
              <a:gd name="T9" fmla="*/ 0 h 132"/>
              <a:gd name="T10" fmla="*/ 68 w 133"/>
              <a:gd name="T11" fmla="*/ 0 h 132"/>
              <a:gd name="T12" fmla="*/ 68 w 133"/>
              <a:gd name="T13" fmla="*/ 0 h 132"/>
              <a:gd name="T14" fmla="*/ 66 w 133"/>
              <a:gd name="T15" fmla="*/ 0 h 132"/>
              <a:gd name="T16" fmla="*/ 0 w 133"/>
              <a:gd name="T17" fmla="*/ 66 h 132"/>
              <a:gd name="T18" fmla="*/ 66 w 133"/>
              <a:gd name="T19" fmla="*/ 13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3" h="132">
                <a:moveTo>
                  <a:pt x="66" y="132"/>
                </a:moveTo>
                <a:cubicBezTo>
                  <a:pt x="103" y="132"/>
                  <a:pt x="132" y="103"/>
                  <a:pt x="132" y="66"/>
                </a:cubicBezTo>
                <a:cubicBezTo>
                  <a:pt x="133" y="66"/>
                  <a:pt x="133" y="66"/>
                  <a:pt x="133" y="66"/>
                </a:cubicBezTo>
                <a:cubicBezTo>
                  <a:pt x="133" y="66"/>
                  <a:pt x="133" y="66"/>
                  <a:pt x="133" y="66"/>
                </a:cubicBezTo>
                <a:cubicBezTo>
                  <a:pt x="133" y="0"/>
                  <a:pt x="133" y="0"/>
                  <a:pt x="133" y="0"/>
                </a:cubicBezTo>
                <a:cubicBezTo>
                  <a:pt x="68" y="0"/>
                  <a:pt x="68" y="0"/>
                  <a:pt x="68" y="0"/>
                </a:cubicBezTo>
                <a:cubicBezTo>
                  <a:pt x="68" y="0"/>
                  <a:pt x="68" y="0"/>
                  <a:pt x="68" y="0"/>
                </a:cubicBezTo>
                <a:cubicBezTo>
                  <a:pt x="67" y="0"/>
                  <a:pt x="67" y="0"/>
                  <a:pt x="66" y="0"/>
                </a:cubicBezTo>
                <a:cubicBezTo>
                  <a:pt x="30" y="0"/>
                  <a:pt x="0" y="29"/>
                  <a:pt x="0" y="66"/>
                </a:cubicBezTo>
                <a:cubicBezTo>
                  <a:pt x="0" y="103"/>
                  <a:pt x="30" y="132"/>
                  <a:pt x="66" y="132"/>
                </a:cubicBezTo>
                <a:close/>
              </a:path>
            </a:pathLst>
          </a:custGeom>
          <a:gradFill flip="none" rotWithShape="1">
            <a:gsLst>
              <a:gs pos="16000">
                <a:srgbClr val="00B0F0"/>
              </a:gs>
              <a:gs pos="54000">
                <a:srgbClr val="1590FF"/>
              </a:gs>
              <a:gs pos="100000">
                <a:srgbClr val="0070D6"/>
              </a:gs>
            </a:gsLst>
            <a:path path="circle">
              <a:fillToRect l="100000" t="100000"/>
            </a:path>
            <a:tileRect r="-100000" b="-100000"/>
          </a:gra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altLang="zh-CN" sz="3000" dirty="0">
                <a:solidFill>
                  <a:schemeClr val="bg1"/>
                </a:solidFill>
                <a:latin typeface="Bebas" pitchFamily="2" charset="0"/>
                <a:ea typeface="微软雅黑" pitchFamily="34" charset="-122"/>
              </a:rPr>
              <a:t>60%</a:t>
            </a:r>
            <a:endParaRPr lang="zh-CN" altLang="en-US" sz="3000" dirty="0">
              <a:solidFill>
                <a:schemeClr val="bg1"/>
              </a:solidFill>
              <a:latin typeface="Bebas" pitchFamily="2" charset="0"/>
              <a:ea typeface="微软雅黑" pitchFamily="34" charset="-122"/>
            </a:endParaRPr>
          </a:p>
        </p:txBody>
      </p:sp>
      <p:sp>
        <p:nvSpPr>
          <p:cNvPr id="8" name="TextBox 7"/>
          <p:cNvSpPr txBox="1"/>
          <p:nvPr/>
        </p:nvSpPr>
        <p:spPr>
          <a:xfrm>
            <a:off x="5490102" y="2875186"/>
            <a:ext cx="2220800" cy="242374"/>
          </a:xfrm>
          <a:prstGeom prst="rect">
            <a:avLst/>
          </a:prstGeom>
          <a:noFill/>
        </p:spPr>
        <p:txBody>
          <a:bodyPr wrap="square" tIns="0" bIns="0" rtlCol="0" anchor="t">
            <a:spAutoFit/>
          </a:bodyPr>
          <a:lstStyle/>
          <a:p>
            <a:pPr>
              <a:lnSpc>
                <a:spcPct val="150000"/>
              </a:lnSpc>
            </a:pPr>
            <a:r>
              <a:rPr lang="zh-CN" altLang="en-US" sz="1050" dirty="0">
                <a:solidFill>
                  <a:schemeClr val="tx1">
                    <a:lumMod val="75000"/>
                    <a:lumOff val="25000"/>
                  </a:schemeClr>
                </a:solidFill>
                <a:latin typeface="微软雅黑" pitchFamily="34" charset="-122"/>
                <a:ea typeface="微软雅黑" pitchFamily="34" charset="-122"/>
                <a:cs typeface="华文黑体" pitchFamily="2" charset="-122"/>
              </a:rPr>
              <a:t>点击添加标题</a:t>
            </a:r>
          </a:p>
        </p:txBody>
      </p:sp>
      <p:sp>
        <p:nvSpPr>
          <p:cNvPr id="9" name="TextBox 8"/>
          <p:cNvSpPr txBox="1"/>
          <p:nvPr/>
        </p:nvSpPr>
        <p:spPr>
          <a:xfrm>
            <a:off x="5490102" y="3096759"/>
            <a:ext cx="2484276" cy="587469"/>
          </a:xfrm>
          <a:prstGeom prst="rect">
            <a:avLst/>
          </a:prstGeom>
          <a:noFill/>
        </p:spPr>
        <p:txBody>
          <a:bodyPr wrap="square" rtlCol="0">
            <a:spAutoFit/>
          </a:bodyPr>
          <a:lstStyle/>
          <a:p>
            <a:pPr>
              <a:lnSpc>
                <a:spcPct val="130000"/>
              </a:lnSpc>
            </a:pPr>
            <a:r>
              <a:rPr lang="zh-CN" altLang="en-US" sz="825"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您的内容打在这里，或者通过复制您的文本后，在此框中选择粘贴，并选择只保留文字。您的内容打在这里，或者通过通过复制您的文本。</a:t>
            </a:r>
          </a:p>
        </p:txBody>
      </p:sp>
      <p:sp>
        <p:nvSpPr>
          <p:cNvPr id="10" name="TextBox 9"/>
          <p:cNvSpPr txBox="1"/>
          <p:nvPr/>
        </p:nvSpPr>
        <p:spPr>
          <a:xfrm>
            <a:off x="1055056" y="1971752"/>
            <a:ext cx="2220800" cy="242374"/>
          </a:xfrm>
          <a:prstGeom prst="rect">
            <a:avLst/>
          </a:prstGeom>
          <a:noFill/>
        </p:spPr>
        <p:txBody>
          <a:bodyPr wrap="square" tIns="0" bIns="0" rtlCol="0" anchor="t">
            <a:spAutoFit/>
          </a:bodyPr>
          <a:lstStyle/>
          <a:p>
            <a:pPr algn="r">
              <a:lnSpc>
                <a:spcPct val="150000"/>
              </a:lnSpc>
            </a:pPr>
            <a:r>
              <a:rPr lang="zh-CN" altLang="en-US" sz="1050" dirty="0">
                <a:solidFill>
                  <a:schemeClr val="tx1">
                    <a:lumMod val="75000"/>
                    <a:lumOff val="25000"/>
                  </a:schemeClr>
                </a:solidFill>
                <a:latin typeface="微软雅黑" pitchFamily="34" charset="-122"/>
                <a:ea typeface="微软雅黑" pitchFamily="34" charset="-122"/>
                <a:cs typeface="华文黑体" pitchFamily="2" charset="-122"/>
              </a:rPr>
              <a:t>点击添加标题</a:t>
            </a:r>
          </a:p>
        </p:txBody>
      </p:sp>
      <p:sp>
        <p:nvSpPr>
          <p:cNvPr id="11" name="TextBox 10"/>
          <p:cNvSpPr txBox="1"/>
          <p:nvPr/>
        </p:nvSpPr>
        <p:spPr>
          <a:xfrm>
            <a:off x="947044" y="2193326"/>
            <a:ext cx="2328812" cy="587469"/>
          </a:xfrm>
          <a:prstGeom prst="rect">
            <a:avLst/>
          </a:prstGeom>
          <a:noFill/>
        </p:spPr>
        <p:txBody>
          <a:bodyPr wrap="square" rtlCol="0">
            <a:spAutoFit/>
          </a:bodyPr>
          <a:lstStyle/>
          <a:p>
            <a:pPr algn="r">
              <a:lnSpc>
                <a:spcPct val="130000"/>
              </a:lnSpc>
            </a:pPr>
            <a:r>
              <a:rPr lang="zh-CN" altLang="en-US" sz="825"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您的内容打在这里，或者通过复制您的文本后，在此框中选择粘贴，并选择只保留文字。您的内容打在这里，或者通过通过复制您的文本。</a:t>
            </a:r>
          </a:p>
        </p:txBody>
      </p:sp>
      <p:sp>
        <p:nvSpPr>
          <p:cNvPr id="12" name="TextBox 11"/>
          <p:cNvSpPr txBox="1"/>
          <p:nvPr/>
        </p:nvSpPr>
        <p:spPr>
          <a:xfrm>
            <a:off x="5922150" y="1831535"/>
            <a:ext cx="2220800" cy="242374"/>
          </a:xfrm>
          <a:prstGeom prst="rect">
            <a:avLst/>
          </a:prstGeom>
          <a:noFill/>
        </p:spPr>
        <p:txBody>
          <a:bodyPr wrap="square" tIns="0" bIns="0" rtlCol="0" anchor="t">
            <a:spAutoFit/>
          </a:bodyPr>
          <a:lstStyle/>
          <a:p>
            <a:pPr>
              <a:lnSpc>
                <a:spcPct val="150000"/>
              </a:lnSpc>
            </a:pPr>
            <a:r>
              <a:rPr lang="zh-CN" altLang="en-US" sz="1050" dirty="0">
                <a:solidFill>
                  <a:schemeClr val="tx1">
                    <a:lumMod val="75000"/>
                    <a:lumOff val="25000"/>
                  </a:schemeClr>
                </a:solidFill>
                <a:latin typeface="微软雅黑" pitchFamily="34" charset="-122"/>
                <a:ea typeface="微软雅黑" pitchFamily="34" charset="-122"/>
                <a:cs typeface="华文黑体" pitchFamily="2" charset="-122"/>
              </a:rPr>
              <a:t>点击添加标题</a:t>
            </a:r>
          </a:p>
        </p:txBody>
      </p:sp>
      <p:sp>
        <p:nvSpPr>
          <p:cNvPr id="13" name="TextBox 12"/>
          <p:cNvSpPr txBox="1"/>
          <p:nvPr/>
        </p:nvSpPr>
        <p:spPr>
          <a:xfrm>
            <a:off x="5922150" y="2053109"/>
            <a:ext cx="2484276" cy="587469"/>
          </a:xfrm>
          <a:prstGeom prst="rect">
            <a:avLst/>
          </a:prstGeom>
          <a:noFill/>
        </p:spPr>
        <p:txBody>
          <a:bodyPr wrap="square" rtlCol="0">
            <a:spAutoFit/>
          </a:bodyPr>
          <a:lstStyle/>
          <a:p>
            <a:pPr>
              <a:lnSpc>
                <a:spcPct val="130000"/>
              </a:lnSpc>
            </a:pPr>
            <a:r>
              <a:rPr lang="zh-CN" altLang="en-US" sz="825"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您的内容打在这里，或者通过复制您的文本后，在此框中选择粘贴，并选择只保留文字。您的内容打在这里，或者通过通过复制您的文本。</a:t>
            </a:r>
          </a:p>
        </p:txBody>
      </p:sp>
      <p:sp>
        <p:nvSpPr>
          <p:cNvPr id="14" name="TextBox 13"/>
          <p:cNvSpPr txBox="1"/>
          <p:nvPr/>
        </p:nvSpPr>
        <p:spPr>
          <a:xfrm>
            <a:off x="1055056" y="3110589"/>
            <a:ext cx="2220800" cy="242374"/>
          </a:xfrm>
          <a:prstGeom prst="rect">
            <a:avLst/>
          </a:prstGeom>
          <a:noFill/>
        </p:spPr>
        <p:txBody>
          <a:bodyPr wrap="square" tIns="0" bIns="0" rtlCol="0" anchor="t">
            <a:spAutoFit/>
          </a:bodyPr>
          <a:lstStyle/>
          <a:p>
            <a:pPr algn="r">
              <a:lnSpc>
                <a:spcPct val="150000"/>
              </a:lnSpc>
            </a:pPr>
            <a:r>
              <a:rPr lang="zh-CN" altLang="en-US" sz="1050" dirty="0">
                <a:solidFill>
                  <a:schemeClr val="tx1">
                    <a:lumMod val="75000"/>
                    <a:lumOff val="25000"/>
                  </a:schemeClr>
                </a:solidFill>
                <a:latin typeface="微软雅黑" pitchFamily="34" charset="-122"/>
                <a:ea typeface="微软雅黑" pitchFamily="34" charset="-122"/>
                <a:cs typeface="华文黑体" pitchFamily="2" charset="-122"/>
              </a:rPr>
              <a:t>点击添加标题</a:t>
            </a:r>
          </a:p>
        </p:txBody>
      </p:sp>
      <p:sp>
        <p:nvSpPr>
          <p:cNvPr id="15" name="TextBox 14"/>
          <p:cNvSpPr txBox="1"/>
          <p:nvPr/>
        </p:nvSpPr>
        <p:spPr>
          <a:xfrm>
            <a:off x="947044" y="3332163"/>
            <a:ext cx="2328812" cy="587469"/>
          </a:xfrm>
          <a:prstGeom prst="rect">
            <a:avLst/>
          </a:prstGeom>
          <a:noFill/>
        </p:spPr>
        <p:txBody>
          <a:bodyPr wrap="square" rtlCol="0">
            <a:spAutoFit/>
          </a:bodyPr>
          <a:lstStyle/>
          <a:p>
            <a:pPr algn="r">
              <a:lnSpc>
                <a:spcPct val="130000"/>
              </a:lnSpc>
            </a:pPr>
            <a:r>
              <a:rPr lang="zh-CN" altLang="en-US" sz="825"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您的内容打在这里，或者通过复制您的文本后，在此框中选择粘贴，并选择只保留文字。您的内容打在这里，或者通过通过复制您的文本。</a:t>
            </a:r>
          </a:p>
        </p:txBody>
      </p:sp>
      <p:sp>
        <p:nvSpPr>
          <p:cNvPr id="16" name="Freeform 16"/>
          <p:cNvSpPr>
            <a:spLocks/>
          </p:cNvSpPr>
          <p:nvPr/>
        </p:nvSpPr>
        <p:spPr bwMode="auto">
          <a:xfrm>
            <a:off x="3911650" y="1416554"/>
            <a:ext cx="876374" cy="278336"/>
          </a:xfrm>
          <a:custGeom>
            <a:avLst/>
            <a:gdLst>
              <a:gd name="T0" fmla="*/ 0 w 1942"/>
              <a:gd name="T1" fmla="*/ 326 h 326"/>
              <a:gd name="T2" fmla="*/ 322 w 1942"/>
              <a:gd name="T3" fmla="*/ 0 h 326"/>
              <a:gd name="T4" fmla="*/ 1942 w 1942"/>
              <a:gd name="T5" fmla="*/ 0 h 326"/>
            </a:gdLst>
            <a:ahLst/>
            <a:cxnLst>
              <a:cxn ang="0">
                <a:pos x="T0" y="T1"/>
              </a:cxn>
              <a:cxn ang="0">
                <a:pos x="T2" y="T3"/>
              </a:cxn>
              <a:cxn ang="0">
                <a:pos x="T4" y="T5"/>
              </a:cxn>
            </a:cxnLst>
            <a:rect l="0" t="0" r="r" b="b"/>
            <a:pathLst>
              <a:path w="1942" h="326">
                <a:moveTo>
                  <a:pt x="0" y="326"/>
                </a:moveTo>
                <a:lnTo>
                  <a:pt x="322" y="0"/>
                </a:lnTo>
                <a:lnTo>
                  <a:pt x="1942" y="0"/>
                </a:lnTo>
              </a:path>
            </a:pathLst>
          </a:custGeom>
          <a:noFill/>
          <a:ln w="12700" cap="flat">
            <a:solidFill>
              <a:schemeClr val="tx1">
                <a:lumMod val="65000"/>
                <a:lumOff val="35000"/>
              </a:schemeClr>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zh-CN" altLang="en-US" sz="1350" dirty="0">
              <a:latin typeface="Bebas" pitchFamily="2" charset="0"/>
            </a:endParaRPr>
          </a:p>
        </p:txBody>
      </p:sp>
      <p:sp>
        <p:nvSpPr>
          <p:cNvPr id="17" name="TextBox 16"/>
          <p:cNvSpPr txBox="1"/>
          <p:nvPr/>
        </p:nvSpPr>
        <p:spPr>
          <a:xfrm>
            <a:off x="4832278" y="1186390"/>
            <a:ext cx="1899962" cy="422423"/>
          </a:xfrm>
          <a:prstGeom prst="rect">
            <a:avLst/>
          </a:prstGeom>
          <a:noFill/>
        </p:spPr>
        <p:txBody>
          <a:bodyPr wrap="square" rtlCol="0">
            <a:spAutoFit/>
          </a:bodyPr>
          <a:lstStyle/>
          <a:p>
            <a:pPr>
              <a:lnSpc>
                <a:spcPct val="130000"/>
              </a:lnSpc>
            </a:pPr>
            <a:r>
              <a:rPr lang="zh-CN" altLang="en-US" sz="825" dirty="0">
                <a:solidFill>
                  <a:schemeClr val="tx1">
                    <a:lumMod val="75000"/>
                    <a:lumOff val="25000"/>
                  </a:schemeClr>
                </a:solidFill>
                <a:latin typeface="微软雅黑" pitchFamily="34" charset="-122"/>
                <a:ea typeface="微软雅黑" pitchFamily="34" charset="-122"/>
              </a:rPr>
              <a:t>在此添加说明文字在此添加说明文字</a:t>
            </a:r>
            <a:endParaRPr lang="en-US" altLang="zh-CN" sz="825" dirty="0">
              <a:solidFill>
                <a:schemeClr val="tx1">
                  <a:lumMod val="75000"/>
                  <a:lumOff val="25000"/>
                </a:schemeClr>
              </a:solidFill>
              <a:latin typeface="微软雅黑" pitchFamily="34" charset="-122"/>
              <a:ea typeface="微软雅黑" pitchFamily="34" charset="-122"/>
            </a:endParaRPr>
          </a:p>
          <a:p>
            <a:pPr>
              <a:lnSpc>
                <a:spcPct val="130000"/>
              </a:lnSpc>
            </a:pPr>
            <a:r>
              <a:rPr lang="zh-CN" altLang="en-US" sz="825" dirty="0">
                <a:solidFill>
                  <a:schemeClr val="tx1">
                    <a:lumMod val="75000"/>
                    <a:lumOff val="25000"/>
                  </a:schemeClr>
                </a:solidFill>
                <a:latin typeface="微软雅黑" pitchFamily="34" charset="-122"/>
                <a:ea typeface="微软雅黑" pitchFamily="34" charset="-122"/>
              </a:rPr>
              <a:t>在此添加说明文字</a:t>
            </a:r>
          </a:p>
        </p:txBody>
      </p:sp>
    </p:spTree>
    <p:extLst>
      <p:ext uri="{BB962C8B-B14F-4D97-AF65-F5344CB8AC3E}">
        <p14:creationId xmlns:p14="http://schemas.microsoft.com/office/powerpoint/2010/main" val="2881744954"/>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decel="10000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9" decel="100000" fill="hold" grpId="0" nodeType="withEffect">
                                  <p:stCondLst>
                                    <p:cond delay="20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0-#ppt_h/2"/>
                                          </p:val>
                                        </p:tav>
                                        <p:tav tm="100000">
                                          <p:val>
                                            <p:strVal val="#ppt_y"/>
                                          </p:val>
                                        </p:tav>
                                      </p:tavLst>
                                    </p:anim>
                                  </p:childTnLst>
                                </p:cTn>
                              </p:par>
                              <p:par>
                                <p:cTn id="13" presetID="2" presetClass="entr" presetSubtype="3" decel="100000" fill="hold" grpId="0" nodeType="withEffect">
                                  <p:stCondLst>
                                    <p:cond delay="40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1+#ppt_w/2"/>
                                          </p:val>
                                        </p:tav>
                                        <p:tav tm="100000">
                                          <p:val>
                                            <p:strVal val="#ppt_x"/>
                                          </p:val>
                                        </p:tav>
                                      </p:tavLst>
                                    </p:anim>
                                    <p:anim calcmode="lin" valueType="num">
                                      <p:cBhvr additive="base">
                                        <p:cTn id="16" dur="500" fill="hold"/>
                                        <p:tgtEl>
                                          <p:spTgt spid="5"/>
                                        </p:tgtEl>
                                        <p:attrNameLst>
                                          <p:attrName>ppt_y</p:attrName>
                                        </p:attrNameLst>
                                      </p:cBhvr>
                                      <p:tavLst>
                                        <p:tav tm="0">
                                          <p:val>
                                            <p:strVal val="0-#ppt_h/2"/>
                                          </p:val>
                                        </p:tav>
                                        <p:tav tm="100000">
                                          <p:val>
                                            <p:strVal val="#ppt_y"/>
                                          </p:val>
                                        </p:tav>
                                      </p:tavLst>
                                    </p:anim>
                                  </p:childTnLst>
                                </p:cTn>
                              </p:par>
                              <p:par>
                                <p:cTn id="17" presetID="2" presetClass="entr" presetSubtype="12" decel="100000" fill="hold" grpId="0" nodeType="withEffect">
                                  <p:stCondLst>
                                    <p:cond delay="60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0-#ppt_w/2"/>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par>
                          <p:cTn id="21" fill="hold">
                            <p:stCondLst>
                              <p:cond delay="1100"/>
                            </p:stCondLst>
                            <p:childTnLst>
                              <p:par>
                                <p:cTn id="22" presetID="22" presetClass="entr" presetSubtype="8" fill="hold" grpId="0" nodeType="after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wipe(left)">
                                      <p:cBhvr>
                                        <p:cTn id="24" dur="500"/>
                                        <p:tgtEl>
                                          <p:spTgt spid="8"/>
                                        </p:tgtEl>
                                      </p:cBhvr>
                                    </p:animEffect>
                                  </p:childTnLst>
                                </p:cTn>
                              </p:par>
                              <p:par>
                                <p:cTn id="25" presetID="22" presetClass="entr" presetSubtype="8" fill="hold" grpId="0" nodeType="with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left)">
                                      <p:cBhvr>
                                        <p:cTn id="27" dur="500"/>
                                        <p:tgtEl>
                                          <p:spTgt spid="9"/>
                                        </p:tgtEl>
                                      </p:cBhvr>
                                    </p:animEffect>
                                  </p:childTnLst>
                                </p:cTn>
                              </p:par>
                            </p:childTnLst>
                          </p:cTn>
                        </p:par>
                        <p:par>
                          <p:cTn id="28" fill="hold">
                            <p:stCondLst>
                              <p:cond delay="1600"/>
                            </p:stCondLst>
                            <p:childTnLst>
                              <p:par>
                                <p:cTn id="29" presetID="22" presetClass="entr" presetSubtype="2" fill="hold" grpId="0" nodeType="after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wipe(right)">
                                      <p:cBhvr>
                                        <p:cTn id="31" dur="500"/>
                                        <p:tgtEl>
                                          <p:spTgt spid="10"/>
                                        </p:tgtEl>
                                      </p:cBhvr>
                                    </p:animEffect>
                                  </p:childTnLst>
                                </p:cTn>
                              </p:par>
                              <p:par>
                                <p:cTn id="32" presetID="22" presetClass="entr" presetSubtype="2" fill="hold" grpId="0" nodeType="with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wipe(right)">
                                      <p:cBhvr>
                                        <p:cTn id="34" dur="500"/>
                                        <p:tgtEl>
                                          <p:spTgt spid="11"/>
                                        </p:tgtEl>
                                      </p:cBhvr>
                                    </p:animEffect>
                                  </p:childTnLst>
                                </p:cTn>
                              </p:par>
                            </p:childTnLst>
                          </p:cTn>
                        </p:par>
                        <p:par>
                          <p:cTn id="35" fill="hold">
                            <p:stCondLst>
                              <p:cond delay="2100"/>
                            </p:stCondLst>
                            <p:childTnLst>
                              <p:par>
                                <p:cTn id="36" presetID="22" presetClass="entr" presetSubtype="8" fill="hold" grpId="0" nodeType="afterEffect">
                                  <p:stCondLst>
                                    <p:cond delay="0"/>
                                  </p:stCondLst>
                                  <p:childTnLst>
                                    <p:set>
                                      <p:cBhvr>
                                        <p:cTn id="37" dur="1" fill="hold">
                                          <p:stCondLst>
                                            <p:cond delay="0"/>
                                          </p:stCondLst>
                                        </p:cTn>
                                        <p:tgtEl>
                                          <p:spTgt spid="12"/>
                                        </p:tgtEl>
                                        <p:attrNameLst>
                                          <p:attrName>style.visibility</p:attrName>
                                        </p:attrNameLst>
                                      </p:cBhvr>
                                      <p:to>
                                        <p:strVal val="visible"/>
                                      </p:to>
                                    </p:set>
                                    <p:animEffect transition="in" filter="wipe(left)">
                                      <p:cBhvr>
                                        <p:cTn id="38" dur="500"/>
                                        <p:tgtEl>
                                          <p:spTgt spid="12"/>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wipe(left)">
                                      <p:cBhvr>
                                        <p:cTn id="41" dur="500"/>
                                        <p:tgtEl>
                                          <p:spTgt spid="13"/>
                                        </p:tgtEl>
                                      </p:cBhvr>
                                    </p:animEffect>
                                  </p:childTnLst>
                                </p:cTn>
                              </p:par>
                            </p:childTnLst>
                          </p:cTn>
                        </p:par>
                        <p:par>
                          <p:cTn id="42" fill="hold">
                            <p:stCondLst>
                              <p:cond delay="2600"/>
                            </p:stCondLst>
                            <p:childTnLst>
                              <p:par>
                                <p:cTn id="43" presetID="22" presetClass="entr" presetSubtype="2" fill="hold" grpId="0" nodeType="afterEffect">
                                  <p:stCondLst>
                                    <p:cond delay="0"/>
                                  </p:stCondLst>
                                  <p:childTnLst>
                                    <p:set>
                                      <p:cBhvr>
                                        <p:cTn id="44" dur="1" fill="hold">
                                          <p:stCondLst>
                                            <p:cond delay="0"/>
                                          </p:stCondLst>
                                        </p:cTn>
                                        <p:tgtEl>
                                          <p:spTgt spid="14"/>
                                        </p:tgtEl>
                                        <p:attrNameLst>
                                          <p:attrName>style.visibility</p:attrName>
                                        </p:attrNameLst>
                                      </p:cBhvr>
                                      <p:to>
                                        <p:strVal val="visible"/>
                                      </p:to>
                                    </p:set>
                                    <p:animEffect transition="in" filter="wipe(right)">
                                      <p:cBhvr>
                                        <p:cTn id="45" dur="500"/>
                                        <p:tgtEl>
                                          <p:spTgt spid="14"/>
                                        </p:tgtEl>
                                      </p:cBhvr>
                                    </p:animEffect>
                                  </p:childTnLst>
                                </p:cTn>
                              </p:par>
                              <p:par>
                                <p:cTn id="46" presetID="22" presetClass="entr" presetSubtype="2" fill="hold" grpId="0" nodeType="withEffect">
                                  <p:stCondLst>
                                    <p:cond delay="0"/>
                                  </p:stCondLst>
                                  <p:childTnLst>
                                    <p:set>
                                      <p:cBhvr>
                                        <p:cTn id="47" dur="1" fill="hold">
                                          <p:stCondLst>
                                            <p:cond delay="0"/>
                                          </p:stCondLst>
                                        </p:cTn>
                                        <p:tgtEl>
                                          <p:spTgt spid="15"/>
                                        </p:tgtEl>
                                        <p:attrNameLst>
                                          <p:attrName>style.visibility</p:attrName>
                                        </p:attrNameLst>
                                      </p:cBhvr>
                                      <p:to>
                                        <p:strVal val="visible"/>
                                      </p:to>
                                    </p:set>
                                    <p:animEffect transition="in" filter="wipe(right)">
                                      <p:cBhvr>
                                        <p:cTn id="48" dur="500"/>
                                        <p:tgtEl>
                                          <p:spTgt spid="15"/>
                                        </p:tgtEl>
                                      </p:cBhvr>
                                    </p:animEffect>
                                  </p:childTnLst>
                                </p:cTn>
                              </p:par>
                            </p:childTnLst>
                          </p:cTn>
                        </p:par>
                        <p:par>
                          <p:cTn id="49" fill="hold">
                            <p:stCondLst>
                              <p:cond delay="3100"/>
                            </p:stCondLst>
                            <p:childTnLst>
                              <p:par>
                                <p:cTn id="50" presetID="22" presetClass="entr" presetSubtype="2" fill="hold" grpId="0" nodeType="afterEffect">
                                  <p:stCondLst>
                                    <p:cond delay="0"/>
                                  </p:stCondLst>
                                  <p:childTnLst>
                                    <p:set>
                                      <p:cBhvr>
                                        <p:cTn id="51" dur="1" fill="hold">
                                          <p:stCondLst>
                                            <p:cond delay="0"/>
                                          </p:stCondLst>
                                        </p:cTn>
                                        <p:tgtEl>
                                          <p:spTgt spid="3"/>
                                        </p:tgtEl>
                                        <p:attrNameLst>
                                          <p:attrName>style.visibility</p:attrName>
                                        </p:attrNameLst>
                                      </p:cBhvr>
                                      <p:to>
                                        <p:strVal val="visible"/>
                                      </p:to>
                                    </p:set>
                                    <p:animEffect transition="in" filter="wipe(right)">
                                      <p:cBhvr>
                                        <p:cTn id="52" dur="500"/>
                                        <p:tgtEl>
                                          <p:spTgt spid="3"/>
                                        </p:tgtEl>
                                      </p:cBhvr>
                                    </p:animEffect>
                                  </p:childTnLst>
                                </p:cTn>
                              </p:par>
                            </p:childTnLst>
                          </p:cTn>
                        </p:par>
                        <p:par>
                          <p:cTn id="53" fill="hold">
                            <p:stCondLst>
                              <p:cond delay="3600"/>
                            </p:stCondLst>
                            <p:childTnLst>
                              <p:par>
                                <p:cTn id="54" presetID="22" presetClass="entr" presetSubtype="8" fill="hold" grpId="0" nodeType="afterEffect">
                                  <p:stCondLst>
                                    <p:cond delay="0"/>
                                  </p:stCondLst>
                                  <p:childTnLst>
                                    <p:set>
                                      <p:cBhvr>
                                        <p:cTn id="55" dur="1" fill="hold">
                                          <p:stCondLst>
                                            <p:cond delay="0"/>
                                          </p:stCondLst>
                                        </p:cTn>
                                        <p:tgtEl>
                                          <p:spTgt spid="16"/>
                                        </p:tgtEl>
                                        <p:attrNameLst>
                                          <p:attrName>style.visibility</p:attrName>
                                        </p:attrNameLst>
                                      </p:cBhvr>
                                      <p:to>
                                        <p:strVal val="visible"/>
                                      </p:to>
                                    </p:set>
                                    <p:animEffect transition="in" filter="wipe(left)">
                                      <p:cBhvr>
                                        <p:cTn id="56" dur="500"/>
                                        <p:tgtEl>
                                          <p:spTgt spid="16"/>
                                        </p:tgtEl>
                                      </p:cBhvr>
                                    </p:animEffect>
                                  </p:childTnLst>
                                </p:cTn>
                              </p:par>
                            </p:childTnLst>
                          </p:cTn>
                        </p:par>
                        <p:par>
                          <p:cTn id="57" fill="hold">
                            <p:stCondLst>
                              <p:cond delay="4100"/>
                            </p:stCondLst>
                            <p:childTnLst>
                              <p:par>
                                <p:cTn id="58" presetID="10" presetClass="entr" presetSubtype="0" fill="hold" grpId="0" nodeType="afterEffect">
                                  <p:stCondLst>
                                    <p:cond delay="0"/>
                                  </p:stCondLst>
                                  <p:childTnLst>
                                    <p:set>
                                      <p:cBhvr>
                                        <p:cTn id="59" dur="1" fill="hold">
                                          <p:stCondLst>
                                            <p:cond delay="0"/>
                                          </p:stCondLst>
                                        </p:cTn>
                                        <p:tgtEl>
                                          <p:spTgt spid="17"/>
                                        </p:tgtEl>
                                        <p:attrNameLst>
                                          <p:attrName>style.visibility</p:attrName>
                                        </p:attrNameLst>
                                      </p:cBhvr>
                                      <p:to>
                                        <p:strVal val="visible"/>
                                      </p:to>
                                    </p:set>
                                    <p:animEffect transition="in" filter="fade">
                                      <p:cBhvr>
                                        <p:cTn id="60"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p:bldP spid="9" grpId="0"/>
      <p:bldP spid="10" grpId="0"/>
      <p:bldP spid="11" grpId="0"/>
      <p:bldP spid="12" grpId="0"/>
      <p:bldP spid="13" grpId="0"/>
      <p:bldP spid="14" grpId="0"/>
      <p:bldP spid="15" grpId="0"/>
      <p:bldP spid="16" grpId="0" animBg="1"/>
      <p:bldP spid="1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p:cNvSpPr/>
          <p:nvPr/>
        </p:nvSpPr>
        <p:spPr>
          <a:xfrm>
            <a:off x="926595" y="1329612"/>
            <a:ext cx="1512168" cy="2592288"/>
          </a:xfrm>
          <a:prstGeom prst="roundRect">
            <a:avLst>
              <a:gd name="adj" fmla="val 5477"/>
            </a:avLst>
          </a:prstGeom>
          <a:solidFill>
            <a:schemeClr val="bg1"/>
          </a:soli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p:cNvCxnSpPr/>
          <p:nvPr/>
        </p:nvCxnSpPr>
        <p:spPr>
          <a:xfrm>
            <a:off x="926595" y="1761660"/>
            <a:ext cx="1512168"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a:xfrm>
            <a:off x="1344126" y="1430766"/>
            <a:ext cx="723275" cy="253916"/>
          </a:xfrm>
          <a:prstGeom prst="rect">
            <a:avLst/>
          </a:prstGeom>
          <a:noFill/>
        </p:spPr>
        <p:txBody>
          <a:bodyPr wrap="none" rtlCol="0">
            <a:spAutoFit/>
          </a:bodyPr>
          <a:lstStyle/>
          <a:p>
            <a:r>
              <a:rPr lang="zh-CN" altLang="en-US" sz="1050" dirty="0">
                <a:solidFill>
                  <a:schemeClr val="tx1">
                    <a:lumMod val="75000"/>
                    <a:lumOff val="25000"/>
                  </a:schemeClr>
                </a:solidFill>
                <a:latin typeface="微软雅黑" pitchFamily="34" charset="-122"/>
                <a:ea typeface="微软雅黑" pitchFamily="34" charset="-122"/>
              </a:rPr>
              <a:t>添加标题</a:t>
            </a:r>
          </a:p>
        </p:txBody>
      </p:sp>
      <p:sp>
        <p:nvSpPr>
          <p:cNvPr id="6" name="矩形 5"/>
          <p:cNvSpPr/>
          <p:nvPr/>
        </p:nvSpPr>
        <p:spPr>
          <a:xfrm>
            <a:off x="1135718" y="1881228"/>
            <a:ext cx="1141456" cy="1454547"/>
          </a:xfrm>
          <a:prstGeom prst="rect">
            <a:avLst/>
          </a:prstGeom>
        </p:spPr>
        <p:txBody>
          <a:bodyPr wrap="square" lIns="68880" tIns="34440" rIns="68880" bIns="34440">
            <a:spAutoFit/>
          </a:bodyPr>
          <a:lstStyle/>
          <a:p>
            <a:pPr>
              <a:lnSpc>
                <a:spcPct val="150000"/>
              </a:lnSpc>
            </a:pPr>
            <a:r>
              <a:rPr lang="zh-CN" altLang="en-US" sz="750" dirty="0">
                <a:solidFill>
                  <a:schemeClr val="tx1">
                    <a:lumMod val="75000"/>
                    <a:lumOff val="25000"/>
                  </a:schemeClr>
                </a:solidFill>
                <a:latin typeface="微软雅黑" pitchFamily="34" charset="-122"/>
                <a:ea typeface="微软雅黑" pitchFamily="34" charset="-122"/>
                <a:cs typeface="华文黑体" pitchFamily="2" charset="-122"/>
              </a:rPr>
              <a:t>您的内容打在这里或者通过复制您的文本后在此框中选择粘贴并选择只保留文字。您的内容打在这里或者通过复制您的文本后在此框中选择粘贴并选择只保留文字。您的内容打在这里</a:t>
            </a:r>
          </a:p>
        </p:txBody>
      </p:sp>
      <p:sp>
        <p:nvSpPr>
          <p:cNvPr id="7" name="圆角矩形 6"/>
          <p:cNvSpPr/>
          <p:nvPr/>
        </p:nvSpPr>
        <p:spPr>
          <a:xfrm>
            <a:off x="1115617" y="3505758"/>
            <a:ext cx="1134126" cy="257172"/>
          </a:xfrm>
          <a:prstGeom prst="roundRect">
            <a:avLst/>
          </a:prstGeom>
          <a:gradFill flip="none" rotWithShape="1">
            <a:gsLst>
              <a:gs pos="16000">
                <a:srgbClr val="00B0F0"/>
              </a:gs>
              <a:gs pos="54000">
                <a:srgbClr val="1590FF"/>
              </a:gs>
              <a:gs pos="100000">
                <a:srgbClr val="0070D6"/>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900" dirty="0">
                <a:latin typeface="微软雅黑" pitchFamily="34" charset="-122"/>
                <a:ea typeface="微软雅黑" pitchFamily="34" charset="-122"/>
              </a:rPr>
              <a:t>点击输入内容</a:t>
            </a:r>
          </a:p>
        </p:txBody>
      </p:sp>
      <p:sp>
        <p:nvSpPr>
          <p:cNvPr id="8" name="圆角矩形 7"/>
          <p:cNvSpPr/>
          <p:nvPr/>
        </p:nvSpPr>
        <p:spPr>
          <a:xfrm>
            <a:off x="2852809" y="1329612"/>
            <a:ext cx="1512168" cy="2592288"/>
          </a:xfrm>
          <a:prstGeom prst="roundRect">
            <a:avLst>
              <a:gd name="adj" fmla="val 5477"/>
            </a:avLst>
          </a:prstGeom>
          <a:solidFill>
            <a:schemeClr val="bg1"/>
          </a:soli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9" name="直接连接符 8"/>
          <p:cNvCxnSpPr/>
          <p:nvPr/>
        </p:nvCxnSpPr>
        <p:spPr>
          <a:xfrm>
            <a:off x="2852809" y="1761660"/>
            <a:ext cx="1512168"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3270340" y="1430766"/>
            <a:ext cx="723275" cy="253916"/>
          </a:xfrm>
          <a:prstGeom prst="rect">
            <a:avLst/>
          </a:prstGeom>
          <a:noFill/>
        </p:spPr>
        <p:txBody>
          <a:bodyPr wrap="none" rtlCol="0">
            <a:spAutoFit/>
          </a:bodyPr>
          <a:lstStyle/>
          <a:p>
            <a:r>
              <a:rPr lang="zh-CN" altLang="en-US" sz="1050" dirty="0">
                <a:solidFill>
                  <a:schemeClr val="tx1">
                    <a:lumMod val="75000"/>
                    <a:lumOff val="25000"/>
                  </a:schemeClr>
                </a:solidFill>
                <a:latin typeface="微软雅黑" pitchFamily="34" charset="-122"/>
                <a:ea typeface="微软雅黑" pitchFamily="34" charset="-122"/>
              </a:rPr>
              <a:t>添加标题</a:t>
            </a:r>
          </a:p>
        </p:txBody>
      </p:sp>
      <p:sp>
        <p:nvSpPr>
          <p:cNvPr id="11" name="矩形 10"/>
          <p:cNvSpPr/>
          <p:nvPr/>
        </p:nvSpPr>
        <p:spPr>
          <a:xfrm>
            <a:off x="3061932" y="1881228"/>
            <a:ext cx="1141456" cy="1454547"/>
          </a:xfrm>
          <a:prstGeom prst="rect">
            <a:avLst/>
          </a:prstGeom>
        </p:spPr>
        <p:txBody>
          <a:bodyPr wrap="square" lIns="68880" tIns="34440" rIns="68880" bIns="34440">
            <a:spAutoFit/>
          </a:bodyPr>
          <a:lstStyle/>
          <a:p>
            <a:pPr>
              <a:lnSpc>
                <a:spcPct val="150000"/>
              </a:lnSpc>
            </a:pPr>
            <a:r>
              <a:rPr lang="zh-CN" altLang="en-US" sz="750" dirty="0">
                <a:solidFill>
                  <a:schemeClr val="tx1">
                    <a:lumMod val="75000"/>
                    <a:lumOff val="25000"/>
                  </a:schemeClr>
                </a:solidFill>
                <a:latin typeface="微软雅黑" pitchFamily="34" charset="-122"/>
                <a:ea typeface="微软雅黑" pitchFamily="34" charset="-122"/>
                <a:cs typeface="华文黑体" pitchFamily="2" charset="-122"/>
              </a:rPr>
              <a:t>您的内容打在这里或者通过复制您的文本后在此框中选择粘贴并选择只保留文字。您的内容打在这里或者通过复制您的文本后在此框中选择粘贴并选择只保留文字。您的内容打在这里</a:t>
            </a:r>
          </a:p>
        </p:txBody>
      </p:sp>
      <p:sp>
        <p:nvSpPr>
          <p:cNvPr id="12" name="圆角矩形 11"/>
          <p:cNvSpPr/>
          <p:nvPr/>
        </p:nvSpPr>
        <p:spPr>
          <a:xfrm>
            <a:off x="3041831" y="3505758"/>
            <a:ext cx="1134126" cy="257172"/>
          </a:xfrm>
          <a:prstGeom prst="roundRect">
            <a:avLst/>
          </a:prstGeom>
          <a:gradFill flip="none" rotWithShape="1">
            <a:gsLst>
              <a:gs pos="16000">
                <a:srgbClr val="00B0F0"/>
              </a:gs>
              <a:gs pos="54000">
                <a:srgbClr val="1590FF"/>
              </a:gs>
              <a:gs pos="100000">
                <a:srgbClr val="0070D6"/>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900" dirty="0">
                <a:latin typeface="微软雅黑" pitchFamily="34" charset="-122"/>
                <a:ea typeface="微软雅黑" pitchFamily="34" charset="-122"/>
              </a:rPr>
              <a:t>点击输入内容</a:t>
            </a:r>
          </a:p>
        </p:txBody>
      </p:sp>
      <p:sp>
        <p:nvSpPr>
          <p:cNvPr id="13" name="圆角矩形 12"/>
          <p:cNvSpPr/>
          <p:nvPr/>
        </p:nvSpPr>
        <p:spPr>
          <a:xfrm>
            <a:off x="4779023" y="1329612"/>
            <a:ext cx="1512168" cy="2592288"/>
          </a:xfrm>
          <a:prstGeom prst="roundRect">
            <a:avLst>
              <a:gd name="adj" fmla="val 5477"/>
            </a:avLst>
          </a:prstGeom>
          <a:solidFill>
            <a:schemeClr val="bg1"/>
          </a:soli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4" name="直接连接符 13"/>
          <p:cNvCxnSpPr/>
          <p:nvPr/>
        </p:nvCxnSpPr>
        <p:spPr>
          <a:xfrm>
            <a:off x="4779023" y="1761660"/>
            <a:ext cx="1512168"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5196553" y="1430766"/>
            <a:ext cx="723275" cy="253916"/>
          </a:xfrm>
          <a:prstGeom prst="rect">
            <a:avLst/>
          </a:prstGeom>
          <a:noFill/>
        </p:spPr>
        <p:txBody>
          <a:bodyPr wrap="none" rtlCol="0">
            <a:spAutoFit/>
          </a:bodyPr>
          <a:lstStyle/>
          <a:p>
            <a:r>
              <a:rPr lang="zh-CN" altLang="en-US" sz="1050" dirty="0">
                <a:solidFill>
                  <a:schemeClr val="tx1">
                    <a:lumMod val="75000"/>
                    <a:lumOff val="25000"/>
                  </a:schemeClr>
                </a:solidFill>
                <a:latin typeface="微软雅黑" pitchFamily="34" charset="-122"/>
                <a:ea typeface="微软雅黑" pitchFamily="34" charset="-122"/>
              </a:rPr>
              <a:t>添加标题</a:t>
            </a:r>
          </a:p>
        </p:txBody>
      </p:sp>
      <p:sp>
        <p:nvSpPr>
          <p:cNvPr id="16" name="矩形 15"/>
          <p:cNvSpPr/>
          <p:nvPr/>
        </p:nvSpPr>
        <p:spPr>
          <a:xfrm>
            <a:off x="4988145" y="1881228"/>
            <a:ext cx="1141456" cy="1454547"/>
          </a:xfrm>
          <a:prstGeom prst="rect">
            <a:avLst/>
          </a:prstGeom>
        </p:spPr>
        <p:txBody>
          <a:bodyPr wrap="square" lIns="68880" tIns="34440" rIns="68880" bIns="34440">
            <a:spAutoFit/>
          </a:bodyPr>
          <a:lstStyle/>
          <a:p>
            <a:pPr>
              <a:lnSpc>
                <a:spcPct val="150000"/>
              </a:lnSpc>
            </a:pPr>
            <a:r>
              <a:rPr lang="zh-CN" altLang="en-US" sz="750" dirty="0">
                <a:solidFill>
                  <a:schemeClr val="tx1">
                    <a:lumMod val="75000"/>
                    <a:lumOff val="25000"/>
                  </a:schemeClr>
                </a:solidFill>
                <a:latin typeface="微软雅黑" pitchFamily="34" charset="-122"/>
                <a:ea typeface="微软雅黑" pitchFamily="34" charset="-122"/>
                <a:cs typeface="华文黑体" pitchFamily="2" charset="-122"/>
              </a:rPr>
              <a:t>您的内容打在这里或者通过复制您的文本后在此框中选择粘贴并选择只保留文字。您的内容打在这里或者通过复制您的文本后在此框中选择粘贴并选择只保留文字。您的内容打在这里</a:t>
            </a:r>
          </a:p>
        </p:txBody>
      </p:sp>
      <p:sp>
        <p:nvSpPr>
          <p:cNvPr id="17" name="圆角矩形 16"/>
          <p:cNvSpPr/>
          <p:nvPr/>
        </p:nvSpPr>
        <p:spPr>
          <a:xfrm>
            <a:off x="4968044" y="3505758"/>
            <a:ext cx="1134126" cy="257172"/>
          </a:xfrm>
          <a:prstGeom prst="roundRect">
            <a:avLst/>
          </a:prstGeom>
          <a:gradFill flip="none" rotWithShape="1">
            <a:gsLst>
              <a:gs pos="16000">
                <a:srgbClr val="00B0F0"/>
              </a:gs>
              <a:gs pos="54000">
                <a:srgbClr val="1590FF"/>
              </a:gs>
              <a:gs pos="100000">
                <a:srgbClr val="0070D6"/>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900" dirty="0">
                <a:latin typeface="微软雅黑" pitchFamily="34" charset="-122"/>
                <a:ea typeface="微软雅黑" pitchFamily="34" charset="-122"/>
              </a:rPr>
              <a:t>点击输入内容</a:t>
            </a:r>
          </a:p>
        </p:txBody>
      </p:sp>
      <p:sp>
        <p:nvSpPr>
          <p:cNvPr id="18" name="圆角矩形 17"/>
          <p:cNvSpPr/>
          <p:nvPr/>
        </p:nvSpPr>
        <p:spPr>
          <a:xfrm>
            <a:off x="6705237" y="1329612"/>
            <a:ext cx="1512168" cy="2592288"/>
          </a:xfrm>
          <a:prstGeom prst="roundRect">
            <a:avLst>
              <a:gd name="adj" fmla="val 5477"/>
            </a:avLst>
          </a:prstGeom>
          <a:solidFill>
            <a:schemeClr val="bg1"/>
          </a:soli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9" name="直接连接符 18"/>
          <p:cNvCxnSpPr/>
          <p:nvPr/>
        </p:nvCxnSpPr>
        <p:spPr>
          <a:xfrm>
            <a:off x="6705237" y="1761660"/>
            <a:ext cx="1512168"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0" name="TextBox 19"/>
          <p:cNvSpPr txBox="1"/>
          <p:nvPr/>
        </p:nvSpPr>
        <p:spPr>
          <a:xfrm>
            <a:off x="7122768" y="1430766"/>
            <a:ext cx="723275" cy="253916"/>
          </a:xfrm>
          <a:prstGeom prst="rect">
            <a:avLst/>
          </a:prstGeom>
          <a:noFill/>
        </p:spPr>
        <p:txBody>
          <a:bodyPr wrap="none" rtlCol="0">
            <a:spAutoFit/>
          </a:bodyPr>
          <a:lstStyle/>
          <a:p>
            <a:r>
              <a:rPr lang="zh-CN" altLang="en-US" sz="1050" dirty="0">
                <a:solidFill>
                  <a:schemeClr val="tx1">
                    <a:lumMod val="75000"/>
                    <a:lumOff val="25000"/>
                  </a:schemeClr>
                </a:solidFill>
                <a:latin typeface="微软雅黑" pitchFamily="34" charset="-122"/>
                <a:ea typeface="微软雅黑" pitchFamily="34" charset="-122"/>
              </a:rPr>
              <a:t>添加标题</a:t>
            </a:r>
          </a:p>
        </p:txBody>
      </p:sp>
      <p:sp>
        <p:nvSpPr>
          <p:cNvPr id="21" name="矩形 20"/>
          <p:cNvSpPr/>
          <p:nvPr/>
        </p:nvSpPr>
        <p:spPr>
          <a:xfrm>
            <a:off x="6914360" y="1881228"/>
            <a:ext cx="1141456" cy="1454547"/>
          </a:xfrm>
          <a:prstGeom prst="rect">
            <a:avLst/>
          </a:prstGeom>
        </p:spPr>
        <p:txBody>
          <a:bodyPr wrap="square" lIns="68880" tIns="34440" rIns="68880" bIns="34440">
            <a:spAutoFit/>
          </a:bodyPr>
          <a:lstStyle/>
          <a:p>
            <a:pPr>
              <a:lnSpc>
                <a:spcPct val="150000"/>
              </a:lnSpc>
            </a:pPr>
            <a:r>
              <a:rPr lang="zh-CN" altLang="en-US" sz="750" dirty="0">
                <a:solidFill>
                  <a:schemeClr val="tx1">
                    <a:lumMod val="75000"/>
                    <a:lumOff val="25000"/>
                  </a:schemeClr>
                </a:solidFill>
                <a:latin typeface="微软雅黑" pitchFamily="34" charset="-122"/>
                <a:ea typeface="微软雅黑" pitchFamily="34" charset="-122"/>
                <a:cs typeface="华文黑体" pitchFamily="2" charset="-122"/>
              </a:rPr>
              <a:t>您的内容打在这里或者通过复制您的文本后在此框中选择粘贴并选择只保留文字。您的内容打在这里或者通过复制您的文本后在此框中选择粘贴并选择只保留文字。您的内容打在这里</a:t>
            </a:r>
          </a:p>
        </p:txBody>
      </p:sp>
      <p:sp>
        <p:nvSpPr>
          <p:cNvPr id="22" name="圆角矩形 21"/>
          <p:cNvSpPr/>
          <p:nvPr/>
        </p:nvSpPr>
        <p:spPr>
          <a:xfrm>
            <a:off x="6894259" y="3505758"/>
            <a:ext cx="1134126" cy="257172"/>
          </a:xfrm>
          <a:prstGeom prst="roundRect">
            <a:avLst/>
          </a:prstGeom>
          <a:gradFill flip="none" rotWithShape="1">
            <a:gsLst>
              <a:gs pos="16000">
                <a:srgbClr val="00B0F0"/>
              </a:gs>
              <a:gs pos="54000">
                <a:srgbClr val="1590FF"/>
              </a:gs>
              <a:gs pos="100000">
                <a:srgbClr val="0070D6"/>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900" dirty="0">
                <a:latin typeface="微软雅黑" pitchFamily="34" charset="-122"/>
                <a:ea typeface="微软雅黑" pitchFamily="34" charset="-122"/>
              </a:rPr>
              <a:t>点击输入内容</a:t>
            </a:r>
          </a:p>
        </p:txBody>
      </p:sp>
    </p:spTree>
    <p:extLst>
      <p:ext uri="{BB962C8B-B14F-4D97-AF65-F5344CB8AC3E}">
        <p14:creationId xmlns:p14="http://schemas.microsoft.com/office/powerpoint/2010/main" val="19113706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1)">
                                      <p:cBhvr>
                                        <p:cTn id="7" dur="1000"/>
                                        <p:tgtEl>
                                          <p:spTgt spid="3"/>
                                        </p:tgtEl>
                                      </p:cBhvr>
                                    </p:animEffect>
                                  </p:childTnLst>
                                </p:cTn>
                              </p:par>
                            </p:childTnLst>
                          </p:cTn>
                        </p:par>
                        <p:par>
                          <p:cTn id="8" fill="hold">
                            <p:stCondLst>
                              <p:cond delay="1000"/>
                            </p:stCondLst>
                            <p:childTnLst>
                              <p:par>
                                <p:cTn id="9" presetID="22" presetClass="entr" presetSubtype="8"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left)">
                                      <p:cBhvr>
                                        <p:cTn id="11" dur="500"/>
                                        <p:tgtEl>
                                          <p:spTgt spid="4"/>
                                        </p:tgtEl>
                                      </p:cBhvr>
                                    </p:animEffect>
                                  </p:childTnLst>
                                </p:cTn>
                              </p:par>
                            </p:childTnLst>
                          </p:cTn>
                        </p:par>
                        <p:par>
                          <p:cTn id="12" fill="hold">
                            <p:stCondLst>
                              <p:cond delay="1500"/>
                            </p:stCondLst>
                            <p:childTnLst>
                              <p:par>
                                <p:cTn id="13" presetID="10" presetClass="entr" presetSubtype="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par>
                          <p:cTn id="16" fill="hold">
                            <p:stCondLst>
                              <p:cond delay="2000"/>
                            </p:stCondLst>
                            <p:childTnLst>
                              <p:par>
                                <p:cTn id="17" presetID="12" presetClass="entr" presetSubtype="1"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p:tgtEl>
                                          <p:spTgt spid="6"/>
                                        </p:tgtEl>
                                        <p:attrNameLst>
                                          <p:attrName>ppt_y</p:attrName>
                                        </p:attrNameLst>
                                      </p:cBhvr>
                                      <p:tavLst>
                                        <p:tav tm="0">
                                          <p:val>
                                            <p:strVal val="#ppt_y-#ppt_h*1.125000"/>
                                          </p:val>
                                        </p:tav>
                                        <p:tav tm="100000">
                                          <p:val>
                                            <p:strVal val="#ppt_y"/>
                                          </p:val>
                                        </p:tav>
                                      </p:tavLst>
                                    </p:anim>
                                    <p:animEffect transition="in" filter="wipe(down)">
                                      <p:cBhvr>
                                        <p:cTn id="20" dur="500"/>
                                        <p:tgtEl>
                                          <p:spTgt spid="6"/>
                                        </p:tgtEl>
                                      </p:cBhvr>
                                    </p:animEffect>
                                  </p:childTnLst>
                                </p:cTn>
                              </p:par>
                            </p:childTnLst>
                          </p:cTn>
                        </p:par>
                        <p:par>
                          <p:cTn id="21" fill="hold">
                            <p:stCondLst>
                              <p:cond delay="2500"/>
                            </p:stCondLst>
                            <p:childTnLst>
                              <p:par>
                                <p:cTn id="22" presetID="16" presetClass="entr" presetSubtype="37" fill="hold" grpId="0" nodeType="after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barn(outVertical)">
                                      <p:cBhvr>
                                        <p:cTn id="24" dur="500"/>
                                        <p:tgtEl>
                                          <p:spTgt spid="7"/>
                                        </p:tgtEl>
                                      </p:cBhvr>
                                    </p:animEffect>
                                  </p:childTnLst>
                                </p:cTn>
                              </p:par>
                            </p:childTnLst>
                          </p:cTn>
                        </p:par>
                        <p:par>
                          <p:cTn id="25" fill="hold">
                            <p:stCondLst>
                              <p:cond delay="3000"/>
                            </p:stCondLst>
                            <p:childTnLst>
                              <p:par>
                                <p:cTn id="26" presetID="21" presetClass="entr" presetSubtype="1" fill="hold" grpId="0" nodeType="after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wheel(1)">
                                      <p:cBhvr>
                                        <p:cTn id="28" dur="1000"/>
                                        <p:tgtEl>
                                          <p:spTgt spid="8"/>
                                        </p:tgtEl>
                                      </p:cBhvr>
                                    </p:animEffect>
                                  </p:childTnLst>
                                </p:cTn>
                              </p:par>
                            </p:childTnLst>
                          </p:cTn>
                        </p:par>
                        <p:par>
                          <p:cTn id="29" fill="hold">
                            <p:stCondLst>
                              <p:cond delay="4000"/>
                            </p:stCondLst>
                            <p:childTnLst>
                              <p:par>
                                <p:cTn id="30" presetID="22" presetClass="entr" presetSubtype="8" fill="hold" nodeType="after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wipe(left)">
                                      <p:cBhvr>
                                        <p:cTn id="32" dur="500"/>
                                        <p:tgtEl>
                                          <p:spTgt spid="9"/>
                                        </p:tgtEl>
                                      </p:cBhvr>
                                    </p:animEffect>
                                  </p:childTnLst>
                                </p:cTn>
                              </p:par>
                            </p:childTnLst>
                          </p:cTn>
                        </p:par>
                        <p:par>
                          <p:cTn id="33" fill="hold">
                            <p:stCondLst>
                              <p:cond delay="4500"/>
                            </p:stCondLst>
                            <p:childTnLst>
                              <p:par>
                                <p:cTn id="34" presetID="10" presetClass="entr" presetSubtype="0" fill="hold" grpId="0" nodeType="after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fade">
                                      <p:cBhvr>
                                        <p:cTn id="36" dur="500"/>
                                        <p:tgtEl>
                                          <p:spTgt spid="10"/>
                                        </p:tgtEl>
                                      </p:cBhvr>
                                    </p:animEffect>
                                  </p:childTnLst>
                                </p:cTn>
                              </p:par>
                            </p:childTnLst>
                          </p:cTn>
                        </p:par>
                        <p:par>
                          <p:cTn id="37" fill="hold">
                            <p:stCondLst>
                              <p:cond delay="5000"/>
                            </p:stCondLst>
                            <p:childTnLst>
                              <p:par>
                                <p:cTn id="38" presetID="12" presetClass="entr" presetSubtype="1" fill="hold" grpId="0" nodeType="afterEffect">
                                  <p:stCondLst>
                                    <p:cond delay="0"/>
                                  </p:stCondLst>
                                  <p:childTnLst>
                                    <p:set>
                                      <p:cBhvr>
                                        <p:cTn id="39" dur="1" fill="hold">
                                          <p:stCondLst>
                                            <p:cond delay="0"/>
                                          </p:stCondLst>
                                        </p:cTn>
                                        <p:tgtEl>
                                          <p:spTgt spid="11"/>
                                        </p:tgtEl>
                                        <p:attrNameLst>
                                          <p:attrName>style.visibility</p:attrName>
                                        </p:attrNameLst>
                                      </p:cBhvr>
                                      <p:to>
                                        <p:strVal val="visible"/>
                                      </p:to>
                                    </p:set>
                                    <p:anim calcmode="lin" valueType="num">
                                      <p:cBhvr additive="base">
                                        <p:cTn id="40" dur="500"/>
                                        <p:tgtEl>
                                          <p:spTgt spid="11"/>
                                        </p:tgtEl>
                                        <p:attrNameLst>
                                          <p:attrName>ppt_y</p:attrName>
                                        </p:attrNameLst>
                                      </p:cBhvr>
                                      <p:tavLst>
                                        <p:tav tm="0">
                                          <p:val>
                                            <p:strVal val="#ppt_y-#ppt_h*1.125000"/>
                                          </p:val>
                                        </p:tav>
                                        <p:tav tm="100000">
                                          <p:val>
                                            <p:strVal val="#ppt_y"/>
                                          </p:val>
                                        </p:tav>
                                      </p:tavLst>
                                    </p:anim>
                                    <p:animEffect transition="in" filter="wipe(down)">
                                      <p:cBhvr>
                                        <p:cTn id="41" dur="500"/>
                                        <p:tgtEl>
                                          <p:spTgt spid="11"/>
                                        </p:tgtEl>
                                      </p:cBhvr>
                                    </p:animEffect>
                                  </p:childTnLst>
                                </p:cTn>
                              </p:par>
                            </p:childTnLst>
                          </p:cTn>
                        </p:par>
                        <p:par>
                          <p:cTn id="42" fill="hold">
                            <p:stCondLst>
                              <p:cond delay="5500"/>
                            </p:stCondLst>
                            <p:childTnLst>
                              <p:par>
                                <p:cTn id="43" presetID="16" presetClass="entr" presetSubtype="37" fill="hold" grpId="0" nodeType="after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barn(outVertical)">
                                      <p:cBhvr>
                                        <p:cTn id="45" dur="500"/>
                                        <p:tgtEl>
                                          <p:spTgt spid="12"/>
                                        </p:tgtEl>
                                      </p:cBhvr>
                                    </p:animEffect>
                                  </p:childTnLst>
                                </p:cTn>
                              </p:par>
                            </p:childTnLst>
                          </p:cTn>
                        </p:par>
                        <p:par>
                          <p:cTn id="46" fill="hold">
                            <p:stCondLst>
                              <p:cond delay="6000"/>
                            </p:stCondLst>
                            <p:childTnLst>
                              <p:par>
                                <p:cTn id="47" presetID="21" presetClass="entr" presetSubtype="1" fill="hold" grpId="0" nodeType="afterEffect">
                                  <p:stCondLst>
                                    <p:cond delay="0"/>
                                  </p:stCondLst>
                                  <p:childTnLst>
                                    <p:set>
                                      <p:cBhvr>
                                        <p:cTn id="48" dur="1" fill="hold">
                                          <p:stCondLst>
                                            <p:cond delay="0"/>
                                          </p:stCondLst>
                                        </p:cTn>
                                        <p:tgtEl>
                                          <p:spTgt spid="13"/>
                                        </p:tgtEl>
                                        <p:attrNameLst>
                                          <p:attrName>style.visibility</p:attrName>
                                        </p:attrNameLst>
                                      </p:cBhvr>
                                      <p:to>
                                        <p:strVal val="visible"/>
                                      </p:to>
                                    </p:set>
                                    <p:animEffect transition="in" filter="wheel(1)">
                                      <p:cBhvr>
                                        <p:cTn id="49" dur="1000"/>
                                        <p:tgtEl>
                                          <p:spTgt spid="13"/>
                                        </p:tgtEl>
                                      </p:cBhvr>
                                    </p:animEffect>
                                  </p:childTnLst>
                                </p:cTn>
                              </p:par>
                            </p:childTnLst>
                          </p:cTn>
                        </p:par>
                        <p:par>
                          <p:cTn id="50" fill="hold">
                            <p:stCondLst>
                              <p:cond delay="7000"/>
                            </p:stCondLst>
                            <p:childTnLst>
                              <p:par>
                                <p:cTn id="51" presetID="22" presetClass="entr" presetSubtype="8" fill="hold" nodeType="afterEffect">
                                  <p:stCondLst>
                                    <p:cond delay="0"/>
                                  </p:stCondLst>
                                  <p:childTnLst>
                                    <p:set>
                                      <p:cBhvr>
                                        <p:cTn id="52" dur="1" fill="hold">
                                          <p:stCondLst>
                                            <p:cond delay="0"/>
                                          </p:stCondLst>
                                        </p:cTn>
                                        <p:tgtEl>
                                          <p:spTgt spid="14"/>
                                        </p:tgtEl>
                                        <p:attrNameLst>
                                          <p:attrName>style.visibility</p:attrName>
                                        </p:attrNameLst>
                                      </p:cBhvr>
                                      <p:to>
                                        <p:strVal val="visible"/>
                                      </p:to>
                                    </p:set>
                                    <p:animEffect transition="in" filter="wipe(left)">
                                      <p:cBhvr>
                                        <p:cTn id="53" dur="500"/>
                                        <p:tgtEl>
                                          <p:spTgt spid="14"/>
                                        </p:tgtEl>
                                      </p:cBhvr>
                                    </p:animEffect>
                                  </p:childTnLst>
                                </p:cTn>
                              </p:par>
                            </p:childTnLst>
                          </p:cTn>
                        </p:par>
                        <p:par>
                          <p:cTn id="54" fill="hold">
                            <p:stCondLst>
                              <p:cond delay="7500"/>
                            </p:stCondLst>
                            <p:childTnLst>
                              <p:par>
                                <p:cTn id="55" presetID="10" presetClass="entr" presetSubtype="0" fill="hold" grpId="0" nodeType="afterEffect">
                                  <p:stCondLst>
                                    <p:cond delay="0"/>
                                  </p:stCondLst>
                                  <p:childTnLst>
                                    <p:set>
                                      <p:cBhvr>
                                        <p:cTn id="56" dur="1" fill="hold">
                                          <p:stCondLst>
                                            <p:cond delay="0"/>
                                          </p:stCondLst>
                                        </p:cTn>
                                        <p:tgtEl>
                                          <p:spTgt spid="15"/>
                                        </p:tgtEl>
                                        <p:attrNameLst>
                                          <p:attrName>style.visibility</p:attrName>
                                        </p:attrNameLst>
                                      </p:cBhvr>
                                      <p:to>
                                        <p:strVal val="visible"/>
                                      </p:to>
                                    </p:set>
                                    <p:animEffect transition="in" filter="fade">
                                      <p:cBhvr>
                                        <p:cTn id="57" dur="500"/>
                                        <p:tgtEl>
                                          <p:spTgt spid="15"/>
                                        </p:tgtEl>
                                      </p:cBhvr>
                                    </p:animEffect>
                                  </p:childTnLst>
                                </p:cTn>
                              </p:par>
                            </p:childTnLst>
                          </p:cTn>
                        </p:par>
                        <p:par>
                          <p:cTn id="58" fill="hold">
                            <p:stCondLst>
                              <p:cond delay="8000"/>
                            </p:stCondLst>
                            <p:childTnLst>
                              <p:par>
                                <p:cTn id="59" presetID="12" presetClass="entr" presetSubtype="1" fill="hold" grpId="0" nodeType="afterEffect">
                                  <p:stCondLst>
                                    <p:cond delay="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500"/>
                                        <p:tgtEl>
                                          <p:spTgt spid="16"/>
                                        </p:tgtEl>
                                        <p:attrNameLst>
                                          <p:attrName>ppt_y</p:attrName>
                                        </p:attrNameLst>
                                      </p:cBhvr>
                                      <p:tavLst>
                                        <p:tav tm="0">
                                          <p:val>
                                            <p:strVal val="#ppt_y-#ppt_h*1.125000"/>
                                          </p:val>
                                        </p:tav>
                                        <p:tav tm="100000">
                                          <p:val>
                                            <p:strVal val="#ppt_y"/>
                                          </p:val>
                                        </p:tav>
                                      </p:tavLst>
                                    </p:anim>
                                    <p:animEffect transition="in" filter="wipe(down)">
                                      <p:cBhvr>
                                        <p:cTn id="62" dur="500"/>
                                        <p:tgtEl>
                                          <p:spTgt spid="16"/>
                                        </p:tgtEl>
                                      </p:cBhvr>
                                    </p:animEffect>
                                  </p:childTnLst>
                                </p:cTn>
                              </p:par>
                            </p:childTnLst>
                          </p:cTn>
                        </p:par>
                        <p:par>
                          <p:cTn id="63" fill="hold">
                            <p:stCondLst>
                              <p:cond delay="8500"/>
                            </p:stCondLst>
                            <p:childTnLst>
                              <p:par>
                                <p:cTn id="64" presetID="16" presetClass="entr" presetSubtype="37" fill="hold" grpId="0" nodeType="afterEffect">
                                  <p:stCondLst>
                                    <p:cond delay="0"/>
                                  </p:stCondLst>
                                  <p:childTnLst>
                                    <p:set>
                                      <p:cBhvr>
                                        <p:cTn id="65" dur="1" fill="hold">
                                          <p:stCondLst>
                                            <p:cond delay="0"/>
                                          </p:stCondLst>
                                        </p:cTn>
                                        <p:tgtEl>
                                          <p:spTgt spid="17"/>
                                        </p:tgtEl>
                                        <p:attrNameLst>
                                          <p:attrName>style.visibility</p:attrName>
                                        </p:attrNameLst>
                                      </p:cBhvr>
                                      <p:to>
                                        <p:strVal val="visible"/>
                                      </p:to>
                                    </p:set>
                                    <p:animEffect transition="in" filter="barn(outVertical)">
                                      <p:cBhvr>
                                        <p:cTn id="66" dur="500"/>
                                        <p:tgtEl>
                                          <p:spTgt spid="17"/>
                                        </p:tgtEl>
                                      </p:cBhvr>
                                    </p:animEffect>
                                  </p:childTnLst>
                                </p:cTn>
                              </p:par>
                            </p:childTnLst>
                          </p:cTn>
                        </p:par>
                        <p:par>
                          <p:cTn id="67" fill="hold">
                            <p:stCondLst>
                              <p:cond delay="9000"/>
                            </p:stCondLst>
                            <p:childTnLst>
                              <p:par>
                                <p:cTn id="68" presetID="21" presetClass="entr" presetSubtype="1" fill="hold" grpId="0" nodeType="afterEffect">
                                  <p:stCondLst>
                                    <p:cond delay="0"/>
                                  </p:stCondLst>
                                  <p:childTnLst>
                                    <p:set>
                                      <p:cBhvr>
                                        <p:cTn id="69" dur="1" fill="hold">
                                          <p:stCondLst>
                                            <p:cond delay="0"/>
                                          </p:stCondLst>
                                        </p:cTn>
                                        <p:tgtEl>
                                          <p:spTgt spid="18"/>
                                        </p:tgtEl>
                                        <p:attrNameLst>
                                          <p:attrName>style.visibility</p:attrName>
                                        </p:attrNameLst>
                                      </p:cBhvr>
                                      <p:to>
                                        <p:strVal val="visible"/>
                                      </p:to>
                                    </p:set>
                                    <p:animEffect transition="in" filter="wheel(1)">
                                      <p:cBhvr>
                                        <p:cTn id="70" dur="1000"/>
                                        <p:tgtEl>
                                          <p:spTgt spid="18"/>
                                        </p:tgtEl>
                                      </p:cBhvr>
                                    </p:animEffect>
                                  </p:childTnLst>
                                </p:cTn>
                              </p:par>
                            </p:childTnLst>
                          </p:cTn>
                        </p:par>
                        <p:par>
                          <p:cTn id="71" fill="hold">
                            <p:stCondLst>
                              <p:cond delay="10000"/>
                            </p:stCondLst>
                            <p:childTnLst>
                              <p:par>
                                <p:cTn id="72" presetID="22" presetClass="entr" presetSubtype="8" fill="hold" nodeType="afterEffect">
                                  <p:stCondLst>
                                    <p:cond delay="0"/>
                                  </p:stCondLst>
                                  <p:childTnLst>
                                    <p:set>
                                      <p:cBhvr>
                                        <p:cTn id="73" dur="1" fill="hold">
                                          <p:stCondLst>
                                            <p:cond delay="0"/>
                                          </p:stCondLst>
                                        </p:cTn>
                                        <p:tgtEl>
                                          <p:spTgt spid="19"/>
                                        </p:tgtEl>
                                        <p:attrNameLst>
                                          <p:attrName>style.visibility</p:attrName>
                                        </p:attrNameLst>
                                      </p:cBhvr>
                                      <p:to>
                                        <p:strVal val="visible"/>
                                      </p:to>
                                    </p:set>
                                    <p:animEffect transition="in" filter="wipe(left)">
                                      <p:cBhvr>
                                        <p:cTn id="74" dur="500"/>
                                        <p:tgtEl>
                                          <p:spTgt spid="19"/>
                                        </p:tgtEl>
                                      </p:cBhvr>
                                    </p:animEffect>
                                  </p:childTnLst>
                                </p:cTn>
                              </p:par>
                            </p:childTnLst>
                          </p:cTn>
                        </p:par>
                        <p:par>
                          <p:cTn id="75" fill="hold">
                            <p:stCondLst>
                              <p:cond delay="10500"/>
                            </p:stCondLst>
                            <p:childTnLst>
                              <p:par>
                                <p:cTn id="76" presetID="10" presetClass="entr" presetSubtype="0" fill="hold" grpId="0" nodeType="afterEffect">
                                  <p:stCondLst>
                                    <p:cond delay="0"/>
                                  </p:stCondLst>
                                  <p:childTnLst>
                                    <p:set>
                                      <p:cBhvr>
                                        <p:cTn id="77" dur="1" fill="hold">
                                          <p:stCondLst>
                                            <p:cond delay="0"/>
                                          </p:stCondLst>
                                        </p:cTn>
                                        <p:tgtEl>
                                          <p:spTgt spid="20"/>
                                        </p:tgtEl>
                                        <p:attrNameLst>
                                          <p:attrName>style.visibility</p:attrName>
                                        </p:attrNameLst>
                                      </p:cBhvr>
                                      <p:to>
                                        <p:strVal val="visible"/>
                                      </p:to>
                                    </p:set>
                                    <p:animEffect transition="in" filter="fade">
                                      <p:cBhvr>
                                        <p:cTn id="78" dur="500"/>
                                        <p:tgtEl>
                                          <p:spTgt spid="20"/>
                                        </p:tgtEl>
                                      </p:cBhvr>
                                    </p:animEffect>
                                  </p:childTnLst>
                                </p:cTn>
                              </p:par>
                            </p:childTnLst>
                          </p:cTn>
                        </p:par>
                        <p:par>
                          <p:cTn id="79" fill="hold">
                            <p:stCondLst>
                              <p:cond delay="11000"/>
                            </p:stCondLst>
                            <p:childTnLst>
                              <p:par>
                                <p:cTn id="80" presetID="12" presetClass="entr" presetSubtype="1" fill="hold" grpId="0" nodeType="afterEffect">
                                  <p:stCondLst>
                                    <p:cond delay="0"/>
                                  </p:stCondLst>
                                  <p:childTnLst>
                                    <p:set>
                                      <p:cBhvr>
                                        <p:cTn id="81" dur="1" fill="hold">
                                          <p:stCondLst>
                                            <p:cond delay="0"/>
                                          </p:stCondLst>
                                        </p:cTn>
                                        <p:tgtEl>
                                          <p:spTgt spid="21"/>
                                        </p:tgtEl>
                                        <p:attrNameLst>
                                          <p:attrName>style.visibility</p:attrName>
                                        </p:attrNameLst>
                                      </p:cBhvr>
                                      <p:to>
                                        <p:strVal val="visible"/>
                                      </p:to>
                                    </p:set>
                                    <p:anim calcmode="lin" valueType="num">
                                      <p:cBhvr additive="base">
                                        <p:cTn id="82" dur="500"/>
                                        <p:tgtEl>
                                          <p:spTgt spid="21"/>
                                        </p:tgtEl>
                                        <p:attrNameLst>
                                          <p:attrName>ppt_y</p:attrName>
                                        </p:attrNameLst>
                                      </p:cBhvr>
                                      <p:tavLst>
                                        <p:tav tm="0">
                                          <p:val>
                                            <p:strVal val="#ppt_y-#ppt_h*1.125000"/>
                                          </p:val>
                                        </p:tav>
                                        <p:tav tm="100000">
                                          <p:val>
                                            <p:strVal val="#ppt_y"/>
                                          </p:val>
                                        </p:tav>
                                      </p:tavLst>
                                    </p:anim>
                                    <p:animEffect transition="in" filter="wipe(down)">
                                      <p:cBhvr>
                                        <p:cTn id="83" dur="500"/>
                                        <p:tgtEl>
                                          <p:spTgt spid="21"/>
                                        </p:tgtEl>
                                      </p:cBhvr>
                                    </p:animEffect>
                                  </p:childTnLst>
                                </p:cTn>
                              </p:par>
                            </p:childTnLst>
                          </p:cTn>
                        </p:par>
                        <p:par>
                          <p:cTn id="84" fill="hold">
                            <p:stCondLst>
                              <p:cond delay="11500"/>
                            </p:stCondLst>
                            <p:childTnLst>
                              <p:par>
                                <p:cTn id="85" presetID="16" presetClass="entr" presetSubtype="37" fill="hold" grpId="0" nodeType="afterEffect">
                                  <p:stCondLst>
                                    <p:cond delay="0"/>
                                  </p:stCondLst>
                                  <p:childTnLst>
                                    <p:set>
                                      <p:cBhvr>
                                        <p:cTn id="86" dur="1" fill="hold">
                                          <p:stCondLst>
                                            <p:cond delay="0"/>
                                          </p:stCondLst>
                                        </p:cTn>
                                        <p:tgtEl>
                                          <p:spTgt spid="22"/>
                                        </p:tgtEl>
                                        <p:attrNameLst>
                                          <p:attrName>style.visibility</p:attrName>
                                        </p:attrNameLst>
                                      </p:cBhvr>
                                      <p:to>
                                        <p:strVal val="visible"/>
                                      </p:to>
                                    </p:set>
                                    <p:animEffect transition="in" filter="barn(outVertical)">
                                      <p:cBhvr>
                                        <p:cTn id="8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p:bldP spid="6" grpId="0"/>
      <p:bldP spid="7" grpId="0" animBg="1"/>
      <p:bldP spid="8" grpId="0" animBg="1"/>
      <p:bldP spid="10" grpId="0"/>
      <p:bldP spid="11" grpId="0"/>
      <p:bldP spid="12" grpId="0" animBg="1"/>
      <p:bldP spid="13" grpId="0" animBg="1"/>
      <p:bldP spid="15" grpId="0"/>
      <p:bldP spid="16" grpId="0"/>
      <p:bldP spid="17" grpId="0" animBg="1"/>
      <p:bldP spid="18" grpId="0" animBg="1"/>
      <p:bldP spid="20" grpId="0"/>
      <p:bldP spid="21" grpId="0"/>
      <p:bldP spid="22"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椭圆 1"/>
          <p:cNvSpPr/>
          <p:nvPr/>
        </p:nvSpPr>
        <p:spPr>
          <a:xfrm>
            <a:off x="2733945" y="798464"/>
            <a:ext cx="1241295" cy="1240455"/>
          </a:xfrm>
          <a:custGeom>
            <a:avLst/>
            <a:gdLst/>
            <a:ahLst/>
            <a:cxnLst/>
            <a:rect l="l" t="t" r="r" b="b"/>
            <a:pathLst>
              <a:path w="1648346" h="1656184">
                <a:moveTo>
                  <a:pt x="820254" y="0"/>
                </a:moveTo>
                <a:cubicBezTo>
                  <a:pt x="1277597" y="0"/>
                  <a:pt x="1648346" y="370749"/>
                  <a:pt x="1648346" y="828092"/>
                </a:cubicBezTo>
                <a:cubicBezTo>
                  <a:pt x="1648346" y="1285435"/>
                  <a:pt x="1277597" y="1656184"/>
                  <a:pt x="820254" y="1656184"/>
                </a:cubicBezTo>
                <a:cubicBezTo>
                  <a:pt x="771082" y="1656184"/>
                  <a:pt x="722910" y="1651898"/>
                  <a:pt x="676238" y="1642851"/>
                </a:cubicBezTo>
                <a:lnTo>
                  <a:pt x="676238" y="1458836"/>
                </a:lnTo>
                <a:cubicBezTo>
                  <a:pt x="722365" y="1470593"/>
                  <a:pt x="770659" y="1476164"/>
                  <a:pt x="820254" y="1476164"/>
                </a:cubicBezTo>
                <a:cubicBezTo>
                  <a:pt x="1178174" y="1476164"/>
                  <a:pt x="1468326" y="1186012"/>
                  <a:pt x="1468326" y="828092"/>
                </a:cubicBezTo>
                <a:cubicBezTo>
                  <a:pt x="1468326" y="470172"/>
                  <a:pt x="1178174" y="180020"/>
                  <a:pt x="820254" y="180020"/>
                </a:cubicBezTo>
                <a:cubicBezTo>
                  <a:pt x="499245" y="180020"/>
                  <a:pt x="232748" y="413413"/>
                  <a:pt x="183071" y="720080"/>
                </a:cubicBezTo>
                <a:lnTo>
                  <a:pt x="0" y="720080"/>
                </a:lnTo>
                <a:cubicBezTo>
                  <a:pt x="52132" y="313716"/>
                  <a:pt x="399556" y="0"/>
                  <a:pt x="820254" y="0"/>
                </a:cubicBezTo>
                <a:close/>
              </a:path>
            </a:pathLst>
          </a:custGeom>
          <a:solidFill>
            <a:srgbClr val="0070C0"/>
          </a:solidFill>
          <a:ln w="25400" cap="flat" cmpd="sng" algn="ctr">
            <a:noFill/>
            <a:prstDash val="solid"/>
          </a:ln>
          <a:effectLst/>
        </p:spPr>
        <p:txBody>
          <a:bodyPr rtlCol="0" anchor="ctr"/>
          <a:lstStyle/>
          <a:p>
            <a:pPr algn="ctr"/>
            <a:endParaRPr lang="zh-CN" altLang="en-US" b="1" kern="0">
              <a:solidFill>
                <a:sysClr val="window" lastClr="FFFFFF"/>
              </a:solidFill>
              <a:latin typeface="微软雅黑" pitchFamily="34" charset="-122"/>
              <a:ea typeface="微软雅黑" pitchFamily="34" charset="-122"/>
            </a:endParaRPr>
          </a:p>
        </p:txBody>
      </p:sp>
      <p:sp>
        <p:nvSpPr>
          <p:cNvPr id="40" name="椭圆 1"/>
          <p:cNvSpPr/>
          <p:nvPr/>
        </p:nvSpPr>
        <p:spPr>
          <a:xfrm>
            <a:off x="2620451" y="1886252"/>
            <a:ext cx="623600" cy="1240455"/>
          </a:xfrm>
          <a:custGeom>
            <a:avLst/>
            <a:gdLst/>
            <a:ahLst/>
            <a:cxnLst/>
            <a:rect l="l" t="t" r="r" b="b"/>
            <a:pathLst>
              <a:path w="828092" h="1656184">
                <a:moveTo>
                  <a:pt x="828092" y="0"/>
                </a:moveTo>
                <a:lnTo>
                  <a:pt x="828092" y="180020"/>
                </a:lnTo>
                <a:cubicBezTo>
                  <a:pt x="470172" y="180020"/>
                  <a:pt x="180020" y="470172"/>
                  <a:pt x="180020" y="828092"/>
                </a:cubicBezTo>
                <a:cubicBezTo>
                  <a:pt x="180020" y="1186012"/>
                  <a:pt x="470172" y="1476164"/>
                  <a:pt x="828092" y="1476164"/>
                </a:cubicBezTo>
                <a:lnTo>
                  <a:pt x="828092" y="1656184"/>
                </a:lnTo>
                <a:cubicBezTo>
                  <a:pt x="370749" y="1656184"/>
                  <a:pt x="0" y="1285435"/>
                  <a:pt x="0" y="828092"/>
                </a:cubicBezTo>
                <a:cubicBezTo>
                  <a:pt x="0" y="370749"/>
                  <a:pt x="370749" y="0"/>
                  <a:pt x="828092" y="0"/>
                </a:cubicBezTo>
                <a:close/>
              </a:path>
            </a:pathLst>
          </a:custGeom>
          <a:solidFill>
            <a:srgbClr val="FFC000"/>
          </a:solidFill>
          <a:ln w="25400" cap="flat" cmpd="sng" algn="ctr">
            <a:noFill/>
            <a:prstDash val="solid"/>
          </a:ln>
          <a:effectLst/>
        </p:spPr>
        <p:txBody>
          <a:bodyPr rtlCol="0" anchor="ctr"/>
          <a:lstStyle/>
          <a:p>
            <a:pPr algn="ctr">
              <a:defRPr/>
            </a:pPr>
            <a:endParaRPr lang="zh-CN" altLang="en-US" sz="1620" kern="0">
              <a:solidFill>
                <a:sysClr val="window" lastClr="FFFFFF"/>
              </a:solidFill>
            </a:endParaRPr>
          </a:p>
        </p:txBody>
      </p:sp>
      <p:sp>
        <p:nvSpPr>
          <p:cNvPr id="41" name="椭圆 1"/>
          <p:cNvSpPr/>
          <p:nvPr/>
        </p:nvSpPr>
        <p:spPr>
          <a:xfrm rot="5400000">
            <a:off x="2535808" y="2985720"/>
            <a:ext cx="1234584" cy="1247198"/>
          </a:xfrm>
          <a:custGeom>
            <a:avLst/>
            <a:gdLst/>
            <a:ahLst/>
            <a:cxnLst/>
            <a:rect l="l" t="t" r="r" b="b"/>
            <a:pathLst>
              <a:path w="1648346" h="1656184">
                <a:moveTo>
                  <a:pt x="820254" y="0"/>
                </a:moveTo>
                <a:cubicBezTo>
                  <a:pt x="1277597" y="0"/>
                  <a:pt x="1648346" y="370749"/>
                  <a:pt x="1648346" y="828092"/>
                </a:cubicBezTo>
                <a:cubicBezTo>
                  <a:pt x="1648346" y="1285435"/>
                  <a:pt x="1277597" y="1656184"/>
                  <a:pt x="820254" y="1656184"/>
                </a:cubicBezTo>
                <a:cubicBezTo>
                  <a:pt x="771082" y="1656184"/>
                  <a:pt x="722910" y="1651898"/>
                  <a:pt x="676238" y="1642851"/>
                </a:cubicBezTo>
                <a:lnTo>
                  <a:pt x="676238" y="1458836"/>
                </a:lnTo>
                <a:cubicBezTo>
                  <a:pt x="722365" y="1470593"/>
                  <a:pt x="770659" y="1476164"/>
                  <a:pt x="820254" y="1476164"/>
                </a:cubicBezTo>
                <a:cubicBezTo>
                  <a:pt x="1178174" y="1476164"/>
                  <a:pt x="1468326" y="1186012"/>
                  <a:pt x="1468326" y="828092"/>
                </a:cubicBezTo>
                <a:cubicBezTo>
                  <a:pt x="1468326" y="470172"/>
                  <a:pt x="1178174" y="180020"/>
                  <a:pt x="820254" y="180020"/>
                </a:cubicBezTo>
                <a:cubicBezTo>
                  <a:pt x="499245" y="180020"/>
                  <a:pt x="232748" y="413413"/>
                  <a:pt x="183071" y="720080"/>
                </a:cubicBezTo>
                <a:lnTo>
                  <a:pt x="0" y="720080"/>
                </a:lnTo>
                <a:cubicBezTo>
                  <a:pt x="52132" y="313716"/>
                  <a:pt x="399556" y="0"/>
                  <a:pt x="820254" y="0"/>
                </a:cubicBezTo>
                <a:close/>
              </a:path>
            </a:pathLst>
          </a:custGeom>
          <a:solidFill>
            <a:srgbClr val="0070C0"/>
          </a:solidFill>
          <a:ln w="25400" cap="flat" cmpd="sng" algn="ctr">
            <a:noFill/>
            <a:prstDash val="solid"/>
          </a:ln>
          <a:effectLst/>
        </p:spPr>
        <p:txBody>
          <a:bodyPr rtlCol="0" anchor="ctr"/>
          <a:lstStyle/>
          <a:p>
            <a:pPr algn="ctr"/>
            <a:endParaRPr lang="zh-CN" altLang="en-US" b="1" kern="0">
              <a:solidFill>
                <a:sysClr val="window" lastClr="FFFFFF"/>
              </a:solidFill>
              <a:latin typeface="微软雅黑" pitchFamily="34" charset="-122"/>
              <a:ea typeface="微软雅黑" pitchFamily="34" charset="-122"/>
            </a:endParaRPr>
          </a:p>
        </p:txBody>
      </p:sp>
      <p:sp>
        <p:nvSpPr>
          <p:cNvPr id="42" name="椭圆 1"/>
          <p:cNvSpPr/>
          <p:nvPr/>
        </p:nvSpPr>
        <p:spPr>
          <a:xfrm rot="10800000">
            <a:off x="1624510" y="627534"/>
            <a:ext cx="1241295" cy="1240455"/>
          </a:xfrm>
          <a:custGeom>
            <a:avLst/>
            <a:gdLst/>
            <a:ahLst/>
            <a:cxnLst/>
            <a:rect l="l" t="t" r="r" b="b"/>
            <a:pathLst>
              <a:path w="1648346" h="1656184">
                <a:moveTo>
                  <a:pt x="820254" y="0"/>
                </a:moveTo>
                <a:cubicBezTo>
                  <a:pt x="1277597" y="0"/>
                  <a:pt x="1648346" y="370749"/>
                  <a:pt x="1648346" y="828092"/>
                </a:cubicBezTo>
                <a:cubicBezTo>
                  <a:pt x="1648346" y="1285435"/>
                  <a:pt x="1277597" y="1656184"/>
                  <a:pt x="820254" y="1656184"/>
                </a:cubicBezTo>
                <a:cubicBezTo>
                  <a:pt x="771082" y="1656184"/>
                  <a:pt x="722910" y="1651898"/>
                  <a:pt x="676238" y="1642851"/>
                </a:cubicBezTo>
                <a:lnTo>
                  <a:pt x="676238" y="1458836"/>
                </a:lnTo>
                <a:cubicBezTo>
                  <a:pt x="722365" y="1470593"/>
                  <a:pt x="770659" y="1476164"/>
                  <a:pt x="820254" y="1476164"/>
                </a:cubicBezTo>
                <a:cubicBezTo>
                  <a:pt x="1178174" y="1476164"/>
                  <a:pt x="1468326" y="1186012"/>
                  <a:pt x="1468326" y="828092"/>
                </a:cubicBezTo>
                <a:cubicBezTo>
                  <a:pt x="1468326" y="470172"/>
                  <a:pt x="1178174" y="180020"/>
                  <a:pt x="820254" y="180020"/>
                </a:cubicBezTo>
                <a:cubicBezTo>
                  <a:pt x="499245" y="180020"/>
                  <a:pt x="232748" y="413413"/>
                  <a:pt x="183071" y="720080"/>
                </a:cubicBezTo>
                <a:lnTo>
                  <a:pt x="0" y="720080"/>
                </a:lnTo>
                <a:cubicBezTo>
                  <a:pt x="52132" y="313716"/>
                  <a:pt x="399556" y="0"/>
                  <a:pt x="820254" y="0"/>
                </a:cubicBezTo>
                <a:close/>
              </a:path>
            </a:pathLst>
          </a:custGeom>
          <a:solidFill>
            <a:srgbClr val="FFC000"/>
          </a:solidFill>
          <a:ln w="25400" cap="flat" cmpd="sng" algn="ctr">
            <a:noFill/>
            <a:prstDash val="solid"/>
          </a:ln>
          <a:effectLst/>
        </p:spPr>
        <p:txBody>
          <a:bodyPr rtlCol="0" anchor="ctr"/>
          <a:lstStyle/>
          <a:p>
            <a:pPr algn="ctr">
              <a:defRPr/>
            </a:pPr>
            <a:endParaRPr lang="zh-CN" altLang="en-US" sz="1620" kern="0">
              <a:solidFill>
                <a:sysClr val="window" lastClr="FFFFFF"/>
              </a:solidFill>
            </a:endParaRPr>
          </a:p>
        </p:txBody>
      </p:sp>
      <p:sp>
        <p:nvSpPr>
          <p:cNvPr id="43" name="椭圆 1"/>
          <p:cNvSpPr/>
          <p:nvPr/>
        </p:nvSpPr>
        <p:spPr>
          <a:xfrm rot="6199008">
            <a:off x="1859104" y="2501792"/>
            <a:ext cx="620227" cy="1175044"/>
          </a:xfrm>
          <a:custGeom>
            <a:avLst/>
            <a:gdLst/>
            <a:ahLst/>
            <a:cxnLst/>
            <a:rect l="l" t="t" r="r" b="b"/>
            <a:pathLst>
              <a:path w="828092" h="1560369">
                <a:moveTo>
                  <a:pt x="16824" y="994982"/>
                </a:moveTo>
                <a:cubicBezTo>
                  <a:pt x="5793" y="941075"/>
                  <a:pt x="0" y="885260"/>
                  <a:pt x="0" y="828092"/>
                </a:cubicBezTo>
                <a:cubicBezTo>
                  <a:pt x="0" y="370749"/>
                  <a:pt x="370749" y="0"/>
                  <a:pt x="828092" y="0"/>
                </a:cubicBezTo>
                <a:lnTo>
                  <a:pt x="828092" y="180020"/>
                </a:lnTo>
                <a:cubicBezTo>
                  <a:pt x="470172" y="180020"/>
                  <a:pt x="180020" y="470172"/>
                  <a:pt x="180020" y="828092"/>
                </a:cubicBezTo>
                <a:cubicBezTo>
                  <a:pt x="180020" y="1180557"/>
                  <a:pt x="461395" y="1467304"/>
                  <a:pt x="811810" y="1474523"/>
                </a:cubicBezTo>
                <a:lnTo>
                  <a:pt x="449129" y="1560369"/>
                </a:lnTo>
                <a:cubicBezTo>
                  <a:pt x="229080" y="1450469"/>
                  <a:pt x="67556" y="1242904"/>
                  <a:pt x="16824" y="994982"/>
                </a:cubicBezTo>
                <a:close/>
              </a:path>
            </a:pathLst>
          </a:custGeom>
          <a:solidFill>
            <a:srgbClr val="F79646">
              <a:lumMod val="75000"/>
            </a:srgbClr>
          </a:solidFill>
          <a:ln w="25400" cap="flat" cmpd="sng" algn="ctr">
            <a:noFill/>
            <a:prstDash val="solid"/>
          </a:ln>
          <a:effectLst/>
        </p:spPr>
        <p:txBody>
          <a:bodyPr rtlCol="0" anchor="ctr"/>
          <a:lstStyle/>
          <a:p>
            <a:pPr algn="ctr">
              <a:defRPr/>
            </a:pPr>
            <a:endParaRPr lang="zh-CN" altLang="en-US" sz="1620" kern="0">
              <a:solidFill>
                <a:sysClr val="window" lastClr="FFFFFF"/>
              </a:solidFill>
            </a:endParaRPr>
          </a:p>
        </p:txBody>
      </p:sp>
      <p:sp>
        <p:nvSpPr>
          <p:cNvPr id="44" name="圆角矩形 14"/>
          <p:cNvSpPr/>
          <p:nvPr/>
        </p:nvSpPr>
        <p:spPr>
          <a:xfrm>
            <a:off x="3859767" y="1098508"/>
            <a:ext cx="2982430" cy="485396"/>
          </a:xfrm>
          <a:custGeom>
            <a:avLst/>
            <a:gdLst/>
            <a:ahLst/>
            <a:cxnLst/>
            <a:rect l="l" t="t" r="r" b="b"/>
            <a:pathLst>
              <a:path w="3960440" h="648072">
                <a:moveTo>
                  <a:pt x="0" y="0"/>
                </a:moveTo>
                <a:lnTo>
                  <a:pt x="3636404" y="0"/>
                </a:lnTo>
                <a:cubicBezTo>
                  <a:pt x="3815364" y="0"/>
                  <a:pt x="3960440" y="145076"/>
                  <a:pt x="3960440" y="324036"/>
                </a:cubicBezTo>
                <a:cubicBezTo>
                  <a:pt x="3960440" y="502996"/>
                  <a:pt x="3815364" y="648072"/>
                  <a:pt x="3636404" y="648072"/>
                </a:cubicBezTo>
                <a:lnTo>
                  <a:pt x="0" y="648072"/>
                </a:lnTo>
                <a:close/>
              </a:path>
            </a:pathLst>
          </a:custGeom>
          <a:solidFill>
            <a:srgbClr val="0070C0"/>
          </a:solidFill>
          <a:ln w="25400" cap="flat" cmpd="sng" algn="ctr">
            <a:noFill/>
            <a:prstDash val="solid"/>
          </a:ln>
          <a:effectLst/>
        </p:spPr>
        <p:txBody>
          <a:bodyPr rtlCol="0" anchor="ctr"/>
          <a:lstStyle/>
          <a:p>
            <a:pPr algn="ctr">
              <a:defRPr/>
            </a:pPr>
            <a:r>
              <a:rPr lang="zh-CN" altLang="en-US" b="1" kern="0" dirty="0">
                <a:solidFill>
                  <a:sysClr val="window" lastClr="FFFFFF"/>
                </a:solidFill>
                <a:latin typeface="微软雅黑" pitchFamily="34" charset="-122"/>
                <a:ea typeface="微软雅黑" pitchFamily="34" charset="-122"/>
              </a:rPr>
              <a:t>您的标题写在这里</a:t>
            </a:r>
          </a:p>
        </p:txBody>
      </p:sp>
      <p:sp>
        <p:nvSpPr>
          <p:cNvPr id="45" name="圆角矩形 14"/>
          <p:cNvSpPr/>
          <p:nvPr/>
        </p:nvSpPr>
        <p:spPr>
          <a:xfrm>
            <a:off x="3609836" y="3203684"/>
            <a:ext cx="3037294" cy="485396"/>
          </a:xfrm>
          <a:custGeom>
            <a:avLst/>
            <a:gdLst>
              <a:gd name="connsiteX0" fmla="*/ 0 w 4033295"/>
              <a:gd name="connsiteY0" fmla="*/ 0 h 648072"/>
              <a:gd name="connsiteX1" fmla="*/ 3709259 w 4033295"/>
              <a:gd name="connsiteY1" fmla="*/ 0 h 648072"/>
              <a:gd name="connsiteX2" fmla="*/ 4033295 w 4033295"/>
              <a:gd name="connsiteY2" fmla="*/ 324036 h 648072"/>
              <a:gd name="connsiteX3" fmla="*/ 3709259 w 4033295"/>
              <a:gd name="connsiteY3" fmla="*/ 648072 h 648072"/>
              <a:gd name="connsiteX4" fmla="*/ 72855 w 4033295"/>
              <a:gd name="connsiteY4" fmla="*/ 648072 h 648072"/>
              <a:gd name="connsiteX5" fmla="*/ 0 w 4033295"/>
              <a:gd name="connsiteY5" fmla="*/ 0 h 6480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33295" h="648072">
                <a:moveTo>
                  <a:pt x="0" y="0"/>
                </a:moveTo>
                <a:lnTo>
                  <a:pt x="3709259" y="0"/>
                </a:lnTo>
                <a:cubicBezTo>
                  <a:pt x="3888219" y="0"/>
                  <a:pt x="4033295" y="145076"/>
                  <a:pt x="4033295" y="324036"/>
                </a:cubicBezTo>
                <a:cubicBezTo>
                  <a:pt x="4033295" y="502996"/>
                  <a:pt x="3888219" y="648072"/>
                  <a:pt x="3709259" y="648072"/>
                </a:cubicBezTo>
                <a:lnTo>
                  <a:pt x="72855" y="648072"/>
                </a:lnTo>
                <a:cubicBezTo>
                  <a:pt x="72855" y="432048"/>
                  <a:pt x="0" y="216024"/>
                  <a:pt x="0" y="0"/>
                </a:cubicBezTo>
                <a:close/>
              </a:path>
            </a:pathLst>
          </a:custGeom>
          <a:solidFill>
            <a:srgbClr val="0070C0"/>
          </a:solidFill>
          <a:ln w="25400" cap="flat" cmpd="sng" algn="ctr">
            <a:noFill/>
            <a:prstDash val="solid"/>
          </a:ln>
          <a:effectLst/>
        </p:spPr>
        <p:txBody>
          <a:bodyPr rtlCol="0" anchor="ctr"/>
          <a:lstStyle/>
          <a:p>
            <a:pPr algn="ctr"/>
            <a:r>
              <a:rPr lang="zh-CN" altLang="en-US" b="1" kern="0" dirty="0">
                <a:solidFill>
                  <a:sysClr val="window" lastClr="FFFFFF"/>
                </a:solidFill>
                <a:latin typeface="微软雅黑" pitchFamily="34" charset="-122"/>
                <a:ea typeface="微软雅黑" pitchFamily="34" charset="-122"/>
              </a:rPr>
              <a:t>您的标题写在这里</a:t>
            </a:r>
          </a:p>
        </p:txBody>
      </p:sp>
      <p:sp>
        <p:nvSpPr>
          <p:cNvPr id="46" name="TextBox 45"/>
          <p:cNvSpPr txBox="1"/>
          <p:nvPr/>
        </p:nvSpPr>
        <p:spPr>
          <a:xfrm>
            <a:off x="3136466" y="1115471"/>
            <a:ext cx="456331" cy="701731"/>
          </a:xfrm>
          <a:prstGeom prst="rect">
            <a:avLst/>
          </a:prstGeom>
          <a:noFill/>
        </p:spPr>
        <p:txBody>
          <a:bodyPr wrap="square" rtlCol="0">
            <a:spAutoFit/>
          </a:bodyPr>
          <a:lstStyle/>
          <a:p>
            <a:pPr>
              <a:defRPr/>
            </a:pPr>
            <a:r>
              <a:rPr lang="en-US" altLang="zh-CN" sz="3960" b="1" kern="0" dirty="0">
                <a:solidFill>
                  <a:schemeClr val="bg1">
                    <a:lumMod val="50000"/>
                  </a:schemeClr>
                </a:solidFill>
                <a:latin typeface="Arial Black" pitchFamily="34" charset="0"/>
                <a:ea typeface="微软雅黑" pitchFamily="34" charset="-122"/>
              </a:rPr>
              <a:t>A</a:t>
            </a:r>
            <a:endParaRPr lang="zh-CN" altLang="en-US" sz="3960" b="1" kern="0" dirty="0">
              <a:solidFill>
                <a:schemeClr val="bg1">
                  <a:lumMod val="50000"/>
                </a:schemeClr>
              </a:solidFill>
              <a:latin typeface="Arial Black" pitchFamily="34" charset="0"/>
              <a:ea typeface="微软雅黑" pitchFamily="34" charset="-122"/>
            </a:endParaRPr>
          </a:p>
        </p:txBody>
      </p:sp>
      <p:sp>
        <p:nvSpPr>
          <p:cNvPr id="47" name="TextBox 46"/>
          <p:cNvSpPr txBox="1"/>
          <p:nvPr/>
        </p:nvSpPr>
        <p:spPr>
          <a:xfrm>
            <a:off x="3028014" y="3321169"/>
            <a:ext cx="456331" cy="701731"/>
          </a:xfrm>
          <a:prstGeom prst="rect">
            <a:avLst/>
          </a:prstGeom>
          <a:noFill/>
        </p:spPr>
        <p:txBody>
          <a:bodyPr wrap="square" rtlCol="0">
            <a:spAutoFit/>
          </a:bodyPr>
          <a:lstStyle/>
          <a:p>
            <a:pPr>
              <a:defRPr/>
            </a:pPr>
            <a:r>
              <a:rPr lang="en-US" altLang="zh-CN" sz="3960" b="1" kern="0" dirty="0">
                <a:solidFill>
                  <a:schemeClr val="bg1">
                    <a:lumMod val="50000"/>
                  </a:schemeClr>
                </a:solidFill>
                <a:latin typeface="Arial Black" pitchFamily="34" charset="0"/>
                <a:ea typeface="微软雅黑" pitchFamily="34" charset="-122"/>
              </a:rPr>
              <a:t>B</a:t>
            </a:r>
            <a:endParaRPr lang="zh-CN" altLang="en-US" sz="3960" b="1" kern="0" dirty="0">
              <a:solidFill>
                <a:schemeClr val="bg1">
                  <a:lumMod val="50000"/>
                </a:schemeClr>
              </a:solidFill>
              <a:latin typeface="Arial Black" pitchFamily="34" charset="0"/>
              <a:ea typeface="微软雅黑" pitchFamily="34" charset="-122"/>
            </a:endParaRPr>
          </a:p>
        </p:txBody>
      </p:sp>
      <p:sp>
        <p:nvSpPr>
          <p:cNvPr id="48" name="TextBox 47"/>
          <p:cNvSpPr txBox="1"/>
          <p:nvPr/>
        </p:nvSpPr>
        <p:spPr>
          <a:xfrm>
            <a:off x="3949855" y="1691769"/>
            <a:ext cx="3340488" cy="956609"/>
          </a:xfrm>
          <a:prstGeom prst="rect">
            <a:avLst/>
          </a:prstGeom>
          <a:noFill/>
        </p:spPr>
        <p:txBody>
          <a:bodyPr wrap="square" rtlCol="0">
            <a:spAutoFit/>
          </a:bodyPr>
          <a:lstStyle/>
          <a:p>
            <a:pPr>
              <a:lnSpc>
                <a:spcPct val="130000"/>
              </a:lnSpc>
              <a:defRPr/>
            </a:pPr>
            <a:r>
              <a:rPr lang="zh-CN" altLang="en-US" sz="1440" kern="0" dirty="0">
                <a:solidFill>
                  <a:schemeClr val="tx1">
                    <a:lumMod val="95000"/>
                    <a:lumOff val="5000"/>
                  </a:schemeClr>
                </a:solidFill>
                <a:latin typeface="微软雅黑" pitchFamily="34" charset="-122"/>
                <a:ea typeface="微软雅黑" pitchFamily="34" charset="-122"/>
              </a:rPr>
              <a:t>您的内容打在这里，或通过复制您的文本后在此框中选择粘贴并选择只保留文字您的内容打在这里</a:t>
            </a:r>
            <a:endParaRPr lang="en-US" altLang="zh-CN" sz="1440" kern="0" dirty="0">
              <a:solidFill>
                <a:schemeClr val="tx1">
                  <a:lumMod val="95000"/>
                  <a:lumOff val="5000"/>
                </a:schemeClr>
              </a:solidFill>
              <a:latin typeface="微软雅黑" pitchFamily="34" charset="-122"/>
              <a:ea typeface="微软雅黑" pitchFamily="34" charset="-122"/>
            </a:endParaRPr>
          </a:p>
        </p:txBody>
      </p:sp>
      <p:sp>
        <p:nvSpPr>
          <p:cNvPr id="49" name="TextBox 48"/>
          <p:cNvSpPr txBox="1"/>
          <p:nvPr/>
        </p:nvSpPr>
        <p:spPr>
          <a:xfrm>
            <a:off x="3859767" y="3689080"/>
            <a:ext cx="3589799" cy="380425"/>
          </a:xfrm>
          <a:prstGeom prst="rect">
            <a:avLst/>
          </a:prstGeom>
          <a:noFill/>
        </p:spPr>
        <p:txBody>
          <a:bodyPr wrap="square" rtlCol="0">
            <a:spAutoFit/>
          </a:bodyPr>
          <a:lstStyle/>
          <a:p>
            <a:pPr>
              <a:lnSpc>
                <a:spcPct val="130000"/>
              </a:lnSpc>
              <a:defRPr/>
            </a:pPr>
            <a:r>
              <a:rPr lang="zh-CN" altLang="en-US" sz="1440" kern="0" dirty="0">
                <a:solidFill>
                  <a:schemeClr val="tx1">
                    <a:lumMod val="95000"/>
                    <a:lumOff val="5000"/>
                  </a:schemeClr>
                </a:solidFill>
                <a:latin typeface="微软雅黑" pitchFamily="34" charset="-122"/>
                <a:ea typeface="微软雅黑" pitchFamily="34" charset="-122"/>
              </a:rPr>
              <a:t>您的内容打在这里，或通过复制您的文本</a:t>
            </a:r>
            <a:endParaRPr lang="en-US" altLang="zh-CN" sz="1440" kern="0" dirty="0">
              <a:solidFill>
                <a:schemeClr val="tx1">
                  <a:lumMod val="95000"/>
                  <a:lumOff val="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487162919"/>
      </p:ext>
    </p:extLst>
  </p:cSld>
  <p:clrMapOvr>
    <a:masterClrMapping/>
  </p:clrMapOvr>
  <p:transition spd="slow" advClick="0" advTm="600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wipe(left)">
                                      <p:cBhvr>
                                        <p:cTn id="7" dur="250"/>
                                        <p:tgtEl>
                                          <p:spTgt spid="42"/>
                                        </p:tgtEl>
                                      </p:cBhvr>
                                    </p:animEffect>
                                  </p:childTnLst>
                                </p:cTn>
                              </p:par>
                            </p:childTnLst>
                          </p:cTn>
                        </p:par>
                        <p:par>
                          <p:cTn id="8" fill="hold">
                            <p:stCondLst>
                              <p:cond delay="250"/>
                            </p:stCondLst>
                            <p:childTnLst>
                              <p:par>
                                <p:cTn id="9" presetID="22" presetClass="entr" presetSubtype="1" fill="hold" grpId="0" nodeType="afterEffect">
                                  <p:stCondLst>
                                    <p:cond delay="0"/>
                                  </p:stCondLst>
                                  <p:childTnLst>
                                    <p:set>
                                      <p:cBhvr>
                                        <p:cTn id="10" dur="1" fill="hold">
                                          <p:stCondLst>
                                            <p:cond delay="0"/>
                                          </p:stCondLst>
                                        </p:cTn>
                                        <p:tgtEl>
                                          <p:spTgt spid="39"/>
                                        </p:tgtEl>
                                        <p:attrNameLst>
                                          <p:attrName>style.visibility</p:attrName>
                                        </p:attrNameLst>
                                      </p:cBhvr>
                                      <p:to>
                                        <p:strVal val="visible"/>
                                      </p:to>
                                    </p:set>
                                    <p:animEffect transition="in" filter="wipe(up)">
                                      <p:cBhvr>
                                        <p:cTn id="11" dur="250"/>
                                        <p:tgtEl>
                                          <p:spTgt spid="39"/>
                                        </p:tgtEl>
                                      </p:cBhvr>
                                    </p:animEffect>
                                  </p:childTnLst>
                                </p:cTn>
                              </p:par>
                            </p:childTnLst>
                          </p:cTn>
                        </p:par>
                        <p:par>
                          <p:cTn id="12" fill="hold">
                            <p:stCondLst>
                              <p:cond delay="500"/>
                            </p:stCondLst>
                            <p:childTnLst>
                              <p:par>
                                <p:cTn id="13" presetID="22" presetClass="entr" presetSubtype="1" fill="hold" grpId="0" nodeType="afterEffect">
                                  <p:stCondLst>
                                    <p:cond delay="0"/>
                                  </p:stCondLst>
                                  <p:childTnLst>
                                    <p:set>
                                      <p:cBhvr>
                                        <p:cTn id="14" dur="1" fill="hold">
                                          <p:stCondLst>
                                            <p:cond delay="0"/>
                                          </p:stCondLst>
                                        </p:cTn>
                                        <p:tgtEl>
                                          <p:spTgt spid="40"/>
                                        </p:tgtEl>
                                        <p:attrNameLst>
                                          <p:attrName>style.visibility</p:attrName>
                                        </p:attrNameLst>
                                      </p:cBhvr>
                                      <p:to>
                                        <p:strVal val="visible"/>
                                      </p:to>
                                    </p:set>
                                    <p:animEffect transition="in" filter="wipe(up)">
                                      <p:cBhvr>
                                        <p:cTn id="15" dur="250"/>
                                        <p:tgtEl>
                                          <p:spTgt spid="40"/>
                                        </p:tgtEl>
                                      </p:cBhvr>
                                    </p:animEffect>
                                  </p:childTnLst>
                                </p:cTn>
                              </p:par>
                            </p:childTnLst>
                          </p:cTn>
                        </p:par>
                        <p:par>
                          <p:cTn id="16" fill="hold">
                            <p:stCondLst>
                              <p:cond delay="750"/>
                            </p:stCondLst>
                            <p:childTnLst>
                              <p:par>
                                <p:cTn id="17" presetID="21" presetClass="entr" presetSubtype="1" fill="hold" grpId="0" nodeType="afterEffect">
                                  <p:stCondLst>
                                    <p:cond delay="0"/>
                                  </p:stCondLst>
                                  <p:childTnLst>
                                    <p:set>
                                      <p:cBhvr>
                                        <p:cTn id="18" dur="1" fill="hold">
                                          <p:stCondLst>
                                            <p:cond delay="0"/>
                                          </p:stCondLst>
                                        </p:cTn>
                                        <p:tgtEl>
                                          <p:spTgt spid="41"/>
                                        </p:tgtEl>
                                        <p:attrNameLst>
                                          <p:attrName>style.visibility</p:attrName>
                                        </p:attrNameLst>
                                      </p:cBhvr>
                                      <p:to>
                                        <p:strVal val="visible"/>
                                      </p:to>
                                    </p:set>
                                    <p:animEffect transition="in" filter="wheel(1)">
                                      <p:cBhvr>
                                        <p:cTn id="19" dur="1000"/>
                                        <p:tgtEl>
                                          <p:spTgt spid="41"/>
                                        </p:tgtEl>
                                      </p:cBhvr>
                                    </p:animEffect>
                                  </p:childTnLst>
                                </p:cTn>
                              </p:par>
                              <p:par>
                                <p:cTn id="20" presetID="22" presetClass="entr" presetSubtype="2" fill="hold" grpId="0" nodeType="withEffect">
                                  <p:stCondLst>
                                    <p:cond delay="750"/>
                                  </p:stCondLst>
                                  <p:childTnLst>
                                    <p:set>
                                      <p:cBhvr>
                                        <p:cTn id="21" dur="1" fill="hold">
                                          <p:stCondLst>
                                            <p:cond delay="0"/>
                                          </p:stCondLst>
                                        </p:cTn>
                                        <p:tgtEl>
                                          <p:spTgt spid="43"/>
                                        </p:tgtEl>
                                        <p:attrNameLst>
                                          <p:attrName>style.visibility</p:attrName>
                                        </p:attrNameLst>
                                      </p:cBhvr>
                                      <p:to>
                                        <p:strVal val="visible"/>
                                      </p:to>
                                    </p:set>
                                    <p:animEffect transition="in" filter="wipe(right)">
                                      <p:cBhvr>
                                        <p:cTn id="22" dur="250"/>
                                        <p:tgtEl>
                                          <p:spTgt spid="43"/>
                                        </p:tgtEl>
                                      </p:cBhvr>
                                    </p:animEffect>
                                  </p:childTnLst>
                                </p:cTn>
                              </p:par>
                            </p:childTnLst>
                          </p:cTn>
                        </p:par>
                        <p:par>
                          <p:cTn id="23" fill="hold">
                            <p:stCondLst>
                              <p:cond delay="1750"/>
                            </p:stCondLst>
                            <p:childTnLst>
                              <p:par>
                                <p:cTn id="24" presetID="42" presetClass="entr" presetSubtype="0" fill="hold" grpId="0" nodeType="afterEffect">
                                  <p:stCondLst>
                                    <p:cond delay="0"/>
                                  </p:stCondLst>
                                  <p:childTnLst>
                                    <p:set>
                                      <p:cBhvr>
                                        <p:cTn id="25" dur="1" fill="hold">
                                          <p:stCondLst>
                                            <p:cond delay="0"/>
                                          </p:stCondLst>
                                        </p:cTn>
                                        <p:tgtEl>
                                          <p:spTgt spid="46"/>
                                        </p:tgtEl>
                                        <p:attrNameLst>
                                          <p:attrName>style.visibility</p:attrName>
                                        </p:attrNameLst>
                                      </p:cBhvr>
                                      <p:to>
                                        <p:strVal val="visible"/>
                                      </p:to>
                                    </p:set>
                                    <p:animEffect transition="in" filter="fade">
                                      <p:cBhvr>
                                        <p:cTn id="26" dur="1000"/>
                                        <p:tgtEl>
                                          <p:spTgt spid="46"/>
                                        </p:tgtEl>
                                      </p:cBhvr>
                                    </p:animEffect>
                                    <p:anim calcmode="lin" valueType="num">
                                      <p:cBhvr>
                                        <p:cTn id="27" dur="1000" fill="hold"/>
                                        <p:tgtEl>
                                          <p:spTgt spid="46"/>
                                        </p:tgtEl>
                                        <p:attrNameLst>
                                          <p:attrName>ppt_x</p:attrName>
                                        </p:attrNameLst>
                                      </p:cBhvr>
                                      <p:tavLst>
                                        <p:tav tm="0">
                                          <p:val>
                                            <p:strVal val="#ppt_x"/>
                                          </p:val>
                                        </p:tav>
                                        <p:tav tm="100000">
                                          <p:val>
                                            <p:strVal val="#ppt_x"/>
                                          </p:val>
                                        </p:tav>
                                      </p:tavLst>
                                    </p:anim>
                                    <p:anim calcmode="lin" valueType="num">
                                      <p:cBhvr>
                                        <p:cTn id="28" dur="1000" fill="hold"/>
                                        <p:tgtEl>
                                          <p:spTgt spid="46"/>
                                        </p:tgtEl>
                                        <p:attrNameLst>
                                          <p:attrName>ppt_y</p:attrName>
                                        </p:attrNameLst>
                                      </p:cBhvr>
                                      <p:tavLst>
                                        <p:tav tm="0">
                                          <p:val>
                                            <p:strVal val="#ppt_y+.1"/>
                                          </p:val>
                                        </p:tav>
                                        <p:tav tm="100000">
                                          <p:val>
                                            <p:strVal val="#ppt_y"/>
                                          </p:val>
                                        </p:tav>
                                      </p:tavLst>
                                    </p:anim>
                                  </p:childTnLst>
                                </p:cTn>
                              </p:par>
                            </p:childTnLst>
                          </p:cTn>
                        </p:par>
                        <p:par>
                          <p:cTn id="29" fill="hold">
                            <p:stCondLst>
                              <p:cond delay="2750"/>
                            </p:stCondLst>
                            <p:childTnLst>
                              <p:par>
                                <p:cTn id="30" presetID="22" presetClass="entr" presetSubtype="8" fill="hold" grpId="0" nodeType="afterEffect">
                                  <p:stCondLst>
                                    <p:cond delay="0"/>
                                  </p:stCondLst>
                                  <p:childTnLst>
                                    <p:set>
                                      <p:cBhvr>
                                        <p:cTn id="31" dur="1" fill="hold">
                                          <p:stCondLst>
                                            <p:cond delay="0"/>
                                          </p:stCondLst>
                                        </p:cTn>
                                        <p:tgtEl>
                                          <p:spTgt spid="44"/>
                                        </p:tgtEl>
                                        <p:attrNameLst>
                                          <p:attrName>style.visibility</p:attrName>
                                        </p:attrNameLst>
                                      </p:cBhvr>
                                      <p:to>
                                        <p:strVal val="visible"/>
                                      </p:to>
                                    </p:set>
                                    <p:animEffect transition="in" filter="wipe(left)">
                                      <p:cBhvr>
                                        <p:cTn id="32" dur="500"/>
                                        <p:tgtEl>
                                          <p:spTgt spid="44"/>
                                        </p:tgtEl>
                                      </p:cBhvr>
                                    </p:animEffect>
                                  </p:childTnLst>
                                </p:cTn>
                              </p:par>
                            </p:childTnLst>
                          </p:cTn>
                        </p:par>
                        <p:par>
                          <p:cTn id="33" fill="hold">
                            <p:stCondLst>
                              <p:cond delay="3250"/>
                            </p:stCondLst>
                            <p:childTnLst>
                              <p:par>
                                <p:cTn id="34" presetID="22" presetClass="entr" presetSubtype="4" fill="hold" grpId="0" nodeType="afterEffect">
                                  <p:stCondLst>
                                    <p:cond delay="0"/>
                                  </p:stCondLst>
                                  <p:childTnLst>
                                    <p:set>
                                      <p:cBhvr>
                                        <p:cTn id="35" dur="1" fill="hold">
                                          <p:stCondLst>
                                            <p:cond delay="0"/>
                                          </p:stCondLst>
                                        </p:cTn>
                                        <p:tgtEl>
                                          <p:spTgt spid="48"/>
                                        </p:tgtEl>
                                        <p:attrNameLst>
                                          <p:attrName>style.visibility</p:attrName>
                                        </p:attrNameLst>
                                      </p:cBhvr>
                                      <p:to>
                                        <p:strVal val="visible"/>
                                      </p:to>
                                    </p:set>
                                    <p:animEffect transition="in" filter="wipe(down)">
                                      <p:cBhvr>
                                        <p:cTn id="36" dur="250"/>
                                        <p:tgtEl>
                                          <p:spTgt spid="48"/>
                                        </p:tgtEl>
                                      </p:cBhvr>
                                    </p:animEffect>
                                  </p:childTnLst>
                                </p:cTn>
                              </p:par>
                            </p:childTnLst>
                          </p:cTn>
                        </p:par>
                        <p:par>
                          <p:cTn id="37" fill="hold">
                            <p:stCondLst>
                              <p:cond delay="3500"/>
                            </p:stCondLst>
                            <p:childTnLst>
                              <p:par>
                                <p:cTn id="38" presetID="42" presetClass="entr" presetSubtype="0" fill="hold" grpId="0" nodeType="afterEffect">
                                  <p:stCondLst>
                                    <p:cond delay="0"/>
                                  </p:stCondLst>
                                  <p:childTnLst>
                                    <p:set>
                                      <p:cBhvr>
                                        <p:cTn id="39" dur="1" fill="hold">
                                          <p:stCondLst>
                                            <p:cond delay="0"/>
                                          </p:stCondLst>
                                        </p:cTn>
                                        <p:tgtEl>
                                          <p:spTgt spid="47"/>
                                        </p:tgtEl>
                                        <p:attrNameLst>
                                          <p:attrName>style.visibility</p:attrName>
                                        </p:attrNameLst>
                                      </p:cBhvr>
                                      <p:to>
                                        <p:strVal val="visible"/>
                                      </p:to>
                                    </p:set>
                                    <p:animEffect transition="in" filter="fade">
                                      <p:cBhvr>
                                        <p:cTn id="40" dur="1000"/>
                                        <p:tgtEl>
                                          <p:spTgt spid="47"/>
                                        </p:tgtEl>
                                      </p:cBhvr>
                                    </p:animEffect>
                                    <p:anim calcmode="lin" valueType="num">
                                      <p:cBhvr>
                                        <p:cTn id="41" dur="1000" fill="hold"/>
                                        <p:tgtEl>
                                          <p:spTgt spid="47"/>
                                        </p:tgtEl>
                                        <p:attrNameLst>
                                          <p:attrName>ppt_x</p:attrName>
                                        </p:attrNameLst>
                                      </p:cBhvr>
                                      <p:tavLst>
                                        <p:tav tm="0">
                                          <p:val>
                                            <p:strVal val="#ppt_x"/>
                                          </p:val>
                                        </p:tav>
                                        <p:tav tm="100000">
                                          <p:val>
                                            <p:strVal val="#ppt_x"/>
                                          </p:val>
                                        </p:tav>
                                      </p:tavLst>
                                    </p:anim>
                                    <p:anim calcmode="lin" valueType="num">
                                      <p:cBhvr>
                                        <p:cTn id="42" dur="1000" fill="hold"/>
                                        <p:tgtEl>
                                          <p:spTgt spid="47"/>
                                        </p:tgtEl>
                                        <p:attrNameLst>
                                          <p:attrName>ppt_y</p:attrName>
                                        </p:attrNameLst>
                                      </p:cBhvr>
                                      <p:tavLst>
                                        <p:tav tm="0">
                                          <p:val>
                                            <p:strVal val="#ppt_y+.1"/>
                                          </p:val>
                                        </p:tav>
                                        <p:tav tm="100000">
                                          <p:val>
                                            <p:strVal val="#ppt_y"/>
                                          </p:val>
                                        </p:tav>
                                      </p:tavLst>
                                    </p:anim>
                                  </p:childTnLst>
                                </p:cTn>
                              </p:par>
                            </p:childTnLst>
                          </p:cTn>
                        </p:par>
                        <p:par>
                          <p:cTn id="43" fill="hold">
                            <p:stCondLst>
                              <p:cond delay="4500"/>
                            </p:stCondLst>
                            <p:childTnLst>
                              <p:par>
                                <p:cTn id="44" presetID="22" presetClass="entr" presetSubtype="8" fill="hold" grpId="0" nodeType="afterEffect">
                                  <p:stCondLst>
                                    <p:cond delay="0"/>
                                  </p:stCondLst>
                                  <p:childTnLst>
                                    <p:set>
                                      <p:cBhvr>
                                        <p:cTn id="45" dur="1" fill="hold">
                                          <p:stCondLst>
                                            <p:cond delay="0"/>
                                          </p:stCondLst>
                                        </p:cTn>
                                        <p:tgtEl>
                                          <p:spTgt spid="45"/>
                                        </p:tgtEl>
                                        <p:attrNameLst>
                                          <p:attrName>style.visibility</p:attrName>
                                        </p:attrNameLst>
                                      </p:cBhvr>
                                      <p:to>
                                        <p:strVal val="visible"/>
                                      </p:to>
                                    </p:set>
                                    <p:animEffect transition="in" filter="wipe(left)">
                                      <p:cBhvr>
                                        <p:cTn id="46" dur="500"/>
                                        <p:tgtEl>
                                          <p:spTgt spid="45"/>
                                        </p:tgtEl>
                                      </p:cBhvr>
                                    </p:animEffect>
                                  </p:childTnLst>
                                </p:cTn>
                              </p:par>
                            </p:childTnLst>
                          </p:cTn>
                        </p:par>
                        <p:par>
                          <p:cTn id="47" fill="hold">
                            <p:stCondLst>
                              <p:cond delay="5000"/>
                            </p:stCondLst>
                            <p:childTnLst>
                              <p:par>
                                <p:cTn id="48" presetID="42" presetClass="entr" presetSubtype="0" fill="hold" grpId="0" nodeType="afterEffect">
                                  <p:stCondLst>
                                    <p:cond delay="0"/>
                                  </p:stCondLst>
                                  <p:childTnLst>
                                    <p:set>
                                      <p:cBhvr>
                                        <p:cTn id="49" dur="1" fill="hold">
                                          <p:stCondLst>
                                            <p:cond delay="0"/>
                                          </p:stCondLst>
                                        </p:cTn>
                                        <p:tgtEl>
                                          <p:spTgt spid="49"/>
                                        </p:tgtEl>
                                        <p:attrNameLst>
                                          <p:attrName>style.visibility</p:attrName>
                                        </p:attrNameLst>
                                      </p:cBhvr>
                                      <p:to>
                                        <p:strVal val="visible"/>
                                      </p:to>
                                    </p:set>
                                    <p:animEffect transition="in" filter="fade">
                                      <p:cBhvr>
                                        <p:cTn id="50" dur="500"/>
                                        <p:tgtEl>
                                          <p:spTgt spid="49"/>
                                        </p:tgtEl>
                                      </p:cBhvr>
                                    </p:animEffect>
                                    <p:anim calcmode="lin" valueType="num">
                                      <p:cBhvr>
                                        <p:cTn id="51" dur="500" fill="hold"/>
                                        <p:tgtEl>
                                          <p:spTgt spid="49"/>
                                        </p:tgtEl>
                                        <p:attrNameLst>
                                          <p:attrName>ppt_x</p:attrName>
                                        </p:attrNameLst>
                                      </p:cBhvr>
                                      <p:tavLst>
                                        <p:tav tm="0">
                                          <p:val>
                                            <p:strVal val="#ppt_x"/>
                                          </p:val>
                                        </p:tav>
                                        <p:tav tm="100000">
                                          <p:val>
                                            <p:strVal val="#ppt_x"/>
                                          </p:val>
                                        </p:tav>
                                      </p:tavLst>
                                    </p:anim>
                                    <p:anim calcmode="lin" valueType="num">
                                      <p:cBhvr>
                                        <p:cTn id="52" dur="500" fill="hold"/>
                                        <p:tgtEl>
                                          <p:spTgt spid="4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40" grpId="0" animBg="1"/>
      <p:bldP spid="41" grpId="0" animBg="1"/>
      <p:bldP spid="42" grpId="0" animBg="1"/>
      <p:bldP spid="43" grpId="0" animBg="1"/>
      <p:bldP spid="44" grpId="0" animBg="1"/>
      <p:bldP spid="45" grpId="0" animBg="1"/>
      <p:bldP spid="46" grpId="0"/>
      <p:bldP spid="47" grpId="0"/>
      <p:bldP spid="48" grpId="0"/>
      <p:bldP spid="4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val 3"/>
          <p:cNvSpPr>
            <a:spLocks noChangeArrowheads="1"/>
          </p:cNvSpPr>
          <p:nvPr/>
        </p:nvSpPr>
        <p:spPr bwMode="auto">
          <a:xfrm>
            <a:off x="4574199" y="1295582"/>
            <a:ext cx="2843807" cy="2840878"/>
          </a:xfrm>
          <a:prstGeom prst="ellipse">
            <a:avLst/>
          </a:prstGeom>
          <a:solidFill>
            <a:schemeClr val="bg1"/>
          </a:solidFill>
          <a:ln w="12700">
            <a:solidFill>
              <a:schemeClr val="bg1">
                <a:lumMod val="65000"/>
              </a:schemeClr>
            </a:solidFill>
          </a:ln>
          <a:effectLs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1500" dirty="0">
              <a:solidFill>
                <a:schemeClr val="tx1">
                  <a:lumMod val="50000"/>
                  <a:lumOff val="50000"/>
                </a:schemeClr>
              </a:solidFill>
              <a:latin typeface="微软雅黑" pitchFamily="34" charset="-122"/>
              <a:ea typeface="微软雅黑" pitchFamily="34" charset="-122"/>
            </a:endParaRPr>
          </a:p>
        </p:txBody>
      </p:sp>
      <p:sp>
        <p:nvSpPr>
          <p:cNvPr id="4" name="Oval 4"/>
          <p:cNvSpPr>
            <a:spLocks noChangeArrowheads="1"/>
          </p:cNvSpPr>
          <p:nvPr/>
        </p:nvSpPr>
        <p:spPr bwMode="auto">
          <a:xfrm>
            <a:off x="1717205" y="1295582"/>
            <a:ext cx="2843807" cy="2840878"/>
          </a:xfrm>
          <a:prstGeom prst="ellipse">
            <a:avLst/>
          </a:prstGeom>
          <a:solidFill>
            <a:schemeClr val="bg1"/>
          </a:solidFill>
          <a:ln w="12700">
            <a:solidFill>
              <a:schemeClr val="bg1">
                <a:lumMod val="65000"/>
              </a:schemeClr>
            </a:solidFill>
          </a:ln>
          <a:effectLs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1500" dirty="0">
              <a:solidFill>
                <a:schemeClr val="tx1">
                  <a:lumMod val="50000"/>
                  <a:lumOff val="50000"/>
                </a:schemeClr>
              </a:solidFill>
              <a:latin typeface="微软雅黑" pitchFamily="34" charset="-122"/>
              <a:ea typeface="微软雅黑" pitchFamily="34" charset="-122"/>
            </a:endParaRPr>
          </a:p>
        </p:txBody>
      </p:sp>
      <p:sp>
        <p:nvSpPr>
          <p:cNvPr id="5" name="Line 5"/>
          <p:cNvSpPr>
            <a:spLocks noChangeShapeType="1"/>
          </p:cNvSpPr>
          <p:nvPr/>
        </p:nvSpPr>
        <p:spPr bwMode="auto">
          <a:xfrm>
            <a:off x="2295910" y="2716753"/>
            <a:ext cx="1580870" cy="0"/>
          </a:xfrm>
          <a:prstGeom prst="line">
            <a:avLst/>
          </a:prstGeom>
          <a:noFill/>
          <a:ln w="19050" cmpd="sng">
            <a:solidFill>
              <a:srgbClr val="0070D6"/>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defTabSz="685800">
              <a:defRPr/>
            </a:pPr>
            <a:endParaRPr lang="zh-CN" altLang="en-US" sz="1350" kern="0" dirty="0">
              <a:solidFill>
                <a:sysClr val="windowText" lastClr="000000"/>
              </a:solidFill>
              <a:latin typeface="微软雅黑" pitchFamily="34" charset="-122"/>
              <a:ea typeface="微软雅黑" pitchFamily="34" charset="-122"/>
            </a:endParaRPr>
          </a:p>
        </p:txBody>
      </p:sp>
      <p:sp>
        <p:nvSpPr>
          <p:cNvPr id="6" name="Line 6"/>
          <p:cNvSpPr>
            <a:spLocks noChangeShapeType="1"/>
          </p:cNvSpPr>
          <p:nvPr/>
        </p:nvSpPr>
        <p:spPr bwMode="auto">
          <a:xfrm>
            <a:off x="5314087" y="2716753"/>
            <a:ext cx="1580870" cy="0"/>
          </a:xfrm>
          <a:prstGeom prst="line">
            <a:avLst/>
          </a:prstGeom>
          <a:noFill/>
          <a:ln w="19050" cmpd="sng">
            <a:solidFill>
              <a:srgbClr val="0070D6"/>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defTabSz="685800">
              <a:defRPr/>
            </a:pPr>
            <a:endParaRPr lang="zh-CN" altLang="en-US" sz="1350" kern="0" dirty="0">
              <a:solidFill>
                <a:sysClr val="windowText" lastClr="000000"/>
              </a:solidFill>
              <a:latin typeface="微软雅黑" pitchFamily="34" charset="-122"/>
              <a:ea typeface="微软雅黑" pitchFamily="34" charset="-122"/>
            </a:endParaRPr>
          </a:p>
        </p:txBody>
      </p:sp>
      <p:sp>
        <p:nvSpPr>
          <p:cNvPr id="7" name="Rectangle 7"/>
          <p:cNvSpPr>
            <a:spLocks noChangeArrowheads="1"/>
          </p:cNvSpPr>
          <p:nvPr/>
        </p:nvSpPr>
        <p:spPr bwMode="auto">
          <a:xfrm>
            <a:off x="2331968" y="2055607"/>
            <a:ext cx="1468940" cy="6117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pPr lvl="0" algn="ctr">
              <a:lnSpc>
                <a:spcPct val="150000"/>
              </a:lnSpc>
              <a:defRPr/>
            </a:pPr>
            <a:r>
              <a:rPr lang="zh-CN" altLang="en-US" sz="75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endParaRPr lang="zh-CN" altLang="en-US" sz="1050" kern="0" dirty="0">
              <a:solidFill>
                <a:schemeClr val="tx1">
                  <a:lumMod val="75000"/>
                  <a:lumOff val="25000"/>
                </a:schemeClr>
              </a:solidFill>
              <a:latin typeface="微软雅黑" pitchFamily="34" charset="-122"/>
              <a:ea typeface="微软雅黑" pitchFamily="34" charset="-122"/>
            </a:endParaRPr>
          </a:p>
        </p:txBody>
      </p:sp>
      <p:sp>
        <p:nvSpPr>
          <p:cNvPr id="8" name="Rectangle 8"/>
          <p:cNvSpPr>
            <a:spLocks noChangeArrowheads="1"/>
          </p:cNvSpPr>
          <p:nvPr/>
        </p:nvSpPr>
        <p:spPr bwMode="auto">
          <a:xfrm>
            <a:off x="2331968" y="2766193"/>
            <a:ext cx="1468940" cy="6117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pPr lvl="0" algn="ctr">
              <a:lnSpc>
                <a:spcPct val="150000"/>
              </a:lnSpc>
              <a:defRPr/>
            </a:pPr>
            <a:r>
              <a:rPr lang="zh-CN" altLang="en-US" sz="75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endParaRPr lang="zh-CN" altLang="en-US" sz="1050" kern="0" dirty="0">
              <a:solidFill>
                <a:schemeClr val="tx1">
                  <a:lumMod val="75000"/>
                  <a:lumOff val="25000"/>
                </a:schemeClr>
              </a:solidFill>
              <a:latin typeface="微软雅黑" pitchFamily="34" charset="-122"/>
              <a:ea typeface="微软雅黑" pitchFamily="34" charset="-122"/>
            </a:endParaRPr>
          </a:p>
        </p:txBody>
      </p:sp>
      <p:sp>
        <p:nvSpPr>
          <p:cNvPr id="9" name="Rectangle 9"/>
          <p:cNvSpPr>
            <a:spLocks noChangeArrowheads="1"/>
          </p:cNvSpPr>
          <p:nvPr/>
        </p:nvSpPr>
        <p:spPr bwMode="auto">
          <a:xfrm>
            <a:off x="5317307" y="2055607"/>
            <a:ext cx="1468940" cy="6117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pPr lvl="0" algn="ctr">
              <a:lnSpc>
                <a:spcPct val="150000"/>
              </a:lnSpc>
              <a:defRPr/>
            </a:pPr>
            <a:r>
              <a:rPr lang="zh-CN" altLang="en-US" sz="75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endParaRPr lang="zh-CN" altLang="en-US" sz="1050" kern="0" dirty="0">
              <a:solidFill>
                <a:schemeClr val="tx1">
                  <a:lumMod val="75000"/>
                  <a:lumOff val="25000"/>
                </a:schemeClr>
              </a:solidFill>
              <a:latin typeface="微软雅黑" pitchFamily="34" charset="-122"/>
              <a:ea typeface="微软雅黑" pitchFamily="34" charset="-122"/>
            </a:endParaRPr>
          </a:p>
        </p:txBody>
      </p:sp>
      <p:sp>
        <p:nvSpPr>
          <p:cNvPr id="10" name="Rectangle 10"/>
          <p:cNvSpPr>
            <a:spLocks noChangeArrowheads="1"/>
          </p:cNvSpPr>
          <p:nvPr/>
        </p:nvSpPr>
        <p:spPr bwMode="auto">
          <a:xfrm>
            <a:off x="5317307" y="2766193"/>
            <a:ext cx="1468940" cy="6117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pPr lvl="0" algn="ctr">
              <a:lnSpc>
                <a:spcPct val="150000"/>
              </a:lnSpc>
              <a:defRPr/>
            </a:pPr>
            <a:r>
              <a:rPr lang="zh-CN" altLang="en-US" sz="75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endParaRPr lang="zh-CN" altLang="en-US" sz="1050" kern="0" dirty="0">
              <a:solidFill>
                <a:schemeClr val="tx1">
                  <a:lumMod val="75000"/>
                  <a:lumOff val="25000"/>
                </a:schemeClr>
              </a:solidFill>
              <a:latin typeface="微软雅黑" pitchFamily="34" charset="-122"/>
              <a:ea typeface="微软雅黑" pitchFamily="34" charset="-122"/>
            </a:endParaRPr>
          </a:p>
        </p:txBody>
      </p:sp>
      <p:sp>
        <p:nvSpPr>
          <p:cNvPr id="11" name="Oval 16"/>
          <p:cNvSpPr>
            <a:spLocks noChangeArrowheads="1"/>
          </p:cNvSpPr>
          <p:nvPr/>
        </p:nvSpPr>
        <p:spPr bwMode="auto">
          <a:xfrm>
            <a:off x="1109177" y="2160005"/>
            <a:ext cx="1101234" cy="1087122"/>
          </a:xfrm>
          <a:prstGeom prst="ellipse">
            <a:avLst/>
          </a:prstGeom>
          <a:gradFill flip="none" rotWithShape="1">
            <a:gsLst>
              <a:gs pos="16000">
                <a:srgbClr val="00B0F0"/>
              </a:gs>
              <a:gs pos="54000">
                <a:srgbClr val="1590FF"/>
              </a:gs>
              <a:gs pos="100000">
                <a:srgbClr val="0070D6"/>
              </a:gs>
            </a:gsLst>
            <a:path path="circle">
              <a:fillToRect l="100000" t="100000"/>
            </a:path>
            <a:tileRect r="-100000" b="-100000"/>
          </a:gra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latin typeface="微软雅黑" pitchFamily="34" charset="-122"/>
                <a:ea typeface="微软雅黑" pitchFamily="34" charset="-122"/>
              </a:rPr>
              <a:t>关系</a:t>
            </a:r>
            <a:r>
              <a:rPr lang="en-US" altLang="zh-CN" sz="1200" dirty="0">
                <a:latin typeface="微软雅黑" pitchFamily="34" charset="-122"/>
                <a:ea typeface="微软雅黑" pitchFamily="34" charset="-122"/>
              </a:rPr>
              <a:t>A</a:t>
            </a:r>
            <a:endParaRPr lang="zh-CN" altLang="en-US" sz="1200" dirty="0">
              <a:latin typeface="微软雅黑" pitchFamily="34" charset="-122"/>
              <a:ea typeface="微软雅黑" pitchFamily="34" charset="-122"/>
            </a:endParaRPr>
          </a:p>
        </p:txBody>
      </p:sp>
      <p:sp>
        <p:nvSpPr>
          <p:cNvPr id="12" name="Oval 22"/>
          <p:cNvSpPr>
            <a:spLocks noChangeArrowheads="1"/>
          </p:cNvSpPr>
          <p:nvPr/>
        </p:nvSpPr>
        <p:spPr bwMode="auto">
          <a:xfrm>
            <a:off x="6928654" y="2160005"/>
            <a:ext cx="1101234" cy="1087122"/>
          </a:xfrm>
          <a:prstGeom prst="ellipse">
            <a:avLst/>
          </a:prstGeom>
          <a:gradFill flip="none" rotWithShape="1">
            <a:gsLst>
              <a:gs pos="16000">
                <a:srgbClr val="00B0F0"/>
              </a:gs>
              <a:gs pos="54000">
                <a:srgbClr val="1590FF"/>
              </a:gs>
              <a:gs pos="100000">
                <a:srgbClr val="0070D6"/>
              </a:gs>
            </a:gsLst>
            <a:path path="circle">
              <a:fillToRect l="100000" t="100000"/>
            </a:path>
            <a:tileRect r="-100000" b="-100000"/>
          </a:gra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latin typeface="微软雅黑" pitchFamily="34" charset="-122"/>
                <a:ea typeface="微软雅黑" pitchFamily="34" charset="-122"/>
              </a:rPr>
              <a:t>关系</a:t>
            </a:r>
            <a:r>
              <a:rPr lang="en-US" altLang="zh-CN" sz="1200" dirty="0">
                <a:latin typeface="微软雅黑" pitchFamily="34" charset="-122"/>
                <a:ea typeface="微软雅黑" pitchFamily="34" charset="-122"/>
              </a:rPr>
              <a:t>B</a:t>
            </a:r>
            <a:endParaRPr lang="zh-CN" altLang="en-US" sz="1200" dirty="0">
              <a:latin typeface="微软雅黑" pitchFamily="34" charset="-122"/>
              <a:ea typeface="微软雅黑" pitchFamily="34" charset="-122"/>
            </a:endParaRPr>
          </a:p>
        </p:txBody>
      </p:sp>
      <p:sp>
        <p:nvSpPr>
          <p:cNvPr id="13" name="Oval 28"/>
          <p:cNvSpPr>
            <a:spLocks noChangeArrowheads="1"/>
          </p:cNvSpPr>
          <p:nvPr/>
        </p:nvSpPr>
        <p:spPr bwMode="auto">
          <a:xfrm>
            <a:off x="3942729" y="2051587"/>
            <a:ext cx="1323808" cy="1303961"/>
          </a:xfrm>
          <a:prstGeom prst="ellipse">
            <a:avLst/>
          </a:prstGeom>
          <a:gradFill flip="none" rotWithShape="1">
            <a:gsLst>
              <a:gs pos="16000">
                <a:srgbClr val="00B0F0"/>
              </a:gs>
              <a:gs pos="54000">
                <a:srgbClr val="1590FF"/>
              </a:gs>
              <a:gs pos="100000">
                <a:srgbClr val="0070D6"/>
              </a:gs>
            </a:gsLst>
            <a:path path="circle">
              <a:fillToRect l="100000" t="100000"/>
            </a:path>
            <a:tileRect r="-100000" b="-100000"/>
          </a:gra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350" dirty="0">
                <a:latin typeface="微软雅黑" pitchFamily="34" charset="-122"/>
                <a:ea typeface="微软雅黑" pitchFamily="34" charset="-122"/>
              </a:rPr>
              <a:t>决定因素</a:t>
            </a:r>
          </a:p>
        </p:txBody>
      </p:sp>
    </p:spTree>
    <p:extLst>
      <p:ext uri="{BB962C8B-B14F-4D97-AF65-F5344CB8AC3E}">
        <p14:creationId xmlns:p14="http://schemas.microsoft.com/office/powerpoint/2010/main" val="2161004825"/>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8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strVal val="4/3*#ppt_w"/>
                                          </p:val>
                                        </p:tav>
                                        <p:tav tm="100000">
                                          <p:val>
                                            <p:strVal val="#ppt_w"/>
                                          </p:val>
                                        </p:tav>
                                      </p:tavLst>
                                    </p:anim>
                                    <p:anim calcmode="lin" valueType="num">
                                      <p:cBhvr>
                                        <p:cTn id="8" dur="500" fill="hold"/>
                                        <p:tgtEl>
                                          <p:spTgt spid="4"/>
                                        </p:tgtEl>
                                        <p:attrNameLst>
                                          <p:attrName>ppt_h</p:attrName>
                                        </p:attrNameLst>
                                      </p:cBhvr>
                                      <p:tavLst>
                                        <p:tav tm="0">
                                          <p:val>
                                            <p:strVal val="4/3*#ppt_h"/>
                                          </p:val>
                                        </p:tav>
                                        <p:tav tm="100000">
                                          <p:val>
                                            <p:strVal val="#ppt_h"/>
                                          </p:val>
                                        </p:tav>
                                      </p:tavLst>
                                    </p:anim>
                                  </p:childTnLst>
                                </p:cTn>
                              </p:par>
                              <p:par>
                                <p:cTn id="9" presetID="23" presetClass="entr" presetSubtype="288"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strVal val="4/3*#ppt_w"/>
                                          </p:val>
                                        </p:tav>
                                        <p:tav tm="100000">
                                          <p:val>
                                            <p:strVal val="#ppt_w"/>
                                          </p:val>
                                        </p:tav>
                                      </p:tavLst>
                                    </p:anim>
                                    <p:anim calcmode="lin" valueType="num">
                                      <p:cBhvr>
                                        <p:cTn id="12" dur="500" fill="hold"/>
                                        <p:tgtEl>
                                          <p:spTgt spid="3"/>
                                        </p:tgtEl>
                                        <p:attrNameLst>
                                          <p:attrName>ppt_h</p:attrName>
                                        </p:attrNameLst>
                                      </p:cBhvr>
                                      <p:tavLst>
                                        <p:tav tm="0">
                                          <p:val>
                                            <p:strVal val="4/3*#ppt_h"/>
                                          </p:val>
                                        </p:tav>
                                        <p:tav tm="100000">
                                          <p:val>
                                            <p:strVal val="#ppt_h"/>
                                          </p:val>
                                        </p:tav>
                                      </p:tavLst>
                                    </p:anim>
                                  </p:childTnLst>
                                </p:cTn>
                              </p:par>
                            </p:childTnLst>
                          </p:cTn>
                        </p:par>
                        <p:par>
                          <p:cTn id="13" fill="hold">
                            <p:stCondLst>
                              <p:cond delay="500"/>
                            </p:stCondLst>
                            <p:childTnLst>
                              <p:par>
                                <p:cTn id="14" presetID="49" presetClass="entr" presetSubtype="0" decel="100000" fill="hold" grpId="0" nodeType="afterEffect">
                                  <p:stCondLst>
                                    <p:cond delay="0"/>
                                  </p:stCondLst>
                                  <p:childTnLst>
                                    <p:set>
                                      <p:cBhvr>
                                        <p:cTn id="15" dur="1" fill="hold">
                                          <p:stCondLst>
                                            <p:cond delay="0"/>
                                          </p:stCondLst>
                                        </p:cTn>
                                        <p:tgtEl>
                                          <p:spTgt spid="13"/>
                                        </p:tgtEl>
                                        <p:attrNameLst>
                                          <p:attrName>style.visibility</p:attrName>
                                        </p:attrNameLst>
                                      </p:cBhvr>
                                      <p:to>
                                        <p:strVal val="visible"/>
                                      </p:to>
                                    </p:set>
                                    <p:anim calcmode="lin" valueType="num">
                                      <p:cBhvr>
                                        <p:cTn id="16" dur="500" fill="hold"/>
                                        <p:tgtEl>
                                          <p:spTgt spid="13"/>
                                        </p:tgtEl>
                                        <p:attrNameLst>
                                          <p:attrName>ppt_w</p:attrName>
                                        </p:attrNameLst>
                                      </p:cBhvr>
                                      <p:tavLst>
                                        <p:tav tm="0">
                                          <p:val>
                                            <p:fltVal val="0"/>
                                          </p:val>
                                        </p:tav>
                                        <p:tav tm="100000">
                                          <p:val>
                                            <p:strVal val="#ppt_w"/>
                                          </p:val>
                                        </p:tav>
                                      </p:tavLst>
                                    </p:anim>
                                    <p:anim calcmode="lin" valueType="num">
                                      <p:cBhvr>
                                        <p:cTn id="17" dur="500" fill="hold"/>
                                        <p:tgtEl>
                                          <p:spTgt spid="13"/>
                                        </p:tgtEl>
                                        <p:attrNameLst>
                                          <p:attrName>ppt_h</p:attrName>
                                        </p:attrNameLst>
                                      </p:cBhvr>
                                      <p:tavLst>
                                        <p:tav tm="0">
                                          <p:val>
                                            <p:fltVal val="0"/>
                                          </p:val>
                                        </p:tav>
                                        <p:tav tm="100000">
                                          <p:val>
                                            <p:strVal val="#ppt_h"/>
                                          </p:val>
                                        </p:tav>
                                      </p:tavLst>
                                    </p:anim>
                                    <p:anim calcmode="lin" valueType="num">
                                      <p:cBhvr>
                                        <p:cTn id="18" dur="500" fill="hold"/>
                                        <p:tgtEl>
                                          <p:spTgt spid="13"/>
                                        </p:tgtEl>
                                        <p:attrNameLst>
                                          <p:attrName>style.rotation</p:attrName>
                                        </p:attrNameLst>
                                      </p:cBhvr>
                                      <p:tavLst>
                                        <p:tav tm="0">
                                          <p:val>
                                            <p:fltVal val="360"/>
                                          </p:val>
                                        </p:tav>
                                        <p:tav tm="100000">
                                          <p:val>
                                            <p:fltVal val="0"/>
                                          </p:val>
                                        </p:tav>
                                      </p:tavLst>
                                    </p:anim>
                                    <p:animEffect transition="in" filter="fade">
                                      <p:cBhvr>
                                        <p:cTn id="19" dur="500"/>
                                        <p:tgtEl>
                                          <p:spTgt spid="13"/>
                                        </p:tgtEl>
                                      </p:cBhvr>
                                    </p:animEffect>
                                  </p:childTnLst>
                                </p:cTn>
                              </p:par>
                            </p:childTnLst>
                          </p:cTn>
                        </p:par>
                        <p:par>
                          <p:cTn id="20" fill="hold">
                            <p:stCondLst>
                              <p:cond delay="1000"/>
                            </p:stCondLst>
                            <p:childTnLst>
                              <p:par>
                                <p:cTn id="21" presetID="49" presetClass="entr" presetSubtype="0" decel="100000" fill="hold" grpId="0" nodeType="after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p:cTn id="23" dur="500" fill="hold"/>
                                        <p:tgtEl>
                                          <p:spTgt spid="11"/>
                                        </p:tgtEl>
                                        <p:attrNameLst>
                                          <p:attrName>ppt_w</p:attrName>
                                        </p:attrNameLst>
                                      </p:cBhvr>
                                      <p:tavLst>
                                        <p:tav tm="0">
                                          <p:val>
                                            <p:fltVal val="0"/>
                                          </p:val>
                                        </p:tav>
                                        <p:tav tm="100000">
                                          <p:val>
                                            <p:strVal val="#ppt_w"/>
                                          </p:val>
                                        </p:tav>
                                      </p:tavLst>
                                    </p:anim>
                                    <p:anim calcmode="lin" valueType="num">
                                      <p:cBhvr>
                                        <p:cTn id="24" dur="500" fill="hold"/>
                                        <p:tgtEl>
                                          <p:spTgt spid="11"/>
                                        </p:tgtEl>
                                        <p:attrNameLst>
                                          <p:attrName>ppt_h</p:attrName>
                                        </p:attrNameLst>
                                      </p:cBhvr>
                                      <p:tavLst>
                                        <p:tav tm="0">
                                          <p:val>
                                            <p:fltVal val="0"/>
                                          </p:val>
                                        </p:tav>
                                        <p:tav tm="100000">
                                          <p:val>
                                            <p:strVal val="#ppt_h"/>
                                          </p:val>
                                        </p:tav>
                                      </p:tavLst>
                                    </p:anim>
                                    <p:anim calcmode="lin" valueType="num">
                                      <p:cBhvr>
                                        <p:cTn id="25" dur="500" fill="hold"/>
                                        <p:tgtEl>
                                          <p:spTgt spid="11"/>
                                        </p:tgtEl>
                                        <p:attrNameLst>
                                          <p:attrName>style.rotation</p:attrName>
                                        </p:attrNameLst>
                                      </p:cBhvr>
                                      <p:tavLst>
                                        <p:tav tm="0">
                                          <p:val>
                                            <p:fltVal val="360"/>
                                          </p:val>
                                        </p:tav>
                                        <p:tav tm="100000">
                                          <p:val>
                                            <p:fltVal val="0"/>
                                          </p:val>
                                        </p:tav>
                                      </p:tavLst>
                                    </p:anim>
                                    <p:animEffect transition="in" filter="fade">
                                      <p:cBhvr>
                                        <p:cTn id="26" dur="500"/>
                                        <p:tgtEl>
                                          <p:spTgt spid="11"/>
                                        </p:tgtEl>
                                      </p:cBhvr>
                                    </p:animEffect>
                                  </p:childTnLst>
                                </p:cTn>
                              </p:par>
                              <p:par>
                                <p:cTn id="27" presetID="49" presetClass="entr" presetSubtype="0" decel="100000" fill="hold" grpId="0" nodeType="withEffect">
                                  <p:stCondLst>
                                    <p:cond delay="0"/>
                                  </p:stCondLst>
                                  <p:childTnLst>
                                    <p:set>
                                      <p:cBhvr>
                                        <p:cTn id="28" dur="1" fill="hold">
                                          <p:stCondLst>
                                            <p:cond delay="0"/>
                                          </p:stCondLst>
                                        </p:cTn>
                                        <p:tgtEl>
                                          <p:spTgt spid="12"/>
                                        </p:tgtEl>
                                        <p:attrNameLst>
                                          <p:attrName>style.visibility</p:attrName>
                                        </p:attrNameLst>
                                      </p:cBhvr>
                                      <p:to>
                                        <p:strVal val="visible"/>
                                      </p:to>
                                    </p:set>
                                    <p:anim calcmode="lin" valueType="num">
                                      <p:cBhvr>
                                        <p:cTn id="29" dur="500" fill="hold"/>
                                        <p:tgtEl>
                                          <p:spTgt spid="12"/>
                                        </p:tgtEl>
                                        <p:attrNameLst>
                                          <p:attrName>ppt_w</p:attrName>
                                        </p:attrNameLst>
                                      </p:cBhvr>
                                      <p:tavLst>
                                        <p:tav tm="0">
                                          <p:val>
                                            <p:fltVal val="0"/>
                                          </p:val>
                                        </p:tav>
                                        <p:tav tm="100000">
                                          <p:val>
                                            <p:strVal val="#ppt_w"/>
                                          </p:val>
                                        </p:tav>
                                      </p:tavLst>
                                    </p:anim>
                                    <p:anim calcmode="lin" valueType="num">
                                      <p:cBhvr>
                                        <p:cTn id="30" dur="500" fill="hold"/>
                                        <p:tgtEl>
                                          <p:spTgt spid="12"/>
                                        </p:tgtEl>
                                        <p:attrNameLst>
                                          <p:attrName>ppt_h</p:attrName>
                                        </p:attrNameLst>
                                      </p:cBhvr>
                                      <p:tavLst>
                                        <p:tav tm="0">
                                          <p:val>
                                            <p:fltVal val="0"/>
                                          </p:val>
                                        </p:tav>
                                        <p:tav tm="100000">
                                          <p:val>
                                            <p:strVal val="#ppt_h"/>
                                          </p:val>
                                        </p:tav>
                                      </p:tavLst>
                                    </p:anim>
                                    <p:anim calcmode="lin" valueType="num">
                                      <p:cBhvr>
                                        <p:cTn id="31" dur="500" fill="hold"/>
                                        <p:tgtEl>
                                          <p:spTgt spid="12"/>
                                        </p:tgtEl>
                                        <p:attrNameLst>
                                          <p:attrName>style.rotation</p:attrName>
                                        </p:attrNameLst>
                                      </p:cBhvr>
                                      <p:tavLst>
                                        <p:tav tm="0">
                                          <p:val>
                                            <p:fltVal val="360"/>
                                          </p:val>
                                        </p:tav>
                                        <p:tav tm="100000">
                                          <p:val>
                                            <p:fltVal val="0"/>
                                          </p:val>
                                        </p:tav>
                                      </p:tavLst>
                                    </p:anim>
                                    <p:animEffect transition="in" filter="fade">
                                      <p:cBhvr>
                                        <p:cTn id="32" dur="500"/>
                                        <p:tgtEl>
                                          <p:spTgt spid="12"/>
                                        </p:tgtEl>
                                      </p:cBhvr>
                                    </p:animEffect>
                                  </p:childTnLst>
                                </p:cTn>
                              </p:par>
                            </p:childTnLst>
                          </p:cTn>
                        </p:par>
                        <p:par>
                          <p:cTn id="33" fill="hold">
                            <p:stCondLst>
                              <p:cond delay="1500"/>
                            </p:stCondLst>
                            <p:childTnLst>
                              <p:par>
                                <p:cTn id="34" presetID="22" presetClass="entr" presetSubtype="8" fill="hold" grpId="0" nodeType="afterEffect">
                                  <p:stCondLst>
                                    <p:cond delay="0"/>
                                  </p:stCondLst>
                                  <p:childTnLst>
                                    <p:set>
                                      <p:cBhvr>
                                        <p:cTn id="35" dur="1" fill="hold">
                                          <p:stCondLst>
                                            <p:cond delay="0"/>
                                          </p:stCondLst>
                                        </p:cTn>
                                        <p:tgtEl>
                                          <p:spTgt spid="5"/>
                                        </p:tgtEl>
                                        <p:attrNameLst>
                                          <p:attrName>style.visibility</p:attrName>
                                        </p:attrNameLst>
                                      </p:cBhvr>
                                      <p:to>
                                        <p:strVal val="visible"/>
                                      </p:to>
                                    </p:set>
                                    <p:animEffect transition="in" filter="wipe(left)">
                                      <p:cBhvr>
                                        <p:cTn id="36" dur="1000"/>
                                        <p:tgtEl>
                                          <p:spTgt spid="5"/>
                                        </p:tgtEl>
                                      </p:cBhvr>
                                    </p:animEffect>
                                  </p:childTnLst>
                                </p:cTn>
                              </p:par>
                              <p:par>
                                <p:cTn id="37" presetID="42" presetClass="entr" presetSubtype="0" fill="hold" grpId="0" nodeType="withEffect">
                                  <p:stCondLst>
                                    <p:cond delay="0"/>
                                  </p:stCondLst>
                                  <p:childTnLst>
                                    <p:set>
                                      <p:cBhvr>
                                        <p:cTn id="38" dur="1" fill="hold">
                                          <p:stCondLst>
                                            <p:cond delay="0"/>
                                          </p:stCondLst>
                                        </p:cTn>
                                        <p:tgtEl>
                                          <p:spTgt spid="7"/>
                                        </p:tgtEl>
                                        <p:attrNameLst>
                                          <p:attrName>style.visibility</p:attrName>
                                        </p:attrNameLst>
                                      </p:cBhvr>
                                      <p:to>
                                        <p:strVal val="visible"/>
                                      </p:to>
                                    </p:set>
                                    <p:animEffect transition="in" filter="fade">
                                      <p:cBhvr>
                                        <p:cTn id="39" dur="1000"/>
                                        <p:tgtEl>
                                          <p:spTgt spid="7"/>
                                        </p:tgtEl>
                                      </p:cBhvr>
                                    </p:animEffect>
                                    <p:anim calcmode="lin" valueType="num">
                                      <p:cBhvr>
                                        <p:cTn id="40" dur="1000" fill="hold"/>
                                        <p:tgtEl>
                                          <p:spTgt spid="7"/>
                                        </p:tgtEl>
                                        <p:attrNameLst>
                                          <p:attrName>ppt_x</p:attrName>
                                        </p:attrNameLst>
                                      </p:cBhvr>
                                      <p:tavLst>
                                        <p:tav tm="0">
                                          <p:val>
                                            <p:strVal val="#ppt_x"/>
                                          </p:val>
                                        </p:tav>
                                        <p:tav tm="100000">
                                          <p:val>
                                            <p:strVal val="#ppt_x"/>
                                          </p:val>
                                        </p:tav>
                                      </p:tavLst>
                                    </p:anim>
                                    <p:anim calcmode="lin" valueType="num">
                                      <p:cBhvr>
                                        <p:cTn id="41" dur="1000" fill="hold"/>
                                        <p:tgtEl>
                                          <p:spTgt spid="7"/>
                                        </p:tgtEl>
                                        <p:attrNameLst>
                                          <p:attrName>ppt_y</p:attrName>
                                        </p:attrNameLst>
                                      </p:cBhvr>
                                      <p:tavLst>
                                        <p:tav tm="0">
                                          <p:val>
                                            <p:strVal val="#ppt_y+.1"/>
                                          </p:val>
                                        </p:tav>
                                        <p:tav tm="100000">
                                          <p:val>
                                            <p:strVal val="#ppt_y"/>
                                          </p:val>
                                        </p:tav>
                                      </p:tavLst>
                                    </p:anim>
                                  </p:childTnLst>
                                </p:cTn>
                              </p:par>
                              <p:par>
                                <p:cTn id="42" presetID="47" presetClass="entr" presetSubtype="0" fill="hold" grpId="0" nodeType="withEffect">
                                  <p:stCondLst>
                                    <p:cond delay="0"/>
                                  </p:stCondLst>
                                  <p:childTnLst>
                                    <p:set>
                                      <p:cBhvr>
                                        <p:cTn id="43" dur="1" fill="hold">
                                          <p:stCondLst>
                                            <p:cond delay="0"/>
                                          </p:stCondLst>
                                        </p:cTn>
                                        <p:tgtEl>
                                          <p:spTgt spid="8"/>
                                        </p:tgtEl>
                                        <p:attrNameLst>
                                          <p:attrName>style.visibility</p:attrName>
                                        </p:attrNameLst>
                                      </p:cBhvr>
                                      <p:to>
                                        <p:strVal val="visible"/>
                                      </p:to>
                                    </p:set>
                                    <p:animEffect transition="in" filter="fade">
                                      <p:cBhvr>
                                        <p:cTn id="44" dur="1000"/>
                                        <p:tgtEl>
                                          <p:spTgt spid="8"/>
                                        </p:tgtEl>
                                      </p:cBhvr>
                                    </p:animEffect>
                                    <p:anim calcmode="lin" valueType="num">
                                      <p:cBhvr>
                                        <p:cTn id="45" dur="1000" fill="hold"/>
                                        <p:tgtEl>
                                          <p:spTgt spid="8"/>
                                        </p:tgtEl>
                                        <p:attrNameLst>
                                          <p:attrName>ppt_x</p:attrName>
                                        </p:attrNameLst>
                                      </p:cBhvr>
                                      <p:tavLst>
                                        <p:tav tm="0">
                                          <p:val>
                                            <p:strVal val="#ppt_x"/>
                                          </p:val>
                                        </p:tav>
                                        <p:tav tm="100000">
                                          <p:val>
                                            <p:strVal val="#ppt_x"/>
                                          </p:val>
                                        </p:tav>
                                      </p:tavLst>
                                    </p:anim>
                                    <p:anim calcmode="lin" valueType="num">
                                      <p:cBhvr>
                                        <p:cTn id="46" dur="1000" fill="hold"/>
                                        <p:tgtEl>
                                          <p:spTgt spid="8"/>
                                        </p:tgtEl>
                                        <p:attrNameLst>
                                          <p:attrName>ppt_y</p:attrName>
                                        </p:attrNameLst>
                                      </p:cBhvr>
                                      <p:tavLst>
                                        <p:tav tm="0">
                                          <p:val>
                                            <p:strVal val="#ppt_y-.1"/>
                                          </p:val>
                                        </p:tav>
                                        <p:tav tm="100000">
                                          <p:val>
                                            <p:strVal val="#ppt_y"/>
                                          </p:val>
                                        </p:tav>
                                      </p:tavLst>
                                    </p:anim>
                                  </p:childTnLst>
                                </p:cTn>
                              </p:par>
                            </p:childTnLst>
                          </p:cTn>
                        </p:par>
                        <p:par>
                          <p:cTn id="47" fill="hold">
                            <p:stCondLst>
                              <p:cond delay="2500"/>
                            </p:stCondLst>
                            <p:childTnLst>
                              <p:par>
                                <p:cTn id="48" presetID="22" presetClass="entr" presetSubtype="8" fill="hold" grpId="0" nodeType="afterEffect">
                                  <p:stCondLst>
                                    <p:cond delay="0"/>
                                  </p:stCondLst>
                                  <p:childTnLst>
                                    <p:set>
                                      <p:cBhvr>
                                        <p:cTn id="49" dur="1" fill="hold">
                                          <p:stCondLst>
                                            <p:cond delay="0"/>
                                          </p:stCondLst>
                                        </p:cTn>
                                        <p:tgtEl>
                                          <p:spTgt spid="6"/>
                                        </p:tgtEl>
                                        <p:attrNameLst>
                                          <p:attrName>style.visibility</p:attrName>
                                        </p:attrNameLst>
                                      </p:cBhvr>
                                      <p:to>
                                        <p:strVal val="visible"/>
                                      </p:to>
                                    </p:set>
                                    <p:animEffect transition="in" filter="wipe(left)">
                                      <p:cBhvr>
                                        <p:cTn id="50" dur="1000"/>
                                        <p:tgtEl>
                                          <p:spTgt spid="6"/>
                                        </p:tgtEl>
                                      </p:cBhvr>
                                    </p:animEffect>
                                  </p:childTnLst>
                                </p:cTn>
                              </p:par>
                              <p:par>
                                <p:cTn id="51" presetID="42" presetClass="entr" presetSubtype="0" fill="hold" grpId="0" nodeType="withEffect">
                                  <p:stCondLst>
                                    <p:cond delay="0"/>
                                  </p:stCondLst>
                                  <p:childTnLst>
                                    <p:set>
                                      <p:cBhvr>
                                        <p:cTn id="52" dur="1" fill="hold">
                                          <p:stCondLst>
                                            <p:cond delay="0"/>
                                          </p:stCondLst>
                                        </p:cTn>
                                        <p:tgtEl>
                                          <p:spTgt spid="9"/>
                                        </p:tgtEl>
                                        <p:attrNameLst>
                                          <p:attrName>style.visibility</p:attrName>
                                        </p:attrNameLst>
                                      </p:cBhvr>
                                      <p:to>
                                        <p:strVal val="visible"/>
                                      </p:to>
                                    </p:set>
                                    <p:animEffect transition="in" filter="fade">
                                      <p:cBhvr>
                                        <p:cTn id="53" dur="1000"/>
                                        <p:tgtEl>
                                          <p:spTgt spid="9"/>
                                        </p:tgtEl>
                                      </p:cBhvr>
                                    </p:animEffect>
                                    <p:anim calcmode="lin" valueType="num">
                                      <p:cBhvr>
                                        <p:cTn id="54" dur="1000" fill="hold"/>
                                        <p:tgtEl>
                                          <p:spTgt spid="9"/>
                                        </p:tgtEl>
                                        <p:attrNameLst>
                                          <p:attrName>ppt_x</p:attrName>
                                        </p:attrNameLst>
                                      </p:cBhvr>
                                      <p:tavLst>
                                        <p:tav tm="0">
                                          <p:val>
                                            <p:strVal val="#ppt_x"/>
                                          </p:val>
                                        </p:tav>
                                        <p:tav tm="100000">
                                          <p:val>
                                            <p:strVal val="#ppt_x"/>
                                          </p:val>
                                        </p:tav>
                                      </p:tavLst>
                                    </p:anim>
                                    <p:anim calcmode="lin" valueType="num">
                                      <p:cBhvr>
                                        <p:cTn id="55" dur="1000" fill="hold"/>
                                        <p:tgtEl>
                                          <p:spTgt spid="9"/>
                                        </p:tgtEl>
                                        <p:attrNameLst>
                                          <p:attrName>ppt_y</p:attrName>
                                        </p:attrNameLst>
                                      </p:cBhvr>
                                      <p:tavLst>
                                        <p:tav tm="0">
                                          <p:val>
                                            <p:strVal val="#ppt_y+.1"/>
                                          </p:val>
                                        </p:tav>
                                        <p:tav tm="100000">
                                          <p:val>
                                            <p:strVal val="#ppt_y"/>
                                          </p:val>
                                        </p:tav>
                                      </p:tavLst>
                                    </p:anim>
                                  </p:childTnLst>
                                </p:cTn>
                              </p:par>
                              <p:par>
                                <p:cTn id="56" presetID="47" presetClass="entr" presetSubtype="0" fill="hold" grpId="0" nodeType="withEffect">
                                  <p:stCondLst>
                                    <p:cond delay="0"/>
                                  </p:stCondLst>
                                  <p:childTnLst>
                                    <p:set>
                                      <p:cBhvr>
                                        <p:cTn id="57" dur="1" fill="hold">
                                          <p:stCondLst>
                                            <p:cond delay="0"/>
                                          </p:stCondLst>
                                        </p:cTn>
                                        <p:tgtEl>
                                          <p:spTgt spid="10"/>
                                        </p:tgtEl>
                                        <p:attrNameLst>
                                          <p:attrName>style.visibility</p:attrName>
                                        </p:attrNameLst>
                                      </p:cBhvr>
                                      <p:to>
                                        <p:strVal val="visible"/>
                                      </p:to>
                                    </p:set>
                                    <p:animEffect transition="in" filter="fade">
                                      <p:cBhvr>
                                        <p:cTn id="58" dur="1000"/>
                                        <p:tgtEl>
                                          <p:spTgt spid="10"/>
                                        </p:tgtEl>
                                      </p:cBhvr>
                                    </p:animEffect>
                                    <p:anim calcmode="lin" valueType="num">
                                      <p:cBhvr>
                                        <p:cTn id="59" dur="1000" fill="hold"/>
                                        <p:tgtEl>
                                          <p:spTgt spid="10"/>
                                        </p:tgtEl>
                                        <p:attrNameLst>
                                          <p:attrName>ppt_x</p:attrName>
                                        </p:attrNameLst>
                                      </p:cBhvr>
                                      <p:tavLst>
                                        <p:tav tm="0">
                                          <p:val>
                                            <p:strVal val="#ppt_x"/>
                                          </p:val>
                                        </p:tav>
                                        <p:tav tm="100000">
                                          <p:val>
                                            <p:strVal val="#ppt_x"/>
                                          </p:val>
                                        </p:tav>
                                      </p:tavLst>
                                    </p:anim>
                                    <p:anim calcmode="lin" valueType="num">
                                      <p:cBhvr>
                                        <p:cTn id="60"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p:bldP spid="8" grpId="0"/>
      <p:bldP spid="9" grpId="0"/>
      <p:bldP spid="10" grpId="0"/>
      <p:bldP spid="11" grpId="0" animBg="1"/>
      <p:bldP spid="12" grpId="0" animBg="1"/>
      <p:bldP spid="13"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矩形 28"/>
          <p:cNvSpPr/>
          <p:nvPr/>
        </p:nvSpPr>
        <p:spPr bwMode="auto">
          <a:xfrm>
            <a:off x="457198" y="2015106"/>
            <a:ext cx="3879671" cy="1155572"/>
          </a:xfrm>
          <a:custGeom>
            <a:avLst/>
            <a:gdLst/>
            <a:ahLst/>
            <a:cxnLst/>
            <a:rect l="l" t="t" r="r" b="b"/>
            <a:pathLst>
              <a:path w="4310745" h="1283968">
                <a:moveTo>
                  <a:pt x="1089668" y="0"/>
                </a:moveTo>
                <a:lnTo>
                  <a:pt x="3526973" y="0"/>
                </a:lnTo>
                <a:lnTo>
                  <a:pt x="4310745" y="1269454"/>
                </a:lnTo>
                <a:lnTo>
                  <a:pt x="1089668" y="1283968"/>
                </a:lnTo>
                <a:close/>
                <a:moveTo>
                  <a:pt x="0" y="0"/>
                </a:moveTo>
                <a:lnTo>
                  <a:pt x="1089667" y="0"/>
                </a:lnTo>
                <a:lnTo>
                  <a:pt x="1089667" y="1283968"/>
                </a:lnTo>
                <a:lnTo>
                  <a:pt x="0" y="1283968"/>
                </a:lnTo>
                <a:close/>
              </a:path>
            </a:pathLst>
          </a:custGeom>
          <a:solidFill>
            <a:srgbClr val="0070C0"/>
          </a:solidFill>
          <a:ln w="9525" cap="flat" cmpd="sng" algn="ctr">
            <a:noFill/>
            <a:prstDash val="solid"/>
            <a:round/>
            <a:headEnd type="none" w="med" len="med"/>
            <a:tailEnd type="none" w="med" len="med"/>
          </a:ln>
          <a:effectLst/>
        </p:spPr>
        <p:txBody>
          <a:bodyPr vert="horz" wrap="square" lIns="82296" tIns="41148" rIns="82296" bIns="41148" numCol="1" rtlCol="0" anchor="t" anchorCtr="0" compatLnSpc="1">
            <a:prstTxWarp prst="textNoShape">
              <a:avLst/>
            </a:prstTxWarp>
          </a:bodyPr>
          <a:lstStyle/>
          <a:p>
            <a:pPr defTabSz="822960" fontAlgn="base">
              <a:spcBef>
                <a:spcPct val="0"/>
              </a:spcBef>
              <a:spcAft>
                <a:spcPct val="0"/>
              </a:spcAft>
            </a:pPr>
            <a:endParaRPr lang="zh-CN" altLang="en-US" sz="1620">
              <a:latin typeface="Arial" pitchFamily="34" charset="0"/>
              <a:ea typeface="宋体" pitchFamily="2" charset="-122"/>
            </a:endParaRPr>
          </a:p>
        </p:txBody>
      </p:sp>
      <p:sp>
        <p:nvSpPr>
          <p:cNvPr id="27" name="TextBox 26"/>
          <p:cNvSpPr txBox="1"/>
          <p:nvPr/>
        </p:nvSpPr>
        <p:spPr bwMode="auto">
          <a:xfrm>
            <a:off x="2544889" y="2143477"/>
            <a:ext cx="1073371" cy="646331"/>
          </a:xfrm>
          <a:prstGeom prst="rect">
            <a:avLst/>
          </a:prstGeom>
          <a:noFill/>
        </p:spPr>
        <p:txBody>
          <a:bodyPr wrap="none">
            <a:spAutoFit/>
          </a:bodyPr>
          <a:lstStyle/>
          <a:p>
            <a:pPr>
              <a:defRPr/>
            </a:pPr>
            <a:r>
              <a:rPr lang="zh-CN" altLang="en-US" sz="3600" kern="0" spc="-135" dirty="0">
                <a:ln w="1905">
                  <a:noFill/>
                </a:ln>
                <a:blipFill dpi="0" rotWithShape="1">
                  <a:blip r:embed="rId3"/>
                  <a:srcRect/>
                  <a:tile tx="0" ty="0" sx="100000" sy="100000" flip="none" algn="tl"/>
                </a:blipFill>
                <a:effectLst>
                  <a:outerShdw blurRad="50800" dist="50800" dir="5400000" algn="t" rotWithShape="0">
                    <a:srgbClr val="6C0000"/>
                  </a:outerShdw>
                </a:effectLst>
                <a:latin typeface="方正大黑简体" pitchFamily="65" charset="-122"/>
                <a:ea typeface="方正大黑简体" pitchFamily="65" charset="-122"/>
              </a:rPr>
              <a:t>目录</a:t>
            </a:r>
          </a:p>
        </p:txBody>
      </p:sp>
      <p:sp>
        <p:nvSpPr>
          <p:cNvPr id="28" name="TextBox 27"/>
          <p:cNvSpPr txBox="1"/>
          <p:nvPr/>
        </p:nvSpPr>
        <p:spPr bwMode="auto">
          <a:xfrm>
            <a:off x="2628665" y="2660591"/>
            <a:ext cx="991297" cy="369332"/>
          </a:xfrm>
          <a:prstGeom prst="rect">
            <a:avLst/>
          </a:prstGeom>
          <a:noFill/>
        </p:spPr>
        <p:txBody>
          <a:bodyPr wrap="none">
            <a:spAutoFit/>
          </a:bodyPr>
          <a:lstStyle/>
          <a:p>
            <a:pPr>
              <a:defRPr/>
            </a:pPr>
            <a:r>
              <a:rPr lang="en-US" altLang="zh-CN" kern="0" spc="-135" dirty="0">
                <a:ln w="1905">
                  <a:noFill/>
                </a:ln>
                <a:blipFill dpi="0" rotWithShape="1">
                  <a:blip r:embed="rId3"/>
                  <a:srcRect/>
                  <a:tile tx="0" ty="0" sx="100000" sy="100000" flip="none" algn="tl"/>
                </a:blipFill>
                <a:effectLst>
                  <a:outerShdw blurRad="50800" dist="50800" dir="5400000" algn="t" rotWithShape="0">
                    <a:srgbClr val="6C0000"/>
                  </a:outerShdw>
                </a:effectLst>
                <a:latin typeface="Arial Black" pitchFamily="34" charset="0"/>
                <a:ea typeface="方正大黑简体" pitchFamily="65" charset="-122"/>
              </a:rPr>
              <a:t>MU  LU</a:t>
            </a:r>
            <a:endParaRPr lang="zh-CN" altLang="en-US" kern="0" spc="-135" dirty="0">
              <a:ln w="1905">
                <a:noFill/>
              </a:ln>
              <a:blipFill dpi="0" rotWithShape="1">
                <a:blip r:embed="rId3"/>
                <a:srcRect/>
                <a:tile tx="0" ty="0" sx="100000" sy="100000" flip="none" algn="tl"/>
              </a:blipFill>
              <a:effectLst>
                <a:outerShdw blurRad="50800" dist="50800" dir="5400000" algn="t" rotWithShape="0">
                  <a:srgbClr val="6C0000"/>
                </a:outerShdw>
              </a:effectLst>
              <a:latin typeface="Arial Black" pitchFamily="34" charset="0"/>
              <a:ea typeface="方正大黑简体" pitchFamily="65" charset="-122"/>
            </a:endParaRPr>
          </a:p>
        </p:txBody>
      </p:sp>
      <p:pic>
        <p:nvPicPr>
          <p:cNvPr id="30" name="Picture 6"/>
          <p:cNvPicPr>
            <a:picLocks noChangeAspect="1" noChangeArrowheads="1"/>
          </p:cNvPicPr>
          <p:nvPr/>
        </p:nvPicPr>
        <p:blipFill>
          <a:blip r:embed="rId4" cstate="screen">
            <a:extLst>
              <a:ext uri="{28A0092B-C50C-407E-A947-70E740481C1C}">
                <a14:useLocalDpi xmlns:a14="http://schemas.microsoft.com/office/drawing/2010/main"/>
              </a:ext>
            </a:extLst>
          </a:blip>
          <a:stretch>
            <a:fillRect/>
          </a:stretch>
        </p:blipFill>
        <p:spPr bwMode="auto">
          <a:xfrm>
            <a:off x="700725" y="1529987"/>
            <a:ext cx="1884673" cy="2176443"/>
          </a:xfrm>
          <a:prstGeom prst="rect">
            <a:avLst/>
          </a:prstGeom>
          <a:noFill/>
          <a:effectLst/>
          <a:extLst>
            <a:ext uri="{909E8E84-426E-40DD-AFC4-6F175D3DCCD1}">
              <a14:hiddenFill xmlns:a14="http://schemas.microsoft.com/office/drawing/2010/main">
                <a:solidFill>
                  <a:srgbClr val="FFFFFF"/>
                </a:solidFill>
              </a14:hiddenFill>
            </a:ext>
          </a:extLst>
        </p:spPr>
      </p:pic>
      <p:sp>
        <p:nvSpPr>
          <p:cNvPr id="31" name="TextBox 30"/>
          <p:cNvSpPr txBox="1"/>
          <p:nvPr/>
        </p:nvSpPr>
        <p:spPr bwMode="auto">
          <a:xfrm>
            <a:off x="3921744" y="1079078"/>
            <a:ext cx="2031325" cy="369332"/>
          </a:xfrm>
          <a:prstGeom prst="rect">
            <a:avLst/>
          </a:prstGeom>
          <a:noFill/>
        </p:spPr>
        <p:txBody>
          <a:bodyPr wrap="none">
            <a:spAutoFit/>
          </a:bodyPr>
          <a:lstStyle/>
          <a:p>
            <a:pPr defTabSz="822960">
              <a:defRPr/>
            </a:pPr>
            <a:r>
              <a:rPr lang="zh-CN" altLang="en-US" kern="0" dirty="0">
                <a:solidFill>
                  <a:prstClr val="black">
                    <a:lumMod val="85000"/>
                    <a:lumOff val="15000"/>
                  </a:prstClr>
                </a:solidFill>
                <a:latin typeface="微软雅黑" pitchFamily="34" charset="-122"/>
                <a:ea typeface="微软雅黑" pitchFamily="34" charset="-122"/>
              </a:rPr>
              <a:t>在此输入目录内容</a:t>
            </a:r>
          </a:p>
        </p:txBody>
      </p:sp>
      <p:sp>
        <p:nvSpPr>
          <p:cNvPr id="32" name="TextBox 31"/>
          <p:cNvSpPr txBox="1"/>
          <p:nvPr/>
        </p:nvSpPr>
        <p:spPr bwMode="auto">
          <a:xfrm>
            <a:off x="3930316" y="1477700"/>
            <a:ext cx="2666114" cy="258532"/>
          </a:xfrm>
          <a:prstGeom prst="rect">
            <a:avLst/>
          </a:prstGeom>
          <a:noFill/>
        </p:spPr>
        <p:txBody>
          <a:bodyPr wrap="none">
            <a:spAutoFit/>
          </a:bodyPr>
          <a:lstStyle/>
          <a:p>
            <a:pPr defTabSz="822960">
              <a:defRPr/>
            </a:pPr>
            <a:r>
              <a:rPr lang="zh-CN" altLang="en-US" sz="1080" kern="0" dirty="0">
                <a:solidFill>
                  <a:prstClr val="black">
                    <a:lumMod val="85000"/>
                    <a:lumOff val="15000"/>
                  </a:prstClr>
                </a:solidFill>
                <a:latin typeface="微软雅黑" pitchFamily="34" charset="-122"/>
                <a:ea typeface="微软雅黑" pitchFamily="34" charset="-122"/>
              </a:rPr>
              <a:t>在此录入此部分的内容及说明，简单扼要</a:t>
            </a:r>
          </a:p>
        </p:txBody>
      </p:sp>
      <p:sp>
        <p:nvSpPr>
          <p:cNvPr id="33" name="TextBox 32"/>
          <p:cNvSpPr txBox="1"/>
          <p:nvPr/>
        </p:nvSpPr>
        <p:spPr bwMode="auto">
          <a:xfrm>
            <a:off x="4812088" y="2637913"/>
            <a:ext cx="2031325" cy="369332"/>
          </a:xfrm>
          <a:prstGeom prst="rect">
            <a:avLst/>
          </a:prstGeom>
          <a:noFill/>
        </p:spPr>
        <p:txBody>
          <a:bodyPr wrap="none">
            <a:spAutoFit/>
          </a:bodyPr>
          <a:lstStyle/>
          <a:p>
            <a:pPr defTabSz="822960">
              <a:defRPr/>
            </a:pPr>
            <a:r>
              <a:rPr lang="zh-CN" altLang="en-US" kern="0" dirty="0">
                <a:solidFill>
                  <a:prstClr val="black">
                    <a:lumMod val="85000"/>
                    <a:lumOff val="15000"/>
                  </a:prstClr>
                </a:solidFill>
                <a:latin typeface="微软雅黑" pitchFamily="34" charset="-122"/>
                <a:ea typeface="微软雅黑" pitchFamily="34" charset="-122"/>
              </a:rPr>
              <a:t>在此输入目录内容</a:t>
            </a:r>
          </a:p>
        </p:txBody>
      </p:sp>
      <p:sp>
        <p:nvSpPr>
          <p:cNvPr id="34" name="TextBox 33"/>
          <p:cNvSpPr txBox="1"/>
          <p:nvPr/>
        </p:nvSpPr>
        <p:spPr bwMode="auto">
          <a:xfrm>
            <a:off x="4820660" y="3036533"/>
            <a:ext cx="2666114" cy="258532"/>
          </a:xfrm>
          <a:prstGeom prst="rect">
            <a:avLst/>
          </a:prstGeom>
          <a:noFill/>
        </p:spPr>
        <p:txBody>
          <a:bodyPr wrap="none">
            <a:spAutoFit/>
          </a:bodyPr>
          <a:lstStyle/>
          <a:p>
            <a:pPr defTabSz="822960">
              <a:defRPr/>
            </a:pPr>
            <a:r>
              <a:rPr lang="zh-CN" altLang="en-US" sz="1080" kern="0" dirty="0">
                <a:solidFill>
                  <a:prstClr val="black">
                    <a:lumMod val="85000"/>
                    <a:lumOff val="15000"/>
                  </a:prstClr>
                </a:solidFill>
                <a:latin typeface="微软雅黑" pitchFamily="34" charset="-122"/>
                <a:ea typeface="微软雅黑" pitchFamily="34" charset="-122"/>
              </a:rPr>
              <a:t>在此录入此部分的内容及说明，简单扼要</a:t>
            </a:r>
          </a:p>
        </p:txBody>
      </p:sp>
      <p:sp>
        <p:nvSpPr>
          <p:cNvPr id="35" name="TextBox 34"/>
          <p:cNvSpPr txBox="1"/>
          <p:nvPr/>
        </p:nvSpPr>
        <p:spPr bwMode="auto">
          <a:xfrm>
            <a:off x="4384896" y="1830964"/>
            <a:ext cx="2031325" cy="369332"/>
          </a:xfrm>
          <a:prstGeom prst="rect">
            <a:avLst/>
          </a:prstGeom>
          <a:noFill/>
        </p:spPr>
        <p:txBody>
          <a:bodyPr wrap="none">
            <a:spAutoFit/>
          </a:bodyPr>
          <a:lstStyle/>
          <a:p>
            <a:pPr defTabSz="822960">
              <a:defRPr/>
            </a:pPr>
            <a:r>
              <a:rPr lang="zh-CN" altLang="en-US" kern="0" dirty="0">
                <a:solidFill>
                  <a:prstClr val="black">
                    <a:lumMod val="85000"/>
                    <a:lumOff val="15000"/>
                  </a:prstClr>
                </a:solidFill>
                <a:latin typeface="微软雅黑" pitchFamily="34" charset="-122"/>
                <a:ea typeface="微软雅黑" pitchFamily="34" charset="-122"/>
              </a:rPr>
              <a:t>在此输入目录内容</a:t>
            </a:r>
          </a:p>
        </p:txBody>
      </p:sp>
      <p:sp>
        <p:nvSpPr>
          <p:cNvPr id="36" name="TextBox 35"/>
          <p:cNvSpPr txBox="1"/>
          <p:nvPr/>
        </p:nvSpPr>
        <p:spPr bwMode="auto">
          <a:xfrm>
            <a:off x="4393469" y="2229586"/>
            <a:ext cx="2666114" cy="258532"/>
          </a:xfrm>
          <a:prstGeom prst="rect">
            <a:avLst/>
          </a:prstGeom>
          <a:noFill/>
        </p:spPr>
        <p:txBody>
          <a:bodyPr wrap="none">
            <a:spAutoFit/>
          </a:bodyPr>
          <a:lstStyle/>
          <a:p>
            <a:pPr defTabSz="822960">
              <a:defRPr/>
            </a:pPr>
            <a:r>
              <a:rPr lang="zh-CN" altLang="en-US" sz="1080" kern="0" dirty="0">
                <a:solidFill>
                  <a:prstClr val="black">
                    <a:lumMod val="85000"/>
                    <a:lumOff val="15000"/>
                  </a:prstClr>
                </a:solidFill>
                <a:latin typeface="微软雅黑" pitchFamily="34" charset="-122"/>
                <a:ea typeface="微软雅黑" pitchFamily="34" charset="-122"/>
              </a:rPr>
              <a:t>在此录入此部分的内容及说明，简单扼要</a:t>
            </a:r>
          </a:p>
        </p:txBody>
      </p:sp>
      <p:sp>
        <p:nvSpPr>
          <p:cNvPr id="37" name="TextBox 36"/>
          <p:cNvSpPr txBox="1"/>
          <p:nvPr/>
        </p:nvSpPr>
        <p:spPr bwMode="auto">
          <a:xfrm>
            <a:off x="5233318" y="3378920"/>
            <a:ext cx="2031325" cy="369332"/>
          </a:xfrm>
          <a:prstGeom prst="rect">
            <a:avLst/>
          </a:prstGeom>
          <a:noFill/>
        </p:spPr>
        <p:txBody>
          <a:bodyPr wrap="none">
            <a:spAutoFit/>
          </a:bodyPr>
          <a:lstStyle/>
          <a:p>
            <a:pPr defTabSz="822960">
              <a:defRPr/>
            </a:pPr>
            <a:r>
              <a:rPr lang="zh-CN" altLang="en-US" kern="0" dirty="0">
                <a:solidFill>
                  <a:prstClr val="black">
                    <a:lumMod val="85000"/>
                    <a:lumOff val="15000"/>
                  </a:prstClr>
                </a:solidFill>
                <a:latin typeface="微软雅黑" pitchFamily="34" charset="-122"/>
                <a:ea typeface="微软雅黑" pitchFamily="34" charset="-122"/>
              </a:rPr>
              <a:t>在此输入目录内容</a:t>
            </a:r>
          </a:p>
        </p:txBody>
      </p:sp>
      <p:sp>
        <p:nvSpPr>
          <p:cNvPr id="38" name="TextBox 37"/>
          <p:cNvSpPr txBox="1"/>
          <p:nvPr/>
        </p:nvSpPr>
        <p:spPr bwMode="auto">
          <a:xfrm>
            <a:off x="5241891" y="3776112"/>
            <a:ext cx="2666114" cy="258532"/>
          </a:xfrm>
          <a:prstGeom prst="rect">
            <a:avLst/>
          </a:prstGeom>
          <a:noFill/>
        </p:spPr>
        <p:txBody>
          <a:bodyPr wrap="none">
            <a:spAutoFit/>
          </a:bodyPr>
          <a:lstStyle/>
          <a:p>
            <a:pPr defTabSz="822960">
              <a:defRPr/>
            </a:pPr>
            <a:r>
              <a:rPr lang="zh-CN" altLang="en-US" sz="1080" kern="0" dirty="0">
                <a:solidFill>
                  <a:prstClr val="black">
                    <a:lumMod val="85000"/>
                    <a:lumOff val="15000"/>
                  </a:prstClr>
                </a:solidFill>
                <a:latin typeface="微软雅黑" pitchFamily="34" charset="-122"/>
                <a:ea typeface="微软雅黑" pitchFamily="34" charset="-122"/>
              </a:rPr>
              <a:t>在此录入此部分的内容及说明，简单扼要</a:t>
            </a:r>
          </a:p>
        </p:txBody>
      </p:sp>
      <p:sp>
        <p:nvSpPr>
          <p:cNvPr id="39" name="TextBox 38"/>
          <p:cNvSpPr txBox="1"/>
          <p:nvPr/>
        </p:nvSpPr>
        <p:spPr>
          <a:xfrm>
            <a:off x="3470278" y="1076461"/>
            <a:ext cx="522900" cy="701731"/>
          </a:xfrm>
          <a:prstGeom prst="rect">
            <a:avLst/>
          </a:prstGeom>
          <a:noFill/>
        </p:spPr>
        <p:txBody>
          <a:bodyPr wrap="none" rtlCol="0">
            <a:spAutoFit/>
          </a:bodyPr>
          <a:lstStyle/>
          <a:p>
            <a:r>
              <a:rPr lang="en-US" altLang="zh-CN" sz="3960" dirty="0">
                <a:solidFill>
                  <a:srgbClr val="0070C0"/>
                </a:solidFill>
                <a:latin typeface="Arial Black" pitchFamily="34" charset="0"/>
              </a:rPr>
              <a:t>1</a:t>
            </a:r>
            <a:endParaRPr lang="zh-CN" altLang="en-US" sz="3960" dirty="0">
              <a:solidFill>
                <a:srgbClr val="0070C0"/>
              </a:solidFill>
              <a:latin typeface="Arial Black" pitchFamily="34" charset="0"/>
            </a:endParaRPr>
          </a:p>
        </p:txBody>
      </p:sp>
      <p:sp>
        <p:nvSpPr>
          <p:cNvPr id="40" name="TextBox 39"/>
          <p:cNvSpPr txBox="1"/>
          <p:nvPr/>
        </p:nvSpPr>
        <p:spPr>
          <a:xfrm>
            <a:off x="3937035" y="1857099"/>
            <a:ext cx="522900" cy="701731"/>
          </a:xfrm>
          <a:prstGeom prst="rect">
            <a:avLst/>
          </a:prstGeom>
          <a:noFill/>
        </p:spPr>
        <p:txBody>
          <a:bodyPr wrap="none" rtlCol="0">
            <a:spAutoFit/>
          </a:bodyPr>
          <a:lstStyle/>
          <a:p>
            <a:r>
              <a:rPr lang="en-US" altLang="zh-CN" sz="3960" dirty="0">
                <a:solidFill>
                  <a:srgbClr val="0070C0"/>
                </a:solidFill>
                <a:latin typeface="Arial Black" pitchFamily="34" charset="0"/>
              </a:rPr>
              <a:t>2</a:t>
            </a:r>
            <a:endParaRPr lang="zh-CN" altLang="en-US" sz="3960" dirty="0">
              <a:solidFill>
                <a:srgbClr val="0070C0"/>
              </a:solidFill>
              <a:latin typeface="Arial Black" pitchFamily="34" charset="0"/>
            </a:endParaRPr>
          </a:p>
        </p:txBody>
      </p:sp>
      <p:sp>
        <p:nvSpPr>
          <p:cNvPr id="41" name="TextBox 40"/>
          <p:cNvSpPr txBox="1"/>
          <p:nvPr/>
        </p:nvSpPr>
        <p:spPr>
          <a:xfrm>
            <a:off x="4418759" y="2632228"/>
            <a:ext cx="522900" cy="701731"/>
          </a:xfrm>
          <a:prstGeom prst="rect">
            <a:avLst/>
          </a:prstGeom>
          <a:noFill/>
        </p:spPr>
        <p:txBody>
          <a:bodyPr wrap="none" rtlCol="0">
            <a:spAutoFit/>
          </a:bodyPr>
          <a:lstStyle/>
          <a:p>
            <a:r>
              <a:rPr lang="en-US" altLang="zh-CN" sz="3960" dirty="0">
                <a:solidFill>
                  <a:srgbClr val="0070C0"/>
                </a:solidFill>
                <a:latin typeface="Arial Black" pitchFamily="34" charset="0"/>
              </a:rPr>
              <a:t>3</a:t>
            </a:r>
            <a:endParaRPr lang="zh-CN" altLang="en-US" sz="3960" dirty="0">
              <a:solidFill>
                <a:srgbClr val="0070C0"/>
              </a:solidFill>
              <a:latin typeface="Arial Black" pitchFamily="34" charset="0"/>
            </a:endParaRPr>
          </a:p>
        </p:txBody>
      </p:sp>
      <p:sp>
        <p:nvSpPr>
          <p:cNvPr id="42" name="TextBox 41"/>
          <p:cNvSpPr txBox="1"/>
          <p:nvPr/>
        </p:nvSpPr>
        <p:spPr>
          <a:xfrm>
            <a:off x="4791217" y="3369820"/>
            <a:ext cx="522900" cy="701731"/>
          </a:xfrm>
          <a:prstGeom prst="rect">
            <a:avLst/>
          </a:prstGeom>
          <a:noFill/>
        </p:spPr>
        <p:txBody>
          <a:bodyPr wrap="none" rtlCol="0">
            <a:spAutoFit/>
          </a:bodyPr>
          <a:lstStyle/>
          <a:p>
            <a:r>
              <a:rPr lang="en-US" altLang="zh-CN" sz="3960" dirty="0">
                <a:solidFill>
                  <a:srgbClr val="0070C0"/>
                </a:solidFill>
                <a:latin typeface="Arial Black" pitchFamily="34" charset="0"/>
              </a:rPr>
              <a:t>4</a:t>
            </a:r>
            <a:endParaRPr lang="zh-CN" altLang="en-US" sz="3960" dirty="0">
              <a:solidFill>
                <a:srgbClr val="0070C0"/>
              </a:solidFill>
              <a:latin typeface="Arial Black" pitchFamily="34" charset="0"/>
            </a:endParaRPr>
          </a:p>
        </p:txBody>
      </p:sp>
      <p:sp>
        <p:nvSpPr>
          <p:cNvPr id="43" name="矩形 34"/>
          <p:cNvSpPr/>
          <p:nvPr/>
        </p:nvSpPr>
        <p:spPr bwMode="auto">
          <a:xfrm>
            <a:off x="7240842" y="2015106"/>
            <a:ext cx="1445958" cy="1155572"/>
          </a:xfrm>
          <a:custGeom>
            <a:avLst/>
            <a:gdLst>
              <a:gd name="connsiteX0" fmla="*/ 0 w 1055077"/>
              <a:gd name="connsiteY0" fmla="*/ 0 h 1283968"/>
              <a:gd name="connsiteX1" fmla="*/ 1055077 w 1055077"/>
              <a:gd name="connsiteY1" fmla="*/ 0 h 1283968"/>
              <a:gd name="connsiteX2" fmla="*/ 1055077 w 1055077"/>
              <a:gd name="connsiteY2" fmla="*/ 1283968 h 1283968"/>
              <a:gd name="connsiteX3" fmla="*/ 0 w 1055077"/>
              <a:gd name="connsiteY3" fmla="*/ 1283968 h 1283968"/>
              <a:gd name="connsiteX4" fmla="*/ 0 w 1055077"/>
              <a:gd name="connsiteY4" fmla="*/ 0 h 1283968"/>
              <a:gd name="connsiteX0" fmla="*/ 0 w 1606620"/>
              <a:gd name="connsiteY0" fmla="*/ 0 h 1283968"/>
              <a:gd name="connsiteX1" fmla="*/ 1606620 w 1606620"/>
              <a:gd name="connsiteY1" fmla="*/ 0 h 1283968"/>
              <a:gd name="connsiteX2" fmla="*/ 1606620 w 1606620"/>
              <a:gd name="connsiteY2" fmla="*/ 1283968 h 1283968"/>
              <a:gd name="connsiteX3" fmla="*/ 551543 w 1606620"/>
              <a:gd name="connsiteY3" fmla="*/ 1283968 h 1283968"/>
              <a:gd name="connsiteX4" fmla="*/ 0 w 1606620"/>
              <a:gd name="connsiteY4" fmla="*/ 0 h 1283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06620" h="1283968">
                <a:moveTo>
                  <a:pt x="0" y="0"/>
                </a:moveTo>
                <a:lnTo>
                  <a:pt x="1606620" y="0"/>
                </a:lnTo>
                <a:lnTo>
                  <a:pt x="1606620" y="1283968"/>
                </a:lnTo>
                <a:lnTo>
                  <a:pt x="551543" y="1283968"/>
                </a:lnTo>
                <a:lnTo>
                  <a:pt x="0" y="0"/>
                </a:lnTo>
                <a:close/>
              </a:path>
            </a:pathLst>
          </a:custGeom>
          <a:solidFill>
            <a:srgbClr val="0070C0"/>
          </a:solidFill>
          <a:ln w="9525" cap="flat" cmpd="sng" algn="ctr">
            <a:noFill/>
            <a:prstDash val="solid"/>
            <a:round/>
            <a:headEnd type="none" w="med" len="med"/>
            <a:tailEnd type="none" w="med" len="med"/>
          </a:ln>
          <a:effectLst/>
        </p:spPr>
        <p:txBody>
          <a:bodyPr vert="horz" wrap="square" lIns="82296" tIns="41148" rIns="82296" bIns="41148" numCol="1" rtlCol="0" anchor="t" anchorCtr="0" compatLnSpc="1">
            <a:prstTxWarp prst="textNoShape">
              <a:avLst/>
            </a:prstTxWarp>
          </a:bodyPr>
          <a:lstStyle/>
          <a:p>
            <a:pPr defTabSz="822960" fontAlgn="base">
              <a:spcBef>
                <a:spcPct val="0"/>
              </a:spcBef>
              <a:spcAft>
                <a:spcPct val="0"/>
              </a:spcAft>
            </a:pPr>
            <a:endParaRPr lang="zh-CN" altLang="en-US" sz="1620">
              <a:latin typeface="Arial" pitchFamily="34" charset="0"/>
              <a:ea typeface="宋体" pitchFamily="2" charset="-122"/>
            </a:endParaRPr>
          </a:p>
        </p:txBody>
      </p:sp>
    </p:spTree>
    <p:extLst>
      <p:ext uri="{BB962C8B-B14F-4D97-AF65-F5344CB8AC3E}">
        <p14:creationId xmlns:p14="http://schemas.microsoft.com/office/powerpoint/2010/main" val="1495293800"/>
      </p:ext>
    </p:extLst>
  </p:cSld>
  <p:clrMapOvr>
    <a:masterClrMapping/>
  </p:clrMapOvr>
  <p:transition spd="slow" advClick="0" advTm="600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left)">
                                      <p:cBhvr>
                                        <p:cTn id="7" dur="500"/>
                                        <p:tgtEl>
                                          <p:spTgt spid="29"/>
                                        </p:tgtEl>
                                      </p:cBhvr>
                                    </p:animEffect>
                                  </p:childTnLst>
                                </p:cTn>
                              </p:par>
                            </p:childTnLst>
                          </p:cTn>
                        </p:par>
                        <p:par>
                          <p:cTn id="8" fill="hold">
                            <p:stCondLst>
                              <p:cond delay="500"/>
                            </p:stCondLst>
                            <p:childTnLst>
                              <p:par>
                                <p:cTn id="9" presetID="49" presetClass="entr" presetSubtype="0" decel="100000" fill="hold" nodeType="afterEffect">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cBhvr>
                                        <p:cTn id="11" dur="500" fill="hold"/>
                                        <p:tgtEl>
                                          <p:spTgt spid="30"/>
                                        </p:tgtEl>
                                        <p:attrNameLst>
                                          <p:attrName>ppt_w</p:attrName>
                                        </p:attrNameLst>
                                      </p:cBhvr>
                                      <p:tavLst>
                                        <p:tav tm="0">
                                          <p:val>
                                            <p:fltVal val="0"/>
                                          </p:val>
                                        </p:tav>
                                        <p:tav tm="100000">
                                          <p:val>
                                            <p:strVal val="#ppt_w"/>
                                          </p:val>
                                        </p:tav>
                                      </p:tavLst>
                                    </p:anim>
                                    <p:anim calcmode="lin" valueType="num">
                                      <p:cBhvr>
                                        <p:cTn id="12" dur="500" fill="hold"/>
                                        <p:tgtEl>
                                          <p:spTgt spid="30"/>
                                        </p:tgtEl>
                                        <p:attrNameLst>
                                          <p:attrName>ppt_h</p:attrName>
                                        </p:attrNameLst>
                                      </p:cBhvr>
                                      <p:tavLst>
                                        <p:tav tm="0">
                                          <p:val>
                                            <p:fltVal val="0"/>
                                          </p:val>
                                        </p:tav>
                                        <p:tav tm="100000">
                                          <p:val>
                                            <p:strVal val="#ppt_h"/>
                                          </p:val>
                                        </p:tav>
                                      </p:tavLst>
                                    </p:anim>
                                    <p:anim calcmode="lin" valueType="num">
                                      <p:cBhvr>
                                        <p:cTn id="13" dur="500" fill="hold"/>
                                        <p:tgtEl>
                                          <p:spTgt spid="30"/>
                                        </p:tgtEl>
                                        <p:attrNameLst>
                                          <p:attrName>style.rotation</p:attrName>
                                        </p:attrNameLst>
                                      </p:cBhvr>
                                      <p:tavLst>
                                        <p:tav tm="0">
                                          <p:val>
                                            <p:fltVal val="360"/>
                                          </p:val>
                                        </p:tav>
                                        <p:tav tm="100000">
                                          <p:val>
                                            <p:fltVal val="0"/>
                                          </p:val>
                                        </p:tav>
                                      </p:tavLst>
                                    </p:anim>
                                    <p:animEffect transition="in" filter="fade">
                                      <p:cBhvr>
                                        <p:cTn id="14" dur="500"/>
                                        <p:tgtEl>
                                          <p:spTgt spid="30"/>
                                        </p:tgtEl>
                                      </p:cBhvr>
                                    </p:animEffect>
                                  </p:childTnLst>
                                </p:cTn>
                              </p:par>
                            </p:childTnLst>
                          </p:cTn>
                        </p:par>
                        <p:par>
                          <p:cTn id="15" fill="hold">
                            <p:stCondLst>
                              <p:cond delay="1000"/>
                            </p:stCondLst>
                            <p:childTnLst>
                              <p:par>
                                <p:cTn id="16" presetID="42" presetClass="entr" presetSubtype="0" fill="hold" grpId="0" nodeType="afterEffect">
                                  <p:stCondLst>
                                    <p:cond delay="0"/>
                                  </p:stCondLst>
                                  <p:childTnLst>
                                    <p:set>
                                      <p:cBhvr>
                                        <p:cTn id="17" dur="1" fill="hold">
                                          <p:stCondLst>
                                            <p:cond delay="0"/>
                                          </p:stCondLst>
                                        </p:cTn>
                                        <p:tgtEl>
                                          <p:spTgt spid="27"/>
                                        </p:tgtEl>
                                        <p:attrNameLst>
                                          <p:attrName>style.visibility</p:attrName>
                                        </p:attrNameLst>
                                      </p:cBhvr>
                                      <p:to>
                                        <p:strVal val="visible"/>
                                      </p:to>
                                    </p:set>
                                    <p:animEffect transition="in" filter="fade">
                                      <p:cBhvr>
                                        <p:cTn id="18" dur="500"/>
                                        <p:tgtEl>
                                          <p:spTgt spid="27"/>
                                        </p:tgtEl>
                                      </p:cBhvr>
                                    </p:animEffect>
                                    <p:anim calcmode="lin" valueType="num">
                                      <p:cBhvr>
                                        <p:cTn id="19" dur="500" fill="hold"/>
                                        <p:tgtEl>
                                          <p:spTgt spid="27"/>
                                        </p:tgtEl>
                                        <p:attrNameLst>
                                          <p:attrName>ppt_x</p:attrName>
                                        </p:attrNameLst>
                                      </p:cBhvr>
                                      <p:tavLst>
                                        <p:tav tm="0">
                                          <p:val>
                                            <p:strVal val="#ppt_x"/>
                                          </p:val>
                                        </p:tav>
                                        <p:tav tm="100000">
                                          <p:val>
                                            <p:strVal val="#ppt_x"/>
                                          </p:val>
                                        </p:tav>
                                      </p:tavLst>
                                    </p:anim>
                                    <p:anim calcmode="lin" valueType="num">
                                      <p:cBhvr>
                                        <p:cTn id="20" dur="500" fill="hold"/>
                                        <p:tgtEl>
                                          <p:spTgt spid="27"/>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500"/>
                                  </p:stCondLst>
                                  <p:childTnLst>
                                    <p:set>
                                      <p:cBhvr>
                                        <p:cTn id="22" dur="1" fill="hold">
                                          <p:stCondLst>
                                            <p:cond delay="0"/>
                                          </p:stCondLst>
                                        </p:cTn>
                                        <p:tgtEl>
                                          <p:spTgt spid="28"/>
                                        </p:tgtEl>
                                        <p:attrNameLst>
                                          <p:attrName>style.visibility</p:attrName>
                                        </p:attrNameLst>
                                      </p:cBhvr>
                                      <p:to>
                                        <p:strVal val="visible"/>
                                      </p:to>
                                    </p:set>
                                    <p:animEffect transition="in" filter="fade">
                                      <p:cBhvr>
                                        <p:cTn id="23" dur="500"/>
                                        <p:tgtEl>
                                          <p:spTgt spid="28"/>
                                        </p:tgtEl>
                                      </p:cBhvr>
                                    </p:animEffect>
                                    <p:anim calcmode="lin" valueType="num">
                                      <p:cBhvr>
                                        <p:cTn id="24" dur="500" fill="hold"/>
                                        <p:tgtEl>
                                          <p:spTgt spid="28"/>
                                        </p:tgtEl>
                                        <p:attrNameLst>
                                          <p:attrName>ppt_x</p:attrName>
                                        </p:attrNameLst>
                                      </p:cBhvr>
                                      <p:tavLst>
                                        <p:tav tm="0">
                                          <p:val>
                                            <p:strVal val="#ppt_x"/>
                                          </p:val>
                                        </p:tav>
                                        <p:tav tm="100000">
                                          <p:val>
                                            <p:strVal val="#ppt_x"/>
                                          </p:val>
                                        </p:tav>
                                      </p:tavLst>
                                    </p:anim>
                                    <p:anim calcmode="lin" valueType="num">
                                      <p:cBhvr>
                                        <p:cTn id="25" dur="500" fill="hold"/>
                                        <p:tgtEl>
                                          <p:spTgt spid="28"/>
                                        </p:tgtEl>
                                        <p:attrNameLst>
                                          <p:attrName>ppt_y</p:attrName>
                                        </p:attrNameLst>
                                      </p:cBhvr>
                                      <p:tavLst>
                                        <p:tav tm="0">
                                          <p:val>
                                            <p:strVal val="#ppt_y+.1"/>
                                          </p:val>
                                        </p:tav>
                                        <p:tav tm="100000">
                                          <p:val>
                                            <p:strVal val="#ppt_y"/>
                                          </p:val>
                                        </p:tav>
                                      </p:tavLst>
                                    </p:anim>
                                  </p:childTnLst>
                                </p:cTn>
                              </p:par>
                            </p:childTnLst>
                          </p:cTn>
                        </p:par>
                        <p:par>
                          <p:cTn id="26" fill="hold">
                            <p:stCondLst>
                              <p:cond delay="2000"/>
                            </p:stCondLst>
                            <p:childTnLst>
                              <p:par>
                                <p:cTn id="27" presetID="15" presetClass="entr" presetSubtype="0" fill="hold" grpId="0" nodeType="afterEffect">
                                  <p:stCondLst>
                                    <p:cond delay="0"/>
                                  </p:stCondLst>
                                  <p:childTnLst>
                                    <p:set>
                                      <p:cBhvr>
                                        <p:cTn id="28" dur="1" fill="hold">
                                          <p:stCondLst>
                                            <p:cond delay="0"/>
                                          </p:stCondLst>
                                        </p:cTn>
                                        <p:tgtEl>
                                          <p:spTgt spid="39"/>
                                        </p:tgtEl>
                                        <p:attrNameLst>
                                          <p:attrName>style.visibility</p:attrName>
                                        </p:attrNameLst>
                                      </p:cBhvr>
                                      <p:to>
                                        <p:strVal val="visible"/>
                                      </p:to>
                                    </p:set>
                                    <p:anim calcmode="lin" valueType="num">
                                      <p:cBhvr>
                                        <p:cTn id="29" dur="1000" fill="hold"/>
                                        <p:tgtEl>
                                          <p:spTgt spid="39"/>
                                        </p:tgtEl>
                                        <p:attrNameLst>
                                          <p:attrName>ppt_w</p:attrName>
                                        </p:attrNameLst>
                                      </p:cBhvr>
                                      <p:tavLst>
                                        <p:tav tm="0">
                                          <p:val>
                                            <p:fltVal val="0"/>
                                          </p:val>
                                        </p:tav>
                                        <p:tav tm="100000">
                                          <p:val>
                                            <p:strVal val="#ppt_w"/>
                                          </p:val>
                                        </p:tav>
                                      </p:tavLst>
                                    </p:anim>
                                    <p:anim calcmode="lin" valueType="num">
                                      <p:cBhvr>
                                        <p:cTn id="30" dur="1000" fill="hold"/>
                                        <p:tgtEl>
                                          <p:spTgt spid="39"/>
                                        </p:tgtEl>
                                        <p:attrNameLst>
                                          <p:attrName>ppt_h</p:attrName>
                                        </p:attrNameLst>
                                      </p:cBhvr>
                                      <p:tavLst>
                                        <p:tav tm="0">
                                          <p:val>
                                            <p:fltVal val="0"/>
                                          </p:val>
                                        </p:tav>
                                        <p:tav tm="100000">
                                          <p:val>
                                            <p:strVal val="#ppt_h"/>
                                          </p:val>
                                        </p:tav>
                                      </p:tavLst>
                                    </p:anim>
                                    <p:anim calcmode="lin" valueType="num">
                                      <p:cBhvr>
                                        <p:cTn id="31" dur="1000" fill="hold"/>
                                        <p:tgtEl>
                                          <p:spTgt spid="39"/>
                                        </p:tgtEl>
                                        <p:attrNameLst>
                                          <p:attrName>ppt_x</p:attrName>
                                        </p:attrNameLst>
                                      </p:cBhvr>
                                      <p:tavLst>
                                        <p:tav tm="0" fmla="#ppt_x+(cos(-2*pi*(1-$))*-#ppt_x-sin(-2*pi*(1-$))*(1-#ppt_y))*(1-$)">
                                          <p:val>
                                            <p:fltVal val="0"/>
                                          </p:val>
                                        </p:tav>
                                        <p:tav tm="100000">
                                          <p:val>
                                            <p:fltVal val="1"/>
                                          </p:val>
                                        </p:tav>
                                      </p:tavLst>
                                    </p:anim>
                                    <p:anim calcmode="lin" valueType="num">
                                      <p:cBhvr>
                                        <p:cTn id="32" dur="1000" fill="hold"/>
                                        <p:tgtEl>
                                          <p:spTgt spid="39"/>
                                        </p:tgtEl>
                                        <p:attrNameLst>
                                          <p:attrName>ppt_y</p:attrName>
                                        </p:attrNameLst>
                                      </p:cBhvr>
                                      <p:tavLst>
                                        <p:tav tm="0" fmla="#ppt_y+(sin(-2*pi*(1-$))*-#ppt_x+cos(-2*pi*(1-$))*(1-#ppt_y))*(1-$)">
                                          <p:val>
                                            <p:fltVal val="0"/>
                                          </p:val>
                                        </p:tav>
                                        <p:tav tm="100000">
                                          <p:val>
                                            <p:fltVal val="1"/>
                                          </p:val>
                                        </p:tav>
                                      </p:tavLst>
                                    </p:anim>
                                  </p:childTnLst>
                                </p:cTn>
                              </p:par>
                              <p:par>
                                <p:cTn id="33" presetID="15" presetClass="entr" presetSubtype="0" fill="hold" grpId="0" nodeType="withEffect">
                                  <p:stCondLst>
                                    <p:cond delay="250"/>
                                  </p:stCondLst>
                                  <p:childTnLst>
                                    <p:set>
                                      <p:cBhvr>
                                        <p:cTn id="34" dur="1" fill="hold">
                                          <p:stCondLst>
                                            <p:cond delay="0"/>
                                          </p:stCondLst>
                                        </p:cTn>
                                        <p:tgtEl>
                                          <p:spTgt spid="40"/>
                                        </p:tgtEl>
                                        <p:attrNameLst>
                                          <p:attrName>style.visibility</p:attrName>
                                        </p:attrNameLst>
                                      </p:cBhvr>
                                      <p:to>
                                        <p:strVal val="visible"/>
                                      </p:to>
                                    </p:set>
                                    <p:anim calcmode="lin" valueType="num">
                                      <p:cBhvr>
                                        <p:cTn id="35" dur="1000" fill="hold"/>
                                        <p:tgtEl>
                                          <p:spTgt spid="40"/>
                                        </p:tgtEl>
                                        <p:attrNameLst>
                                          <p:attrName>ppt_w</p:attrName>
                                        </p:attrNameLst>
                                      </p:cBhvr>
                                      <p:tavLst>
                                        <p:tav tm="0">
                                          <p:val>
                                            <p:fltVal val="0"/>
                                          </p:val>
                                        </p:tav>
                                        <p:tav tm="100000">
                                          <p:val>
                                            <p:strVal val="#ppt_w"/>
                                          </p:val>
                                        </p:tav>
                                      </p:tavLst>
                                    </p:anim>
                                    <p:anim calcmode="lin" valueType="num">
                                      <p:cBhvr>
                                        <p:cTn id="36" dur="1000" fill="hold"/>
                                        <p:tgtEl>
                                          <p:spTgt spid="40"/>
                                        </p:tgtEl>
                                        <p:attrNameLst>
                                          <p:attrName>ppt_h</p:attrName>
                                        </p:attrNameLst>
                                      </p:cBhvr>
                                      <p:tavLst>
                                        <p:tav tm="0">
                                          <p:val>
                                            <p:fltVal val="0"/>
                                          </p:val>
                                        </p:tav>
                                        <p:tav tm="100000">
                                          <p:val>
                                            <p:strVal val="#ppt_h"/>
                                          </p:val>
                                        </p:tav>
                                      </p:tavLst>
                                    </p:anim>
                                    <p:anim calcmode="lin" valueType="num">
                                      <p:cBhvr>
                                        <p:cTn id="37" dur="1000" fill="hold"/>
                                        <p:tgtEl>
                                          <p:spTgt spid="40"/>
                                        </p:tgtEl>
                                        <p:attrNameLst>
                                          <p:attrName>ppt_x</p:attrName>
                                        </p:attrNameLst>
                                      </p:cBhvr>
                                      <p:tavLst>
                                        <p:tav tm="0" fmla="#ppt_x+(cos(-2*pi*(1-$))*-#ppt_x-sin(-2*pi*(1-$))*(1-#ppt_y))*(1-$)">
                                          <p:val>
                                            <p:fltVal val="0"/>
                                          </p:val>
                                        </p:tav>
                                        <p:tav tm="100000">
                                          <p:val>
                                            <p:fltVal val="1"/>
                                          </p:val>
                                        </p:tav>
                                      </p:tavLst>
                                    </p:anim>
                                    <p:anim calcmode="lin" valueType="num">
                                      <p:cBhvr>
                                        <p:cTn id="38" dur="1000" fill="hold"/>
                                        <p:tgtEl>
                                          <p:spTgt spid="40"/>
                                        </p:tgtEl>
                                        <p:attrNameLst>
                                          <p:attrName>ppt_y</p:attrName>
                                        </p:attrNameLst>
                                      </p:cBhvr>
                                      <p:tavLst>
                                        <p:tav tm="0" fmla="#ppt_y+(sin(-2*pi*(1-$))*-#ppt_x+cos(-2*pi*(1-$))*(1-#ppt_y))*(1-$)">
                                          <p:val>
                                            <p:fltVal val="0"/>
                                          </p:val>
                                        </p:tav>
                                        <p:tav tm="100000">
                                          <p:val>
                                            <p:fltVal val="1"/>
                                          </p:val>
                                        </p:tav>
                                      </p:tavLst>
                                    </p:anim>
                                  </p:childTnLst>
                                </p:cTn>
                              </p:par>
                              <p:par>
                                <p:cTn id="39" presetID="15" presetClass="entr" presetSubtype="0" fill="hold" grpId="0" nodeType="withEffect">
                                  <p:stCondLst>
                                    <p:cond delay="500"/>
                                  </p:stCondLst>
                                  <p:childTnLst>
                                    <p:set>
                                      <p:cBhvr>
                                        <p:cTn id="40" dur="1" fill="hold">
                                          <p:stCondLst>
                                            <p:cond delay="0"/>
                                          </p:stCondLst>
                                        </p:cTn>
                                        <p:tgtEl>
                                          <p:spTgt spid="41"/>
                                        </p:tgtEl>
                                        <p:attrNameLst>
                                          <p:attrName>style.visibility</p:attrName>
                                        </p:attrNameLst>
                                      </p:cBhvr>
                                      <p:to>
                                        <p:strVal val="visible"/>
                                      </p:to>
                                    </p:set>
                                    <p:anim calcmode="lin" valueType="num">
                                      <p:cBhvr>
                                        <p:cTn id="41" dur="1000" fill="hold"/>
                                        <p:tgtEl>
                                          <p:spTgt spid="41"/>
                                        </p:tgtEl>
                                        <p:attrNameLst>
                                          <p:attrName>ppt_w</p:attrName>
                                        </p:attrNameLst>
                                      </p:cBhvr>
                                      <p:tavLst>
                                        <p:tav tm="0">
                                          <p:val>
                                            <p:fltVal val="0"/>
                                          </p:val>
                                        </p:tav>
                                        <p:tav tm="100000">
                                          <p:val>
                                            <p:strVal val="#ppt_w"/>
                                          </p:val>
                                        </p:tav>
                                      </p:tavLst>
                                    </p:anim>
                                    <p:anim calcmode="lin" valueType="num">
                                      <p:cBhvr>
                                        <p:cTn id="42" dur="1000" fill="hold"/>
                                        <p:tgtEl>
                                          <p:spTgt spid="41"/>
                                        </p:tgtEl>
                                        <p:attrNameLst>
                                          <p:attrName>ppt_h</p:attrName>
                                        </p:attrNameLst>
                                      </p:cBhvr>
                                      <p:tavLst>
                                        <p:tav tm="0">
                                          <p:val>
                                            <p:fltVal val="0"/>
                                          </p:val>
                                        </p:tav>
                                        <p:tav tm="100000">
                                          <p:val>
                                            <p:strVal val="#ppt_h"/>
                                          </p:val>
                                        </p:tav>
                                      </p:tavLst>
                                    </p:anim>
                                    <p:anim calcmode="lin" valueType="num">
                                      <p:cBhvr>
                                        <p:cTn id="43" dur="1000" fill="hold"/>
                                        <p:tgtEl>
                                          <p:spTgt spid="41"/>
                                        </p:tgtEl>
                                        <p:attrNameLst>
                                          <p:attrName>ppt_x</p:attrName>
                                        </p:attrNameLst>
                                      </p:cBhvr>
                                      <p:tavLst>
                                        <p:tav tm="0" fmla="#ppt_x+(cos(-2*pi*(1-$))*-#ppt_x-sin(-2*pi*(1-$))*(1-#ppt_y))*(1-$)">
                                          <p:val>
                                            <p:fltVal val="0"/>
                                          </p:val>
                                        </p:tav>
                                        <p:tav tm="100000">
                                          <p:val>
                                            <p:fltVal val="1"/>
                                          </p:val>
                                        </p:tav>
                                      </p:tavLst>
                                    </p:anim>
                                    <p:anim calcmode="lin" valueType="num">
                                      <p:cBhvr>
                                        <p:cTn id="44" dur="1000" fill="hold"/>
                                        <p:tgtEl>
                                          <p:spTgt spid="41"/>
                                        </p:tgtEl>
                                        <p:attrNameLst>
                                          <p:attrName>ppt_y</p:attrName>
                                        </p:attrNameLst>
                                      </p:cBhvr>
                                      <p:tavLst>
                                        <p:tav tm="0" fmla="#ppt_y+(sin(-2*pi*(1-$))*-#ppt_x+cos(-2*pi*(1-$))*(1-#ppt_y))*(1-$)">
                                          <p:val>
                                            <p:fltVal val="0"/>
                                          </p:val>
                                        </p:tav>
                                        <p:tav tm="100000">
                                          <p:val>
                                            <p:fltVal val="1"/>
                                          </p:val>
                                        </p:tav>
                                      </p:tavLst>
                                    </p:anim>
                                  </p:childTnLst>
                                </p:cTn>
                              </p:par>
                              <p:par>
                                <p:cTn id="45" presetID="15" presetClass="entr" presetSubtype="0" fill="hold" grpId="0" nodeType="withEffect">
                                  <p:stCondLst>
                                    <p:cond delay="750"/>
                                  </p:stCondLst>
                                  <p:childTnLst>
                                    <p:set>
                                      <p:cBhvr>
                                        <p:cTn id="46" dur="1" fill="hold">
                                          <p:stCondLst>
                                            <p:cond delay="0"/>
                                          </p:stCondLst>
                                        </p:cTn>
                                        <p:tgtEl>
                                          <p:spTgt spid="42"/>
                                        </p:tgtEl>
                                        <p:attrNameLst>
                                          <p:attrName>style.visibility</p:attrName>
                                        </p:attrNameLst>
                                      </p:cBhvr>
                                      <p:to>
                                        <p:strVal val="visible"/>
                                      </p:to>
                                    </p:set>
                                    <p:anim calcmode="lin" valueType="num">
                                      <p:cBhvr>
                                        <p:cTn id="47" dur="1000" fill="hold"/>
                                        <p:tgtEl>
                                          <p:spTgt spid="42"/>
                                        </p:tgtEl>
                                        <p:attrNameLst>
                                          <p:attrName>ppt_w</p:attrName>
                                        </p:attrNameLst>
                                      </p:cBhvr>
                                      <p:tavLst>
                                        <p:tav tm="0">
                                          <p:val>
                                            <p:fltVal val="0"/>
                                          </p:val>
                                        </p:tav>
                                        <p:tav tm="100000">
                                          <p:val>
                                            <p:strVal val="#ppt_w"/>
                                          </p:val>
                                        </p:tav>
                                      </p:tavLst>
                                    </p:anim>
                                    <p:anim calcmode="lin" valueType="num">
                                      <p:cBhvr>
                                        <p:cTn id="48" dur="1000" fill="hold"/>
                                        <p:tgtEl>
                                          <p:spTgt spid="42"/>
                                        </p:tgtEl>
                                        <p:attrNameLst>
                                          <p:attrName>ppt_h</p:attrName>
                                        </p:attrNameLst>
                                      </p:cBhvr>
                                      <p:tavLst>
                                        <p:tav tm="0">
                                          <p:val>
                                            <p:fltVal val="0"/>
                                          </p:val>
                                        </p:tav>
                                        <p:tav tm="100000">
                                          <p:val>
                                            <p:strVal val="#ppt_h"/>
                                          </p:val>
                                        </p:tav>
                                      </p:tavLst>
                                    </p:anim>
                                    <p:anim calcmode="lin" valueType="num">
                                      <p:cBhvr>
                                        <p:cTn id="49" dur="1000" fill="hold"/>
                                        <p:tgtEl>
                                          <p:spTgt spid="42"/>
                                        </p:tgtEl>
                                        <p:attrNameLst>
                                          <p:attrName>ppt_x</p:attrName>
                                        </p:attrNameLst>
                                      </p:cBhvr>
                                      <p:tavLst>
                                        <p:tav tm="0" fmla="#ppt_x+(cos(-2*pi*(1-$))*-#ppt_x-sin(-2*pi*(1-$))*(1-#ppt_y))*(1-$)">
                                          <p:val>
                                            <p:fltVal val="0"/>
                                          </p:val>
                                        </p:tav>
                                        <p:tav tm="100000">
                                          <p:val>
                                            <p:fltVal val="1"/>
                                          </p:val>
                                        </p:tav>
                                      </p:tavLst>
                                    </p:anim>
                                    <p:anim calcmode="lin" valueType="num">
                                      <p:cBhvr>
                                        <p:cTn id="50" dur="1000" fill="hold"/>
                                        <p:tgtEl>
                                          <p:spTgt spid="42"/>
                                        </p:tgtEl>
                                        <p:attrNameLst>
                                          <p:attrName>ppt_y</p:attrName>
                                        </p:attrNameLst>
                                      </p:cBhvr>
                                      <p:tavLst>
                                        <p:tav tm="0" fmla="#ppt_y+(sin(-2*pi*(1-$))*-#ppt_x+cos(-2*pi*(1-$))*(1-#ppt_y))*(1-$)">
                                          <p:val>
                                            <p:fltVal val="0"/>
                                          </p:val>
                                        </p:tav>
                                        <p:tav tm="100000">
                                          <p:val>
                                            <p:fltVal val="1"/>
                                          </p:val>
                                        </p:tav>
                                      </p:tavLst>
                                    </p:anim>
                                  </p:childTnLst>
                                </p:cTn>
                              </p:par>
                            </p:childTnLst>
                          </p:cTn>
                        </p:par>
                        <p:par>
                          <p:cTn id="51" fill="hold">
                            <p:stCondLst>
                              <p:cond delay="3750"/>
                            </p:stCondLst>
                            <p:childTnLst>
                              <p:par>
                                <p:cTn id="52" presetID="42" presetClass="entr" presetSubtype="0" fill="hold" grpId="0" nodeType="afterEffect">
                                  <p:stCondLst>
                                    <p:cond delay="0"/>
                                  </p:stCondLst>
                                  <p:childTnLst>
                                    <p:set>
                                      <p:cBhvr>
                                        <p:cTn id="53" dur="1" fill="hold">
                                          <p:stCondLst>
                                            <p:cond delay="0"/>
                                          </p:stCondLst>
                                        </p:cTn>
                                        <p:tgtEl>
                                          <p:spTgt spid="31"/>
                                        </p:tgtEl>
                                        <p:attrNameLst>
                                          <p:attrName>style.visibility</p:attrName>
                                        </p:attrNameLst>
                                      </p:cBhvr>
                                      <p:to>
                                        <p:strVal val="visible"/>
                                      </p:to>
                                    </p:set>
                                    <p:animEffect transition="in" filter="fade">
                                      <p:cBhvr>
                                        <p:cTn id="54" dur="500"/>
                                        <p:tgtEl>
                                          <p:spTgt spid="31"/>
                                        </p:tgtEl>
                                      </p:cBhvr>
                                    </p:animEffect>
                                    <p:anim calcmode="lin" valueType="num">
                                      <p:cBhvr>
                                        <p:cTn id="55" dur="500" fill="hold"/>
                                        <p:tgtEl>
                                          <p:spTgt spid="31"/>
                                        </p:tgtEl>
                                        <p:attrNameLst>
                                          <p:attrName>ppt_x</p:attrName>
                                        </p:attrNameLst>
                                      </p:cBhvr>
                                      <p:tavLst>
                                        <p:tav tm="0">
                                          <p:val>
                                            <p:strVal val="#ppt_x"/>
                                          </p:val>
                                        </p:tav>
                                        <p:tav tm="100000">
                                          <p:val>
                                            <p:strVal val="#ppt_x"/>
                                          </p:val>
                                        </p:tav>
                                      </p:tavLst>
                                    </p:anim>
                                    <p:anim calcmode="lin" valueType="num">
                                      <p:cBhvr>
                                        <p:cTn id="56" dur="500" fill="hold"/>
                                        <p:tgtEl>
                                          <p:spTgt spid="31"/>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100"/>
                                  </p:stCondLst>
                                  <p:childTnLst>
                                    <p:set>
                                      <p:cBhvr>
                                        <p:cTn id="58" dur="1" fill="hold">
                                          <p:stCondLst>
                                            <p:cond delay="0"/>
                                          </p:stCondLst>
                                        </p:cTn>
                                        <p:tgtEl>
                                          <p:spTgt spid="32"/>
                                        </p:tgtEl>
                                        <p:attrNameLst>
                                          <p:attrName>style.visibility</p:attrName>
                                        </p:attrNameLst>
                                      </p:cBhvr>
                                      <p:to>
                                        <p:strVal val="visible"/>
                                      </p:to>
                                    </p:set>
                                    <p:animEffect transition="in" filter="fade">
                                      <p:cBhvr>
                                        <p:cTn id="59" dur="500"/>
                                        <p:tgtEl>
                                          <p:spTgt spid="32"/>
                                        </p:tgtEl>
                                      </p:cBhvr>
                                    </p:animEffect>
                                    <p:anim calcmode="lin" valueType="num">
                                      <p:cBhvr>
                                        <p:cTn id="60" dur="500" fill="hold"/>
                                        <p:tgtEl>
                                          <p:spTgt spid="32"/>
                                        </p:tgtEl>
                                        <p:attrNameLst>
                                          <p:attrName>ppt_x</p:attrName>
                                        </p:attrNameLst>
                                      </p:cBhvr>
                                      <p:tavLst>
                                        <p:tav tm="0">
                                          <p:val>
                                            <p:strVal val="#ppt_x"/>
                                          </p:val>
                                        </p:tav>
                                        <p:tav tm="100000">
                                          <p:val>
                                            <p:strVal val="#ppt_x"/>
                                          </p:val>
                                        </p:tav>
                                      </p:tavLst>
                                    </p:anim>
                                    <p:anim calcmode="lin" valueType="num">
                                      <p:cBhvr>
                                        <p:cTn id="61" dur="500" fill="hold"/>
                                        <p:tgtEl>
                                          <p:spTgt spid="32"/>
                                        </p:tgtEl>
                                        <p:attrNameLst>
                                          <p:attrName>ppt_y</p:attrName>
                                        </p:attrNameLst>
                                      </p:cBhvr>
                                      <p:tavLst>
                                        <p:tav tm="0">
                                          <p:val>
                                            <p:strVal val="#ppt_y+.1"/>
                                          </p:val>
                                        </p:tav>
                                        <p:tav tm="100000">
                                          <p:val>
                                            <p:strVal val="#ppt_y"/>
                                          </p:val>
                                        </p:tav>
                                      </p:tavLst>
                                    </p:anim>
                                  </p:childTnLst>
                                </p:cTn>
                              </p:par>
                              <p:par>
                                <p:cTn id="62" presetID="42" presetClass="entr" presetSubtype="0" fill="hold" grpId="0" nodeType="withEffect">
                                  <p:stCondLst>
                                    <p:cond delay="200"/>
                                  </p:stCondLst>
                                  <p:childTnLst>
                                    <p:set>
                                      <p:cBhvr>
                                        <p:cTn id="63" dur="1" fill="hold">
                                          <p:stCondLst>
                                            <p:cond delay="0"/>
                                          </p:stCondLst>
                                        </p:cTn>
                                        <p:tgtEl>
                                          <p:spTgt spid="35"/>
                                        </p:tgtEl>
                                        <p:attrNameLst>
                                          <p:attrName>style.visibility</p:attrName>
                                        </p:attrNameLst>
                                      </p:cBhvr>
                                      <p:to>
                                        <p:strVal val="visible"/>
                                      </p:to>
                                    </p:set>
                                    <p:animEffect transition="in" filter="fade">
                                      <p:cBhvr>
                                        <p:cTn id="64" dur="500"/>
                                        <p:tgtEl>
                                          <p:spTgt spid="35"/>
                                        </p:tgtEl>
                                      </p:cBhvr>
                                    </p:animEffect>
                                    <p:anim calcmode="lin" valueType="num">
                                      <p:cBhvr>
                                        <p:cTn id="65" dur="500" fill="hold"/>
                                        <p:tgtEl>
                                          <p:spTgt spid="35"/>
                                        </p:tgtEl>
                                        <p:attrNameLst>
                                          <p:attrName>ppt_x</p:attrName>
                                        </p:attrNameLst>
                                      </p:cBhvr>
                                      <p:tavLst>
                                        <p:tav tm="0">
                                          <p:val>
                                            <p:strVal val="#ppt_x"/>
                                          </p:val>
                                        </p:tav>
                                        <p:tav tm="100000">
                                          <p:val>
                                            <p:strVal val="#ppt_x"/>
                                          </p:val>
                                        </p:tav>
                                      </p:tavLst>
                                    </p:anim>
                                    <p:anim calcmode="lin" valueType="num">
                                      <p:cBhvr>
                                        <p:cTn id="66" dur="500" fill="hold"/>
                                        <p:tgtEl>
                                          <p:spTgt spid="35"/>
                                        </p:tgtEl>
                                        <p:attrNameLst>
                                          <p:attrName>ppt_y</p:attrName>
                                        </p:attrNameLst>
                                      </p:cBhvr>
                                      <p:tavLst>
                                        <p:tav tm="0">
                                          <p:val>
                                            <p:strVal val="#ppt_y+.1"/>
                                          </p:val>
                                        </p:tav>
                                        <p:tav tm="100000">
                                          <p:val>
                                            <p:strVal val="#ppt_y"/>
                                          </p:val>
                                        </p:tav>
                                      </p:tavLst>
                                    </p:anim>
                                  </p:childTnLst>
                                </p:cTn>
                              </p:par>
                              <p:par>
                                <p:cTn id="67" presetID="42" presetClass="entr" presetSubtype="0" fill="hold" grpId="0" nodeType="withEffect">
                                  <p:stCondLst>
                                    <p:cond delay="300"/>
                                  </p:stCondLst>
                                  <p:childTnLst>
                                    <p:set>
                                      <p:cBhvr>
                                        <p:cTn id="68" dur="1" fill="hold">
                                          <p:stCondLst>
                                            <p:cond delay="0"/>
                                          </p:stCondLst>
                                        </p:cTn>
                                        <p:tgtEl>
                                          <p:spTgt spid="36"/>
                                        </p:tgtEl>
                                        <p:attrNameLst>
                                          <p:attrName>style.visibility</p:attrName>
                                        </p:attrNameLst>
                                      </p:cBhvr>
                                      <p:to>
                                        <p:strVal val="visible"/>
                                      </p:to>
                                    </p:set>
                                    <p:animEffect transition="in" filter="fade">
                                      <p:cBhvr>
                                        <p:cTn id="69" dur="500"/>
                                        <p:tgtEl>
                                          <p:spTgt spid="36"/>
                                        </p:tgtEl>
                                      </p:cBhvr>
                                    </p:animEffect>
                                    <p:anim calcmode="lin" valueType="num">
                                      <p:cBhvr>
                                        <p:cTn id="70" dur="500" fill="hold"/>
                                        <p:tgtEl>
                                          <p:spTgt spid="36"/>
                                        </p:tgtEl>
                                        <p:attrNameLst>
                                          <p:attrName>ppt_x</p:attrName>
                                        </p:attrNameLst>
                                      </p:cBhvr>
                                      <p:tavLst>
                                        <p:tav tm="0">
                                          <p:val>
                                            <p:strVal val="#ppt_x"/>
                                          </p:val>
                                        </p:tav>
                                        <p:tav tm="100000">
                                          <p:val>
                                            <p:strVal val="#ppt_x"/>
                                          </p:val>
                                        </p:tav>
                                      </p:tavLst>
                                    </p:anim>
                                    <p:anim calcmode="lin" valueType="num">
                                      <p:cBhvr>
                                        <p:cTn id="71" dur="500" fill="hold"/>
                                        <p:tgtEl>
                                          <p:spTgt spid="36"/>
                                        </p:tgtEl>
                                        <p:attrNameLst>
                                          <p:attrName>ppt_y</p:attrName>
                                        </p:attrNameLst>
                                      </p:cBhvr>
                                      <p:tavLst>
                                        <p:tav tm="0">
                                          <p:val>
                                            <p:strVal val="#ppt_y+.1"/>
                                          </p:val>
                                        </p:tav>
                                        <p:tav tm="100000">
                                          <p:val>
                                            <p:strVal val="#ppt_y"/>
                                          </p:val>
                                        </p:tav>
                                      </p:tavLst>
                                    </p:anim>
                                  </p:childTnLst>
                                </p:cTn>
                              </p:par>
                              <p:par>
                                <p:cTn id="72" presetID="42" presetClass="entr" presetSubtype="0" fill="hold" grpId="0" nodeType="withEffect">
                                  <p:stCondLst>
                                    <p:cond delay="400"/>
                                  </p:stCondLst>
                                  <p:childTnLst>
                                    <p:set>
                                      <p:cBhvr>
                                        <p:cTn id="73" dur="1" fill="hold">
                                          <p:stCondLst>
                                            <p:cond delay="0"/>
                                          </p:stCondLst>
                                        </p:cTn>
                                        <p:tgtEl>
                                          <p:spTgt spid="33"/>
                                        </p:tgtEl>
                                        <p:attrNameLst>
                                          <p:attrName>style.visibility</p:attrName>
                                        </p:attrNameLst>
                                      </p:cBhvr>
                                      <p:to>
                                        <p:strVal val="visible"/>
                                      </p:to>
                                    </p:set>
                                    <p:animEffect transition="in" filter="fade">
                                      <p:cBhvr>
                                        <p:cTn id="74" dur="500"/>
                                        <p:tgtEl>
                                          <p:spTgt spid="33"/>
                                        </p:tgtEl>
                                      </p:cBhvr>
                                    </p:animEffect>
                                    <p:anim calcmode="lin" valueType="num">
                                      <p:cBhvr>
                                        <p:cTn id="75" dur="500" fill="hold"/>
                                        <p:tgtEl>
                                          <p:spTgt spid="33"/>
                                        </p:tgtEl>
                                        <p:attrNameLst>
                                          <p:attrName>ppt_x</p:attrName>
                                        </p:attrNameLst>
                                      </p:cBhvr>
                                      <p:tavLst>
                                        <p:tav tm="0">
                                          <p:val>
                                            <p:strVal val="#ppt_x"/>
                                          </p:val>
                                        </p:tav>
                                        <p:tav tm="100000">
                                          <p:val>
                                            <p:strVal val="#ppt_x"/>
                                          </p:val>
                                        </p:tav>
                                      </p:tavLst>
                                    </p:anim>
                                    <p:anim calcmode="lin" valueType="num">
                                      <p:cBhvr>
                                        <p:cTn id="76" dur="500" fill="hold"/>
                                        <p:tgtEl>
                                          <p:spTgt spid="33"/>
                                        </p:tgtEl>
                                        <p:attrNameLst>
                                          <p:attrName>ppt_y</p:attrName>
                                        </p:attrNameLst>
                                      </p:cBhvr>
                                      <p:tavLst>
                                        <p:tav tm="0">
                                          <p:val>
                                            <p:strVal val="#ppt_y+.1"/>
                                          </p:val>
                                        </p:tav>
                                        <p:tav tm="100000">
                                          <p:val>
                                            <p:strVal val="#ppt_y"/>
                                          </p:val>
                                        </p:tav>
                                      </p:tavLst>
                                    </p:anim>
                                  </p:childTnLst>
                                </p:cTn>
                              </p:par>
                              <p:par>
                                <p:cTn id="77" presetID="42" presetClass="entr" presetSubtype="0" fill="hold" grpId="0" nodeType="withEffect">
                                  <p:stCondLst>
                                    <p:cond delay="500"/>
                                  </p:stCondLst>
                                  <p:childTnLst>
                                    <p:set>
                                      <p:cBhvr>
                                        <p:cTn id="78" dur="1" fill="hold">
                                          <p:stCondLst>
                                            <p:cond delay="0"/>
                                          </p:stCondLst>
                                        </p:cTn>
                                        <p:tgtEl>
                                          <p:spTgt spid="34"/>
                                        </p:tgtEl>
                                        <p:attrNameLst>
                                          <p:attrName>style.visibility</p:attrName>
                                        </p:attrNameLst>
                                      </p:cBhvr>
                                      <p:to>
                                        <p:strVal val="visible"/>
                                      </p:to>
                                    </p:set>
                                    <p:animEffect transition="in" filter="fade">
                                      <p:cBhvr>
                                        <p:cTn id="79" dur="500"/>
                                        <p:tgtEl>
                                          <p:spTgt spid="34"/>
                                        </p:tgtEl>
                                      </p:cBhvr>
                                    </p:animEffect>
                                    <p:anim calcmode="lin" valueType="num">
                                      <p:cBhvr>
                                        <p:cTn id="80" dur="500" fill="hold"/>
                                        <p:tgtEl>
                                          <p:spTgt spid="34"/>
                                        </p:tgtEl>
                                        <p:attrNameLst>
                                          <p:attrName>ppt_x</p:attrName>
                                        </p:attrNameLst>
                                      </p:cBhvr>
                                      <p:tavLst>
                                        <p:tav tm="0">
                                          <p:val>
                                            <p:strVal val="#ppt_x"/>
                                          </p:val>
                                        </p:tav>
                                        <p:tav tm="100000">
                                          <p:val>
                                            <p:strVal val="#ppt_x"/>
                                          </p:val>
                                        </p:tav>
                                      </p:tavLst>
                                    </p:anim>
                                    <p:anim calcmode="lin" valueType="num">
                                      <p:cBhvr>
                                        <p:cTn id="81" dur="500" fill="hold"/>
                                        <p:tgtEl>
                                          <p:spTgt spid="34"/>
                                        </p:tgtEl>
                                        <p:attrNameLst>
                                          <p:attrName>ppt_y</p:attrName>
                                        </p:attrNameLst>
                                      </p:cBhvr>
                                      <p:tavLst>
                                        <p:tav tm="0">
                                          <p:val>
                                            <p:strVal val="#ppt_y+.1"/>
                                          </p:val>
                                        </p:tav>
                                        <p:tav tm="100000">
                                          <p:val>
                                            <p:strVal val="#ppt_y"/>
                                          </p:val>
                                        </p:tav>
                                      </p:tavLst>
                                    </p:anim>
                                  </p:childTnLst>
                                </p:cTn>
                              </p:par>
                              <p:par>
                                <p:cTn id="82" presetID="42" presetClass="entr" presetSubtype="0" fill="hold" grpId="0" nodeType="withEffect">
                                  <p:stCondLst>
                                    <p:cond delay="600"/>
                                  </p:stCondLst>
                                  <p:childTnLst>
                                    <p:set>
                                      <p:cBhvr>
                                        <p:cTn id="83" dur="1" fill="hold">
                                          <p:stCondLst>
                                            <p:cond delay="0"/>
                                          </p:stCondLst>
                                        </p:cTn>
                                        <p:tgtEl>
                                          <p:spTgt spid="37"/>
                                        </p:tgtEl>
                                        <p:attrNameLst>
                                          <p:attrName>style.visibility</p:attrName>
                                        </p:attrNameLst>
                                      </p:cBhvr>
                                      <p:to>
                                        <p:strVal val="visible"/>
                                      </p:to>
                                    </p:set>
                                    <p:animEffect transition="in" filter="fade">
                                      <p:cBhvr>
                                        <p:cTn id="84" dur="500"/>
                                        <p:tgtEl>
                                          <p:spTgt spid="37"/>
                                        </p:tgtEl>
                                      </p:cBhvr>
                                    </p:animEffect>
                                    <p:anim calcmode="lin" valueType="num">
                                      <p:cBhvr>
                                        <p:cTn id="85" dur="500" fill="hold"/>
                                        <p:tgtEl>
                                          <p:spTgt spid="37"/>
                                        </p:tgtEl>
                                        <p:attrNameLst>
                                          <p:attrName>ppt_x</p:attrName>
                                        </p:attrNameLst>
                                      </p:cBhvr>
                                      <p:tavLst>
                                        <p:tav tm="0">
                                          <p:val>
                                            <p:strVal val="#ppt_x"/>
                                          </p:val>
                                        </p:tav>
                                        <p:tav tm="100000">
                                          <p:val>
                                            <p:strVal val="#ppt_x"/>
                                          </p:val>
                                        </p:tav>
                                      </p:tavLst>
                                    </p:anim>
                                    <p:anim calcmode="lin" valueType="num">
                                      <p:cBhvr>
                                        <p:cTn id="86" dur="500" fill="hold"/>
                                        <p:tgtEl>
                                          <p:spTgt spid="37"/>
                                        </p:tgtEl>
                                        <p:attrNameLst>
                                          <p:attrName>ppt_y</p:attrName>
                                        </p:attrNameLst>
                                      </p:cBhvr>
                                      <p:tavLst>
                                        <p:tav tm="0">
                                          <p:val>
                                            <p:strVal val="#ppt_y+.1"/>
                                          </p:val>
                                        </p:tav>
                                        <p:tav tm="100000">
                                          <p:val>
                                            <p:strVal val="#ppt_y"/>
                                          </p:val>
                                        </p:tav>
                                      </p:tavLst>
                                    </p:anim>
                                  </p:childTnLst>
                                </p:cTn>
                              </p:par>
                              <p:par>
                                <p:cTn id="87" presetID="42" presetClass="entr" presetSubtype="0" fill="hold" grpId="0" nodeType="withEffect">
                                  <p:stCondLst>
                                    <p:cond delay="700"/>
                                  </p:stCondLst>
                                  <p:childTnLst>
                                    <p:set>
                                      <p:cBhvr>
                                        <p:cTn id="88" dur="1" fill="hold">
                                          <p:stCondLst>
                                            <p:cond delay="0"/>
                                          </p:stCondLst>
                                        </p:cTn>
                                        <p:tgtEl>
                                          <p:spTgt spid="38"/>
                                        </p:tgtEl>
                                        <p:attrNameLst>
                                          <p:attrName>style.visibility</p:attrName>
                                        </p:attrNameLst>
                                      </p:cBhvr>
                                      <p:to>
                                        <p:strVal val="visible"/>
                                      </p:to>
                                    </p:set>
                                    <p:animEffect transition="in" filter="fade">
                                      <p:cBhvr>
                                        <p:cTn id="89" dur="500"/>
                                        <p:tgtEl>
                                          <p:spTgt spid="38"/>
                                        </p:tgtEl>
                                      </p:cBhvr>
                                    </p:animEffect>
                                    <p:anim calcmode="lin" valueType="num">
                                      <p:cBhvr>
                                        <p:cTn id="90" dur="500" fill="hold"/>
                                        <p:tgtEl>
                                          <p:spTgt spid="38"/>
                                        </p:tgtEl>
                                        <p:attrNameLst>
                                          <p:attrName>ppt_x</p:attrName>
                                        </p:attrNameLst>
                                      </p:cBhvr>
                                      <p:tavLst>
                                        <p:tav tm="0">
                                          <p:val>
                                            <p:strVal val="#ppt_x"/>
                                          </p:val>
                                        </p:tav>
                                        <p:tav tm="100000">
                                          <p:val>
                                            <p:strVal val="#ppt_x"/>
                                          </p:val>
                                        </p:tav>
                                      </p:tavLst>
                                    </p:anim>
                                    <p:anim calcmode="lin" valueType="num">
                                      <p:cBhvr>
                                        <p:cTn id="91" dur="500" fill="hold"/>
                                        <p:tgtEl>
                                          <p:spTgt spid="38"/>
                                        </p:tgtEl>
                                        <p:attrNameLst>
                                          <p:attrName>ppt_y</p:attrName>
                                        </p:attrNameLst>
                                      </p:cBhvr>
                                      <p:tavLst>
                                        <p:tav tm="0">
                                          <p:val>
                                            <p:strVal val="#ppt_y+.1"/>
                                          </p:val>
                                        </p:tav>
                                        <p:tav tm="100000">
                                          <p:val>
                                            <p:strVal val="#ppt_y"/>
                                          </p:val>
                                        </p:tav>
                                      </p:tavLst>
                                    </p:anim>
                                  </p:childTnLst>
                                </p:cTn>
                              </p:par>
                            </p:childTnLst>
                          </p:cTn>
                        </p:par>
                        <p:par>
                          <p:cTn id="92" fill="hold">
                            <p:stCondLst>
                              <p:cond delay="4950"/>
                            </p:stCondLst>
                            <p:childTnLst>
                              <p:par>
                                <p:cTn id="93" presetID="22" presetClass="entr" presetSubtype="2" fill="hold" grpId="0" nodeType="afterEffect">
                                  <p:stCondLst>
                                    <p:cond delay="0"/>
                                  </p:stCondLst>
                                  <p:childTnLst>
                                    <p:set>
                                      <p:cBhvr>
                                        <p:cTn id="94" dur="1" fill="hold">
                                          <p:stCondLst>
                                            <p:cond delay="0"/>
                                          </p:stCondLst>
                                        </p:cTn>
                                        <p:tgtEl>
                                          <p:spTgt spid="43"/>
                                        </p:tgtEl>
                                        <p:attrNameLst>
                                          <p:attrName>style.visibility</p:attrName>
                                        </p:attrNameLst>
                                      </p:cBhvr>
                                      <p:to>
                                        <p:strVal val="visible"/>
                                      </p:to>
                                    </p:set>
                                    <p:animEffect transition="in" filter="wipe(right)">
                                      <p:cBhvr>
                                        <p:cTn id="95"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27" grpId="0"/>
      <p:bldP spid="28" grpId="0"/>
      <p:bldP spid="31" grpId="0"/>
      <p:bldP spid="32" grpId="0"/>
      <p:bldP spid="33" grpId="0"/>
      <p:bldP spid="34" grpId="0"/>
      <p:bldP spid="35" grpId="0"/>
      <p:bldP spid="36" grpId="0"/>
      <p:bldP spid="37" grpId="0"/>
      <p:bldP spid="38" grpId="0"/>
      <p:bldP spid="39" grpId="0"/>
      <p:bldP spid="40" grpId="0"/>
      <p:bldP spid="41" grpId="0"/>
      <p:bldP spid="42" grpId="0"/>
      <p:bldP spid="43"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692990" y="987879"/>
            <a:ext cx="3996378" cy="3398501"/>
            <a:chOff x="-4798513" y="274911"/>
            <a:chExt cx="7552299" cy="6418848"/>
          </a:xfrm>
          <a:solidFill>
            <a:schemeClr val="tx2"/>
          </a:solidFill>
        </p:grpSpPr>
        <p:sp>
          <p:nvSpPr>
            <p:cNvPr id="3" name="椭圆 2"/>
            <p:cNvSpPr/>
            <p:nvPr/>
          </p:nvSpPr>
          <p:spPr>
            <a:xfrm>
              <a:off x="-4798513" y="274911"/>
              <a:ext cx="6419015" cy="6418848"/>
            </a:xfrm>
            <a:prstGeom prst="ellipse">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8" tIns="60948" rIns="121898" bIns="60948" anchor="ctr"/>
            <a:lstStyle/>
            <a:p>
              <a:pPr algn="ctr">
                <a:defRPr/>
              </a:pPr>
              <a:endParaRPr lang="zh-CN" altLang="en-US"/>
            </a:p>
          </p:txBody>
        </p:sp>
        <p:sp>
          <p:nvSpPr>
            <p:cNvPr id="4" name="文本框 2"/>
            <p:cNvSpPr txBox="1">
              <a:spLocks noChangeArrowheads="1"/>
            </p:cNvSpPr>
            <p:nvPr/>
          </p:nvSpPr>
          <p:spPr bwMode="auto">
            <a:xfrm>
              <a:off x="-1741835" y="1972493"/>
              <a:ext cx="4495621" cy="3023682"/>
            </a:xfrm>
            <a:prstGeom prst="rect">
              <a:avLst/>
            </a:prstGeom>
            <a:noFill/>
            <a:ln w="9525">
              <a:noFill/>
              <a:miter lim="800000"/>
              <a:headEnd/>
              <a:tailEnd/>
            </a:ln>
          </p:spPr>
          <p:txBody>
            <a:bodyPr vert="horz" wrap="square" lIns="121898" tIns="60948" rIns="121898" bIns="60948">
              <a:spAutoFit/>
            </a:bodyPr>
            <a:lstStyle/>
            <a:p>
              <a:pPr algn="ctr"/>
              <a:r>
                <a:rPr lang="zh-CN" altLang="en-US" sz="4800" b="1" dirty="0">
                  <a:solidFill>
                    <a:schemeClr val="bg1"/>
                  </a:solidFill>
                  <a:latin typeface="微软雅黑" pitchFamily="34" charset="-122"/>
                  <a:ea typeface="微软雅黑" pitchFamily="34" charset="-122"/>
                </a:rPr>
                <a:t>目</a:t>
              </a:r>
              <a:endParaRPr lang="en-US" altLang="zh-CN" sz="4800" b="1" dirty="0">
                <a:solidFill>
                  <a:schemeClr val="bg1"/>
                </a:solidFill>
                <a:latin typeface="微软雅黑" pitchFamily="34" charset="-122"/>
                <a:ea typeface="微软雅黑" pitchFamily="34" charset="-122"/>
              </a:endParaRPr>
            </a:p>
            <a:p>
              <a:pPr algn="ctr"/>
              <a:r>
                <a:rPr lang="zh-CN" altLang="en-US" sz="4800" b="1" dirty="0">
                  <a:solidFill>
                    <a:schemeClr val="bg1"/>
                  </a:solidFill>
                  <a:latin typeface="微软雅黑" pitchFamily="34" charset="-122"/>
                  <a:ea typeface="微软雅黑" pitchFamily="34" charset="-122"/>
                </a:rPr>
                <a:t>录</a:t>
              </a:r>
            </a:p>
          </p:txBody>
        </p:sp>
      </p:grpSp>
      <p:sp>
        <p:nvSpPr>
          <p:cNvPr id="5" name="圆角矩形 4"/>
          <p:cNvSpPr/>
          <p:nvPr/>
        </p:nvSpPr>
        <p:spPr>
          <a:xfrm>
            <a:off x="3645581" y="900185"/>
            <a:ext cx="454559" cy="453877"/>
          </a:xfrm>
          <a:prstGeom prst="roundRect">
            <a:avLst/>
          </a:prstGeom>
          <a:solidFill>
            <a:schemeClr val="tx2">
              <a:lumMod val="60000"/>
              <a:lumOff val="40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08063" tIns="54032" rIns="108063" bIns="54032" anchor="ctr"/>
          <a:lstStyle/>
          <a:p>
            <a:pPr algn="ctr">
              <a:defRPr/>
            </a:pPr>
            <a:r>
              <a:rPr lang="en-US" altLang="zh-CN" sz="3200" dirty="0">
                <a:latin typeface="+mj-lt"/>
                <a:ea typeface="Arial Unicode MS" panose="020B0604020202020204" pitchFamily="34" charset="-122"/>
                <a:cs typeface="Arial Unicode MS" panose="020B0604020202020204" pitchFamily="34" charset="-122"/>
              </a:rPr>
              <a:t>1</a:t>
            </a:r>
            <a:endParaRPr lang="zh-CN" altLang="en-US" sz="3200" dirty="0">
              <a:latin typeface="+mj-lt"/>
              <a:ea typeface="Arial Unicode MS" panose="020B0604020202020204" pitchFamily="34" charset="-122"/>
              <a:cs typeface="Arial Unicode MS" panose="020B0604020202020204" pitchFamily="34" charset="-122"/>
            </a:endParaRPr>
          </a:p>
        </p:txBody>
      </p:sp>
      <p:grpSp>
        <p:nvGrpSpPr>
          <p:cNvPr id="6" name="组合 5"/>
          <p:cNvGrpSpPr/>
          <p:nvPr/>
        </p:nvGrpSpPr>
        <p:grpSpPr>
          <a:xfrm>
            <a:off x="4426786" y="900186"/>
            <a:ext cx="3316169" cy="453876"/>
            <a:chOff x="6339097" y="1573726"/>
            <a:chExt cx="3744416" cy="511504"/>
          </a:xfrm>
          <a:solidFill>
            <a:schemeClr val="tx2">
              <a:lumMod val="60000"/>
              <a:lumOff val="40000"/>
            </a:schemeClr>
          </a:solidFill>
        </p:grpSpPr>
        <p:sp>
          <p:nvSpPr>
            <p:cNvPr id="7" name="圆角矩形 6"/>
            <p:cNvSpPr/>
            <p:nvPr/>
          </p:nvSpPr>
          <p:spPr>
            <a:xfrm>
              <a:off x="6339097" y="1573726"/>
              <a:ext cx="3744416" cy="511504"/>
            </a:xfrm>
            <a:prstGeom prst="roundRect">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200" dirty="0">
                <a:latin typeface="+mj-lt"/>
                <a:ea typeface="Arial Unicode MS" panose="020B0604020202020204" pitchFamily="34" charset="-122"/>
                <a:cs typeface="Arial Unicode MS" panose="020B0604020202020204" pitchFamily="34" charset="-122"/>
              </a:endParaRPr>
            </a:p>
          </p:txBody>
        </p:sp>
        <p:sp>
          <p:nvSpPr>
            <p:cNvPr id="8" name="矩形 7"/>
            <p:cNvSpPr/>
            <p:nvPr/>
          </p:nvSpPr>
          <p:spPr>
            <a:xfrm>
              <a:off x="6723350" y="1614014"/>
              <a:ext cx="2653073" cy="451096"/>
            </a:xfrm>
            <a:prstGeom prst="rect">
              <a:avLst/>
            </a:prstGeom>
            <a:grpFill/>
          </p:spPr>
          <p:txBody>
            <a:bodyPr wrap="square" lIns="121960" tIns="60980" rIns="121960" bIns="60980">
              <a:spAutoFit/>
            </a:bodyPr>
            <a:lstStyle/>
            <a:p>
              <a:pPr>
                <a:defRPr/>
              </a:pPr>
              <a:r>
                <a:rPr lang="zh-CN" altLang="en-US"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年度工作概述</a:t>
              </a:r>
              <a:endParaRPr lang="zh-CN" altLang="zh-CN"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9" name="圆角矩形 8"/>
          <p:cNvSpPr/>
          <p:nvPr/>
        </p:nvSpPr>
        <p:spPr>
          <a:xfrm>
            <a:off x="3645581" y="1642401"/>
            <a:ext cx="454559" cy="453877"/>
          </a:xfrm>
          <a:prstGeom prst="roundRect">
            <a:avLst/>
          </a:prstGeom>
          <a:solidFill>
            <a:schemeClr val="tx2">
              <a:lumMod val="60000"/>
              <a:lumOff val="40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08063" tIns="54032" rIns="108063" bIns="54032" anchor="ctr"/>
          <a:lstStyle/>
          <a:p>
            <a:pPr algn="ctr">
              <a:defRPr/>
            </a:pPr>
            <a:r>
              <a:rPr lang="en-US" altLang="zh-CN" sz="3200" dirty="0">
                <a:latin typeface="+mj-lt"/>
                <a:ea typeface="Arial Unicode MS" panose="020B0604020202020204" pitchFamily="34" charset="-122"/>
                <a:cs typeface="Arial Unicode MS" panose="020B0604020202020204" pitchFamily="34" charset="-122"/>
              </a:rPr>
              <a:t>2</a:t>
            </a:r>
            <a:endParaRPr lang="zh-CN" altLang="en-US" sz="3200" dirty="0">
              <a:latin typeface="+mj-lt"/>
              <a:ea typeface="Arial Unicode MS" panose="020B0604020202020204" pitchFamily="34" charset="-122"/>
              <a:cs typeface="Arial Unicode MS" panose="020B0604020202020204" pitchFamily="34" charset="-122"/>
            </a:endParaRPr>
          </a:p>
        </p:txBody>
      </p:sp>
      <p:grpSp>
        <p:nvGrpSpPr>
          <p:cNvPr id="10" name="组合 9"/>
          <p:cNvGrpSpPr/>
          <p:nvPr/>
        </p:nvGrpSpPr>
        <p:grpSpPr>
          <a:xfrm>
            <a:off x="4405621" y="1642401"/>
            <a:ext cx="3316169" cy="453876"/>
            <a:chOff x="6315199" y="2410178"/>
            <a:chExt cx="3744416" cy="511504"/>
          </a:xfrm>
          <a:solidFill>
            <a:schemeClr val="tx2">
              <a:lumMod val="60000"/>
              <a:lumOff val="40000"/>
            </a:schemeClr>
          </a:solidFill>
        </p:grpSpPr>
        <p:sp>
          <p:nvSpPr>
            <p:cNvPr id="11" name="圆角矩形 10"/>
            <p:cNvSpPr/>
            <p:nvPr/>
          </p:nvSpPr>
          <p:spPr>
            <a:xfrm>
              <a:off x="6315199" y="2410178"/>
              <a:ext cx="3744416" cy="511504"/>
            </a:xfrm>
            <a:prstGeom prst="roundRect">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200" dirty="0">
                <a:latin typeface="+mj-lt"/>
                <a:ea typeface="Arial Unicode MS" panose="020B0604020202020204" pitchFamily="34" charset="-122"/>
                <a:cs typeface="Arial Unicode MS" panose="020B0604020202020204" pitchFamily="34" charset="-122"/>
              </a:endParaRPr>
            </a:p>
          </p:txBody>
        </p:sp>
        <p:sp>
          <p:nvSpPr>
            <p:cNvPr id="12" name="矩形 11"/>
            <p:cNvSpPr/>
            <p:nvPr/>
          </p:nvSpPr>
          <p:spPr>
            <a:xfrm>
              <a:off x="6747248" y="2450466"/>
              <a:ext cx="2653073" cy="451096"/>
            </a:xfrm>
            <a:prstGeom prst="rect">
              <a:avLst/>
            </a:prstGeom>
            <a:grpFill/>
          </p:spPr>
          <p:txBody>
            <a:bodyPr wrap="square" lIns="121960" tIns="60980" rIns="121960" bIns="60980">
              <a:spAutoFit/>
            </a:bodyPr>
            <a:lstStyle/>
            <a:p>
              <a:pPr>
                <a:defRPr/>
              </a:pPr>
              <a:r>
                <a:rPr lang="zh-CN" altLang="en-US"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工作完成情况</a:t>
              </a:r>
              <a:endParaRPr lang="zh-CN" altLang="zh-CN"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13" name="圆角矩形 12"/>
          <p:cNvSpPr/>
          <p:nvPr/>
        </p:nvSpPr>
        <p:spPr>
          <a:xfrm>
            <a:off x="3645581" y="2428451"/>
            <a:ext cx="454559" cy="453877"/>
          </a:xfrm>
          <a:prstGeom prst="roundRect">
            <a:avLst/>
          </a:prstGeom>
          <a:solidFill>
            <a:schemeClr val="tx2">
              <a:lumMod val="60000"/>
              <a:lumOff val="40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08063" tIns="54032" rIns="108063" bIns="54032" anchor="ctr"/>
          <a:lstStyle/>
          <a:p>
            <a:pPr algn="ctr">
              <a:defRPr/>
            </a:pPr>
            <a:r>
              <a:rPr lang="en-US" altLang="zh-CN" sz="3200" dirty="0">
                <a:latin typeface="+mj-lt"/>
                <a:ea typeface="Arial Unicode MS" panose="020B0604020202020204" pitchFamily="34" charset="-122"/>
                <a:cs typeface="Arial Unicode MS" panose="020B0604020202020204" pitchFamily="34" charset="-122"/>
              </a:rPr>
              <a:t>3</a:t>
            </a:r>
            <a:endParaRPr lang="zh-CN" altLang="en-US" sz="3200" dirty="0">
              <a:latin typeface="+mj-lt"/>
              <a:ea typeface="Arial Unicode MS" panose="020B0604020202020204" pitchFamily="34" charset="-122"/>
              <a:cs typeface="Arial Unicode MS" panose="020B0604020202020204" pitchFamily="34" charset="-122"/>
            </a:endParaRPr>
          </a:p>
        </p:txBody>
      </p:sp>
      <p:grpSp>
        <p:nvGrpSpPr>
          <p:cNvPr id="14" name="组合 13"/>
          <p:cNvGrpSpPr/>
          <p:nvPr/>
        </p:nvGrpSpPr>
        <p:grpSpPr>
          <a:xfrm>
            <a:off x="4426786" y="2428452"/>
            <a:ext cx="3316169" cy="453876"/>
            <a:chOff x="6339097" y="3296031"/>
            <a:chExt cx="3744416" cy="511504"/>
          </a:xfrm>
          <a:solidFill>
            <a:schemeClr val="tx2">
              <a:lumMod val="60000"/>
              <a:lumOff val="40000"/>
            </a:schemeClr>
          </a:solidFill>
        </p:grpSpPr>
        <p:sp>
          <p:nvSpPr>
            <p:cNvPr id="15" name="圆角矩形 14"/>
            <p:cNvSpPr/>
            <p:nvPr/>
          </p:nvSpPr>
          <p:spPr>
            <a:xfrm>
              <a:off x="6339097" y="3296031"/>
              <a:ext cx="3744416" cy="511504"/>
            </a:xfrm>
            <a:prstGeom prst="roundRect">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200" dirty="0">
                <a:latin typeface="+mj-lt"/>
                <a:ea typeface="Arial Unicode MS" panose="020B0604020202020204" pitchFamily="34" charset="-122"/>
                <a:cs typeface="Arial Unicode MS" panose="020B0604020202020204" pitchFamily="34" charset="-122"/>
              </a:endParaRPr>
            </a:p>
          </p:txBody>
        </p:sp>
        <p:sp>
          <p:nvSpPr>
            <p:cNvPr id="16" name="矩形 15"/>
            <p:cNvSpPr/>
            <p:nvPr/>
          </p:nvSpPr>
          <p:spPr>
            <a:xfrm>
              <a:off x="6723349" y="3336319"/>
              <a:ext cx="2736304" cy="451096"/>
            </a:xfrm>
            <a:prstGeom prst="rect">
              <a:avLst/>
            </a:prstGeom>
            <a:grpFill/>
          </p:spPr>
          <p:txBody>
            <a:bodyPr wrap="square" lIns="121960" tIns="60980" rIns="121960" bIns="60980">
              <a:spAutoFit/>
            </a:bodyPr>
            <a:lstStyle/>
            <a:p>
              <a:pPr>
                <a:defRPr/>
              </a:pPr>
              <a:r>
                <a:rPr lang="zh-CN" altLang="en-US"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项目成果展示</a:t>
              </a:r>
              <a:endParaRPr lang="zh-CN" altLang="zh-CN"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17" name="圆角矩形 16"/>
          <p:cNvSpPr/>
          <p:nvPr/>
        </p:nvSpPr>
        <p:spPr>
          <a:xfrm>
            <a:off x="3645581" y="3213630"/>
            <a:ext cx="454559" cy="453877"/>
          </a:xfrm>
          <a:prstGeom prst="roundRect">
            <a:avLst/>
          </a:prstGeom>
          <a:solidFill>
            <a:schemeClr val="tx2">
              <a:lumMod val="60000"/>
              <a:lumOff val="40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08063" tIns="54032" rIns="108063" bIns="54032" anchor="ctr"/>
          <a:lstStyle/>
          <a:p>
            <a:pPr algn="ctr">
              <a:defRPr/>
            </a:pPr>
            <a:r>
              <a:rPr lang="en-US" altLang="zh-CN" sz="3200" dirty="0">
                <a:latin typeface="+mj-lt"/>
                <a:ea typeface="Arial Unicode MS" panose="020B0604020202020204" pitchFamily="34" charset="-122"/>
                <a:cs typeface="Arial Unicode MS" panose="020B0604020202020204" pitchFamily="34" charset="-122"/>
              </a:rPr>
              <a:t>4</a:t>
            </a:r>
            <a:endParaRPr lang="zh-CN" altLang="en-US" sz="3200" dirty="0">
              <a:latin typeface="+mj-lt"/>
              <a:ea typeface="Arial Unicode MS" panose="020B0604020202020204" pitchFamily="34" charset="-122"/>
              <a:cs typeface="Arial Unicode MS" panose="020B0604020202020204" pitchFamily="34" charset="-122"/>
            </a:endParaRPr>
          </a:p>
        </p:txBody>
      </p:sp>
      <p:grpSp>
        <p:nvGrpSpPr>
          <p:cNvPr id="18" name="组合 17"/>
          <p:cNvGrpSpPr/>
          <p:nvPr/>
        </p:nvGrpSpPr>
        <p:grpSpPr>
          <a:xfrm>
            <a:off x="4426786" y="3213627"/>
            <a:ext cx="3316169" cy="453876"/>
            <a:chOff x="6339097" y="4180903"/>
            <a:chExt cx="3744416" cy="511504"/>
          </a:xfrm>
          <a:solidFill>
            <a:schemeClr val="tx2">
              <a:lumMod val="60000"/>
              <a:lumOff val="40000"/>
            </a:schemeClr>
          </a:solidFill>
        </p:grpSpPr>
        <p:sp>
          <p:nvSpPr>
            <p:cNvPr id="19" name="圆角矩形 18"/>
            <p:cNvSpPr/>
            <p:nvPr/>
          </p:nvSpPr>
          <p:spPr>
            <a:xfrm>
              <a:off x="6339097" y="4180903"/>
              <a:ext cx="3744416" cy="511504"/>
            </a:xfrm>
            <a:prstGeom prst="roundRect">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200" dirty="0">
                <a:latin typeface="+mj-lt"/>
                <a:ea typeface="Arial Unicode MS" panose="020B0604020202020204" pitchFamily="34" charset="-122"/>
                <a:cs typeface="Arial Unicode MS" panose="020B0604020202020204" pitchFamily="34" charset="-122"/>
              </a:endParaRPr>
            </a:p>
          </p:txBody>
        </p:sp>
        <p:sp>
          <p:nvSpPr>
            <p:cNvPr id="20" name="矩形 19"/>
            <p:cNvSpPr/>
            <p:nvPr/>
          </p:nvSpPr>
          <p:spPr>
            <a:xfrm>
              <a:off x="6723349" y="4221882"/>
              <a:ext cx="2736304" cy="451096"/>
            </a:xfrm>
            <a:prstGeom prst="rect">
              <a:avLst/>
            </a:prstGeom>
            <a:grpFill/>
          </p:spPr>
          <p:txBody>
            <a:bodyPr wrap="square" lIns="121960" tIns="60980" rIns="121960" bIns="60980">
              <a:spAutoFit/>
            </a:bodyPr>
            <a:lstStyle/>
            <a:p>
              <a:pPr>
                <a:defRPr/>
              </a:pPr>
              <a:r>
                <a:rPr lang="zh-CN" altLang="en-US"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工作不足之处</a:t>
              </a:r>
              <a:endParaRPr lang="zh-CN" altLang="zh-CN"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21" name="圆角矩形 20"/>
          <p:cNvSpPr/>
          <p:nvPr/>
        </p:nvSpPr>
        <p:spPr>
          <a:xfrm>
            <a:off x="3645695" y="3991453"/>
            <a:ext cx="454559" cy="453877"/>
          </a:xfrm>
          <a:prstGeom prst="roundRect">
            <a:avLst/>
          </a:prstGeom>
          <a:solidFill>
            <a:schemeClr val="tx2">
              <a:lumMod val="60000"/>
              <a:lumOff val="40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08063" tIns="54032" rIns="108063" bIns="54032" anchor="ctr"/>
          <a:lstStyle/>
          <a:p>
            <a:pPr algn="ctr">
              <a:defRPr/>
            </a:pPr>
            <a:r>
              <a:rPr lang="en-US" altLang="zh-CN" sz="3200" dirty="0">
                <a:latin typeface="+mj-lt"/>
                <a:ea typeface="Arial Unicode MS" panose="020B0604020202020204" pitchFamily="34" charset="-122"/>
                <a:cs typeface="Arial Unicode MS" panose="020B0604020202020204" pitchFamily="34" charset="-122"/>
              </a:rPr>
              <a:t>5</a:t>
            </a:r>
            <a:endParaRPr lang="zh-CN" altLang="en-US" sz="3200" dirty="0">
              <a:latin typeface="+mj-lt"/>
              <a:ea typeface="Arial Unicode MS" panose="020B0604020202020204" pitchFamily="34" charset="-122"/>
              <a:cs typeface="Arial Unicode MS" panose="020B0604020202020204" pitchFamily="34" charset="-122"/>
            </a:endParaRPr>
          </a:p>
        </p:txBody>
      </p:sp>
      <p:grpSp>
        <p:nvGrpSpPr>
          <p:cNvPr id="22" name="组合 21"/>
          <p:cNvGrpSpPr/>
          <p:nvPr/>
        </p:nvGrpSpPr>
        <p:grpSpPr>
          <a:xfrm>
            <a:off x="4426786" y="3991453"/>
            <a:ext cx="3316169" cy="453877"/>
            <a:chOff x="6339097" y="5057483"/>
            <a:chExt cx="3744416" cy="511504"/>
          </a:xfrm>
          <a:solidFill>
            <a:schemeClr val="tx2">
              <a:lumMod val="60000"/>
              <a:lumOff val="40000"/>
            </a:schemeClr>
          </a:solidFill>
        </p:grpSpPr>
        <p:sp>
          <p:nvSpPr>
            <p:cNvPr id="23" name="圆角矩形 22"/>
            <p:cNvSpPr/>
            <p:nvPr/>
          </p:nvSpPr>
          <p:spPr>
            <a:xfrm>
              <a:off x="6339097" y="5057483"/>
              <a:ext cx="3744416" cy="511504"/>
            </a:xfrm>
            <a:prstGeom prst="roundRect">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200" dirty="0">
                <a:latin typeface="+mj-lt"/>
                <a:ea typeface="Arial Unicode MS" panose="020B0604020202020204" pitchFamily="34" charset="-122"/>
                <a:cs typeface="Arial Unicode MS" panose="020B0604020202020204" pitchFamily="34" charset="-122"/>
              </a:endParaRPr>
            </a:p>
          </p:txBody>
        </p:sp>
        <p:sp>
          <p:nvSpPr>
            <p:cNvPr id="24" name="矩形 23"/>
            <p:cNvSpPr/>
            <p:nvPr/>
          </p:nvSpPr>
          <p:spPr>
            <a:xfrm>
              <a:off x="6723480" y="5085978"/>
              <a:ext cx="2736174" cy="451095"/>
            </a:xfrm>
            <a:prstGeom prst="rect">
              <a:avLst/>
            </a:prstGeom>
            <a:grpFill/>
          </p:spPr>
          <p:txBody>
            <a:bodyPr wrap="square" lIns="121960" tIns="60980" rIns="121960" bIns="60980">
              <a:spAutoFit/>
            </a:bodyPr>
            <a:lstStyle/>
            <a:p>
              <a:pPr>
                <a:defRPr/>
              </a:pPr>
              <a:r>
                <a:rPr lang="zh-CN" altLang="en-US"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明年工作计划</a:t>
              </a:r>
              <a:endParaRPr lang="zh-CN" altLang="zh-CN"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25" name="下箭头 24"/>
          <p:cNvSpPr/>
          <p:nvPr/>
        </p:nvSpPr>
        <p:spPr>
          <a:xfrm rot="16200000">
            <a:off x="2675491" y="2354350"/>
            <a:ext cx="511163" cy="602077"/>
          </a:xfrm>
          <a:prstGeom prst="downArrow">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1020" tIns="40511" rIns="81020" bIns="40511" rtlCol="0" anchor="ctr"/>
          <a:lstStyle/>
          <a:p>
            <a:pPr algn="ctr"/>
            <a:endParaRPr lang="zh-CN" altLang="en-US"/>
          </a:p>
        </p:txBody>
      </p:sp>
    </p:spTree>
    <p:extLst>
      <p:ext uri="{BB962C8B-B14F-4D97-AF65-F5344CB8AC3E}">
        <p14:creationId xmlns:p14="http://schemas.microsoft.com/office/powerpoint/2010/main" val="1011326618"/>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000"/>
                                        <p:tgtEl>
                                          <p:spTgt spid="5"/>
                                        </p:tgtEl>
                                      </p:cBhvr>
                                    </p:animEffect>
                                  </p:childTnLst>
                                </p:cTn>
                              </p:par>
                              <p:par>
                                <p:cTn id="12" presetID="56" presetClass="path" presetSubtype="0" accel="50000" decel="50000" fill="hold" grpId="1" nodeType="withEffect">
                                  <p:stCondLst>
                                    <p:cond delay="0"/>
                                  </p:stCondLst>
                                  <p:childTnLst>
                                    <p:animMotion origin="layout" path="M -0.03737 0.04121 L -6.25E-7 -3.33333E-6 " pathEditMode="relative" rAng="0" ptsTypes="AA">
                                      <p:cBhvr>
                                        <p:cTn id="13" dur="700" fill="hold"/>
                                        <p:tgtEl>
                                          <p:spTgt spid="5"/>
                                        </p:tgtEl>
                                        <p:attrNameLst>
                                          <p:attrName>ppt_x</p:attrName>
                                          <p:attrName>ppt_y</p:attrName>
                                        </p:attrNameLst>
                                      </p:cBhvr>
                                      <p:rCtr x="1862" y="-2060"/>
                                    </p:animMotion>
                                  </p:childTnLst>
                                </p:cTn>
                              </p:par>
                              <p:par>
                                <p:cTn id="14" presetID="22" presetClass="entr" presetSubtype="8" fill="hold" nodeType="withEffect">
                                  <p:stCondLst>
                                    <p:cond delay="250"/>
                                  </p:stCondLst>
                                  <p:childTnLst>
                                    <p:set>
                                      <p:cBhvr>
                                        <p:cTn id="15" dur="1" fill="hold">
                                          <p:stCondLst>
                                            <p:cond delay="0"/>
                                          </p:stCondLst>
                                        </p:cTn>
                                        <p:tgtEl>
                                          <p:spTgt spid="6"/>
                                        </p:tgtEl>
                                        <p:attrNameLst>
                                          <p:attrName>style.visibility</p:attrName>
                                        </p:attrNameLst>
                                      </p:cBhvr>
                                      <p:to>
                                        <p:strVal val="visible"/>
                                      </p:to>
                                    </p:set>
                                    <p:animEffect transition="in" filter="wipe(left)">
                                      <p:cBhvr>
                                        <p:cTn id="16" dur="500"/>
                                        <p:tgtEl>
                                          <p:spTgt spid="6"/>
                                        </p:tgtEl>
                                      </p:cBhvr>
                                    </p:animEffect>
                                  </p:childTnLst>
                                </p:cTn>
                              </p:par>
                              <p:par>
                                <p:cTn id="17" presetID="10" presetClass="entr" presetSubtype="0" fill="hold" grpId="0" nodeType="withEffect">
                                  <p:stCondLst>
                                    <p:cond delay="25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1000"/>
                                        <p:tgtEl>
                                          <p:spTgt spid="9"/>
                                        </p:tgtEl>
                                      </p:cBhvr>
                                    </p:animEffect>
                                  </p:childTnLst>
                                </p:cTn>
                              </p:par>
                              <p:par>
                                <p:cTn id="20" presetID="56" presetClass="path" presetSubtype="0" accel="50000" decel="50000" fill="hold" grpId="1" nodeType="withEffect">
                                  <p:stCondLst>
                                    <p:cond delay="250"/>
                                  </p:stCondLst>
                                  <p:childTnLst>
                                    <p:animMotion origin="layout" path="M -0.03737 0.0412 L -6.25E-7 2.96296E-6 " pathEditMode="relative" rAng="0" ptsTypes="AA">
                                      <p:cBhvr>
                                        <p:cTn id="21" dur="700" fill="hold"/>
                                        <p:tgtEl>
                                          <p:spTgt spid="9"/>
                                        </p:tgtEl>
                                        <p:attrNameLst>
                                          <p:attrName>ppt_x</p:attrName>
                                          <p:attrName>ppt_y</p:attrName>
                                        </p:attrNameLst>
                                      </p:cBhvr>
                                      <p:rCtr x="1862" y="-2060"/>
                                    </p:animMotion>
                                  </p:childTnLst>
                                </p:cTn>
                              </p:par>
                              <p:par>
                                <p:cTn id="22" presetID="22" presetClass="entr" presetSubtype="8" fill="hold" nodeType="withEffect">
                                  <p:stCondLst>
                                    <p:cond delay="500"/>
                                  </p:stCondLst>
                                  <p:childTnLst>
                                    <p:set>
                                      <p:cBhvr>
                                        <p:cTn id="23" dur="1" fill="hold">
                                          <p:stCondLst>
                                            <p:cond delay="0"/>
                                          </p:stCondLst>
                                        </p:cTn>
                                        <p:tgtEl>
                                          <p:spTgt spid="10"/>
                                        </p:tgtEl>
                                        <p:attrNameLst>
                                          <p:attrName>style.visibility</p:attrName>
                                        </p:attrNameLst>
                                      </p:cBhvr>
                                      <p:to>
                                        <p:strVal val="visible"/>
                                      </p:to>
                                    </p:set>
                                    <p:animEffect transition="in" filter="wipe(left)">
                                      <p:cBhvr>
                                        <p:cTn id="24" dur="500"/>
                                        <p:tgtEl>
                                          <p:spTgt spid="10"/>
                                        </p:tgtEl>
                                      </p:cBhvr>
                                    </p:animEffect>
                                  </p:childTnLst>
                                </p:cTn>
                              </p:par>
                              <p:par>
                                <p:cTn id="25" presetID="10" presetClass="entr" presetSubtype="0" fill="hold" grpId="0" nodeType="withEffect">
                                  <p:stCondLst>
                                    <p:cond delay="50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1000"/>
                                        <p:tgtEl>
                                          <p:spTgt spid="13"/>
                                        </p:tgtEl>
                                      </p:cBhvr>
                                    </p:animEffect>
                                  </p:childTnLst>
                                </p:cTn>
                              </p:par>
                              <p:par>
                                <p:cTn id="28" presetID="56" presetClass="path" presetSubtype="0" accel="50000" decel="50000" fill="hold" grpId="1" nodeType="withEffect">
                                  <p:stCondLst>
                                    <p:cond delay="500"/>
                                  </p:stCondLst>
                                  <p:childTnLst>
                                    <p:animMotion origin="layout" path="M -0.03737 0.0412 L -6.25E-7 -7.40741E-7 " pathEditMode="relative" rAng="0" ptsTypes="AA">
                                      <p:cBhvr>
                                        <p:cTn id="29" dur="700" fill="hold"/>
                                        <p:tgtEl>
                                          <p:spTgt spid="13"/>
                                        </p:tgtEl>
                                        <p:attrNameLst>
                                          <p:attrName>ppt_x</p:attrName>
                                          <p:attrName>ppt_y</p:attrName>
                                        </p:attrNameLst>
                                      </p:cBhvr>
                                      <p:rCtr x="1862" y="-2060"/>
                                    </p:animMotion>
                                  </p:childTnLst>
                                </p:cTn>
                              </p:par>
                              <p:par>
                                <p:cTn id="30" presetID="22" presetClass="entr" presetSubtype="8" fill="hold" nodeType="withEffect">
                                  <p:stCondLst>
                                    <p:cond delay="750"/>
                                  </p:stCondLst>
                                  <p:childTnLst>
                                    <p:set>
                                      <p:cBhvr>
                                        <p:cTn id="31" dur="1" fill="hold">
                                          <p:stCondLst>
                                            <p:cond delay="0"/>
                                          </p:stCondLst>
                                        </p:cTn>
                                        <p:tgtEl>
                                          <p:spTgt spid="14"/>
                                        </p:tgtEl>
                                        <p:attrNameLst>
                                          <p:attrName>style.visibility</p:attrName>
                                        </p:attrNameLst>
                                      </p:cBhvr>
                                      <p:to>
                                        <p:strVal val="visible"/>
                                      </p:to>
                                    </p:set>
                                    <p:animEffect transition="in" filter="wipe(left)">
                                      <p:cBhvr>
                                        <p:cTn id="32" dur="500"/>
                                        <p:tgtEl>
                                          <p:spTgt spid="14"/>
                                        </p:tgtEl>
                                      </p:cBhvr>
                                    </p:animEffect>
                                  </p:childTnLst>
                                </p:cTn>
                              </p:par>
                              <p:par>
                                <p:cTn id="33" presetID="10" presetClass="entr" presetSubtype="0" fill="hold" grpId="0" nodeType="withEffect">
                                  <p:stCondLst>
                                    <p:cond delay="750"/>
                                  </p:stCondLst>
                                  <p:childTnLst>
                                    <p:set>
                                      <p:cBhvr>
                                        <p:cTn id="34" dur="1" fill="hold">
                                          <p:stCondLst>
                                            <p:cond delay="0"/>
                                          </p:stCondLst>
                                        </p:cTn>
                                        <p:tgtEl>
                                          <p:spTgt spid="17"/>
                                        </p:tgtEl>
                                        <p:attrNameLst>
                                          <p:attrName>style.visibility</p:attrName>
                                        </p:attrNameLst>
                                      </p:cBhvr>
                                      <p:to>
                                        <p:strVal val="visible"/>
                                      </p:to>
                                    </p:set>
                                    <p:animEffect transition="in" filter="fade">
                                      <p:cBhvr>
                                        <p:cTn id="35" dur="1000"/>
                                        <p:tgtEl>
                                          <p:spTgt spid="17"/>
                                        </p:tgtEl>
                                      </p:cBhvr>
                                    </p:animEffect>
                                  </p:childTnLst>
                                </p:cTn>
                              </p:par>
                              <p:par>
                                <p:cTn id="36" presetID="56" presetClass="path" presetSubtype="0" accel="50000" decel="50000" fill="hold" grpId="1" nodeType="withEffect">
                                  <p:stCondLst>
                                    <p:cond delay="750"/>
                                  </p:stCondLst>
                                  <p:childTnLst>
                                    <p:animMotion origin="layout" path="M -0.03737 0.04121 L -6.25E-7 -4.44444E-6 " pathEditMode="relative" rAng="0" ptsTypes="AA">
                                      <p:cBhvr>
                                        <p:cTn id="37" dur="700" fill="hold"/>
                                        <p:tgtEl>
                                          <p:spTgt spid="17"/>
                                        </p:tgtEl>
                                        <p:attrNameLst>
                                          <p:attrName>ppt_x</p:attrName>
                                          <p:attrName>ppt_y</p:attrName>
                                        </p:attrNameLst>
                                      </p:cBhvr>
                                      <p:rCtr x="1862" y="-2060"/>
                                    </p:animMotion>
                                  </p:childTnLst>
                                </p:cTn>
                              </p:par>
                              <p:par>
                                <p:cTn id="38" presetID="22" presetClass="entr" presetSubtype="8" fill="hold" nodeType="withEffect">
                                  <p:stCondLst>
                                    <p:cond delay="1000"/>
                                  </p:stCondLst>
                                  <p:childTnLst>
                                    <p:set>
                                      <p:cBhvr>
                                        <p:cTn id="39" dur="1" fill="hold">
                                          <p:stCondLst>
                                            <p:cond delay="0"/>
                                          </p:stCondLst>
                                        </p:cTn>
                                        <p:tgtEl>
                                          <p:spTgt spid="18"/>
                                        </p:tgtEl>
                                        <p:attrNameLst>
                                          <p:attrName>style.visibility</p:attrName>
                                        </p:attrNameLst>
                                      </p:cBhvr>
                                      <p:to>
                                        <p:strVal val="visible"/>
                                      </p:to>
                                    </p:set>
                                    <p:animEffect transition="in" filter="wipe(left)">
                                      <p:cBhvr>
                                        <p:cTn id="40" dur="500"/>
                                        <p:tgtEl>
                                          <p:spTgt spid="18"/>
                                        </p:tgtEl>
                                      </p:cBhvr>
                                    </p:animEffect>
                                  </p:childTnLst>
                                </p:cTn>
                              </p:par>
                              <p:par>
                                <p:cTn id="41" presetID="10" presetClass="entr" presetSubtype="0" fill="hold" grpId="0" nodeType="withEffect">
                                  <p:stCondLst>
                                    <p:cond delay="750"/>
                                  </p:stCondLst>
                                  <p:childTnLst>
                                    <p:set>
                                      <p:cBhvr>
                                        <p:cTn id="42" dur="1" fill="hold">
                                          <p:stCondLst>
                                            <p:cond delay="0"/>
                                          </p:stCondLst>
                                        </p:cTn>
                                        <p:tgtEl>
                                          <p:spTgt spid="21"/>
                                        </p:tgtEl>
                                        <p:attrNameLst>
                                          <p:attrName>style.visibility</p:attrName>
                                        </p:attrNameLst>
                                      </p:cBhvr>
                                      <p:to>
                                        <p:strVal val="visible"/>
                                      </p:to>
                                    </p:set>
                                    <p:animEffect transition="in" filter="fade">
                                      <p:cBhvr>
                                        <p:cTn id="43" dur="1000"/>
                                        <p:tgtEl>
                                          <p:spTgt spid="21"/>
                                        </p:tgtEl>
                                      </p:cBhvr>
                                    </p:animEffect>
                                  </p:childTnLst>
                                </p:cTn>
                              </p:par>
                              <p:par>
                                <p:cTn id="44" presetID="56" presetClass="path" presetSubtype="0" accel="50000" decel="50000" fill="hold" grpId="1" nodeType="withEffect">
                                  <p:stCondLst>
                                    <p:cond delay="750"/>
                                  </p:stCondLst>
                                  <p:childTnLst>
                                    <p:animMotion origin="layout" path="M -0.03737 0.04121 L -6.25E-7 -4.44444E-6 " pathEditMode="relative" rAng="0" ptsTypes="AA">
                                      <p:cBhvr>
                                        <p:cTn id="45" dur="700" fill="hold"/>
                                        <p:tgtEl>
                                          <p:spTgt spid="21"/>
                                        </p:tgtEl>
                                        <p:attrNameLst>
                                          <p:attrName>ppt_x</p:attrName>
                                          <p:attrName>ppt_y</p:attrName>
                                        </p:attrNameLst>
                                      </p:cBhvr>
                                      <p:rCtr x="1862" y="-2060"/>
                                    </p:animMotion>
                                  </p:childTnLst>
                                </p:cTn>
                              </p:par>
                              <p:par>
                                <p:cTn id="46" presetID="22" presetClass="entr" presetSubtype="8" fill="hold" nodeType="withEffect">
                                  <p:stCondLst>
                                    <p:cond delay="1250"/>
                                  </p:stCondLst>
                                  <p:childTnLst>
                                    <p:set>
                                      <p:cBhvr>
                                        <p:cTn id="47" dur="1" fill="hold">
                                          <p:stCondLst>
                                            <p:cond delay="0"/>
                                          </p:stCondLst>
                                        </p:cTn>
                                        <p:tgtEl>
                                          <p:spTgt spid="22"/>
                                        </p:tgtEl>
                                        <p:attrNameLst>
                                          <p:attrName>style.visibility</p:attrName>
                                        </p:attrNameLst>
                                      </p:cBhvr>
                                      <p:to>
                                        <p:strVal val="visible"/>
                                      </p:to>
                                    </p:set>
                                    <p:animEffect transition="in" filter="wipe(left)">
                                      <p:cBhvr>
                                        <p:cTn id="48" dur="500"/>
                                        <p:tgtEl>
                                          <p:spTgt spid="22"/>
                                        </p:tgtEl>
                                      </p:cBhvr>
                                    </p:animEffect>
                                  </p:childTnLst>
                                </p:cTn>
                              </p:par>
                            </p:childTnLst>
                          </p:cTn>
                        </p:par>
                        <p:par>
                          <p:cTn id="49" fill="hold">
                            <p:stCondLst>
                              <p:cond delay="2250"/>
                            </p:stCondLst>
                            <p:childTnLst>
                              <p:par>
                                <p:cTn id="50" presetID="2" presetClass="entr" presetSubtype="8" fill="hold" grpId="0" nodeType="afterEffect">
                                  <p:stCondLst>
                                    <p:cond delay="0"/>
                                  </p:stCondLst>
                                  <p:childTnLst>
                                    <p:set>
                                      <p:cBhvr>
                                        <p:cTn id="51" dur="1" fill="hold">
                                          <p:stCondLst>
                                            <p:cond delay="0"/>
                                          </p:stCondLst>
                                        </p:cTn>
                                        <p:tgtEl>
                                          <p:spTgt spid="25"/>
                                        </p:tgtEl>
                                        <p:attrNameLst>
                                          <p:attrName>style.visibility</p:attrName>
                                        </p:attrNameLst>
                                      </p:cBhvr>
                                      <p:to>
                                        <p:strVal val="visible"/>
                                      </p:to>
                                    </p:set>
                                    <p:anim calcmode="lin" valueType="num">
                                      <p:cBhvr additive="base">
                                        <p:cTn id="52" dur="500" fill="hold"/>
                                        <p:tgtEl>
                                          <p:spTgt spid="25"/>
                                        </p:tgtEl>
                                        <p:attrNameLst>
                                          <p:attrName>ppt_x</p:attrName>
                                        </p:attrNameLst>
                                      </p:cBhvr>
                                      <p:tavLst>
                                        <p:tav tm="0">
                                          <p:val>
                                            <p:strVal val="0-#ppt_w/2"/>
                                          </p:val>
                                        </p:tav>
                                        <p:tav tm="100000">
                                          <p:val>
                                            <p:strVal val="#ppt_x"/>
                                          </p:val>
                                        </p:tav>
                                      </p:tavLst>
                                    </p:anim>
                                    <p:anim calcmode="lin" valueType="num">
                                      <p:cBhvr additive="base">
                                        <p:cTn id="53" dur="500" fill="hold"/>
                                        <p:tgtEl>
                                          <p:spTgt spid="25"/>
                                        </p:tgtEl>
                                        <p:attrNameLst>
                                          <p:attrName>ppt_y</p:attrName>
                                        </p:attrNameLst>
                                      </p:cBhvr>
                                      <p:tavLst>
                                        <p:tav tm="0">
                                          <p:val>
                                            <p:strVal val="#ppt_y"/>
                                          </p:val>
                                        </p:tav>
                                        <p:tav tm="100000">
                                          <p:val>
                                            <p:strVal val="#ppt_y"/>
                                          </p:val>
                                        </p:tav>
                                      </p:tavLst>
                                    </p:anim>
                                  </p:childTnLst>
                                </p:cTn>
                              </p:par>
                            </p:childTnLst>
                          </p:cTn>
                        </p:par>
                        <p:par>
                          <p:cTn id="54" fill="hold">
                            <p:stCondLst>
                              <p:cond delay="2750"/>
                            </p:stCondLst>
                            <p:childTnLst>
                              <p:par>
                                <p:cTn id="55" presetID="26" presetClass="emph" presetSubtype="0" fill="hold" grpId="2" nodeType="afterEffect">
                                  <p:stCondLst>
                                    <p:cond delay="0"/>
                                  </p:stCondLst>
                                  <p:childTnLst>
                                    <p:animEffect transition="out" filter="fade">
                                      <p:cBhvr>
                                        <p:cTn id="56" dur="500" tmFilter="0, 0; .2, .5; .8, .5; 1, 0"/>
                                        <p:tgtEl>
                                          <p:spTgt spid="5"/>
                                        </p:tgtEl>
                                      </p:cBhvr>
                                    </p:animEffect>
                                    <p:animScale>
                                      <p:cBhvr>
                                        <p:cTn id="57" dur="250" autoRev="1" fill="hold"/>
                                        <p:tgtEl>
                                          <p:spTgt spid="5"/>
                                        </p:tgtEl>
                                      </p:cBhvr>
                                      <p:by x="105000" y="105000"/>
                                    </p:animScale>
                                  </p:childTnLst>
                                </p:cTn>
                              </p:par>
                              <p:par>
                                <p:cTn id="58" presetID="26" presetClass="emph" presetSubtype="0" fill="hold" nodeType="withEffect">
                                  <p:stCondLst>
                                    <p:cond delay="0"/>
                                  </p:stCondLst>
                                  <p:childTnLst>
                                    <p:animEffect transition="out" filter="fade">
                                      <p:cBhvr>
                                        <p:cTn id="59" dur="500" tmFilter="0, 0; .2, .5; .8, .5; 1, 0"/>
                                        <p:tgtEl>
                                          <p:spTgt spid="6"/>
                                        </p:tgtEl>
                                      </p:cBhvr>
                                    </p:animEffect>
                                    <p:animScale>
                                      <p:cBhvr>
                                        <p:cTn id="60" dur="250" autoRev="1" fill="hold"/>
                                        <p:tgtEl>
                                          <p:spTgt spid="6"/>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P spid="5" grpId="2" animBg="1"/>
      <p:bldP spid="9" grpId="0" animBg="1"/>
      <p:bldP spid="9" grpId="1" animBg="1"/>
      <p:bldP spid="13" grpId="0" animBg="1"/>
      <p:bldP spid="13" grpId="1" animBg="1"/>
      <p:bldP spid="17" grpId="0" animBg="1"/>
      <p:bldP spid="17" grpId="1" animBg="1"/>
      <p:bldP spid="21" grpId="0" animBg="1"/>
      <p:bldP spid="21" grpId="1" animBg="1"/>
      <p:bldP spid="25"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466318" y="2694646"/>
            <a:ext cx="1971052" cy="535531"/>
          </a:xfrm>
          <a:prstGeom prst="rect">
            <a:avLst/>
          </a:prstGeom>
          <a:noFill/>
        </p:spPr>
        <p:txBody>
          <a:bodyPr wrap="none">
            <a:spAutoFit/>
          </a:bodyPr>
          <a:lstStyle/>
          <a:p>
            <a:pPr marL="308610" indent="-308610" fontAlgn="base">
              <a:spcBef>
                <a:spcPct val="0"/>
              </a:spcBef>
              <a:spcAft>
                <a:spcPct val="0"/>
              </a:spcAft>
              <a:buFont typeface="Arial" pitchFamily="34" charset="0"/>
              <a:buChar char="•"/>
              <a:defRPr/>
            </a:pPr>
            <a:r>
              <a:rPr lang="zh-CN" altLang="en-US" sz="1440" dirty="0">
                <a:solidFill>
                  <a:prstClr val="black">
                    <a:lumMod val="75000"/>
                    <a:lumOff val="25000"/>
                  </a:prstClr>
                </a:solidFill>
                <a:latin typeface="微软雅黑" pitchFamily="34" charset="-122"/>
                <a:ea typeface="微软雅黑" pitchFamily="34" charset="-122"/>
              </a:rPr>
              <a:t>点击此处输入文字</a:t>
            </a:r>
            <a:endParaRPr lang="en-US" altLang="zh-CN" sz="1440" dirty="0">
              <a:solidFill>
                <a:prstClr val="black">
                  <a:lumMod val="75000"/>
                  <a:lumOff val="25000"/>
                </a:prstClr>
              </a:solidFill>
              <a:latin typeface="微软雅黑" pitchFamily="34" charset="-122"/>
              <a:ea typeface="微软雅黑" pitchFamily="34" charset="-122"/>
            </a:endParaRPr>
          </a:p>
          <a:p>
            <a:pPr marL="308610" indent="-308610" fontAlgn="base">
              <a:spcBef>
                <a:spcPct val="0"/>
              </a:spcBef>
              <a:spcAft>
                <a:spcPct val="0"/>
              </a:spcAft>
              <a:buFont typeface="Arial" pitchFamily="34" charset="0"/>
              <a:buChar char="•"/>
              <a:defRPr/>
            </a:pPr>
            <a:r>
              <a:rPr lang="zh-CN" altLang="en-US" sz="1440" dirty="0">
                <a:solidFill>
                  <a:prstClr val="black">
                    <a:lumMod val="75000"/>
                    <a:lumOff val="25000"/>
                  </a:prstClr>
                </a:solidFill>
                <a:latin typeface="微软雅黑" pitchFamily="34" charset="-122"/>
                <a:ea typeface="微软雅黑" pitchFamily="34" charset="-122"/>
              </a:rPr>
              <a:t>点击此处输入文字</a:t>
            </a:r>
            <a:endParaRPr lang="en-US" altLang="zh-CN" sz="1440" dirty="0">
              <a:solidFill>
                <a:prstClr val="black">
                  <a:lumMod val="75000"/>
                  <a:lumOff val="25000"/>
                </a:prstClr>
              </a:solidFill>
              <a:latin typeface="微软雅黑" pitchFamily="34" charset="-122"/>
              <a:ea typeface="微软雅黑" pitchFamily="34" charset="-122"/>
            </a:endParaRPr>
          </a:p>
        </p:txBody>
      </p:sp>
      <p:sp>
        <p:nvSpPr>
          <p:cNvPr id="5" name="TextBox 4"/>
          <p:cNvSpPr txBox="1"/>
          <p:nvPr/>
        </p:nvSpPr>
        <p:spPr>
          <a:xfrm>
            <a:off x="2781822" y="3373301"/>
            <a:ext cx="2163413" cy="590931"/>
          </a:xfrm>
          <a:prstGeom prst="rect">
            <a:avLst/>
          </a:prstGeom>
          <a:noFill/>
        </p:spPr>
        <p:txBody>
          <a:bodyPr wrap="none">
            <a:spAutoFit/>
          </a:bodyPr>
          <a:lstStyle/>
          <a:p>
            <a:pPr marL="308610" indent="-308610" fontAlgn="base">
              <a:spcBef>
                <a:spcPct val="0"/>
              </a:spcBef>
              <a:spcAft>
                <a:spcPct val="0"/>
              </a:spcAft>
              <a:buFont typeface="Arial" pitchFamily="34" charset="0"/>
              <a:buChar char="•"/>
              <a:defRPr/>
            </a:pPr>
            <a:r>
              <a:rPr lang="zh-CN" altLang="en-US" sz="1620" b="1" dirty="0">
                <a:solidFill>
                  <a:srgbClr val="0070C0"/>
                </a:solidFill>
                <a:latin typeface="微软雅黑" pitchFamily="34" charset="-122"/>
                <a:ea typeface="微软雅黑" pitchFamily="34" charset="-122"/>
              </a:rPr>
              <a:t>点击此处输入文字</a:t>
            </a:r>
            <a:endParaRPr lang="en-US" altLang="zh-CN" sz="1620" b="1" dirty="0">
              <a:solidFill>
                <a:srgbClr val="0070C0"/>
              </a:solidFill>
              <a:latin typeface="微软雅黑" pitchFamily="34" charset="-122"/>
              <a:ea typeface="微软雅黑" pitchFamily="34" charset="-122"/>
            </a:endParaRPr>
          </a:p>
          <a:p>
            <a:pPr marL="308610" indent="-308610" fontAlgn="base">
              <a:spcBef>
                <a:spcPct val="0"/>
              </a:spcBef>
              <a:spcAft>
                <a:spcPct val="0"/>
              </a:spcAft>
              <a:buFont typeface="Arial" pitchFamily="34" charset="0"/>
              <a:buChar char="•"/>
              <a:defRPr/>
            </a:pPr>
            <a:r>
              <a:rPr lang="zh-CN" altLang="en-US" sz="1620" b="1" dirty="0">
                <a:solidFill>
                  <a:srgbClr val="0070C0"/>
                </a:solidFill>
                <a:latin typeface="微软雅黑" pitchFamily="34" charset="-122"/>
                <a:ea typeface="微软雅黑" pitchFamily="34" charset="-122"/>
              </a:rPr>
              <a:t>点击此处输入文字</a:t>
            </a:r>
            <a:endParaRPr lang="en-US" altLang="zh-CN" sz="1620" b="1" dirty="0">
              <a:solidFill>
                <a:srgbClr val="0070C0"/>
              </a:solidFill>
              <a:latin typeface="微软雅黑" pitchFamily="34" charset="-122"/>
              <a:ea typeface="微软雅黑" pitchFamily="34" charset="-122"/>
            </a:endParaRPr>
          </a:p>
        </p:txBody>
      </p:sp>
      <p:sp>
        <p:nvSpPr>
          <p:cNvPr id="6" name="TextBox 5"/>
          <p:cNvSpPr txBox="1"/>
          <p:nvPr/>
        </p:nvSpPr>
        <p:spPr>
          <a:xfrm>
            <a:off x="6075090" y="1830251"/>
            <a:ext cx="1791516" cy="480131"/>
          </a:xfrm>
          <a:prstGeom prst="rect">
            <a:avLst/>
          </a:prstGeom>
          <a:noFill/>
        </p:spPr>
        <p:txBody>
          <a:bodyPr wrap="none">
            <a:spAutoFit/>
          </a:bodyPr>
          <a:lstStyle/>
          <a:p>
            <a:pPr marL="308610" indent="-308610" fontAlgn="base">
              <a:spcBef>
                <a:spcPct val="0"/>
              </a:spcBef>
              <a:spcAft>
                <a:spcPct val="0"/>
              </a:spcAft>
              <a:buFont typeface="Arial" pitchFamily="34" charset="0"/>
              <a:buChar char="•"/>
              <a:defRPr/>
            </a:pPr>
            <a:r>
              <a:rPr lang="zh-CN" altLang="en-US" sz="1260" dirty="0">
                <a:solidFill>
                  <a:prstClr val="black">
                    <a:lumMod val="75000"/>
                    <a:lumOff val="25000"/>
                  </a:prstClr>
                </a:solidFill>
                <a:latin typeface="微软雅黑" pitchFamily="34" charset="-122"/>
                <a:ea typeface="微软雅黑" pitchFamily="34" charset="-122"/>
              </a:rPr>
              <a:t>点击此处输入文字</a:t>
            </a:r>
            <a:endParaRPr lang="en-US" altLang="zh-CN" sz="1260" dirty="0">
              <a:solidFill>
                <a:prstClr val="black">
                  <a:lumMod val="75000"/>
                  <a:lumOff val="25000"/>
                </a:prstClr>
              </a:solidFill>
              <a:latin typeface="微软雅黑" pitchFamily="34" charset="-122"/>
              <a:ea typeface="微软雅黑" pitchFamily="34" charset="-122"/>
            </a:endParaRPr>
          </a:p>
          <a:p>
            <a:pPr marL="308610" indent="-308610" fontAlgn="base">
              <a:spcBef>
                <a:spcPct val="0"/>
              </a:spcBef>
              <a:spcAft>
                <a:spcPct val="0"/>
              </a:spcAft>
              <a:buFont typeface="Arial" pitchFamily="34" charset="0"/>
              <a:buChar char="•"/>
              <a:defRPr/>
            </a:pPr>
            <a:r>
              <a:rPr lang="zh-CN" altLang="en-US" sz="1260" dirty="0">
                <a:solidFill>
                  <a:prstClr val="black">
                    <a:lumMod val="75000"/>
                    <a:lumOff val="25000"/>
                  </a:prstClr>
                </a:solidFill>
                <a:latin typeface="微软雅黑" pitchFamily="34" charset="-122"/>
                <a:ea typeface="微软雅黑" pitchFamily="34" charset="-122"/>
              </a:rPr>
              <a:t>点击此处输入文字</a:t>
            </a:r>
            <a:endParaRPr lang="en-US" altLang="zh-CN" sz="1260" dirty="0">
              <a:solidFill>
                <a:prstClr val="black">
                  <a:lumMod val="75000"/>
                  <a:lumOff val="25000"/>
                </a:prstClr>
              </a:solidFill>
              <a:latin typeface="微软雅黑" pitchFamily="34" charset="-122"/>
              <a:ea typeface="微软雅黑" pitchFamily="34" charset="-122"/>
            </a:endParaRPr>
          </a:p>
        </p:txBody>
      </p:sp>
      <p:grpSp>
        <p:nvGrpSpPr>
          <p:cNvPr id="7" name="组合 6"/>
          <p:cNvGrpSpPr/>
          <p:nvPr/>
        </p:nvGrpSpPr>
        <p:grpSpPr>
          <a:xfrm>
            <a:off x="1331640" y="1535929"/>
            <a:ext cx="1750220" cy="2413153"/>
            <a:chOff x="681032" y="1902140"/>
            <a:chExt cx="1944688" cy="2681281"/>
          </a:xfrm>
        </p:grpSpPr>
        <p:sp>
          <p:nvSpPr>
            <p:cNvPr id="8" name="椭圆​​ 2"/>
            <p:cNvSpPr/>
            <p:nvPr/>
          </p:nvSpPr>
          <p:spPr>
            <a:xfrm>
              <a:off x="681032" y="1902140"/>
              <a:ext cx="1944688" cy="2447925"/>
            </a:xfrm>
            <a:custGeom>
              <a:avLst/>
              <a:gdLst/>
              <a:ahLst/>
              <a:cxnLst/>
              <a:rect l="l" t="t" r="r" b="b"/>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gradFill rotWithShape="1">
              <a:gsLst>
                <a:gs pos="0">
                  <a:srgbClr val="00B0F0"/>
                </a:gs>
                <a:gs pos="100000">
                  <a:srgbClr val="0070C0"/>
                </a:gs>
              </a:gsLst>
              <a:lin ang="2700000" scaled="1"/>
            </a:gradFill>
            <a:ln>
              <a:noFill/>
            </a:ln>
          </p:spPr>
          <p:txBody>
            <a:bodyPr wrap="none" anchor="ctr"/>
            <a:lstStyle/>
            <a:p>
              <a:pPr fontAlgn="base">
                <a:spcBef>
                  <a:spcPct val="0"/>
                </a:spcBef>
                <a:spcAft>
                  <a:spcPct val="0"/>
                </a:spcAft>
              </a:pPr>
              <a:endParaRPr lang="zh-CN" altLang="en-US" sz="1620" kern="0" dirty="0">
                <a:solidFill>
                  <a:srgbClr val="000000"/>
                </a:solidFill>
                <a:latin typeface="Arial" pitchFamily="34" charset="0"/>
                <a:ea typeface="华文细黑" pitchFamily="2" charset="-122"/>
              </a:endParaRPr>
            </a:p>
          </p:txBody>
        </p:sp>
        <p:sp>
          <p:nvSpPr>
            <p:cNvPr id="9" name="椭圆​​ 6"/>
            <p:cNvSpPr/>
            <p:nvPr/>
          </p:nvSpPr>
          <p:spPr>
            <a:xfrm>
              <a:off x="897230" y="4432300"/>
              <a:ext cx="1512168" cy="151121"/>
            </a:xfrm>
            <a:prstGeom prst="ellipse">
              <a:avLst/>
            </a:prstGeom>
            <a:gradFill flip="none" rotWithShape="1">
              <a:gsLst>
                <a:gs pos="80000">
                  <a:sysClr val="window" lastClr="FFFFFF">
                    <a:alpha val="0"/>
                  </a:sysClr>
                </a:gs>
                <a:gs pos="0">
                  <a:srgbClr val="FFFFFF">
                    <a:lumMod val="50000"/>
                  </a:srgbClr>
                </a:gs>
              </a:gsLst>
              <a:path path="circle">
                <a:fillToRect l="50000" t="50000" r="50000" b="50000"/>
              </a:path>
              <a:tileRect/>
            </a:gradFill>
            <a:ln w="25400" cap="flat" cmpd="sng" algn="ctr">
              <a:noFill/>
              <a:prstDash val="solid"/>
            </a:ln>
            <a:effectLst/>
          </p:spPr>
          <p:txBody>
            <a:bodyPr anchor="ctr"/>
            <a:lstStyle/>
            <a:p>
              <a:pPr algn="ctr" defTabSz="822960">
                <a:defRPr/>
              </a:pPr>
              <a:endParaRPr lang="zh-CN" altLang="en-US" sz="1620" kern="0">
                <a:solidFill>
                  <a:prstClr val="white"/>
                </a:solidFill>
              </a:endParaRPr>
            </a:p>
          </p:txBody>
        </p:sp>
        <p:sp>
          <p:nvSpPr>
            <p:cNvPr id="10" name="矩形​​ 16"/>
            <p:cNvSpPr>
              <a:spLocks noChangeArrowheads="1"/>
            </p:cNvSpPr>
            <p:nvPr/>
          </p:nvSpPr>
          <p:spPr bwMode="auto">
            <a:xfrm>
              <a:off x="1076970" y="2412848"/>
              <a:ext cx="1129583" cy="8412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defTabSz="822960" fontAlgn="base">
                <a:spcBef>
                  <a:spcPct val="0"/>
                </a:spcBef>
                <a:spcAft>
                  <a:spcPct val="0"/>
                </a:spcAft>
                <a:defRPr/>
              </a:pPr>
              <a:r>
                <a:rPr lang="zh-CN" altLang="en-US" sz="2160" b="1" kern="0" dirty="0">
                  <a:solidFill>
                    <a:schemeClr val="bg1"/>
                  </a:solidFill>
                  <a:latin typeface="微软雅黑" pitchFamily="34" charset="-122"/>
                  <a:ea typeface="微软雅黑" pitchFamily="34" charset="-122"/>
                  <a:cs typeface="Arial Unicode MS" pitchFamily="34" charset="-122"/>
                </a:rPr>
                <a:t>点击录</a:t>
              </a:r>
              <a:endParaRPr lang="en-US" altLang="zh-CN" sz="2160" b="1" kern="0" dirty="0">
                <a:solidFill>
                  <a:schemeClr val="bg1"/>
                </a:solidFill>
                <a:latin typeface="微软雅黑" pitchFamily="34" charset="-122"/>
                <a:ea typeface="微软雅黑" pitchFamily="34" charset="-122"/>
                <a:cs typeface="Arial Unicode MS" pitchFamily="34" charset="-122"/>
              </a:endParaRPr>
            </a:p>
            <a:p>
              <a:pPr algn="ctr" defTabSz="822960" fontAlgn="base">
                <a:spcBef>
                  <a:spcPct val="0"/>
                </a:spcBef>
                <a:spcAft>
                  <a:spcPct val="0"/>
                </a:spcAft>
                <a:defRPr/>
              </a:pPr>
              <a:r>
                <a:rPr lang="zh-CN" altLang="en-US" sz="2160" b="1" kern="0" dirty="0">
                  <a:solidFill>
                    <a:schemeClr val="bg1"/>
                  </a:solidFill>
                  <a:latin typeface="微软雅黑" pitchFamily="34" charset="-122"/>
                  <a:ea typeface="微软雅黑" pitchFamily="34" charset="-122"/>
                  <a:cs typeface="Arial Unicode MS" pitchFamily="34" charset="-122"/>
                </a:rPr>
                <a:t>入内容</a:t>
              </a:r>
            </a:p>
          </p:txBody>
        </p:sp>
      </p:grpSp>
      <p:grpSp>
        <p:nvGrpSpPr>
          <p:cNvPr id="12" name="组合 11"/>
          <p:cNvGrpSpPr/>
          <p:nvPr/>
        </p:nvGrpSpPr>
        <p:grpSpPr>
          <a:xfrm>
            <a:off x="3550489" y="1200173"/>
            <a:ext cx="1295876" cy="1751634"/>
            <a:chOff x="3146420" y="1529078"/>
            <a:chExt cx="1439862" cy="1946260"/>
          </a:xfrm>
        </p:grpSpPr>
        <p:sp>
          <p:nvSpPr>
            <p:cNvPr id="13" name="椭圆​​ 2"/>
            <p:cNvSpPr/>
            <p:nvPr/>
          </p:nvSpPr>
          <p:spPr>
            <a:xfrm>
              <a:off x="3146420" y="1529078"/>
              <a:ext cx="1439862" cy="1812925"/>
            </a:xfrm>
            <a:custGeom>
              <a:avLst/>
              <a:gdLst/>
              <a:ahLst/>
              <a:cxnLst/>
              <a:rect l="l" t="t" r="r" b="b"/>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gradFill rotWithShape="1">
              <a:gsLst>
                <a:gs pos="0">
                  <a:srgbClr val="00B0F0"/>
                </a:gs>
                <a:gs pos="100000">
                  <a:srgbClr val="0070C0"/>
                </a:gs>
              </a:gsLst>
              <a:lin ang="2700000" scaled="1"/>
            </a:gradFill>
            <a:ln>
              <a:noFill/>
            </a:ln>
          </p:spPr>
          <p:txBody>
            <a:bodyPr wrap="none" anchor="ctr"/>
            <a:lstStyle/>
            <a:p>
              <a:pPr fontAlgn="base">
                <a:spcBef>
                  <a:spcPct val="0"/>
                </a:spcBef>
                <a:spcAft>
                  <a:spcPct val="0"/>
                </a:spcAft>
              </a:pPr>
              <a:endParaRPr lang="zh-CN" altLang="en-US" sz="1620" kern="0">
                <a:solidFill>
                  <a:srgbClr val="000000"/>
                </a:solidFill>
                <a:latin typeface="Arial" pitchFamily="34" charset="0"/>
                <a:ea typeface="华文细黑" pitchFamily="2" charset="-122"/>
              </a:endParaRPr>
            </a:p>
          </p:txBody>
        </p:sp>
        <p:sp>
          <p:nvSpPr>
            <p:cNvPr id="14" name="椭圆​​ 9"/>
            <p:cNvSpPr/>
            <p:nvPr/>
          </p:nvSpPr>
          <p:spPr>
            <a:xfrm>
              <a:off x="3273494" y="3380494"/>
              <a:ext cx="1116000" cy="94844"/>
            </a:xfrm>
            <a:prstGeom prst="ellipse">
              <a:avLst/>
            </a:prstGeom>
            <a:gradFill flip="none" rotWithShape="1">
              <a:gsLst>
                <a:gs pos="80000">
                  <a:sysClr val="window" lastClr="FFFFFF">
                    <a:alpha val="0"/>
                  </a:sysClr>
                </a:gs>
                <a:gs pos="0">
                  <a:srgbClr val="FFFFFF">
                    <a:lumMod val="50000"/>
                  </a:srgbClr>
                </a:gs>
              </a:gsLst>
              <a:path path="circle">
                <a:fillToRect l="50000" t="50000" r="50000" b="50000"/>
              </a:path>
              <a:tileRect/>
            </a:gradFill>
            <a:ln w="25400" cap="flat" cmpd="sng" algn="ctr">
              <a:noFill/>
              <a:prstDash val="solid"/>
            </a:ln>
            <a:effectLst/>
          </p:spPr>
          <p:txBody>
            <a:bodyPr anchor="ctr"/>
            <a:lstStyle/>
            <a:p>
              <a:pPr algn="ctr" defTabSz="822960">
                <a:defRPr/>
              </a:pPr>
              <a:endParaRPr lang="zh-CN" altLang="en-US" sz="1620" kern="0">
                <a:solidFill>
                  <a:prstClr val="white"/>
                </a:solidFill>
              </a:endParaRPr>
            </a:p>
          </p:txBody>
        </p:sp>
        <p:sp>
          <p:nvSpPr>
            <p:cNvPr id="15" name="矩形​​ 17"/>
            <p:cNvSpPr>
              <a:spLocks noChangeArrowheads="1"/>
            </p:cNvSpPr>
            <p:nvPr/>
          </p:nvSpPr>
          <p:spPr bwMode="auto">
            <a:xfrm>
              <a:off x="3350052" y="1855757"/>
              <a:ext cx="974625" cy="7181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fontAlgn="base">
                <a:spcBef>
                  <a:spcPct val="0"/>
                </a:spcBef>
                <a:spcAft>
                  <a:spcPct val="0"/>
                </a:spcAft>
              </a:pPr>
              <a:r>
                <a:rPr lang="zh-CN" altLang="en-US" b="1" kern="0" dirty="0">
                  <a:solidFill>
                    <a:schemeClr val="bg1"/>
                  </a:solidFill>
                  <a:latin typeface="微软雅黑" pitchFamily="34" charset="-122"/>
                  <a:ea typeface="微软雅黑" pitchFamily="34" charset="-122"/>
                  <a:cs typeface="Arial Unicode MS" pitchFamily="34" charset="-122"/>
                </a:rPr>
                <a:t>点击录</a:t>
              </a:r>
              <a:endParaRPr lang="en-US" altLang="zh-CN" b="1" kern="0" dirty="0">
                <a:solidFill>
                  <a:schemeClr val="bg1"/>
                </a:solidFill>
                <a:latin typeface="微软雅黑" pitchFamily="34" charset="-122"/>
                <a:ea typeface="微软雅黑" pitchFamily="34" charset="-122"/>
                <a:cs typeface="Arial Unicode MS" pitchFamily="34" charset="-122"/>
              </a:endParaRPr>
            </a:p>
            <a:p>
              <a:pPr algn="ctr" fontAlgn="base">
                <a:spcBef>
                  <a:spcPct val="0"/>
                </a:spcBef>
                <a:spcAft>
                  <a:spcPct val="0"/>
                </a:spcAft>
              </a:pPr>
              <a:r>
                <a:rPr lang="zh-CN" altLang="en-US" b="1" kern="0" dirty="0">
                  <a:solidFill>
                    <a:schemeClr val="bg1"/>
                  </a:solidFill>
                  <a:latin typeface="微软雅黑" pitchFamily="34" charset="-122"/>
                  <a:ea typeface="微软雅黑" pitchFamily="34" charset="-122"/>
                  <a:cs typeface="Arial Unicode MS" pitchFamily="34" charset="-122"/>
                </a:rPr>
                <a:t>入内容</a:t>
              </a:r>
            </a:p>
          </p:txBody>
        </p:sp>
      </p:grpSp>
      <p:grpSp>
        <p:nvGrpSpPr>
          <p:cNvPr id="17" name="组合 16"/>
          <p:cNvGrpSpPr/>
          <p:nvPr/>
        </p:nvGrpSpPr>
        <p:grpSpPr>
          <a:xfrm>
            <a:off x="5284992" y="951571"/>
            <a:ext cx="911543" cy="1221908"/>
            <a:chOff x="5073645" y="1252853"/>
            <a:chExt cx="1012825" cy="1357676"/>
          </a:xfrm>
        </p:grpSpPr>
        <p:sp>
          <p:nvSpPr>
            <p:cNvPr id="18" name="椭圆​​ 2"/>
            <p:cNvSpPr/>
            <p:nvPr/>
          </p:nvSpPr>
          <p:spPr>
            <a:xfrm>
              <a:off x="5073645" y="1252853"/>
              <a:ext cx="1012825" cy="1274762"/>
            </a:xfrm>
            <a:custGeom>
              <a:avLst/>
              <a:gdLst/>
              <a:ahLst/>
              <a:cxnLst/>
              <a:rect l="l" t="t" r="r" b="b"/>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gradFill rotWithShape="1">
              <a:gsLst>
                <a:gs pos="0">
                  <a:srgbClr val="00B0F0"/>
                </a:gs>
                <a:gs pos="100000">
                  <a:srgbClr val="0070C0"/>
                </a:gs>
              </a:gsLst>
              <a:lin ang="2700000" scaled="1"/>
            </a:gradFill>
            <a:ln>
              <a:noFill/>
            </a:ln>
          </p:spPr>
          <p:txBody>
            <a:bodyPr wrap="none" anchor="ctr"/>
            <a:lstStyle/>
            <a:p>
              <a:pPr fontAlgn="base">
                <a:spcBef>
                  <a:spcPct val="0"/>
                </a:spcBef>
                <a:spcAft>
                  <a:spcPct val="0"/>
                </a:spcAft>
              </a:pPr>
              <a:endParaRPr lang="zh-CN" altLang="en-US" sz="1620" kern="0">
                <a:solidFill>
                  <a:srgbClr val="000000"/>
                </a:solidFill>
                <a:latin typeface="Arial" pitchFamily="34" charset="0"/>
                <a:ea typeface="华文细黑" pitchFamily="2" charset="-122"/>
              </a:endParaRPr>
            </a:p>
          </p:txBody>
        </p:sp>
        <p:sp>
          <p:nvSpPr>
            <p:cNvPr id="19" name="椭圆​​ 10"/>
            <p:cNvSpPr/>
            <p:nvPr/>
          </p:nvSpPr>
          <p:spPr>
            <a:xfrm>
              <a:off x="5217790" y="2515685"/>
              <a:ext cx="720000" cy="94844"/>
            </a:xfrm>
            <a:prstGeom prst="ellipse">
              <a:avLst/>
            </a:prstGeom>
            <a:gradFill flip="none" rotWithShape="1">
              <a:gsLst>
                <a:gs pos="80000">
                  <a:sysClr val="window" lastClr="FFFFFF">
                    <a:alpha val="0"/>
                  </a:sysClr>
                </a:gs>
                <a:gs pos="0">
                  <a:srgbClr val="FFFFFF">
                    <a:lumMod val="50000"/>
                  </a:srgbClr>
                </a:gs>
              </a:gsLst>
              <a:path path="circle">
                <a:fillToRect l="50000" t="50000" r="50000" b="50000"/>
              </a:path>
              <a:tileRect/>
            </a:gradFill>
            <a:ln w="25400" cap="flat" cmpd="sng" algn="ctr">
              <a:noFill/>
              <a:prstDash val="solid"/>
            </a:ln>
            <a:effectLst/>
          </p:spPr>
          <p:txBody>
            <a:bodyPr anchor="ctr"/>
            <a:lstStyle/>
            <a:p>
              <a:pPr algn="ctr" defTabSz="822960">
                <a:defRPr/>
              </a:pPr>
              <a:endParaRPr lang="zh-CN" altLang="en-US" sz="1620" kern="0">
                <a:solidFill>
                  <a:prstClr val="white"/>
                </a:solidFill>
              </a:endParaRPr>
            </a:p>
          </p:txBody>
        </p:sp>
        <p:sp>
          <p:nvSpPr>
            <p:cNvPr id="20" name="矩形​​ 18"/>
            <p:cNvSpPr>
              <a:spLocks noChangeArrowheads="1"/>
            </p:cNvSpPr>
            <p:nvPr/>
          </p:nvSpPr>
          <p:spPr bwMode="auto">
            <a:xfrm>
              <a:off x="5169429" y="1463486"/>
              <a:ext cx="819668" cy="595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fontAlgn="base">
                <a:spcBef>
                  <a:spcPct val="0"/>
                </a:spcBef>
                <a:spcAft>
                  <a:spcPct val="0"/>
                </a:spcAft>
              </a:pPr>
              <a:r>
                <a:rPr lang="zh-CN" altLang="en-US" sz="1440" b="1" kern="0" dirty="0">
                  <a:solidFill>
                    <a:schemeClr val="bg1"/>
                  </a:solidFill>
                  <a:latin typeface="微软雅黑" pitchFamily="34" charset="-122"/>
                  <a:ea typeface="微软雅黑" pitchFamily="34" charset="-122"/>
                  <a:cs typeface="Arial Unicode MS" pitchFamily="34" charset="-122"/>
                </a:rPr>
                <a:t>点击录</a:t>
              </a:r>
              <a:endParaRPr lang="en-US" altLang="zh-CN" sz="1440" b="1" kern="0" dirty="0">
                <a:solidFill>
                  <a:schemeClr val="bg1"/>
                </a:solidFill>
                <a:latin typeface="微软雅黑" pitchFamily="34" charset="-122"/>
                <a:ea typeface="微软雅黑" pitchFamily="34" charset="-122"/>
                <a:cs typeface="Arial Unicode MS" pitchFamily="34" charset="-122"/>
              </a:endParaRPr>
            </a:p>
            <a:p>
              <a:pPr algn="ctr" fontAlgn="base">
                <a:spcBef>
                  <a:spcPct val="0"/>
                </a:spcBef>
                <a:spcAft>
                  <a:spcPct val="0"/>
                </a:spcAft>
              </a:pPr>
              <a:r>
                <a:rPr lang="zh-CN" altLang="en-US" sz="1440" b="1" kern="0" dirty="0">
                  <a:solidFill>
                    <a:schemeClr val="bg1"/>
                  </a:solidFill>
                  <a:latin typeface="微软雅黑" pitchFamily="34" charset="-122"/>
                  <a:ea typeface="微软雅黑" pitchFamily="34" charset="-122"/>
                  <a:cs typeface="Arial Unicode MS" pitchFamily="34" charset="-122"/>
                </a:rPr>
                <a:t>入内容</a:t>
              </a:r>
            </a:p>
          </p:txBody>
        </p:sp>
      </p:grpSp>
    </p:spTree>
    <p:extLst>
      <p:ext uri="{BB962C8B-B14F-4D97-AF65-F5344CB8AC3E}">
        <p14:creationId xmlns:p14="http://schemas.microsoft.com/office/powerpoint/2010/main" val="3869484089"/>
      </p:ext>
    </p:extLst>
  </p:cSld>
  <p:clrMapOvr>
    <a:masterClrMapping/>
  </p:clrMapOvr>
  <mc:AlternateContent xmlns:mc="http://schemas.openxmlformats.org/markup-compatibility/2006" xmlns:p14="http://schemas.microsoft.com/office/powerpoint/2010/main">
    <mc:Choice Requires="p14">
      <p:transition spd="slow" p14:dur="1100" advClick="0" advTm="6000">
        <p14:switch dir="r"/>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362">
                                          <p:stCondLst>
                                            <p:cond delay="0"/>
                                          </p:stCondLst>
                                        </p:cTn>
                                        <p:tgtEl>
                                          <p:spTgt spid="7"/>
                                        </p:tgtEl>
                                      </p:cBhvr>
                                    </p:animEffect>
                                    <p:anim calcmode="lin" valueType="num">
                                      <p:cBhvr>
                                        <p:cTn id="8" dur="1139"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9" dur="415"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10" dur="415" tmFilter="0, 0; 0.125,0.2665; 0.25,0.4; 0.375,0.465; 0.5,0.5;  0.625,0.535; 0.75,0.6; 0.875,0.7335; 1,1">
                                          <p:stCondLst>
                                            <p:cond delay="415"/>
                                          </p:stCondLst>
                                        </p:cTn>
                                        <p:tgtEl>
                                          <p:spTgt spid="7"/>
                                        </p:tgtEl>
                                        <p:attrNameLst>
                                          <p:attrName>ppt_y</p:attrName>
                                        </p:attrNameLst>
                                      </p:cBhvr>
                                      <p:tavLst>
                                        <p:tav tm="0" fmla="#ppt_y-sin(pi*$)/9">
                                          <p:val>
                                            <p:fltVal val="0"/>
                                          </p:val>
                                        </p:tav>
                                        <p:tav tm="100000">
                                          <p:val>
                                            <p:fltVal val="1"/>
                                          </p:val>
                                        </p:tav>
                                      </p:tavLst>
                                    </p:anim>
                                    <p:anim calcmode="lin" valueType="num">
                                      <p:cBhvr>
                                        <p:cTn id="11" dur="207" tmFilter="0, 0; 0.125,0.2665; 0.25,0.4; 0.375,0.465; 0.5,0.5;  0.625,0.535; 0.75,0.6; 0.875,0.7335; 1,1">
                                          <p:stCondLst>
                                            <p:cond delay="828"/>
                                          </p:stCondLst>
                                        </p:cTn>
                                        <p:tgtEl>
                                          <p:spTgt spid="7"/>
                                        </p:tgtEl>
                                        <p:attrNameLst>
                                          <p:attrName>ppt_y</p:attrName>
                                        </p:attrNameLst>
                                      </p:cBhvr>
                                      <p:tavLst>
                                        <p:tav tm="0" fmla="#ppt_y-sin(pi*$)/27">
                                          <p:val>
                                            <p:fltVal val="0"/>
                                          </p:val>
                                        </p:tav>
                                        <p:tav tm="100000">
                                          <p:val>
                                            <p:fltVal val="1"/>
                                          </p:val>
                                        </p:tav>
                                      </p:tavLst>
                                    </p:anim>
                                    <p:anim calcmode="lin" valueType="num">
                                      <p:cBhvr>
                                        <p:cTn id="12" dur="103" tmFilter="0, 0; 0.125,0.2665; 0.25,0.4; 0.375,0.465; 0.5,0.5;  0.625,0.535; 0.75,0.6; 0.875,0.7335; 1,1">
                                          <p:stCondLst>
                                            <p:cond delay="1035"/>
                                          </p:stCondLst>
                                        </p:cTn>
                                        <p:tgtEl>
                                          <p:spTgt spid="7"/>
                                        </p:tgtEl>
                                        <p:attrNameLst>
                                          <p:attrName>ppt_y</p:attrName>
                                        </p:attrNameLst>
                                      </p:cBhvr>
                                      <p:tavLst>
                                        <p:tav tm="0" fmla="#ppt_y-sin(pi*$)/81">
                                          <p:val>
                                            <p:fltVal val="0"/>
                                          </p:val>
                                        </p:tav>
                                        <p:tav tm="100000">
                                          <p:val>
                                            <p:fltVal val="1"/>
                                          </p:val>
                                        </p:tav>
                                      </p:tavLst>
                                    </p:anim>
                                    <p:animScale>
                                      <p:cBhvr>
                                        <p:cTn id="13" dur="16">
                                          <p:stCondLst>
                                            <p:cond delay="406"/>
                                          </p:stCondLst>
                                        </p:cTn>
                                        <p:tgtEl>
                                          <p:spTgt spid="7"/>
                                        </p:tgtEl>
                                      </p:cBhvr>
                                      <p:to x="100000" y="60000"/>
                                    </p:animScale>
                                    <p:animScale>
                                      <p:cBhvr>
                                        <p:cTn id="14" dur="104" decel="50000">
                                          <p:stCondLst>
                                            <p:cond delay="423"/>
                                          </p:stCondLst>
                                        </p:cTn>
                                        <p:tgtEl>
                                          <p:spTgt spid="7"/>
                                        </p:tgtEl>
                                      </p:cBhvr>
                                      <p:to x="100000" y="100000"/>
                                    </p:animScale>
                                    <p:animScale>
                                      <p:cBhvr>
                                        <p:cTn id="15" dur="16">
                                          <p:stCondLst>
                                            <p:cond delay="820"/>
                                          </p:stCondLst>
                                        </p:cTn>
                                        <p:tgtEl>
                                          <p:spTgt spid="7"/>
                                        </p:tgtEl>
                                      </p:cBhvr>
                                      <p:to x="100000" y="80000"/>
                                    </p:animScale>
                                    <p:animScale>
                                      <p:cBhvr>
                                        <p:cTn id="16" dur="104" decel="50000">
                                          <p:stCondLst>
                                            <p:cond delay="836"/>
                                          </p:stCondLst>
                                        </p:cTn>
                                        <p:tgtEl>
                                          <p:spTgt spid="7"/>
                                        </p:tgtEl>
                                      </p:cBhvr>
                                      <p:to x="100000" y="100000"/>
                                    </p:animScale>
                                    <p:animScale>
                                      <p:cBhvr>
                                        <p:cTn id="17" dur="16">
                                          <p:stCondLst>
                                            <p:cond delay="1026"/>
                                          </p:stCondLst>
                                        </p:cTn>
                                        <p:tgtEl>
                                          <p:spTgt spid="7"/>
                                        </p:tgtEl>
                                      </p:cBhvr>
                                      <p:to x="100000" y="90000"/>
                                    </p:animScale>
                                    <p:animScale>
                                      <p:cBhvr>
                                        <p:cTn id="18" dur="104" decel="50000">
                                          <p:stCondLst>
                                            <p:cond delay="1042"/>
                                          </p:stCondLst>
                                        </p:cTn>
                                        <p:tgtEl>
                                          <p:spTgt spid="7"/>
                                        </p:tgtEl>
                                      </p:cBhvr>
                                      <p:to x="100000" y="100000"/>
                                    </p:animScale>
                                    <p:animScale>
                                      <p:cBhvr>
                                        <p:cTn id="19" dur="16">
                                          <p:stCondLst>
                                            <p:cond delay="1130"/>
                                          </p:stCondLst>
                                        </p:cTn>
                                        <p:tgtEl>
                                          <p:spTgt spid="7"/>
                                        </p:tgtEl>
                                      </p:cBhvr>
                                      <p:to x="100000" y="95000"/>
                                    </p:animScale>
                                    <p:animScale>
                                      <p:cBhvr>
                                        <p:cTn id="20" dur="104" decel="50000">
                                          <p:stCondLst>
                                            <p:cond delay="1146"/>
                                          </p:stCondLst>
                                        </p:cTn>
                                        <p:tgtEl>
                                          <p:spTgt spid="7"/>
                                        </p:tgtEl>
                                      </p:cBhvr>
                                      <p:to x="100000" y="100000"/>
                                    </p:animScale>
                                  </p:childTnLst>
                                </p:cTn>
                              </p:par>
                              <p:par>
                                <p:cTn id="21" presetID="26" presetClass="entr" presetSubtype="0" fill="hold" nodeType="withEffect">
                                  <p:stCondLst>
                                    <p:cond delay="250"/>
                                  </p:stCondLst>
                                  <p:childTnLst>
                                    <p:set>
                                      <p:cBhvr>
                                        <p:cTn id="22" dur="1" fill="hold">
                                          <p:stCondLst>
                                            <p:cond delay="0"/>
                                          </p:stCondLst>
                                        </p:cTn>
                                        <p:tgtEl>
                                          <p:spTgt spid="12"/>
                                        </p:tgtEl>
                                        <p:attrNameLst>
                                          <p:attrName>style.visibility</p:attrName>
                                        </p:attrNameLst>
                                      </p:cBhvr>
                                      <p:to>
                                        <p:strVal val="visible"/>
                                      </p:to>
                                    </p:set>
                                    <p:animEffect transition="in" filter="wipe(down)">
                                      <p:cBhvr>
                                        <p:cTn id="23" dur="362">
                                          <p:stCondLst>
                                            <p:cond delay="0"/>
                                          </p:stCondLst>
                                        </p:cTn>
                                        <p:tgtEl>
                                          <p:spTgt spid="12"/>
                                        </p:tgtEl>
                                      </p:cBhvr>
                                    </p:animEffect>
                                    <p:anim calcmode="lin" valueType="num">
                                      <p:cBhvr>
                                        <p:cTn id="24" dur="1139"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25" dur="415"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26" dur="415" tmFilter="0, 0; 0.125,0.2665; 0.25,0.4; 0.375,0.465; 0.5,0.5;  0.625,0.535; 0.75,0.6; 0.875,0.7335; 1,1">
                                          <p:stCondLst>
                                            <p:cond delay="415"/>
                                          </p:stCondLst>
                                        </p:cTn>
                                        <p:tgtEl>
                                          <p:spTgt spid="12"/>
                                        </p:tgtEl>
                                        <p:attrNameLst>
                                          <p:attrName>ppt_y</p:attrName>
                                        </p:attrNameLst>
                                      </p:cBhvr>
                                      <p:tavLst>
                                        <p:tav tm="0" fmla="#ppt_y-sin(pi*$)/9">
                                          <p:val>
                                            <p:fltVal val="0"/>
                                          </p:val>
                                        </p:tav>
                                        <p:tav tm="100000">
                                          <p:val>
                                            <p:fltVal val="1"/>
                                          </p:val>
                                        </p:tav>
                                      </p:tavLst>
                                    </p:anim>
                                    <p:anim calcmode="lin" valueType="num">
                                      <p:cBhvr>
                                        <p:cTn id="27" dur="207" tmFilter="0, 0; 0.125,0.2665; 0.25,0.4; 0.375,0.465; 0.5,0.5;  0.625,0.535; 0.75,0.6; 0.875,0.7335; 1,1">
                                          <p:stCondLst>
                                            <p:cond delay="828"/>
                                          </p:stCondLst>
                                        </p:cTn>
                                        <p:tgtEl>
                                          <p:spTgt spid="12"/>
                                        </p:tgtEl>
                                        <p:attrNameLst>
                                          <p:attrName>ppt_y</p:attrName>
                                        </p:attrNameLst>
                                      </p:cBhvr>
                                      <p:tavLst>
                                        <p:tav tm="0" fmla="#ppt_y-sin(pi*$)/27">
                                          <p:val>
                                            <p:fltVal val="0"/>
                                          </p:val>
                                        </p:tav>
                                        <p:tav tm="100000">
                                          <p:val>
                                            <p:fltVal val="1"/>
                                          </p:val>
                                        </p:tav>
                                      </p:tavLst>
                                    </p:anim>
                                    <p:anim calcmode="lin" valueType="num">
                                      <p:cBhvr>
                                        <p:cTn id="28" dur="103" tmFilter="0, 0; 0.125,0.2665; 0.25,0.4; 0.375,0.465; 0.5,0.5;  0.625,0.535; 0.75,0.6; 0.875,0.7335; 1,1">
                                          <p:stCondLst>
                                            <p:cond delay="1035"/>
                                          </p:stCondLst>
                                        </p:cTn>
                                        <p:tgtEl>
                                          <p:spTgt spid="12"/>
                                        </p:tgtEl>
                                        <p:attrNameLst>
                                          <p:attrName>ppt_y</p:attrName>
                                        </p:attrNameLst>
                                      </p:cBhvr>
                                      <p:tavLst>
                                        <p:tav tm="0" fmla="#ppt_y-sin(pi*$)/81">
                                          <p:val>
                                            <p:fltVal val="0"/>
                                          </p:val>
                                        </p:tav>
                                        <p:tav tm="100000">
                                          <p:val>
                                            <p:fltVal val="1"/>
                                          </p:val>
                                        </p:tav>
                                      </p:tavLst>
                                    </p:anim>
                                    <p:animScale>
                                      <p:cBhvr>
                                        <p:cTn id="29" dur="16">
                                          <p:stCondLst>
                                            <p:cond delay="406"/>
                                          </p:stCondLst>
                                        </p:cTn>
                                        <p:tgtEl>
                                          <p:spTgt spid="12"/>
                                        </p:tgtEl>
                                      </p:cBhvr>
                                      <p:to x="100000" y="60000"/>
                                    </p:animScale>
                                    <p:animScale>
                                      <p:cBhvr>
                                        <p:cTn id="30" dur="104" decel="50000">
                                          <p:stCondLst>
                                            <p:cond delay="423"/>
                                          </p:stCondLst>
                                        </p:cTn>
                                        <p:tgtEl>
                                          <p:spTgt spid="12"/>
                                        </p:tgtEl>
                                      </p:cBhvr>
                                      <p:to x="100000" y="100000"/>
                                    </p:animScale>
                                    <p:animScale>
                                      <p:cBhvr>
                                        <p:cTn id="31" dur="16">
                                          <p:stCondLst>
                                            <p:cond delay="820"/>
                                          </p:stCondLst>
                                        </p:cTn>
                                        <p:tgtEl>
                                          <p:spTgt spid="12"/>
                                        </p:tgtEl>
                                      </p:cBhvr>
                                      <p:to x="100000" y="80000"/>
                                    </p:animScale>
                                    <p:animScale>
                                      <p:cBhvr>
                                        <p:cTn id="32" dur="104" decel="50000">
                                          <p:stCondLst>
                                            <p:cond delay="836"/>
                                          </p:stCondLst>
                                        </p:cTn>
                                        <p:tgtEl>
                                          <p:spTgt spid="12"/>
                                        </p:tgtEl>
                                      </p:cBhvr>
                                      <p:to x="100000" y="100000"/>
                                    </p:animScale>
                                    <p:animScale>
                                      <p:cBhvr>
                                        <p:cTn id="33" dur="16">
                                          <p:stCondLst>
                                            <p:cond delay="1026"/>
                                          </p:stCondLst>
                                        </p:cTn>
                                        <p:tgtEl>
                                          <p:spTgt spid="12"/>
                                        </p:tgtEl>
                                      </p:cBhvr>
                                      <p:to x="100000" y="90000"/>
                                    </p:animScale>
                                    <p:animScale>
                                      <p:cBhvr>
                                        <p:cTn id="34" dur="104" decel="50000">
                                          <p:stCondLst>
                                            <p:cond delay="1042"/>
                                          </p:stCondLst>
                                        </p:cTn>
                                        <p:tgtEl>
                                          <p:spTgt spid="12"/>
                                        </p:tgtEl>
                                      </p:cBhvr>
                                      <p:to x="100000" y="100000"/>
                                    </p:animScale>
                                    <p:animScale>
                                      <p:cBhvr>
                                        <p:cTn id="35" dur="16">
                                          <p:stCondLst>
                                            <p:cond delay="1130"/>
                                          </p:stCondLst>
                                        </p:cTn>
                                        <p:tgtEl>
                                          <p:spTgt spid="12"/>
                                        </p:tgtEl>
                                      </p:cBhvr>
                                      <p:to x="100000" y="95000"/>
                                    </p:animScale>
                                    <p:animScale>
                                      <p:cBhvr>
                                        <p:cTn id="36" dur="104" decel="50000">
                                          <p:stCondLst>
                                            <p:cond delay="1146"/>
                                          </p:stCondLst>
                                        </p:cTn>
                                        <p:tgtEl>
                                          <p:spTgt spid="12"/>
                                        </p:tgtEl>
                                      </p:cBhvr>
                                      <p:to x="100000" y="100000"/>
                                    </p:animScale>
                                  </p:childTnLst>
                                </p:cTn>
                              </p:par>
                              <p:par>
                                <p:cTn id="37" presetID="26" presetClass="entr" presetSubtype="0" fill="hold" nodeType="withEffect">
                                  <p:stCondLst>
                                    <p:cond delay="500"/>
                                  </p:stCondLst>
                                  <p:childTnLst>
                                    <p:set>
                                      <p:cBhvr>
                                        <p:cTn id="38" dur="1" fill="hold">
                                          <p:stCondLst>
                                            <p:cond delay="0"/>
                                          </p:stCondLst>
                                        </p:cTn>
                                        <p:tgtEl>
                                          <p:spTgt spid="17"/>
                                        </p:tgtEl>
                                        <p:attrNameLst>
                                          <p:attrName>style.visibility</p:attrName>
                                        </p:attrNameLst>
                                      </p:cBhvr>
                                      <p:to>
                                        <p:strVal val="visible"/>
                                      </p:to>
                                    </p:set>
                                    <p:animEffect transition="in" filter="wipe(down)">
                                      <p:cBhvr>
                                        <p:cTn id="39" dur="362">
                                          <p:stCondLst>
                                            <p:cond delay="0"/>
                                          </p:stCondLst>
                                        </p:cTn>
                                        <p:tgtEl>
                                          <p:spTgt spid="17"/>
                                        </p:tgtEl>
                                      </p:cBhvr>
                                    </p:animEffect>
                                    <p:anim calcmode="lin" valueType="num">
                                      <p:cBhvr>
                                        <p:cTn id="40" dur="1139" tmFilter="0,0; 0.14,0.36; 0.43,0.73; 0.71,0.91; 1.0,1.0">
                                          <p:stCondLst>
                                            <p:cond delay="0"/>
                                          </p:stCondLst>
                                        </p:cTn>
                                        <p:tgtEl>
                                          <p:spTgt spid="17"/>
                                        </p:tgtEl>
                                        <p:attrNameLst>
                                          <p:attrName>ppt_x</p:attrName>
                                        </p:attrNameLst>
                                      </p:cBhvr>
                                      <p:tavLst>
                                        <p:tav tm="0">
                                          <p:val>
                                            <p:strVal val="#ppt_x-0.25"/>
                                          </p:val>
                                        </p:tav>
                                        <p:tav tm="100000">
                                          <p:val>
                                            <p:strVal val="#ppt_x"/>
                                          </p:val>
                                        </p:tav>
                                      </p:tavLst>
                                    </p:anim>
                                    <p:anim calcmode="lin" valueType="num">
                                      <p:cBhvr>
                                        <p:cTn id="41" dur="415" tmFilter="0.0,0.0; 0.25,0.07; 0.50,0.2; 0.75,0.467; 1.0,1.0">
                                          <p:stCondLst>
                                            <p:cond delay="0"/>
                                          </p:stCondLst>
                                        </p:cTn>
                                        <p:tgtEl>
                                          <p:spTgt spid="17"/>
                                        </p:tgtEl>
                                        <p:attrNameLst>
                                          <p:attrName>ppt_y</p:attrName>
                                        </p:attrNameLst>
                                      </p:cBhvr>
                                      <p:tavLst>
                                        <p:tav tm="0" fmla="#ppt_y-sin(pi*$)/3">
                                          <p:val>
                                            <p:fltVal val="0.5"/>
                                          </p:val>
                                        </p:tav>
                                        <p:tav tm="100000">
                                          <p:val>
                                            <p:fltVal val="1"/>
                                          </p:val>
                                        </p:tav>
                                      </p:tavLst>
                                    </p:anim>
                                    <p:anim calcmode="lin" valueType="num">
                                      <p:cBhvr>
                                        <p:cTn id="42" dur="415" tmFilter="0, 0; 0.125,0.2665; 0.25,0.4; 0.375,0.465; 0.5,0.5;  0.625,0.535; 0.75,0.6; 0.875,0.7335; 1,1">
                                          <p:stCondLst>
                                            <p:cond delay="415"/>
                                          </p:stCondLst>
                                        </p:cTn>
                                        <p:tgtEl>
                                          <p:spTgt spid="17"/>
                                        </p:tgtEl>
                                        <p:attrNameLst>
                                          <p:attrName>ppt_y</p:attrName>
                                        </p:attrNameLst>
                                      </p:cBhvr>
                                      <p:tavLst>
                                        <p:tav tm="0" fmla="#ppt_y-sin(pi*$)/9">
                                          <p:val>
                                            <p:fltVal val="0"/>
                                          </p:val>
                                        </p:tav>
                                        <p:tav tm="100000">
                                          <p:val>
                                            <p:fltVal val="1"/>
                                          </p:val>
                                        </p:tav>
                                      </p:tavLst>
                                    </p:anim>
                                    <p:anim calcmode="lin" valueType="num">
                                      <p:cBhvr>
                                        <p:cTn id="43" dur="207" tmFilter="0, 0; 0.125,0.2665; 0.25,0.4; 0.375,0.465; 0.5,0.5;  0.625,0.535; 0.75,0.6; 0.875,0.7335; 1,1">
                                          <p:stCondLst>
                                            <p:cond delay="828"/>
                                          </p:stCondLst>
                                        </p:cTn>
                                        <p:tgtEl>
                                          <p:spTgt spid="17"/>
                                        </p:tgtEl>
                                        <p:attrNameLst>
                                          <p:attrName>ppt_y</p:attrName>
                                        </p:attrNameLst>
                                      </p:cBhvr>
                                      <p:tavLst>
                                        <p:tav tm="0" fmla="#ppt_y-sin(pi*$)/27">
                                          <p:val>
                                            <p:fltVal val="0"/>
                                          </p:val>
                                        </p:tav>
                                        <p:tav tm="100000">
                                          <p:val>
                                            <p:fltVal val="1"/>
                                          </p:val>
                                        </p:tav>
                                      </p:tavLst>
                                    </p:anim>
                                    <p:anim calcmode="lin" valueType="num">
                                      <p:cBhvr>
                                        <p:cTn id="44" dur="103" tmFilter="0, 0; 0.125,0.2665; 0.25,0.4; 0.375,0.465; 0.5,0.5;  0.625,0.535; 0.75,0.6; 0.875,0.7335; 1,1">
                                          <p:stCondLst>
                                            <p:cond delay="1035"/>
                                          </p:stCondLst>
                                        </p:cTn>
                                        <p:tgtEl>
                                          <p:spTgt spid="17"/>
                                        </p:tgtEl>
                                        <p:attrNameLst>
                                          <p:attrName>ppt_y</p:attrName>
                                        </p:attrNameLst>
                                      </p:cBhvr>
                                      <p:tavLst>
                                        <p:tav tm="0" fmla="#ppt_y-sin(pi*$)/81">
                                          <p:val>
                                            <p:fltVal val="0"/>
                                          </p:val>
                                        </p:tav>
                                        <p:tav tm="100000">
                                          <p:val>
                                            <p:fltVal val="1"/>
                                          </p:val>
                                        </p:tav>
                                      </p:tavLst>
                                    </p:anim>
                                    <p:animScale>
                                      <p:cBhvr>
                                        <p:cTn id="45" dur="16">
                                          <p:stCondLst>
                                            <p:cond delay="406"/>
                                          </p:stCondLst>
                                        </p:cTn>
                                        <p:tgtEl>
                                          <p:spTgt spid="17"/>
                                        </p:tgtEl>
                                      </p:cBhvr>
                                      <p:to x="100000" y="60000"/>
                                    </p:animScale>
                                    <p:animScale>
                                      <p:cBhvr>
                                        <p:cTn id="46" dur="104" decel="50000">
                                          <p:stCondLst>
                                            <p:cond delay="423"/>
                                          </p:stCondLst>
                                        </p:cTn>
                                        <p:tgtEl>
                                          <p:spTgt spid="17"/>
                                        </p:tgtEl>
                                      </p:cBhvr>
                                      <p:to x="100000" y="100000"/>
                                    </p:animScale>
                                    <p:animScale>
                                      <p:cBhvr>
                                        <p:cTn id="47" dur="16">
                                          <p:stCondLst>
                                            <p:cond delay="820"/>
                                          </p:stCondLst>
                                        </p:cTn>
                                        <p:tgtEl>
                                          <p:spTgt spid="17"/>
                                        </p:tgtEl>
                                      </p:cBhvr>
                                      <p:to x="100000" y="80000"/>
                                    </p:animScale>
                                    <p:animScale>
                                      <p:cBhvr>
                                        <p:cTn id="48" dur="104" decel="50000">
                                          <p:stCondLst>
                                            <p:cond delay="836"/>
                                          </p:stCondLst>
                                        </p:cTn>
                                        <p:tgtEl>
                                          <p:spTgt spid="17"/>
                                        </p:tgtEl>
                                      </p:cBhvr>
                                      <p:to x="100000" y="100000"/>
                                    </p:animScale>
                                    <p:animScale>
                                      <p:cBhvr>
                                        <p:cTn id="49" dur="16">
                                          <p:stCondLst>
                                            <p:cond delay="1026"/>
                                          </p:stCondLst>
                                        </p:cTn>
                                        <p:tgtEl>
                                          <p:spTgt spid="17"/>
                                        </p:tgtEl>
                                      </p:cBhvr>
                                      <p:to x="100000" y="90000"/>
                                    </p:animScale>
                                    <p:animScale>
                                      <p:cBhvr>
                                        <p:cTn id="50" dur="104" decel="50000">
                                          <p:stCondLst>
                                            <p:cond delay="1042"/>
                                          </p:stCondLst>
                                        </p:cTn>
                                        <p:tgtEl>
                                          <p:spTgt spid="17"/>
                                        </p:tgtEl>
                                      </p:cBhvr>
                                      <p:to x="100000" y="100000"/>
                                    </p:animScale>
                                    <p:animScale>
                                      <p:cBhvr>
                                        <p:cTn id="51" dur="16">
                                          <p:stCondLst>
                                            <p:cond delay="1130"/>
                                          </p:stCondLst>
                                        </p:cTn>
                                        <p:tgtEl>
                                          <p:spTgt spid="17"/>
                                        </p:tgtEl>
                                      </p:cBhvr>
                                      <p:to x="100000" y="95000"/>
                                    </p:animScale>
                                    <p:animScale>
                                      <p:cBhvr>
                                        <p:cTn id="52" dur="104" decel="50000">
                                          <p:stCondLst>
                                            <p:cond delay="1146"/>
                                          </p:stCondLst>
                                        </p:cTn>
                                        <p:tgtEl>
                                          <p:spTgt spid="17"/>
                                        </p:tgtEl>
                                      </p:cBhvr>
                                      <p:to x="100000" y="100000"/>
                                    </p:animScale>
                                  </p:childTnLst>
                                </p:cTn>
                              </p:par>
                            </p:childTnLst>
                          </p:cTn>
                        </p:par>
                        <p:par>
                          <p:cTn id="53" fill="hold">
                            <p:stCondLst>
                              <p:cond delay="1750"/>
                            </p:stCondLst>
                            <p:childTnLst>
                              <p:par>
                                <p:cTn id="54" presetID="22" presetClass="entr" presetSubtype="2" fill="hold" grpId="0" nodeType="afterEffect">
                                  <p:stCondLst>
                                    <p:cond delay="0"/>
                                  </p:stCondLst>
                                  <p:childTnLst>
                                    <p:set>
                                      <p:cBhvr>
                                        <p:cTn id="55" dur="1" fill="hold">
                                          <p:stCondLst>
                                            <p:cond delay="0"/>
                                          </p:stCondLst>
                                        </p:cTn>
                                        <p:tgtEl>
                                          <p:spTgt spid="6"/>
                                        </p:tgtEl>
                                        <p:attrNameLst>
                                          <p:attrName>style.visibility</p:attrName>
                                        </p:attrNameLst>
                                      </p:cBhvr>
                                      <p:to>
                                        <p:strVal val="visible"/>
                                      </p:to>
                                    </p:set>
                                    <p:animEffect transition="in" filter="wipe(right)">
                                      <p:cBhvr>
                                        <p:cTn id="56" dur="500"/>
                                        <p:tgtEl>
                                          <p:spTgt spid="6"/>
                                        </p:tgtEl>
                                      </p:cBhvr>
                                    </p:animEffect>
                                  </p:childTnLst>
                                </p:cTn>
                              </p:par>
                              <p:par>
                                <p:cTn id="57" presetID="22" presetClass="entr" presetSubtype="2" fill="hold" grpId="0" nodeType="withEffect">
                                  <p:stCondLst>
                                    <p:cond delay="250"/>
                                  </p:stCondLst>
                                  <p:childTnLst>
                                    <p:set>
                                      <p:cBhvr>
                                        <p:cTn id="58" dur="1" fill="hold">
                                          <p:stCondLst>
                                            <p:cond delay="0"/>
                                          </p:stCondLst>
                                        </p:cTn>
                                        <p:tgtEl>
                                          <p:spTgt spid="4"/>
                                        </p:tgtEl>
                                        <p:attrNameLst>
                                          <p:attrName>style.visibility</p:attrName>
                                        </p:attrNameLst>
                                      </p:cBhvr>
                                      <p:to>
                                        <p:strVal val="visible"/>
                                      </p:to>
                                    </p:set>
                                    <p:animEffect transition="in" filter="wipe(right)">
                                      <p:cBhvr>
                                        <p:cTn id="59" dur="500"/>
                                        <p:tgtEl>
                                          <p:spTgt spid="4"/>
                                        </p:tgtEl>
                                      </p:cBhvr>
                                    </p:animEffect>
                                  </p:childTnLst>
                                </p:cTn>
                              </p:par>
                              <p:par>
                                <p:cTn id="60" presetID="22" presetClass="entr" presetSubtype="2" fill="hold" grpId="0" nodeType="withEffect">
                                  <p:stCondLst>
                                    <p:cond delay="500"/>
                                  </p:stCondLst>
                                  <p:childTnLst>
                                    <p:set>
                                      <p:cBhvr>
                                        <p:cTn id="61" dur="1" fill="hold">
                                          <p:stCondLst>
                                            <p:cond delay="0"/>
                                          </p:stCondLst>
                                        </p:cTn>
                                        <p:tgtEl>
                                          <p:spTgt spid="5"/>
                                        </p:tgtEl>
                                        <p:attrNameLst>
                                          <p:attrName>style.visibility</p:attrName>
                                        </p:attrNameLst>
                                      </p:cBhvr>
                                      <p:to>
                                        <p:strVal val="visible"/>
                                      </p:to>
                                    </p:set>
                                    <p:animEffect transition="in" filter="wipe(right)">
                                      <p:cBhvr>
                                        <p:cTn id="6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utoShape 3"/>
          <p:cNvSpPr>
            <a:spLocks noChangeArrowheads="1"/>
          </p:cNvSpPr>
          <p:nvPr/>
        </p:nvSpPr>
        <p:spPr bwMode="auto">
          <a:xfrm>
            <a:off x="3658799" y="1208548"/>
            <a:ext cx="1445169" cy="280464"/>
          </a:xfrm>
          <a:prstGeom prst="roundRect">
            <a:avLst>
              <a:gd name="adj" fmla="val 13125"/>
            </a:avLst>
          </a:prstGeom>
          <a:solidFill>
            <a:srgbClr val="0070C0"/>
          </a:solidFill>
          <a:ln w="25400" cap="flat" cmpd="sng" algn="ctr">
            <a:noFill/>
            <a:prstDash val="solid"/>
          </a:ln>
          <a:effectLst/>
        </p:spPr>
        <p:txBody>
          <a:bodyPr rtlCol="0" anchor="ctr"/>
          <a:lstStyle/>
          <a:p>
            <a:pPr algn="ctr"/>
            <a:endParaRPr lang="zh-CN" altLang="en-US" b="1" kern="0">
              <a:solidFill>
                <a:sysClr val="window" lastClr="FFFFFF"/>
              </a:solidFill>
              <a:latin typeface="微软雅黑" pitchFamily="34" charset="-122"/>
              <a:ea typeface="微软雅黑" pitchFamily="34" charset="-122"/>
            </a:endParaRPr>
          </a:p>
        </p:txBody>
      </p:sp>
      <p:sp>
        <p:nvSpPr>
          <p:cNvPr id="5" name="Text Box 4"/>
          <p:cNvSpPr txBox="1">
            <a:spLocks noChangeArrowheads="1"/>
          </p:cNvSpPr>
          <p:nvPr/>
        </p:nvSpPr>
        <p:spPr bwMode="auto">
          <a:xfrm>
            <a:off x="3658798" y="1198484"/>
            <a:ext cx="1449065" cy="2862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ctr" fontAlgn="base">
              <a:spcBef>
                <a:spcPct val="50000"/>
              </a:spcBef>
              <a:spcAft>
                <a:spcPct val="0"/>
              </a:spcAft>
            </a:pPr>
            <a:r>
              <a:rPr lang="zh-CN" altLang="en-US" sz="1260" dirty="0">
                <a:solidFill>
                  <a:srgbClr val="FFFFFF"/>
                </a:solidFill>
                <a:latin typeface="Arial" pitchFamily="34" charset="0"/>
                <a:ea typeface="华文细黑" pitchFamily="2" charset="-122"/>
              </a:rPr>
              <a:t>单击添加</a:t>
            </a:r>
            <a:endParaRPr lang="en-US" sz="1260" dirty="0">
              <a:solidFill>
                <a:srgbClr val="FFFFFF"/>
              </a:solidFill>
              <a:latin typeface="Arial" pitchFamily="34" charset="0"/>
              <a:ea typeface="华文细黑" pitchFamily="2" charset="-122"/>
            </a:endParaRPr>
          </a:p>
        </p:txBody>
      </p:sp>
      <p:sp>
        <p:nvSpPr>
          <p:cNvPr id="6" name="AutoShape 5"/>
          <p:cNvSpPr>
            <a:spLocks noChangeArrowheads="1"/>
          </p:cNvSpPr>
          <p:nvPr/>
        </p:nvSpPr>
        <p:spPr bwMode="auto">
          <a:xfrm>
            <a:off x="3584787" y="1560426"/>
            <a:ext cx="1597087" cy="677789"/>
          </a:xfrm>
          <a:prstGeom prst="roundRect">
            <a:avLst>
              <a:gd name="adj" fmla="val 5657"/>
            </a:avLst>
          </a:prstGeom>
          <a:gradFill rotWithShape="1">
            <a:gsLst>
              <a:gs pos="0">
                <a:srgbClr val="FFFFFF"/>
              </a:gs>
              <a:gs pos="100000">
                <a:srgbClr val="C0C0C0"/>
              </a:gs>
            </a:gsLst>
            <a:lin ang="2700000" scaled="1"/>
          </a:gradFill>
          <a:ln w="9525">
            <a:solidFill>
              <a:srgbClr val="C0C0C0"/>
            </a:solidFill>
            <a:round/>
            <a:headEnd/>
            <a:tailEnd/>
          </a:ln>
        </p:spPr>
        <p:txBody>
          <a:bodyPr/>
          <a:lstStyle/>
          <a:p>
            <a:pPr algn="ctr" defTabSz="822960" fontAlgn="base">
              <a:lnSpc>
                <a:spcPct val="120000"/>
              </a:lnSpc>
              <a:spcBef>
                <a:spcPct val="0"/>
              </a:spcBef>
              <a:spcAft>
                <a:spcPct val="0"/>
              </a:spcAft>
              <a:defRPr/>
            </a:pPr>
            <a:r>
              <a:rPr lang="zh-CN" altLang="en-US" sz="1080" kern="0" dirty="0">
                <a:solidFill>
                  <a:srgbClr val="000000"/>
                </a:solidFill>
                <a:latin typeface="Arial" pitchFamily="34" charset="0"/>
                <a:ea typeface="华文细黑" pitchFamily="2" charset="-122"/>
              </a:rPr>
              <a:t>单击添加内容文字</a:t>
            </a:r>
          </a:p>
        </p:txBody>
      </p:sp>
      <p:pic>
        <p:nvPicPr>
          <p:cNvPr id="7" name="Picture 6" descr="3"/>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5359762" y="1016378"/>
            <a:ext cx="499901" cy="1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7" descr="5"/>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p:blipFill>
        <p:spPr bwMode="auto">
          <a:xfrm>
            <a:off x="2758976" y="2813426"/>
            <a:ext cx="446665" cy="16646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8" descr="6"/>
          <p:cNvPicPr>
            <a:picLocks noChangeAspect="1" noChangeArrowheads="1"/>
          </p:cNvPicPr>
          <p:nvPr/>
        </p:nvPicPr>
        <p:blipFill rotWithShape="1">
          <a:blip r:embed="rId5" cstate="screen">
            <a:extLst>
              <a:ext uri="{28A0092B-C50C-407E-A947-70E740481C1C}">
                <a14:useLocalDpi xmlns:a14="http://schemas.microsoft.com/office/drawing/2010/main"/>
              </a:ext>
            </a:extLst>
          </a:blip>
          <a:srcRect/>
          <a:stretch/>
        </p:blipFill>
        <p:spPr bwMode="auto">
          <a:xfrm>
            <a:off x="7411303" y="2813426"/>
            <a:ext cx="438875" cy="16646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AutoShape 9"/>
          <p:cNvSpPr>
            <a:spLocks noChangeArrowheads="1"/>
          </p:cNvSpPr>
          <p:nvPr/>
        </p:nvSpPr>
        <p:spPr bwMode="auto">
          <a:xfrm>
            <a:off x="1211230" y="2656314"/>
            <a:ext cx="1446467" cy="280464"/>
          </a:xfrm>
          <a:prstGeom prst="roundRect">
            <a:avLst>
              <a:gd name="adj" fmla="val 13125"/>
            </a:avLst>
          </a:prstGeom>
          <a:solidFill>
            <a:srgbClr val="0070C0"/>
          </a:solidFill>
          <a:ln w="25400" cap="flat" cmpd="sng" algn="ctr">
            <a:noFill/>
            <a:prstDash val="solid"/>
          </a:ln>
          <a:effectLst/>
        </p:spPr>
        <p:txBody>
          <a:bodyPr rtlCol="0" anchor="ctr"/>
          <a:lstStyle/>
          <a:p>
            <a:pPr algn="ctr"/>
            <a:endParaRPr lang="zh-CN" altLang="en-US" b="1" kern="0">
              <a:solidFill>
                <a:sysClr val="window" lastClr="FFFFFF"/>
              </a:solidFill>
              <a:latin typeface="微软雅黑" pitchFamily="34" charset="-122"/>
              <a:ea typeface="微软雅黑" pitchFamily="34" charset="-122"/>
            </a:endParaRPr>
          </a:p>
        </p:txBody>
      </p:sp>
      <p:sp>
        <p:nvSpPr>
          <p:cNvPr id="11" name="Text Box 10"/>
          <p:cNvSpPr txBox="1">
            <a:spLocks noChangeArrowheads="1"/>
          </p:cNvSpPr>
          <p:nvPr/>
        </p:nvSpPr>
        <p:spPr bwMode="auto">
          <a:xfrm>
            <a:off x="1211230" y="2657186"/>
            <a:ext cx="1450364" cy="2862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ctr" fontAlgn="base">
              <a:spcBef>
                <a:spcPct val="50000"/>
              </a:spcBef>
              <a:spcAft>
                <a:spcPct val="0"/>
              </a:spcAft>
            </a:pPr>
            <a:r>
              <a:rPr lang="zh-CN" altLang="en-US" sz="1260" dirty="0">
                <a:solidFill>
                  <a:srgbClr val="FFFFFF"/>
                </a:solidFill>
                <a:latin typeface="Arial" pitchFamily="34" charset="0"/>
                <a:ea typeface="华文细黑" pitchFamily="2" charset="-122"/>
              </a:rPr>
              <a:t>单击添加</a:t>
            </a:r>
            <a:endParaRPr lang="en-US" sz="1260" dirty="0">
              <a:solidFill>
                <a:srgbClr val="FFFFFF"/>
              </a:solidFill>
              <a:latin typeface="Arial" pitchFamily="34" charset="0"/>
              <a:ea typeface="华文细黑" pitchFamily="2" charset="-122"/>
            </a:endParaRPr>
          </a:p>
        </p:txBody>
      </p:sp>
      <p:sp>
        <p:nvSpPr>
          <p:cNvPr id="12" name="AutoShape 11"/>
          <p:cNvSpPr>
            <a:spLocks noChangeArrowheads="1"/>
          </p:cNvSpPr>
          <p:nvPr/>
        </p:nvSpPr>
        <p:spPr bwMode="auto">
          <a:xfrm>
            <a:off x="1137219" y="3008191"/>
            <a:ext cx="1598385" cy="677789"/>
          </a:xfrm>
          <a:prstGeom prst="roundRect">
            <a:avLst>
              <a:gd name="adj" fmla="val 5657"/>
            </a:avLst>
          </a:prstGeom>
          <a:gradFill rotWithShape="1">
            <a:gsLst>
              <a:gs pos="0">
                <a:srgbClr val="FFFFFF"/>
              </a:gs>
              <a:gs pos="100000">
                <a:srgbClr val="C0C0C0"/>
              </a:gs>
            </a:gsLst>
            <a:lin ang="2700000" scaled="1"/>
          </a:gradFill>
          <a:ln w="9525">
            <a:solidFill>
              <a:srgbClr val="C0C0C0"/>
            </a:solidFill>
            <a:round/>
            <a:headEnd/>
            <a:tailEnd/>
          </a:ln>
        </p:spPr>
        <p:txBody>
          <a:bodyPr/>
          <a:lstStyle/>
          <a:p>
            <a:pPr algn="ctr" defTabSz="822960" fontAlgn="base">
              <a:lnSpc>
                <a:spcPct val="120000"/>
              </a:lnSpc>
              <a:spcBef>
                <a:spcPct val="0"/>
              </a:spcBef>
              <a:spcAft>
                <a:spcPct val="0"/>
              </a:spcAft>
              <a:defRPr/>
            </a:pPr>
            <a:r>
              <a:rPr lang="zh-CN" altLang="en-US" sz="1080" kern="0">
                <a:solidFill>
                  <a:srgbClr val="000000"/>
                </a:solidFill>
                <a:latin typeface="Arial" pitchFamily="34" charset="0"/>
                <a:ea typeface="华文细黑" pitchFamily="2" charset="-122"/>
              </a:rPr>
              <a:t>单击添加内容文字</a:t>
            </a:r>
          </a:p>
        </p:txBody>
      </p:sp>
      <p:sp>
        <p:nvSpPr>
          <p:cNvPr id="13" name="AutoShape 12"/>
          <p:cNvSpPr>
            <a:spLocks noChangeArrowheads="1"/>
          </p:cNvSpPr>
          <p:nvPr/>
        </p:nvSpPr>
        <p:spPr bwMode="auto">
          <a:xfrm>
            <a:off x="5844081" y="2656314"/>
            <a:ext cx="1445170" cy="280464"/>
          </a:xfrm>
          <a:prstGeom prst="roundRect">
            <a:avLst>
              <a:gd name="adj" fmla="val 13125"/>
            </a:avLst>
          </a:prstGeom>
          <a:solidFill>
            <a:srgbClr val="0070C0"/>
          </a:solidFill>
          <a:ln w="25400" cap="flat" cmpd="sng" algn="ctr">
            <a:noFill/>
            <a:prstDash val="solid"/>
          </a:ln>
          <a:effectLst/>
        </p:spPr>
        <p:txBody>
          <a:bodyPr rtlCol="0" anchor="ctr"/>
          <a:lstStyle/>
          <a:p>
            <a:pPr algn="ctr"/>
            <a:endParaRPr lang="zh-CN" altLang="en-US" b="1" kern="0">
              <a:solidFill>
                <a:sysClr val="window" lastClr="FFFFFF"/>
              </a:solidFill>
              <a:latin typeface="微软雅黑" pitchFamily="34" charset="-122"/>
              <a:ea typeface="微软雅黑" pitchFamily="34" charset="-122"/>
            </a:endParaRPr>
          </a:p>
        </p:txBody>
      </p:sp>
      <p:sp>
        <p:nvSpPr>
          <p:cNvPr id="14" name="Text Box 13"/>
          <p:cNvSpPr txBox="1">
            <a:spLocks noChangeArrowheads="1"/>
          </p:cNvSpPr>
          <p:nvPr/>
        </p:nvSpPr>
        <p:spPr bwMode="auto">
          <a:xfrm>
            <a:off x="5844081" y="2657186"/>
            <a:ext cx="1449065" cy="2862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ctr" fontAlgn="base">
              <a:spcBef>
                <a:spcPct val="50000"/>
              </a:spcBef>
              <a:spcAft>
                <a:spcPct val="0"/>
              </a:spcAft>
            </a:pPr>
            <a:r>
              <a:rPr lang="zh-CN" altLang="en-US" sz="1260" dirty="0">
                <a:solidFill>
                  <a:srgbClr val="FFFFFF"/>
                </a:solidFill>
                <a:latin typeface="Arial" pitchFamily="34" charset="0"/>
                <a:ea typeface="华文细黑" pitchFamily="2" charset="-122"/>
              </a:rPr>
              <a:t>单击添加</a:t>
            </a:r>
            <a:endParaRPr lang="en-US" sz="1260" dirty="0">
              <a:solidFill>
                <a:srgbClr val="FFFFFF"/>
              </a:solidFill>
              <a:latin typeface="Arial" pitchFamily="34" charset="0"/>
              <a:ea typeface="华文细黑" pitchFamily="2" charset="-122"/>
            </a:endParaRPr>
          </a:p>
        </p:txBody>
      </p:sp>
      <p:sp>
        <p:nvSpPr>
          <p:cNvPr id="15" name="AutoShape 14"/>
          <p:cNvSpPr>
            <a:spLocks noChangeArrowheads="1"/>
          </p:cNvSpPr>
          <p:nvPr/>
        </p:nvSpPr>
        <p:spPr bwMode="auto">
          <a:xfrm>
            <a:off x="5770070" y="3008191"/>
            <a:ext cx="1598385" cy="677789"/>
          </a:xfrm>
          <a:prstGeom prst="roundRect">
            <a:avLst>
              <a:gd name="adj" fmla="val 5657"/>
            </a:avLst>
          </a:prstGeom>
          <a:gradFill rotWithShape="1">
            <a:gsLst>
              <a:gs pos="0">
                <a:srgbClr val="FFFFFF"/>
              </a:gs>
              <a:gs pos="100000">
                <a:srgbClr val="C0C0C0"/>
              </a:gs>
            </a:gsLst>
            <a:lin ang="2700000" scaled="1"/>
          </a:gradFill>
          <a:ln w="9525">
            <a:solidFill>
              <a:srgbClr val="C0C0C0"/>
            </a:solidFill>
            <a:round/>
            <a:headEnd/>
            <a:tailEnd/>
          </a:ln>
        </p:spPr>
        <p:txBody>
          <a:bodyPr/>
          <a:lstStyle/>
          <a:p>
            <a:pPr algn="ctr" defTabSz="822960" fontAlgn="base">
              <a:lnSpc>
                <a:spcPct val="120000"/>
              </a:lnSpc>
              <a:spcBef>
                <a:spcPct val="0"/>
              </a:spcBef>
              <a:spcAft>
                <a:spcPct val="0"/>
              </a:spcAft>
              <a:defRPr/>
            </a:pPr>
            <a:r>
              <a:rPr lang="zh-CN" altLang="en-US" sz="1080" kern="0">
                <a:solidFill>
                  <a:srgbClr val="000000"/>
                </a:solidFill>
                <a:latin typeface="Arial" pitchFamily="34" charset="0"/>
                <a:ea typeface="华文细黑" pitchFamily="2" charset="-122"/>
              </a:rPr>
              <a:t>单击添加内容文字</a:t>
            </a:r>
          </a:p>
        </p:txBody>
      </p:sp>
      <p:sp>
        <p:nvSpPr>
          <p:cNvPr id="16" name="AutoShape 15"/>
          <p:cNvSpPr>
            <a:spLocks noChangeArrowheads="1"/>
          </p:cNvSpPr>
          <p:nvPr/>
        </p:nvSpPr>
        <p:spPr bwMode="auto">
          <a:xfrm>
            <a:off x="3658799" y="2656314"/>
            <a:ext cx="1445169" cy="280464"/>
          </a:xfrm>
          <a:prstGeom prst="roundRect">
            <a:avLst>
              <a:gd name="adj" fmla="val 13125"/>
            </a:avLst>
          </a:prstGeom>
          <a:solidFill>
            <a:srgbClr val="0070C0"/>
          </a:solidFill>
          <a:ln w="25400" cap="flat" cmpd="sng" algn="ctr">
            <a:noFill/>
            <a:prstDash val="solid"/>
          </a:ln>
          <a:effectLst/>
        </p:spPr>
        <p:txBody>
          <a:bodyPr rtlCol="0" anchor="ctr"/>
          <a:lstStyle/>
          <a:p>
            <a:pPr algn="ctr"/>
            <a:endParaRPr lang="zh-CN" altLang="en-US" b="1" kern="0">
              <a:solidFill>
                <a:sysClr val="window" lastClr="FFFFFF"/>
              </a:solidFill>
              <a:latin typeface="微软雅黑" pitchFamily="34" charset="-122"/>
              <a:ea typeface="微软雅黑" pitchFamily="34" charset="-122"/>
            </a:endParaRPr>
          </a:p>
        </p:txBody>
      </p:sp>
      <p:sp>
        <p:nvSpPr>
          <p:cNvPr id="17" name="Text Box 16"/>
          <p:cNvSpPr txBox="1">
            <a:spLocks noChangeArrowheads="1"/>
          </p:cNvSpPr>
          <p:nvPr/>
        </p:nvSpPr>
        <p:spPr bwMode="auto">
          <a:xfrm>
            <a:off x="3658798" y="2657186"/>
            <a:ext cx="1449065" cy="2862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ctr" fontAlgn="base">
              <a:spcBef>
                <a:spcPct val="50000"/>
              </a:spcBef>
              <a:spcAft>
                <a:spcPct val="0"/>
              </a:spcAft>
            </a:pPr>
            <a:r>
              <a:rPr lang="zh-CN" altLang="en-US" sz="1260">
                <a:solidFill>
                  <a:srgbClr val="FFFFFF"/>
                </a:solidFill>
                <a:latin typeface="Arial" pitchFamily="34" charset="0"/>
                <a:ea typeface="华文细黑" pitchFamily="2" charset="-122"/>
              </a:rPr>
              <a:t>单击添加</a:t>
            </a:r>
            <a:endParaRPr lang="en-US" sz="1260">
              <a:solidFill>
                <a:srgbClr val="FFFFFF"/>
              </a:solidFill>
              <a:latin typeface="Arial" pitchFamily="34" charset="0"/>
              <a:ea typeface="华文细黑" pitchFamily="2" charset="-122"/>
            </a:endParaRPr>
          </a:p>
        </p:txBody>
      </p:sp>
      <p:sp>
        <p:nvSpPr>
          <p:cNvPr id="18" name="AutoShape 17"/>
          <p:cNvSpPr>
            <a:spLocks noChangeArrowheads="1"/>
          </p:cNvSpPr>
          <p:nvPr/>
        </p:nvSpPr>
        <p:spPr bwMode="auto">
          <a:xfrm>
            <a:off x="3584787" y="3008191"/>
            <a:ext cx="1597087" cy="677789"/>
          </a:xfrm>
          <a:prstGeom prst="roundRect">
            <a:avLst>
              <a:gd name="adj" fmla="val 5657"/>
            </a:avLst>
          </a:prstGeom>
          <a:gradFill rotWithShape="1">
            <a:gsLst>
              <a:gs pos="0">
                <a:srgbClr val="FFFFFF"/>
              </a:gs>
              <a:gs pos="100000">
                <a:srgbClr val="C0C0C0"/>
              </a:gs>
            </a:gsLst>
            <a:lin ang="2700000" scaled="1"/>
          </a:gradFill>
          <a:ln w="9525">
            <a:solidFill>
              <a:srgbClr val="C0C0C0"/>
            </a:solidFill>
            <a:round/>
            <a:headEnd/>
            <a:tailEnd/>
          </a:ln>
        </p:spPr>
        <p:txBody>
          <a:bodyPr/>
          <a:lstStyle/>
          <a:p>
            <a:pPr algn="ctr" defTabSz="822960" fontAlgn="base">
              <a:lnSpc>
                <a:spcPct val="120000"/>
              </a:lnSpc>
              <a:spcBef>
                <a:spcPct val="0"/>
              </a:spcBef>
              <a:spcAft>
                <a:spcPct val="0"/>
              </a:spcAft>
              <a:defRPr/>
            </a:pPr>
            <a:r>
              <a:rPr lang="zh-CN" altLang="en-US" sz="1080" kern="0" dirty="0">
                <a:solidFill>
                  <a:srgbClr val="000000"/>
                </a:solidFill>
                <a:latin typeface="Arial" pitchFamily="34" charset="0"/>
                <a:ea typeface="华文细黑" pitchFamily="2" charset="-122"/>
              </a:rPr>
              <a:t>单击添加内容文字</a:t>
            </a:r>
          </a:p>
        </p:txBody>
      </p:sp>
      <p:cxnSp>
        <p:nvCxnSpPr>
          <p:cNvPr id="19" name="AutoShape 18"/>
          <p:cNvCxnSpPr>
            <a:cxnSpLocks noChangeShapeType="1"/>
            <a:stCxn id="6" idx="2"/>
            <a:endCxn id="17" idx="0"/>
          </p:cNvCxnSpPr>
          <p:nvPr/>
        </p:nvCxnSpPr>
        <p:spPr bwMode="auto">
          <a:xfrm>
            <a:off x="4383331" y="2238215"/>
            <a:ext cx="0" cy="418971"/>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20" name="AutoShape 19"/>
          <p:cNvCxnSpPr>
            <a:cxnSpLocks noChangeShapeType="1"/>
            <a:stCxn id="6" idx="2"/>
            <a:endCxn id="11" idx="0"/>
          </p:cNvCxnSpPr>
          <p:nvPr/>
        </p:nvCxnSpPr>
        <p:spPr bwMode="auto">
          <a:xfrm rot="5400000">
            <a:off x="2950387" y="1224241"/>
            <a:ext cx="418971" cy="2446919"/>
          </a:xfrm>
          <a:prstGeom prst="bentConnector3">
            <a:avLst>
              <a:gd name="adj1" fmla="val 50000"/>
            </a:avLst>
          </a:prstGeom>
          <a:noFill/>
          <a:ln w="9525">
            <a:solidFill>
              <a:srgbClr val="000000"/>
            </a:solidFill>
            <a:miter lim="800000"/>
            <a:headEnd/>
            <a:tailEnd type="triangle" w="med" len="med"/>
          </a:ln>
          <a:extLst>
            <a:ext uri="{909E8E84-426E-40DD-AFC4-6F175D3DCCD1}">
              <a14:hiddenFill xmlns:a14="http://schemas.microsoft.com/office/drawing/2010/main">
                <a:noFill/>
              </a14:hiddenFill>
            </a:ext>
          </a:extLst>
        </p:spPr>
      </p:cxnSp>
      <p:pic>
        <p:nvPicPr>
          <p:cNvPr id="21" name="Picture 21" descr="4"/>
          <p:cNvPicPr>
            <a:picLocks noChangeAspect="1" noChangeArrowheads="1"/>
          </p:cNvPicPr>
          <p:nvPr/>
        </p:nvPicPr>
        <p:blipFill rotWithShape="1">
          <a:blip r:embed="rId6" cstate="screen">
            <a:extLst>
              <a:ext uri="{28A0092B-C50C-407E-A947-70E740481C1C}">
                <a14:useLocalDpi xmlns:a14="http://schemas.microsoft.com/office/drawing/2010/main"/>
              </a:ext>
            </a:extLst>
          </a:blip>
          <a:srcRect/>
          <a:stretch/>
        </p:blipFill>
        <p:spPr bwMode="auto">
          <a:xfrm>
            <a:off x="5223425" y="2858873"/>
            <a:ext cx="433680" cy="1619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22" name="AutoShape 19"/>
          <p:cNvCxnSpPr>
            <a:cxnSpLocks noChangeShapeType="1"/>
          </p:cNvCxnSpPr>
          <p:nvPr/>
        </p:nvCxnSpPr>
        <p:spPr bwMode="auto">
          <a:xfrm rot="16200000" flipH="1">
            <a:off x="5400227" y="1225117"/>
            <a:ext cx="418971" cy="2446919"/>
          </a:xfrm>
          <a:prstGeom prst="bentConnector3">
            <a:avLst>
              <a:gd name="adj1" fmla="val 50000"/>
            </a:avLst>
          </a:prstGeom>
          <a:noFill/>
          <a:ln w="9525">
            <a:solidFill>
              <a:srgbClr val="000000"/>
            </a:solidFill>
            <a:miter lim="800000"/>
            <a:headEnd/>
            <a:tailEnd type="triangle" w="med" len="med"/>
          </a:ln>
          <a:extLst>
            <a:ext uri="{909E8E84-426E-40DD-AFC4-6F175D3DCCD1}">
              <a14:hiddenFill xmlns:a14="http://schemas.microsoft.com/office/drawing/2010/main">
                <a:noFill/>
              </a14:hiddenFill>
            </a:ext>
          </a:extLst>
        </p:spPr>
      </p:cxnSp>
    </p:spTree>
    <p:extLst>
      <p:ext uri="{BB962C8B-B14F-4D97-AF65-F5344CB8AC3E}">
        <p14:creationId xmlns:p14="http://schemas.microsoft.com/office/powerpoint/2010/main" val="2338481365"/>
      </p:ext>
    </p:extLst>
  </p:cSld>
  <p:clrMapOvr>
    <a:masterClrMapping/>
  </p:clrMapOvr>
  <p:transition spd="slow" advClick="0" advTm="6000">
    <p:push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anim calcmode="lin" valueType="num">
                                      <p:cBhvr>
                                        <p:cTn id="13" dur="500" fill="hold"/>
                                        <p:tgtEl>
                                          <p:spTgt spid="6"/>
                                        </p:tgtEl>
                                        <p:attrNameLst>
                                          <p:attrName>ppt_x</p:attrName>
                                        </p:attrNameLst>
                                      </p:cBhvr>
                                      <p:tavLst>
                                        <p:tav tm="0">
                                          <p:val>
                                            <p:strVal val="#ppt_x"/>
                                          </p:val>
                                        </p:tav>
                                        <p:tav tm="100000">
                                          <p:val>
                                            <p:strVal val="#ppt_x"/>
                                          </p:val>
                                        </p:tav>
                                      </p:tavLst>
                                    </p:anim>
                                    <p:anim calcmode="lin" valueType="num">
                                      <p:cBhvr>
                                        <p:cTn id="14" dur="500" fill="hold"/>
                                        <p:tgtEl>
                                          <p:spTgt spid="6"/>
                                        </p:tgtEl>
                                        <p:attrNameLst>
                                          <p:attrName>ppt_y</p:attrName>
                                        </p:attrNameLst>
                                      </p:cBhvr>
                                      <p:tavLst>
                                        <p:tav tm="0">
                                          <p:val>
                                            <p:strVal val="#ppt_y+.1"/>
                                          </p:val>
                                        </p:tav>
                                        <p:tav tm="100000">
                                          <p:val>
                                            <p:strVal val="#ppt_y"/>
                                          </p:val>
                                        </p:tav>
                                      </p:tavLst>
                                    </p:anim>
                                  </p:childTnLst>
                                </p:cTn>
                              </p:par>
                            </p:childTnLst>
                          </p:cTn>
                        </p:par>
                        <p:par>
                          <p:cTn id="15" fill="hold">
                            <p:stCondLst>
                              <p:cond delay="500"/>
                            </p:stCondLst>
                            <p:childTnLst>
                              <p:par>
                                <p:cTn id="16" presetID="42" presetClass="entr" presetSubtype="0"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1000"/>
                                        <p:tgtEl>
                                          <p:spTgt spid="5"/>
                                        </p:tgtEl>
                                      </p:cBhvr>
                                    </p:animEffect>
                                    <p:anim calcmode="lin" valueType="num">
                                      <p:cBhvr>
                                        <p:cTn id="19" dur="1000" fill="hold"/>
                                        <p:tgtEl>
                                          <p:spTgt spid="5"/>
                                        </p:tgtEl>
                                        <p:attrNameLst>
                                          <p:attrName>ppt_x</p:attrName>
                                        </p:attrNameLst>
                                      </p:cBhvr>
                                      <p:tavLst>
                                        <p:tav tm="0">
                                          <p:val>
                                            <p:strVal val="#ppt_x"/>
                                          </p:val>
                                        </p:tav>
                                        <p:tav tm="100000">
                                          <p:val>
                                            <p:strVal val="#ppt_x"/>
                                          </p:val>
                                        </p:tav>
                                      </p:tavLst>
                                    </p:anim>
                                    <p:anim calcmode="lin" valueType="num">
                                      <p:cBhvr>
                                        <p:cTn id="20" dur="1000" fill="hold"/>
                                        <p:tgtEl>
                                          <p:spTgt spid="5"/>
                                        </p:tgtEl>
                                        <p:attrNameLst>
                                          <p:attrName>ppt_y</p:attrName>
                                        </p:attrNameLst>
                                      </p:cBhvr>
                                      <p:tavLst>
                                        <p:tav tm="0">
                                          <p:val>
                                            <p:strVal val="#ppt_y+.1"/>
                                          </p:val>
                                        </p:tav>
                                        <p:tav tm="100000">
                                          <p:val>
                                            <p:strVal val="#ppt_y"/>
                                          </p:val>
                                        </p:tav>
                                      </p:tavLst>
                                    </p:anim>
                                  </p:childTnLst>
                                </p:cTn>
                              </p:par>
                            </p:childTnLst>
                          </p:cTn>
                        </p:par>
                        <p:par>
                          <p:cTn id="21" fill="hold">
                            <p:stCondLst>
                              <p:cond delay="1500"/>
                            </p:stCondLst>
                            <p:childTnLst>
                              <p:par>
                                <p:cTn id="22" presetID="22" presetClass="entr" presetSubtype="1" fill="hold" nodeType="afterEffect">
                                  <p:stCondLst>
                                    <p:cond delay="0"/>
                                  </p:stCondLst>
                                  <p:childTnLst>
                                    <p:set>
                                      <p:cBhvr>
                                        <p:cTn id="23" dur="1" fill="hold">
                                          <p:stCondLst>
                                            <p:cond delay="0"/>
                                          </p:stCondLst>
                                        </p:cTn>
                                        <p:tgtEl>
                                          <p:spTgt spid="20"/>
                                        </p:tgtEl>
                                        <p:attrNameLst>
                                          <p:attrName>style.visibility</p:attrName>
                                        </p:attrNameLst>
                                      </p:cBhvr>
                                      <p:to>
                                        <p:strVal val="visible"/>
                                      </p:to>
                                    </p:set>
                                    <p:animEffect transition="in" filter="wipe(up)">
                                      <p:cBhvr>
                                        <p:cTn id="24" dur="500"/>
                                        <p:tgtEl>
                                          <p:spTgt spid="20"/>
                                        </p:tgtEl>
                                      </p:cBhvr>
                                    </p:animEffect>
                                  </p:childTnLst>
                                </p:cTn>
                              </p:par>
                              <p:par>
                                <p:cTn id="25" presetID="22" presetClass="entr" presetSubtype="1" fill="hold" nodeType="with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wipe(up)">
                                      <p:cBhvr>
                                        <p:cTn id="27" dur="500"/>
                                        <p:tgtEl>
                                          <p:spTgt spid="22"/>
                                        </p:tgtEl>
                                      </p:cBhvr>
                                    </p:animEffect>
                                  </p:childTnLst>
                                </p:cTn>
                              </p:par>
                              <p:par>
                                <p:cTn id="28" presetID="22" presetClass="entr" presetSubtype="1" fill="hold" nodeType="withEffect">
                                  <p:stCondLst>
                                    <p:cond delay="0"/>
                                  </p:stCondLst>
                                  <p:childTnLst>
                                    <p:set>
                                      <p:cBhvr>
                                        <p:cTn id="29" dur="1" fill="hold">
                                          <p:stCondLst>
                                            <p:cond delay="0"/>
                                          </p:stCondLst>
                                        </p:cTn>
                                        <p:tgtEl>
                                          <p:spTgt spid="19"/>
                                        </p:tgtEl>
                                        <p:attrNameLst>
                                          <p:attrName>style.visibility</p:attrName>
                                        </p:attrNameLst>
                                      </p:cBhvr>
                                      <p:to>
                                        <p:strVal val="visible"/>
                                      </p:to>
                                    </p:set>
                                    <p:animEffect transition="in" filter="wipe(up)">
                                      <p:cBhvr>
                                        <p:cTn id="30" dur="500"/>
                                        <p:tgtEl>
                                          <p:spTgt spid="19"/>
                                        </p:tgtEl>
                                      </p:cBhvr>
                                    </p:animEffect>
                                  </p:childTnLst>
                                </p:cTn>
                              </p:par>
                            </p:childTnLst>
                          </p:cTn>
                        </p:par>
                        <p:par>
                          <p:cTn id="31" fill="hold">
                            <p:stCondLst>
                              <p:cond delay="2000"/>
                            </p:stCondLst>
                            <p:childTnLst>
                              <p:par>
                                <p:cTn id="32" presetID="47" presetClass="entr" presetSubtype="0" fill="hold" grpId="0" nodeType="after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fade">
                                      <p:cBhvr>
                                        <p:cTn id="34" dur="500"/>
                                        <p:tgtEl>
                                          <p:spTgt spid="10"/>
                                        </p:tgtEl>
                                      </p:cBhvr>
                                    </p:animEffect>
                                    <p:anim calcmode="lin" valueType="num">
                                      <p:cBhvr>
                                        <p:cTn id="35" dur="500" fill="hold"/>
                                        <p:tgtEl>
                                          <p:spTgt spid="10"/>
                                        </p:tgtEl>
                                        <p:attrNameLst>
                                          <p:attrName>ppt_x</p:attrName>
                                        </p:attrNameLst>
                                      </p:cBhvr>
                                      <p:tavLst>
                                        <p:tav tm="0">
                                          <p:val>
                                            <p:strVal val="#ppt_x"/>
                                          </p:val>
                                        </p:tav>
                                        <p:tav tm="100000">
                                          <p:val>
                                            <p:strVal val="#ppt_x"/>
                                          </p:val>
                                        </p:tav>
                                      </p:tavLst>
                                    </p:anim>
                                    <p:anim calcmode="lin" valueType="num">
                                      <p:cBhvr>
                                        <p:cTn id="36" dur="500" fill="hold"/>
                                        <p:tgtEl>
                                          <p:spTgt spid="10"/>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fade">
                                      <p:cBhvr>
                                        <p:cTn id="39" dur="500"/>
                                        <p:tgtEl>
                                          <p:spTgt spid="12"/>
                                        </p:tgtEl>
                                      </p:cBhvr>
                                    </p:animEffect>
                                    <p:anim calcmode="lin" valueType="num">
                                      <p:cBhvr>
                                        <p:cTn id="40" dur="500" fill="hold"/>
                                        <p:tgtEl>
                                          <p:spTgt spid="12"/>
                                        </p:tgtEl>
                                        <p:attrNameLst>
                                          <p:attrName>ppt_x</p:attrName>
                                        </p:attrNameLst>
                                      </p:cBhvr>
                                      <p:tavLst>
                                        <p:tav tm="0">
                                          <p:val>
                                            <p:strVal val="#ppt_x"/>
                                          </p:val>
                                        </p:tav>
                                        <p:tav tm="100000">
                                          <p:val>
                                            <p:strVal val="#ppt_x"/>
                                          </p:val>
                                        </p:tav>
                                      </p:tavLst>
                                    </p:anim>
                                    <p:anim calcmode="lin" valueType="num">
                                      <p:cBhvr>
                                        <p:cTn id="41" dur="500" fill="hold"/>
                                        <p:tgtEl>
                                          <p:spTgt spid="12"/>
                                        </p:tgtEl>
                                        <p:attrNameLst>
                                          <p:attrName>ppt_y</p:attrName>
                                        </p:attrNameLst>
                                      </p:cBhvr>
                                      <p:tavLst>
                                        <p:tav tm="0">
                                          <p:val>
                                            <p:strVal val="#ppt_y+.1"/>
                                          </p:val>
                                        </p:tav>
                                        <p:tav tm="100000">
                                          <p:val>
                                            <p:strVal val="#ppt_y"/>
                                          </p:val>
                                        </p:tav>
                                      </p:tavLst>
                                    </p:anim>
                                  </p:childTnLst>
                                </p:cTn>
                              </p:par>
                            </p:childTnLst>
                          </p:cTn>
                        </p:par>
                        <p:par>
                          <p:cTn id="42" fill="hold">
                            <p:stCondLst>
                              <p:cond delay="2500"/>
                            </p:stCondLst>
                            <p:childTnLst>
                              <p:par>
                                <p:cTn id="43" presetID="47" presetClass="entr" presetSubtype="0" fill="hold" grpId="0" nodeType="afterEffect">
                                  <p:stCondLst>
                                    <p:cond delay="0"/>
                                  </p:stCondLst>
                                  <p:childTnLst>
                                    <p:set>
                                      <p:cBhvr>
                                        <p:cTn id="44" dur="1" fill="hold">
                                          <p:stCondLst>
                                            <p:cond delay="0"/>
                                          </p:stCondLst>
                                        </p:cTn>
                                        <p:tgtEl>
                                          <p:spTgt spid="16"/>
                                        </p:tgtEl>
                                        <p:attrNameLst>
                                          <p:attrName>style.visibility</p:attrName>
                                        </p:attrNameLst>
                                      </p:cBhvr>
                                      <p:to>
                                        <p:strVal val="visible"/>
                                      </p:to>
                                    </p:set>
                                    <p:animEffect transition="in" filter="fade">
                                      <p:cBhvr>
                                        <p:cTn id="45" dur="500"/>
                                        <p:tgtEl>
                                          <p:spTgt spid="16"/>
                                        </p:tgtEl>
                                      </p:cBhvr>
                                    </p:animEffect>
                                    <p:anim calcmode="lin" valueType="num">
                                      <p:cBhvr>
                                        <p:cTn id="46" dur="500" fill="hold"/>
                                        <p:tgtEl>
                                          <p:spTgt spid="16"/>
                                        </p:tgtEl>
                                        <p:attrNameLst>
                                          <p:attrName>ppt_x</p:attrName>
                                        </p:attrNameLst>
                                      </p:cBhvr>
                                      <p:tavLst>
                                        <p:tav tm="0">
                                          <p:val>
                                            <p:strVal val="#ppt_x"/>
                                          </p:val>
                                        </p:tav>
                                        <p:tav tm="100000">
                                          <p:val>
                                            <p:strVal val="#ppt_x"/>
                                          </p:val>
                                        </p:tav>
                                      </p:tavLst>
                                    </p:anim>
                                    <p:anim calcmode="lin" valueType="num">
                                      <p:cBhvr>
                                        <p:cTn id="47" dur="500" fill="hold"/>
                                        <p:tgtEl>
                                          <p:spTgt spid="16"/>
                                        </p:tgtEl>
                                        <p:attrNameLst>
                                          <p:attrName>ppt_y</p:attrName>
                                        </p:attrNameLst>
                                      </p:cBhvr>
                                      <p:tavLst>
                                        <p:tav tm="0">
                                          <p:val>
                                            <p:strVal val="#ppt_y-.1"/>
                                          </p:val>
                                        </p:tav>
                                        <p:tav tm="100000">
                                          <p:val>
                                            <p:strVal val="#ppt_y"/>
                                          </p:val>
                                        </p:tav>
                                      </p:tavLst>
                                    </p:anim>
                                  </p:childTnLst>
                                </p:cTn>
                              </p:par>
                              <p:par>
                                <p:cTn id="48" presetID="42" presetClass="entr" presetSubtype="0" fill="hold" grpId="0" nodeType="withEffect">
                                  <p:stCondLst>
                                    <p:cond delay="0"/>
                                  </p:stCondLst>
                                  <p:childTnLst>
                                    <p:set>
                                      <p:cBhvr>
                                        <p:cTn id="49" dur="1" fill="hold">
                                          <p:stCondLst>
                                            <p:cond delay="0"/>
                                          </p:stCondLst>
                                        </p:cTn>
                                        <p:tgtEl>
                                          <p:spTgt spid="18"/>
                                        </p:tgtEl>
                                        <p:attrNameLst>
                                          <p:attrName>style.visibility</p:attrName>
                                        </p:attrNameLst>
                                      </p:cBhvr>
                                      <p:to>
                                        <p:strVal val="visible"/>
                                      </p:to>
                                    </p:set>
                                    <p:animEffect transition="in" filter="fade">
                                      <p:cBhvr>
                                        <p:cTn id="50" dur="500"/>
                                        <p:tgtEl>
                                          <p:spTgt spid="18"/>
                                        </p:tgtEl>
                                      </p:cBhvr>
                                    </p:animEffect>
                                    <p:anim calcmode="lin" valueType="num">
                                      <p:cBhvr>
                                        <p:cTn id="51" dur="500" fill="hold"/>
                                        <p:tgtEl>
                                          <p:spTgt spid="18"/>
                                        </p:tgtEl>
                                        <p:attrNameLst>
                                          <p:attrName>ppt_x</p:attrName>
                                        </p:attrNameLst>
                                      </p:cBhvr>
                                      <p:tavLst>
                                        <p:tav tm="0">
                                          <p:val>
                                            <p:strVal val="#ppt_x"/>
                                          </p:val>
                                        </p:tav>
                                        <p:tav tm="100000">
                                          <p:val>
                                            <p:strVal val="#ppt_x"/>
                                          </p:val>
                                        </p:tav>
                                      </p:tavLst>
                                    </p:anim>
                                    <p:anim calcmode="lin" valueType="num">
                                      <p:cBhvr>
                                        <p:cTn id="52" dur="500" fill="hold"/>
                                        <p:tgtEl>
                                          <p:spTgt spid="18"/>
                                        </p:tgtEl>
                                        <p:attrNameLst>
                                          <p:attrName>ppt_y</p:attrName>
                                        </p:attrNameLst>
                                      </p:cBhvr>
                                      <p:tavLst>
                                        <p:tav tm="0">
                                          <p:val>
                                            <p:strVal val="#ppt_y+.1"/>
                                          </p:val>
                                        </p:tav>
                                        <p:tav tm="100000">
                                          <p:val>
                                            <p:strVal val="#ppt_y"/>
                                          </p:val>
                                        </p:tav>
                                      </p:tavLst>
                                    </p:anim>
                                  </p:childTnLst>
                                </p:cTn>
                              </p:par>
                            </p:childTnLst>
                          </p:cTn>
                        </p:par>
                        <p:par>
                          <p:cTn id="53" fill="hold">
                            <p:stCondLst>
                              <p:cond delay="3000"/>
                            </p:stCondLst>
                            <p:childTnLst>
                              <p:par>
                                <p:cTn id="54" presetID="42" presetClass="entr" presetSubtype="0" fill="hold" grpId="0" nodeType="afterEffect">
                                  <p:stCondLst>
                                    <p:cond delay="0"/>
                                  </p:stCondLst>
                                  <p:childTnLst>
                                    <p:set>
                                      <p:cBhvr>
                                        <p:cTn id="55" dur="1" fill="hold">
                                          <p:stCondLst>
                                            <p:cond delay="0"/>
                                          </p:stCondLst>
                                        </p:cTn>
                                        <p:tgtEl>
                                          <p:spTgt spid="15"/>
                                        </p:tgtEl>
                                        <p:attrNameLst>
                                          <p:attrName>style.visibility</p:attrName>
                                        </p:attrNameLst>
                                      </p:cBhvr>
                                      <p:to>
                                        <p:strVal val="visible"/>
                                      </p:to>
                                    </p:set>
                                    <p:animEffect transition="in" filter="fade">
                                      <p:cBhvr>
                                        <p:cTn id="56" dur="500"/>
                                        <p:tgtEl>
                                          <p:spTgt spid="15"/>
                                        </p:tgtEl>
                                      </p:cBhvr>
                                    </p:animEffect>
                                    <p:anim calcmode="lin" valueType="num">
                                      <p:cBhvr>
                                        <p:cTn id="57" dur="500" fill="hold"/>
                                        <p:tgtEl>
                                          <p:spTgt spid="15"/>
                                        </p:tgtEl>
                                        <p:attrNameLst>
                                          <p:attrName>ppt_x</p:attrName>
                                        </p:attrNameLst>
                                      </p:cBhvr>
                                      <p:tavLst>
                                        <p:tav tm="0">
                                          <p:val>
                                            <p:strVal val="#ppt_x"/>
                                          </p:val>
                                        </p:tav>
                                        <p:tav tm="100000">
                                          <p:val>
                                            <p:strVal val="#ppt_x"/>
                                          </p:val>
                                        </p:tav>
                                      </p:tavLst>
                                    </p:anim>
                                    <p:anim calcmode="lin" valueType="num">
                                      <p:cBhvr>
                                        <p:cTn id="58" dur="500" fill="hold"/>
                                        <p:tgtEl>
                                          <p:spTgt spid="15"/>
                                        </p:tgtEl>
                                        <p:attrNameLst>
                                          <p:attrName>ppt_y</p:attrName>
                                        </p:attrNameLst>
                                      </p:cBhvr>
                                      <p:tavLst>
                                        <p:tav tm="0">
                                          <p:val>
                                            <p:strVal val="#ppt_y+.1"/>
                                          </p:val>
                                        </p:tav>
                                        <p:tav tm="100000">
                                          <p:val>
                                            <p:strVal val="#ppt_y"/>
                                          </p:val>
                                        </p:tav>
                                      </p:tavLst>
                                    </p:anim>
                                  </p:childTnLst>
                                </p:cTn>
                              </p:par>
                              <p:par>
                                <p:cTn id="59" presetID="47" presetClass="entr" presetSubtype="0" fill="hold" grpId="0" nodeType="withEffect">
                                  <p:stCondLst>
                                    <p:cond delay="0"/>
                                  </p:stCondLst>
                                  <p:childTnLst>
                                    <p:set>
                                      <p:cBhvr>
                                        <p:cTn id="60" dur="1" fill="hold">
                                          <p:stCondLst>
                                            <p:cond delay="0"/>
                                          </p:stCondLst>
                                        </p:cTn>
                                        <p:tgtEl>
                                          <p:spTgt spid="13"/>
                                        </p:tgtEl>
                                        <p:attrNameLst>
                                          <p:attrName>style.visibility</p:attrName>
                                        </p:attrNameLst>
                                      </p:cBhvr>
                                      <p:to>
                                        <p:strVal val="visible"/>
                                      </p:to>
                                    </p:set>
                                    <p:animEffect transition="in" filter="fade">
                                      <p:cBhvr>
                                        <p:cTn id="61" dur="500"/>
                                        <p:tgtEl>
                                          <p:spTgt spid="13"/>
                                        </p:tgtEl>
                                      </p:cBhvr>
                                    </p:animEffect>
                                    <p:anim calcmode="lin" valueType="num">
                                      <p:cBhvr>
                                        <p:cTn id="62" dur="500" fill="hold"/>
                                        <p:tgtEl>
                                          <p:spTgt spid="13"/>
                                        </p:tgtEl>
                                        <p:attrNameLst>
                                          <p:attrName>ppt_x</p:attrName>
                                        </p:attrNameLst>
                                      </p:cBhvr>
                                      <p:tavLst>
                                        <p:tav tm="0">
                                          <p:val>
                                            <p:strVal val="#ppt_x"/>
                                          </p:val>
                                        </p:tav>
                                        <p:tav tm="100000">
                                          <p:val>
                                            <p:strVal val="#ppt_x"/>
                                          </p:val>
                                        </p:tav>
                                      </p:tavLst>
                                    </p:anim>
                                    <p:anim calcmode="lin" valueType="num">
                                      <p:cBhvr>
                                        <p:cTn id="63" dur="500" fill="hold"/>
                                        <p:tgtEl>
                                          <p:spTgt spid="13"/>
                                        </p:tgtEl>
                                        <p:attrNameLst>
                                          <p:attrName>ppt_y</p:attrName>
                                        </p:attrNameLst>
                                      </p:cBhvr>
                                      <p:tavLst>
                                        <p:tav tm="0">
                                          <p:val>
                                            <p:strVal val="#ppt_y-.1"/>
                                          </p:val>
                                        </p:tav>
                                        <p:tav tm="100000">
                                          <p:val>
                                            <p:strVal val="#ppt_y"/>
                                          </p:val>
                                        </p:tav>
                                      </p:tavLst>
                                    </p:anim>
                                  </p:childTnLst>
                                </p:cTn>
                              </p:par>
                            </p:childTnLst>
                          </p:cTn>
                        </p:par>
                        <p:par>
                          <p:cTn id="64" fill="hold">
                            <p:stCondLst>
                              <p:cond delay="3500"/>
                            </p:stCondLst>
                            <p:childTnLst>
                              <p:par>
                                <p:cTn id="65" presetID="52" presetClass="entr" presetSubtype="0" fill="hold" grpId="0" nodeType="afterEffect">
                                  <p:stCondLst>
                                    <p:cond delay="0"/>
                                  </p:stCondLst>
                                  <p:childTnLst>
                                    <p:set>
                                      <p:cBhvr>
                                        <p:cTn id="66" dur="1" fill="hold">
                                          <p:stCondLst>
                                            <p:cond delay="0"/>
                                          </p:stCondLst>
                                        </p:cTn>
                                        <p:tgtEl>
                                          <p:spTgt spid="11"/>
                                        </p:tgtEl>
                                        <p:attrNameLst>
                                          <p:attrName>style.visibility</p:attrName>
                                        </p:attrNameLst>
                                      </p:cBhvr>
                                      <p:to>
                                        <p:strVal val="visible"/>
                                      </p:to>
                                    </p:set>
                                    <p:animScale>
                                      <p:cBhvr>
                                        <p:cTn id="67" dur="10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8" dur="1000" decel="50000" fill="hold">
                                          <p:stCondLst>
                                            <p:cond delay="0"/>
                                          </p:stCondLst>
                                        </p:cTn>
                                        <p:tgtEl>
                                          <p:spTgt spid="11"/>
                                        </p:tgtEl>
                                        <p:attrNameLst>
                                          <p:attrName>ppt_x</p:attrName>
                                          <p:attrName>ppt_y</p:attrName>
                                        </p:attrNameLst>
                                      </p:cBhvr>
                                    </p:animMotion>
                                    <p:animEffect transition="in" filter="fade">
                                      <p:cBhvr>
                                        <p:cTn id="69" dur="1000"/>
                                        <p:tgtEl>
                                          <p:spTgt spid="11"/>
                                        </p:tgtEl>
                                      </p:cBhvr>
                                    </p:animEffect>
                                  </p:childTnLst>
                                </p:cTn>
                              </p:par>
                              <p:par>
                                <p:cTn id="70" presetID="52" presetClass="entr" presetSubtype="0" fill="hold" grpId="0" nodeType="withEffect">
                                  <p:stCondLst>
                                    <p:cond delay="250"/>
                                  </p:stCondLst>
                                  <p:childTnLst>
                                    <p:set>
                                      <p:cBhvr>
                                        <p:cTn id="71" dur="1" fill="hold">
                                          <p:stCondLst>
                                            <p:cond delay="0"/>
                                          </p:stCondLst>
                                        </p:cTn>
                                        <p:tgtEl>
                                          <p:spTgt spid="17"/>
                                        </p:tgtEl>
                                        <p:attrNameLst>
                                          <p:attrName>style.visibility</p:attrName>
                                        </p:attrNameLst>
                                      </p:cBhvr>
                                      <p:to>
                                        <p:strVal val="visible"/>
                                      </p:to>
                                    </p:set>
                                    <p:animScale>
                                      <p:cBhvr>
                                        <p:cTn id="72" dur="10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3" dur="1000" decel="50000" fill="hold">
                                          <p:stCondLst>
                                            <p:cond delay="0"/>
                                          </p:stCondLst>
                                        </p:cTn>
                                        <p:tgtEl>
                                          <p:spTgt spid="17"/>
                                        </p:tgtEl>
                                        <p:attrNameLst>
                                          <p:attrName>ppt_x</p:attrName>
                                          <p:attrName>ppt_y</p:attrName>
                                        </p:attrNameLst>
                                      </p:cBhvr>
                                    </p:animMotion>
                                    <p:animEffect transition="in" filter="fade">
                                      <p:cBhvr>
                                        <p:cTn id="74" dur="1000"/>
                                        <p:tgtEl>
                                          <p:spTgt spid="17"/>
                                        </p:tgtEl>
                                      </p:cBhvr>
                                    </p:animEffect>
                                  </p:childTnLst>
                                </p:cTn>
                              </p:par>
                              <p:par>
                                <p:cTn id="75" presetID="52" presetClass="entr" presetSubtype="0" fill="hold" grpId="0" nodeType="withEffect">
                                  <p:stCondLst>
                                    <p:cond delay="500"/>
                                  </p:stCondLst>
                                  <p:childTnLst>
                                    <p:set>
                                      <p:cBhvr>
                                        <p:cTn id="76" dur="1" fill="hold">
                                          <p:stCondLst>
                                            <p:cond delay="0"/>
                                          </p:stCondLst>
                                        </p:cTn>
                                        <p:tgtEl>
                                          <p:spTgt spid="14"/>
                                        </p:tgtEl>
                                        <p:attrNameLst>
                                          <p:attrName>style.visibility</p:attrName>
                                        </p:attrNameLst>
                                      </p:cBhvr>
                                      <p:to>
                                        <p:strVal val="visible"/>
                                      </p:to>
                                    </p:set>
                                    <p:animScale>
                                      <p:cBhvr>
                                        <p:cTn id="77" dur="1000" decel="50000" fill="hold">
                                          <p:stCondLst>
                                            <p:cond delay="0"/>
                                          </p:stCondLst>
                                        </p:cTn>
                                        <p:tgtEl>
                                          <p:spTgt spid="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8" dur="1000" decel="50000" fill="hold">
                                          <p:stCondLst>
                                            <p:cond delay="0"/>
                                          </p:stCondLst>
                                        </p:cTn>
                                        <p:tgtEl>
                                          <p:spTgt spid="14"/>
                                        </p:tgtEl>
                                        <p:attrNameLst>
                                          <p:attrName>ppt_x</p:attrName>
                                          <p:attrName>ppt_y</p:attrName>
                                        </p:attrNameLst>
                                      </p:cBhvr>
                                    </p:animMotion>
                                    <p:animEffect transition="in" filter="fade">
                                      <p:cBhvr>
                                        <p:cTn id="79" dur="1000"/>
                                        <p:tgtEl>
                                          <p:spTgt spid="14"/>
                                        </p:tgtEl>
                                      </p:cBhvr>
                                    </p:animEffect>
                                  </p:childTnLst>
                                </p:cTn>
                              </p:par>
                            </p:childTnLst>
                          </p:cTn>
                        </p:par>
                        <p:par>
                          <p:cTn id="80" fill="hold">
                            <p:stCondLst>
                              <p:cond delay="5000"/>
                            </p:stCondLst>
                            <p:childTnLst>
                              <p:par>
                                <p:cTn id="81" presetID="49" presetClass="entr" presetSubtype="0" decel="100000" fill="hold" nodeType="afterEffect">
                                  <p:stCondLst>
                                    <p:cond delay="0"/>
                                  </p:stCondLst>
                                  <p:childTnLst>
                                    <p:set>
                                      <p:cBhvr>
                                        <p:cTn id="82" dur="1" fill="hold">
                                          <p:stCondLst>
                                            <p:cond delay="0"/>
                                          </p:stCondLst>
                                        </p:cTn>
                                        <p:tgtEl>
                                          <p:spTgt spid="7"/>
                                        </p:tgtEl>
                                        <p:attrNameLst>
                                          <p:attrName>style.visibility</p:attrName>
                                        </p:attrNameLst>
                                      </p:cBhvr>
                                      <p:to>
                                        <p:strVal val="visible"/>
                                      </p:to>
                                    </p:set>
                                    <p:anim calcmode="lin" valueType="num">
                                      <p:cBhvr>
                                        <p:cTn id="83" dur="500" fill="hold"/>
                                        <p:tgtEl>
                                          <p:spTgt spid="7"/>
                                        </p:tgtEl>
                                        <p:attrNameLst>
                                          <p:attrName>ppt_w</p:attrName>
                                        </p:attrNameLst>
                                      </p:cBhvr>
                                      <p:tavLst>
                                        <p:tav tm="0">
                                          <p:val>
                                            <p:fltVal val="0"/>
                                          </p:val>
                                        </p:tav>
                                        <p:tav tm="100000">
                                          <p:val>
                                            <p:strVal val="#ppt_w"/>
                                          </p:val>
                                        </p:tav>
                                      </p:tavLst>
                                    </p:anim>
                                    <p:anim calcmode="lin" valueType="num">
                                      <p:cBhvr>
                                        <p:cTn id="84" dur="500" fill="hold"/>
                                        <p:tgtEl>
                                          <p:spTgt spid="7"/>
                                        </p:tgtEl>
                                        <p:attrNameLst>
                                          <p:attrName>ppt_h</p:attrName>
                                        </p:attrNameLst>
                                      </p:cBhvr>
                                      <p:tavLst>
                                        <p:tav tm="0">
                                          <p:val>
                                            <p:fltVal val="0"/>
                                          </p:val>
                                        </p:tav>
                                        <p:tav tm="100000">
                                          <p:val>
                                            <p:strVal val="#ppt_h"/>
                                          </p:val>
                                        </p:tav>
                                      </p:tavLst>
                                    </p:anim>
                                    <p:anim calcmode="lin" valueType="num">
                                      <p:cBhvr>
                                        <p:cTn id="85" dur="500" fill="hold"/>
                                        <p:tgtEl>
                                          <p:spTgt spid="7"/>
                                        </p:tgtEl>
                                        <p:attrNameLst>
                                          <p:attrName>style.rotation</p:attrName>
                                        </p:attrNameLst>
                                      </p:cBhvr>
                                      <p:tavLst>
                                        <p:tav tm="0">
                                          <p:val>
                                            <p:fltVal val="360"/>
                                          </p:val>
                                        </p:tav>
                                        <p:tav tm="100000">
                                          <p:val>
                                            <p:fltVal val="0"/>
                                          </p:val>
                                        </p:tav>
                                      </p:tavLst>
                                    </p:anim>
                                    <p:animEffect transition="in" filter="fade">
                                      <p:cBhvr>
                                        <p:cTn id="86" dur="500"/>
                                        <p:tgtEl>
                                          <p:spTgt spid="7"/>
                                        </p:tgtEl>
                                      </p:cBhvr>
                                    </p:animEffect>
                                  </p:childTnLst>
                                </p:cTn>
                              </p:par>
                              <p:par>
                                <p:cTn id="87" presetID="49" presetClass="entr" presetSubtype="0" decel="100000" fill="hold" nodeType="withEffect">
                                  <p:stCondLst>
                                    <p:cond delay="200"/>
                                  </p:stCondLst>
                                  <p:childTnLst>
                                    <p:set>
                                      <p:cBhvr>
                                        <p:cTn id="88" dur="1" fill="hold">
                                          <p:stCondLst>
                                            <p:cond delay="0"/>
                                          </p:stCondLst>
                                        </p:cTn>
                                        <p:tgtEl>
                                          <p:spTgt spid="8"/>
                                        </p:tgtEl>
                                        <p:attrNameLst>
                                          <p:attrName>style.visibility</p:attrName>
                                        </p:attrNameLst>
                                      </p:cBhvr>
                                      <p:to>
                                        <p:strVal val="visible"/>
                                      </p:to>
                                    </p:set>
                                    <p:anim calcmode="lin" valueType="num">
                                      <p:cBhvr>
                                        <p:cTn id="89" dur="500" fill="hold"/>
                                        <p:tgtEl>
                                          <p:spTgt spid="8"/>
                                        </p:tgtEl>
                                        <p:attrNameLst>
                                          <p:attrName>ppt_w</p:attrName>
                                        </p:attrNameLst>
                                      </p:cBhvr>
                                      <p:tavLst>
                                        <p:tav tm="0">
                                          <p:val>
                                            <p:fltVal val="0"/>
                                          </p:val>
                                        </p:tav>
                                        <p:tav tm="100000">
                                          <p:val>
                                            <p:strVal val="#ppt_w"/>
                                          </p:val>
                                        </p:tav>
                                      </p:tavLst>
                                    </p:anim>
                                    <p:anim calcmode="lin" valueType="num">
                                      <p:cBhvr>
                                        <p:cTn id="90" dur="500" fill="hold"/>
                                        <p:tgtEl>
                                          <p:spTgt spid="8"/>
                                        </p:tgtEl>
                                        <p:attrNameLst>
                                          <p:attrName>ppt_h</p:attrName>
                                        </p:attrNameLst>
                                      </p:cBhvr>
                                      <p:tavLst>
                                        <p:tav tm="0">
                                          <p:val>
                                            <p:fltVal val="0"/>
                                          </p:val>
                                        </p:tav>
                                        <p:tav tm="100000">
                                          <p:val>
                                            <p:strVal val="#ppt_h"/>
                                          </p:val>
                                        </p:tav>
                                      </p:tavLst>
                                    </p:anim>
                                    <p:anim calcmode="lin" valueType="num">
                                      <p:cBhvr>
                                        <p:cTn id="91" dur="500" fill="hold"/>
                                        <p:tgtEl>
                                          <p:spTgt spid="8"/>
                                        </p:tgtEl>
                                        <p:attrNameLst>
                                          <p:attrName>style.rotation</p:attrName>
                                        </p:attrNameLst>
                                      </p:cBhvr>
                                      <p:tavLst>
                                        <p:tav tm="0">
                                          <p:val>
                                            <p:fltVal val="360"/>
                                          </p:val>
                                        </p:tav>
                                        <p:tav tm="100000">
                                          <p:val>
                                            <p:fltVal val="0"/>
                                          </p:val>
                                        </p:tav>
                                      </p:tavLst>
                                    </p:anim>
                                    <p:animEffect transition="in" filter="fade">
                                      <p:cBhvr>
                                        <p:cTn id="92" dur="500"/>
                                        <p:tgtEl>
                                          <p:spTgt spid="8"/>
                                        </p:tgtEl>
                                      </p:cBhvr>
                                    </p:animEffect>
                                  </p:childTnLst>
                                </p:cTn>
                              </p:par>
                              <p:par>
                                <p:cTn id="93" presetID="49" presetClass="entr" presetSubtype="0" decel="100000" fill="hold" nodeType="withEffect">
                                  <p:stCondLst>
                                    <p:cond delay="400"/>
                                  </p:stCondLst>
                                  <p:childTnLst>
                                    <p:set>
                                      <p:cBhvr>
                                        <p:cTn id="94" dur="1" fill="hold">
                                          <p:stCondLst>
                                            <p:cond delay="0"/>
                                          </p:stCondLst>
                                        </p:cTn>
                                        <p:tgtEl>
                                          <p:spTgt spid="21"/>
                                        </p:tgtEl>
                                        <p:attrNameLst>
                                          <p:attrName>style.visibility</p:attrName>
                                        </p:attrNameLst>
                                      </p:cBhvr>
                                      <p:to>
                                        <p:strVal val="visible"/>
                                      </p:to>
                                    </p:set>
                                    <p:anim calcmode="lin" valueType="num">
                                      <p:cBhvr>
                                        <p:cTn id="95" dur="500" fill="hold"/>
                                        <p:tgtEl>
                                          <p:spTgt spid="21"/>
                                        </p:tgtEl>
                                        <p:attrNameLst>
                                          <p:attrName>ppt_w</p:attrName>
                                        </p:attrNameLst>
                                      </p:cBhvr>
                                      <p:tavLst>
                                        <p:tav tm="0">
                                          <p:val>
                                            <p:fltVal val="0"/>
                                          </p:val>
                                        </p:tav>
                                        <p:tav tm="100000">
                                          <p:val>
                                            <p:strVal val="#ppt_w"/>
                                          </p:val>
                                        </p:tav>
                                      </p:tavLst>
                                    </p:anim>
                                    <p:anim calcmode="lin" valueType="num">
                                      <p:cBhvr>
                                        <p:cTn id="96" dur="500" fill="hold"/>
                                        <p:tgtEl>
                                          <p:spTgt spid="21"/>
                                        </p:tgtEl>
                                        <p:attrNameLst>
                                          <p:attrName>ppt_h</p:attrName>
                                        </p:attrNameLst>
                                      </p:cBhvr>
                                      <p:tavLst>
                                        <p:tav tm="0">
                                          <p:val>
                                            <p:fltVal val="0"/>
                                          </p:val>
                                        </p:tav>
                                        <p:tav tm="100000">
                                          <p:val>
                                            <p:strVal val="#ppt_h"/>
                                          </p:val>
                                        </p:tav>
                                      </p:tavLst>
                                    </p:anim>
                                    <p:anim calcmode="lin" valueType="num">
                                      <p:cBhvr>
                                        <p:cTn id="97" dur="500" fill="hold"/>
                                        <p:tgtEl>
                                          <p:spTgt spid="21"/>
                                        </p:tgtEl>
                                        <p:attrNameLst>
                                          <p:attrName>style.rotation</p:attrName>
                                        </p:attrNameLst>
                                      </p:cBhvr>
                                      <p:tavLst>
                                        <p:tav tm="0">
                                          <p:val>
                                            <p:fltVal val="360"/>
                                          </p:val>
                                        </p:tav>
                                        <p:tav tm="100000">
                                          <p:val>
                                            <p:fltVal val="0"/>
                                          </p:val>
                                        </p:tav>
                                      </p:tavLst>
                                    </p:anim>
                                    <p:animEffect transition="in" filter="fade">
                                      <p:cBhvr>
                                        <p:cTn id="98" dur="500"/>
                                        <p:tgtEl>
                                          <p:spTgt spid="21"/>
                                        </p:tgtEl>
                                      </p:cBhvr>
                                    </p:animEffect>
                                  </p:childTnLst>
                                </p:cTn>
                              </p:par>
                              <p:par>
                                <p:cTn id="99" presetID="49" presetClass="entr" presetSubtype="0" decel="100000" fill="hold" nodeType="withEffect">
                                  <p:stCondLst>
                                    <p:cond delay="600"/>
                                  </p:stCondLst>
                                  <p:childTnLst>
                                    <p:set>
                                      <p:cBhvr>
                                        <p:cTn id="100" dur="1" fill="hold">
                                          <p:stCondLst>
                                            <p:cond delay="0"/>
                                          </p:stCondLst>
                                        </p:cTn>
                                        <p:tgtEl>
                                          <p:spTgt spid="9"/>
                                        </p:tgtEl>
                                        <p:attrNameLst>
                                          <p:attrName>style.visibility</p:attrName>
                                        </p:attrNameLst>
                                      </p:cBhvr>
                                      <p:to>
                                        <p:strVal val="visible"/>
                                      </p:to>
                                    </p:set>
                                    <p:anim calcmode="lin" valueType="num">
                                      <p:cBhvr>
                                        <p:cTn id="101" dur="500" fill="hold"/>
                                        <p:tgtEl>
                                          <p:spTgt spid="9"/>
                                        </p:tgtEl>
                                        <p:attrNameLst>
                                          <p:attrName>ppt_w</p:attrName>
                                        </p:attrNameLst>
                                      </p:cBhvr>
                                      <p:tavLst>
                                        <p:tav tm="0">
                                          <p:val>
                                            <p:fltVal val="0"/>
                                          </p:val>
                                        </p:tav>
                                        <p:tav tm="100000">
                                          <p:val>
                                            <p:strVal val="#ppt_w"/>
                                          </p:val>
                                        </p:tav>
                                      </p:tavLst>
                                    </p:anim>
                                    <p:anim calcmode="lin" valueType="num">
                                      <p:cBhvr>
                                        <p:cTn id="102" dur="500" fill="hold"/>
                                        <p:tgtEl>
                                          <p:spTgt spid="9"/>
                                        </p:tgtEl>
                                        <p:attrNameLst>
                                          <p:attrName>ppt_h</p:attrName>
                                        </p:attrNameLst>
                                      </p:cBhvr>
                                      <p:tavLst>
                                        <p:tav tm="0">
                                          <p:val>
                                            <p:fltVal val="0"/>
                                          </p:val>
                                        </p:tav>
                                        <p:tav tm="100000">
                                          <p:val>
                                            <p:strVal val="#ppt_h"/>
                                          </p:val>
                                        </p:tav>
                                      </p:tavLst>
                                    </p:anim>
                                    <p:anim calcmode="lin" valueType="num">
                                      <p:cBhvr>
                                        <p:cTn id="103" dur="500" fill="hold"/>
                                        <p:tgtEl>
                                          <p:spTgt spid="9"/>
                                        </p:tgtEl>
                                        <p:attrNameLst>
                                          <p:attrName>style.rotation</p:attrName>
                                        </p:attrNameLst>
                                      </p:cBhvr>
                                      <p:tavLst>
                                        <p:tav tm="0">
                                          <p:val>
                                            <p:fltVal val="360"/>
                                          </p:val>
                                        </p:tav>
                                        <p:tav tm="100000">
                                          <p:val>
                                            <p:fltVal val="0"/>
                                          </p:val>
                                        </p:tav>
                                      </p:tavLst>
                                    </p:anim>
                                    <p:animEffect transition="in" filter="fade">
                                      <p:cBhvr>
                                        <p:cTn id="10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animBg="1"/>
      <p:bldP spid="10" grpId="0" animBg="1"/>
      <p:bldP spid="11" grpId="0"/>
      <p:bldP spid="12" grpId="0" animBg="1"/>
      <p:bldP spid="13" grpId="0" animBg="1"/>
      <p:bldP spid="14" grpId="0"/>
      <p:bldP spid="15" grpId="0" animBg="1"/>
      <p:bldP spid="16" grpId="0" animBg="1"/>
      <p:bldP spid="17" grpId="0"/>
      <p:bldP spid="18"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Line 3"/>
          <p:cNvSpPr>
            <a:spLocks noChangeShapeType="1"/>
          </p:cNvSpPr>
          <p:nvPr/>
        </p:nvSpPr>
        <p:spPr bwMode="auto">
          <a:xfrm rot="10800000">
            <a:off x="1860524" y="3423280"/>
            <a:ext cx="2143125" cy="0"/>
          </a:xfrm>
          <a:prstGeom prst="line">
            <a:avLst/>
          </a:prstGeom>
          <a:noFill/>
          <a:ln w="9525">
            <a:solidFill>
              <a:srgbClr val="0070C0"/>
            </a:solidFill>
            <a:round/>
            <a:headEnd/>
            <a:tailEnd/>
          </a:ln>
          <a:extLst>
            <a:ext uri="{909E8E84-426E-40DD-AFC4-6F175D3DCCD1}">
              <a14:hiddenFill xmlns:a14="http://schemas.microsoft.com/office/drawing/2010/main">
                <a:noFill/>
              </a14:hiddenFill>
            </a:ext>
          </a:extLst>
        </p:spPr>
        <p:txBody>
          <a:bodyPr/>
          <a:lstStyle/>
          <a:p>
            <a:pPr defTabSz="822960">
              <a:defRPr/>
            </a:pPr>
            <a:endParaRPr lang="zh-CN" altLang="en-US" sz="1620" kern="0" dirty="0">
              <a:solidFill>
                <a:sysClr val="windowText" lastClr="000000"/>
              </a:solidFill>
              <a:latin typeface="微软雅黑" pitchFamily="34" charset="-122"/>
              <a:ea typeface="微软雅黑" pitchFamily="34" charset="-122"/>
            </a:endParaRPr>
          </a:p>
        </p:txBody>
      </p:sp>
      <p:sp>
        <p:nvSpPr>
          <p:cNvPr id="44" name="Line 4"/>
          <p:cNvSpPr>
            <a:spLocks noChangeShapeType="1"/>
          </p:cNvSpPr>
          <p:nvPr/>
        </p:nvSpPr>
        <p:spPr bwMode="auto">
          <a:xfrm rot="10800000">
            <a:off x="1864811" y="2731765"/>
            <a:ext cx="3201828" cy="0"/>
          </a:xfrm>
          <a:prstGeom prst="line">
            <a:avLst/>
          </a:prstGeom>
          <a:noFill/>
          <a:ln w="9525">
            <a:solidFill>
              <a:srgbClr val="0070C0"/>
            </a:solidFill>
            <a:round/>
            <a:headEnd/>
            <a:tailEnd/>
          </a:ln>
          <a:extLst>
            <a:ext uri="{909E8E84-426E-40DD-AFC4-6F175D3DCCD1}">
              <a14:hiddenFill xmlns:a14="http://schemas.microsoft.com/office/drawing/2010/main">
                <a:noFill/>
              </a14:hiddenFill>
            </a:ext>
          </a:extLst>
        </p:spPr>
        <p:txBody>
          <a:bodyPr/>
          <a:lstStyle/>
          <a:p>
            <a:pPr defTabSz="822960">
              <a:defRPr/>
            </a:pPr>
            <a:endParaRPr lang="zh-CN" altLang="en-US" sz="1620" kern="0" dirty="0">
              <a:solidFill>
                <a:sysClr val="windowText" lastClr="000000"/>
              </a:solidFill>
              <a:latin typeface="微软雅黑" pitchFamily="34" charset="-122"/>
              <a:ea typeface="微软雅黑" pitchFamily="34" charset="-122"/>
            </a:endParaRPr>
          </a:p>
        </p:txBody>
      </p:sp>
      <p:sp>
        <p:nvSpPr>
          <p:cNvPr id="45" name="Line 5"/>
          <p:cNvSpPr>
            <a:spLocks noChangeShapeType="1"/>
          </p:cNvSpPr>
          <p:nvPr/>
        </p:nvSpPr>
        <p:spPr bwMode="auto">
          <a:xfrm rot="10800000">
            <a:off x="1847665" y="2183125"/>
            <a:ext cx="4324826" cy="0"/>
          </a:xfrm>
          <a:prstGeom prst="line">
            <a:avLst/>
          </a:prstGeom>
          <a:noFill/>
          <a:ln w="9525">
            <a:solidFill>
              <a:srgbClr val="0070C0"/>
            </a:solidFill>
            <a:round/>
            <a:headEnd/>
            <a:tailEnd/>
          </a:ln>
          <a:extLst>
            <a:ext uri="{909E8E84-426E-40DD-AFC4-6F175D3DCCD1}">
              <a14:hiddenFill xmlns:a14="http://schemas.microsoft.com/office/drawing/2010/main">
                <a:noFill/>
              </a14:hiddenFill>
            </a:ext>
          </a:extLst>
        </p:spPr>
        <p:txBody>
          <a:bodyPr/>
          <a:lstStyle/>
          <a:p>
            <a:pPr defTabSz="822960">
              <a:defRPr/>
            </a:pPr>
            <a:endParaRPr lang="zh-CN" altLang="en-US" sz="1620" kern="0" dirty="0">
              <a:solidFill>
                <a:sysClr val="windowText" lastClr="000000"/>
              </a:solidFill>
              <a:latin typeface="微软雅黑" pitchFamily="34" charset="-122"/>
              <a:ea typeface="微软雅黑" pitchFamily="34" charset="-122"/>
            </a:endParaRPr>
          </a:p>
        </p:txBody>
      </p:sp>
      <p:sp>
        <p:nvSpPr>
          <p:cNvPr id="46" name="Line 6"/>
          <p:cNvSpPr>
            <a:spLocks noChangeShapeType="1"/>
          </p:cNvSpPr>
          <p:nvPr/>
        </p:nvSpPr>
        <p:spPr bwMode="auto">
          <a:xfrm rot="10800000">
            <a:off x="1857666" y="1591622"/>
            <a:ext cx="5394960" cy="0"/>
          </a:xfrm>
          <a:prstGeom prst="line">
            <a:avLst/>
          </a:prstGeom>
          <a:noFill/>
          <a:ln w="9525">
            <a:solidFill>
              <a:srgbClr val="0070C0"/>
            </a:solidFill>
            <a:round/>
            <a:headEnd/>
            <a:tailEnd/>
          </a:ln>
          <a:extLst>
            <a:ext uri="{909E8E84-426E-40DD-AFC4-6F175D3DCCD1}">
              <a14:hiddenFill xmlns:a14="http://schemas.microsoft.com/office/drawing/2010/main">
                <a:noFill/>
              </a14:hiddenFill>
            </a:ext>
          </a:extLst>
        </p:spPr>
        <p:txBody>
          <a:bodyPr/>
          <a:lstStyle/>
          <a:p>
            <a:pPr defTabSz="822960">
              <a:defRPr/>
            </a:pPr>
            <a:endParaRPr lang="zh-CN" altLang="en-US" sz="1620" kern="0" dirty="0">
              <a:solidFill>
                <a:sysClr val="windowText" lastClr="000000"/>
              </a:solidFill>
              <a:latin typeface="微软雅黑" pitchFamily="34" charset="-122"/>
              <a:ea typeface="微软雅黑" pitchFamily="34" charset="-122"/>
            </a:endParaRPr>
          </a:p>
        </p:txBody>
      </p:sp>
      <p:sp>
        <p:nvSpPr>
          <p:cNvPr id="47" name="Rectangle 9"/>
          <p:cNvSpPr>
            <a:spLocks noChangeArrowheads="1"/>
          </p:cNvSpPr>
          <p:nvPr/>
        </p:nvSpPr>
        <p:spPr bwMode="auto">
          <a:xfrm>
            <a:off x="6187249" y="1594480"/>
            <a:ext cx="1097280" cy="445770"/>
          </a:xfrm>
          <a:prstGeom prst="rect">
            <a:avLst/>
          </a:prstGeom>
          <a:gradFill rotWithShape="1">
            <a:gsLst>
              <a:gs pos="0">
                <a:srgbClr val="DDDDDD"/>
              </a:gs>
              <a:gs pos="100000">
                <a:srgbClr val="FFFFFF"/>
              </a:gs>
            </a:gsLst>
            <a:lin ang="5400000" scaled="1"/>
          </a:gradFill>
          <a:ln>
            <a:noFill/>
          </a:ln>
        </p:spPr>
        <p:txBody>
          <a:bodyPr wrap="none" anchor="ctr"/>
          <a:lstStyle/>
          <a:p>
            <a:pPr defTabSz="822960">
              <a:defRPr/>
            </a:pPr>
            <a:endParaRPr lang="zh-CN" altLang="en-US" sz="1620" kern="0" dirty="0">
              <a:solidFill>
                <a:sysClr val="windowText" lastClr="000000"/>
              </a:solidFill>
              <a:latin typeface="微软雅黑" pitchFamily="34" charset="-122"/>
              <a:ea typeface="微软雅黑" pitchFamily="34" charset="-122"/>
            </a:endParaRPr>
          </a:p>
        </p:txBody>
      </p:sp>
      <p:sp>
        <p:nvSpPr>
          <p:cNvPr id="48" name="Rectangle 10"/>
          <p:cNvSpPr>
            <a:spLocks noChangeArrowheads="1"/>
          </p:cNvSpPr>
          <p:nvPr/>
        </p:nvSpPr>
        <p:spPr bwMode="auto">
          <a:xfrm>
            <a:off x="5088070" y="2177410"/>
            <a:ext cx="1097280" cy="445770"/>
          </a:xfrm>
          <a:prstGeom prst="rect">
            <a:avLst/>
          </a:prstGeom>
          <a:gradFill rotWithShape="1">
            <a:gsLst>
              <a:gs pos="0">
                <a:srgbClr val="DDDDDD"/>
              </a:gs>
              <a:gs pos="100000">
                <a:srgbClr val="FFFFFF"/>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sz="1620" kern="0" dirty="0">
              <a:solidFill>
                <a:sysClr val="windowText" lastClr="000000"/>
              </a:solidFill>
              <a:latin typeface="微软雅黑" pitchFamily="34" charset="-122"/>
              <a:ea typeface="微软雅黑" pitchFamily="34" charset="-122"/>
            </a:endParaRPr>
          </a:p>
        </p:txBody>
      </p:sp>
      <p:sp>
        <p:nvSpPr>
          <p:cNvPr id="49" name="Rectangle 11"/>
          <p:cNvSpPr>
            <a:spLocks noChangeArrowheads="1"/>
          </p:cNvSpPr>
          <p:nvPr/>
        </p:nvSpPr>
        <p:spPr bwMode="auto">
          <a:xfrm>
            <a:off x="4020794" y="2736261"/>
            <a:ext cx="1067277" cy="445770"/>
          </a:xfrm>
          <a:prstGeom prst="rect">
            <a:avLst/>
          </a:prstGeom>
          <a:gradFill rotWithShape="1">
            <a:gsLst>
              <a:gs pos="0">
                <a:srgbClr val="DDDDDD"/>
              </a:gs>
              <a:gs pos="100000">
                <a:srgbClr val="FFFFFF"/>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sz="1620" kern="0" dirty="0">
              <a:solidFill>
                <a:sysClr val="windowText" lastClr="000000"/>
              </a:solidFill>
              <a:latin typeface="微软雅黑" pitchFamily="34" charset="-122"/>
              <a:ea typeface="微软雅黑" pitchFamily="34" charset="-122"/>
            </a:endParaRPr>
          </a:p>
        </p:txBody>
      </p:sp>
      <p:sp>
        <p:nvSpPr>
          <p:cNvPr id="50" name="Rectangle 12"/>
          <p:cNvSpPr>
            <a:spLocks noChangeArrowheads="1"/>
          </p:cNvSpPr>
          <p:nvPr/>
        </p:nvSpPr>
        <p:spPr bwMode="auto">
          <a:xfrm>
            <a:off x="2700629" y="3420422"/>
            <a:ext cx="1320165" cy="445770"/>
          </a:xfrm>
          <a:prstGeom prst="rect">
            <a:avLst/>
          </a:prstGeom>
          <a:gradFill rotWithShape="1">
            <a:gsLst>
              <a:gs pos="0">
                <a:srgbClr val="DDDDDD"/>
              </a:gs>
              <a:gs pos="100000">
                <a:srgbClr val="FFFFFF"/>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sz="1620" kern="0" dirty="0">
              <a:solidFill>
                <a:sysClr val="windowText" lastClr="000000"/>
              </a:solidFill>
              <a:latin typeface="微软雅黑" pitchFamily="34" charset="-122"/>
              <a:ea typeface="微软雅黑" pitchFamily="34" charset="-122"/>
            </a:endParaRPr>
          </a:p>
        </p:txBody>
      </p:sp>
      <p:sp>
        <p:nvSpPr>
          <p:cNvPr id="51" name="Line 13"/>
          <p:cNvSpPr>
            <a:spLocks noChangeShapeType="1"/>
          </p:cNvSpPr>
          <p:nvPr/>
        </p:nvSpPr>
        <p:spPr bwMode="auto">
          <a:xfrm>
            <a:off x="1853381" y="3880480"/>
            <a:ext cx="5493543" cy="0"/>
          </a:xfrm>
          <a:prstGeom prst="line">
            <a:avLst/>
          </a:prstGeom>
          <a:noFill/>
          <a:ln w="9525">
            <a:solidFill>
              <a:srgbClr val="0070C0"/>
            </a:solidFill>
            <a:round/>
            <a:headEnd/>
            <a:tailEnd type="triangle" w="med" len="med"/>
          </a:ln>
          <a:extLst>
            <a:ext uri="{909E8E84-426E-40DD-AFC4-6F175D3DCCD1}">
              <a14:hiddenFill xmlns:a14="http://schemas.microsoft.com/office/drawing/2010/main">
                <a:noFill/>
              </a14:hiddenFill>
            </a:ext>
          </a:extLst>
        </p:spPr>
        <p:txBody>
          <a:bodyPr/>
          <a:lstStyle/>
          <a:p>
            <a:pPr defTabSz="822960">
              <a:defRPr/>
            </a:pPr>
            <a:endParaRPr lang="zh-CN" altLang="en-US" sz="1620" kern="0" dirty="0">
              <a:solidFill>
                <a:schemeClr val="bg1"/>
              </a:solidFill>
              <a:latin typeface="微软雅黑" pitchFamily="34" charset="-122"/>
              <a:ea typeface="微软雅黑" pitchFamily="34" charset="-122"/>
            </a:endParaRPr>
          </a:p>
        </p:txBody>
      </p:sp>
      <p:sp>
        <p:nvSpPr>
          <p:cNvPr id="52" name="Line 14"/>
          <p:cNvSpPr>
            <a:spLocks noChangeShapeType="1"/>
          </p:cNvSpPr>
          <p:nvPr/>
        </p:nvSpPr>
        <p:spPr bwMode="auto">
          <a:xfrm rot="16200000">
            <a:off x="364622" y="2393151"/>
            <a:ext cx="2977515" cy="0"/>
          </a:xfrm>
          <a:prstGeom prst="line">
            <a:avLst/>
          </a:prstGeom>
          <a:noFill/>
          <a:ln w="9525">
            <a:solidFill>
              <a:srgbClr val="0070C0"/>
            </a:solidFill>
            <a:round/>
            <a:headEnd/>
            <a:tailEnd type="triangle" w="med" len="med"/>
          </a:ln>
          <a:extLst>
            <a:ext uri="{909E8E84-426E-40DD-AFC4-6F175D3DCCD1}">
              <a14:hiddenFill xmlns:a14="http://schemas.microsoft.com/office/drawing/2010/main">
                <a:noFill/>
              </a14:hiddenFill>
            </a:ext>
          </a:extLst>
        </p:spPr>
        <p:txBody>
          <a:bodyPr/>
          <a:lstStyle/>
          <a:p>
            <a:pPr defTabSz="822960">
              <a:defRPr/>
            </a:pPr>
            <a:endParaRPr lang="zh-CN" altLang="en-US" sz="1620" kern="0" dirty="0">
              <a:solidFill>
                <a:sysClr val="windowText" lastClr="000000"/>
              </a:solidFill>
              <a:latin typeface="微软雅黑" pitchFamily="34" charset="-122"/>
              <a:ea typeface="微软雅黑" pitchFamily="34" charset="-122"/>
            </a:endParaRPr>
          </a:p>
        </p:txBody>
      </p:sp>
      <p:sp>
        <p:nvSpPr>
          <p:cNvPr id="53" name="Line 15"/>
          <p:cNvSpPr>
            <a:spLocks noChangeShapeType="1"/>
          </p:cNvSpPr>
          <p:nvPr/>
        </p:nvSpPr>
        <p:spPr bwMode="auto">
          <a:xfrm flipV="1">
            <a:off x="1856238" y="950114"/>
            <a:ext cx="5493543" cy="2923223"/>
          </a:xfrm>
          <a:prstGeom prst="line">
            <a:avLst/>
          </a:prstGeom>
          <a:noFill/>
          <a:ln w="38100">
            <a:solidFill>
              <a:srgbClr val="0070C0"/>
            </a:solidFill>
            <a:round/>
            <a:headEnd/>
            <a:tailEnd type="triangle" w="med" len="med"/>
          </a:ln>
          <a:extLst>
            <a:ext uri="{909E8E84-426E-40DD-AFC4-6F175D3DCCD1}">
              <a14:hiddenFill xmlns:a14="http://schemas.microsoft.com/office/drawing/2010/main">
                <a:noFill/>
              </a14:hiddenFill>
            </a:ext>
          </a:extLst>
        </p:spPr>
        <p:txBody>
          <a:bodyPr/>
          <a:lstStyle/>
          <a:p>
            <a:pPr defTabSz="822960">
              <a:defRPr/>
            </a:pPr>
            <a:endParaRPr lang="zh-CN" altLang="en-US" sz="1620" kern="0" dirty="0">
              <a:solidFill>
                <a:sysClr val="windowText" lastClr="000000"/>
              </a:solidFill>
              <a:latin typeface="微软雅黑" pitchFamily="34" charset="-122"/>
              <a:ea typeface="微软雅黑" pitchFamily="34" charset="-122"/>
            </a:endParaRPr>
          </a:p>
        </p:txBody>
      </p:sp>
      <p:sp>
        <p:nvSpPr>
          <p:cNvPr id="54" name="Line 16"/>
          <p:cNvSpPr>
            <a:spLocks noChangeShapeType="1"/>
          </p:cNvSpPr>
          <p:nvPr/>
        </p:nvSpPr>
        <p:spPr bwMode="auto">
          <a:xfrm rot="16200000">
            <a:off x="1215443" y="2393866"/>
            <a:ext cx="2978943" cy="0"/>
          </a:xfrm>
          <a:prstGeom prst="line">
            <a:avLst/>
          </a:prstGeom>
          <a:noFill/>
          <a:ln w="9525">
            <a:solidFill>
              <a:srgbClr val="0070C0"/>
            </a:solidFill>
            <a:round/>
            <a:headEnd/>
            <a:tailEnd/>
          </a:ln>
          <a:extLst>
            <a:ext uri="{909E8E84-426E-40DD-AFC4-6F175D3DCCD1}">
              <a14:hiddenFill xmlns:a14="http://schemas.microsoft.com/office/drawing/2010/main">
                <a:noFill/>
              </a14:hiddenFill>
            </a:ext>
          </a:extLst>
        </p:spPr>
        <p:txBody>
          <a:bodyPr/>
          <a:lstStyle/>
          <a:p>
            <a:pPr defTabSz="822960">
              <a:defRPr/>
            </a:pPr>
            <a:endParaRPr lang="zh-CN" altLang="en-US" sz="1620" kern="0" dirty="0">
              <a:solidFill>
                <a:sysClr val="windowText" lastClr="000000"/>
              </a:solidFill>
              <a:latin typeface="微软雅黑" pitchFamily="34" charset="-122"/>
              <a:ea typeface="微软雅黑" pitchFamily="34" charset="-122"/>
            </a:endParaRPr>
          </a:p>
        </p:txBody>
      </p:sp>
      <p:sp>
        <p:nvSpPr>
          <p:cNvPr id="55" name="Line 17"/>
          <p:cNvSpPr>
            <a:spLocks noChangeShapeType="1"/>
          </p:cNvSpPr>
          <p:nvPr/>
        </p:nvSpPr>
        <p:spPr bwMode="auto">
          <a:xfrm rot="16200000">
            <a:off x="2529893" y="2393866"/>
            <a:ext cx="2978943" cy="0"/>
          </a:xfrm>
          <a:prstGeom prst="line">
            <a:avLst/>
          </a:prstGeom>
          <a:noFill/>
          <a:ln w="9525">
            <a:solidFill>
              <a:srgbClr val="0070C0"/>
            </a:solidFill>
            <a:round/>
            <a:headEnd/>
            <a:tailEnd/>
          </a:ln>
          <a:extLst>
            <a:ext uri="{909E8E84-426E-40DD-AFC4-6F175D3DCCD1}">
              <a14:hiddenFill xmlns:a14="http://schemas.microsoft.com/office/drawing/2010/main">
                <a:noFill/>
              </a14:hiddenFill>
            </a:ext>
          </a:extLst>
        </p:spPr>
        <p:txBody>
          <a:bodyPr/>
          <a:lstStyle/>
          <a:p>
            <a:pPr defTabSz="822960">
              <a:defRPr/>
            </a:pPr>
            <a:endParaRPr lang="zh-CN" altLang="en-US" sz="1620" kern="0" dirty="0">
              <a:solidFill>
                <a:sysClr val="windowText" lastClr="000000"/>
              </a:solidFill>
              <a:latin typeface="微软雅黑" pitchFamily="34" charset="-122"/>
              <a:ea typeface="微软雅黑" pitchFamily="34" charset="-122"/>
            </a:endParaRPr>
          </a:p>
        </p:txBody>
      </p:sp>
      <p:sp>
        <p:nvSpPr>
          <p:cNvPr id="56" name="Line 18"/>
          <p:cNvSpPr>
            <a:spLocks noChangeShapeType="1"/>
          </p:cNvSpPr>
          <p:nvPr/>
        </p:nvSpPr>
        <p:spPr bwMode="auto">
          <a:xfrm rot="16200000">
            <a:off x="3598598" y="2393866"/>
            <a:ext cx="2978943" cy="0"/>
          </a:xfrm>
          <a:prstGeom prst="line">
            <a:avLst/>
          </a:prstGeom>
          <a:noFill/>
          <a:ln w="9525">
            <a:solidFill>
              <a:srgbClr val="0070C0"/>
            </a:solidFill>
            <a:round/>
            <a:headEnd/>
            <a:tailEnd/>
          </a:ln>
          <a:extLst>
            <a:ext uri="{909E8E84-426E-40DD-AFC4-6F175D3DCCD1}">
              <a14:hiddenFill xmlns:a14="http://schemas.microsoft.com/office/drawing/2010/main">
                <a:noFill/>
              </a14:hiddenFill>
            </a:ext>
          </a:extLst>
        </p:spPr>
        <p:txBody>
          <a:bodyPr/>
          <a:lstStyle/>
          <a:p>
            <a:pPr defTabSz="822960">
              <a:defRPr/>
            </a:pPr>
            <a:endParaRPr lang="zh-CN" altLang="en-US" sz="1620" kern="0" dirty="0">
              <a:solidFill>
                <a:sysClr val="windowText" lastClr="000000"/>
              </a:solidFill>
              <a:latin typeface="微软雅黑" pitchFamily="34" charset="-122"/>
              <a:ea typeface="微软雅黑" pitchFamily="34" charset="-122"/>
            </a:endParaRPr>
          </a:p>
        </p:txBody>
      </p:sp>
      <p:sp>
        <p:nvSpPr>
          <p:cNvPr id="57" name="Line 19"/>
          <p:cNvSpPr>
            <a:spLocks noChangeShapeType="1"/>
          </p:cNvSpPr>
          <p:nvPr/>
        </p:nvSpPr>
        <p:spPr bwMode="auto">
          <a:xfrm rot="16200000">
            <a:off x="4695878" y="2393866"/>
            <a:ext cx="2978943" cy="0"/>
          </a:xfrm>
          <a:prstGeom prst="line">
            <a:avLst/>
          </a:prstGeom>
          <a:noFill/>
          <a:ln w="9525">
            <a:solidFill>
              <a:srgbClr val="0070C0"/>
            </a:solidFill>
            <a:round/>
            <a:headEnd/>
            <a:tailEnd/>
          </a:ln>
          <a:extLst>
            <a:ext uri="{909E8E84-426E-40DD-AFC4-6F175D3DCCD1}">
              <a14:hiddenFill xmlns:a14="http://schemas.microsoft.com/office/drawing/2010/main">
                <a:noFill/>
              </a14:hiddenFill>
            </a:ext>
          </a:extLst>
        </p:spPr>
        <p:txBody>
          <a:bodyPr/>
          <a:lstStyle/>
          <a:p>
            <a:pPr defTabSz="822960">
              <a:defRPr/>
            </a:pPr>
            <a:endParaRPr lang="zh-CN" altLang="en-US" sz="1620" kern="0" dirty="0">
              <a:solidFill>
                <a:sysClr val="windowText" lastClr="000000"/>
              </a:solidFill>
              <a:latin typeface="微软雅黑" pitchFamily="34" charset="-122"/>
              <a:ea typeface="微软雅黑" pitchFamily="34" charset="-122"/>
            </a:endParaRPr>
          </a:p>
        </p:txBody>
      </p:sp>
      <p:grpSp>
        <p:nvGrpSpPr>
          <p:cNvPr id="58" name="Group 20"/>
          <p:cNvGrpSpPr>
            <a:grpSpLocks/>
          </p:cNvGrpSpPr>
          <p:nvPr/>
        </p:nvGrpSpPr>
        <p:grpSpPr bwMode="auto">
          <a:xfrm>
            <a:off x="2493460" y="3233257"/>
            <a:ext cx="431483" cy="420053"/>
            <a:chOff x="0" y="0"/>
            <a:chExt cx="784" cy="765"/>
          </a:xfrm>
        </p:grpSpPr>
        <p:grpSp>
          <p:nvGrpSpPr>
            <p:cNvPr id="59" name="Group 21"/>
            <p:cNvGrpSpPr>
              <a:grpSpLocks/>
            </p:cNvGrpSpPr>
            <p:nvPr/>
          </p:nvGrpSpPr>
          <p:grpSpPr bwMode="auto">
            <a:xfrm>
              <a:off x="0" y="0"/>
              <a:ext cx="784" cy="765"/>
              <a:chOff x="0" y="0"/>
              <a:chExt cx="1042" cy="1019"/>
            </a:xfrm>
          </p:grpSpPr>
          <p:grpSp>
            <p:nvGrpSpPr>
              <p:cNvPr id="61" name="Group 22"/>
              <p:cNvGrpSpPr>
                <a:grpSpLocks/>
              </p:cNvGrpSpPr>
              <p:nvPr/>
            </p:nvGrpSpPr>
            <p:grpSpPr bwMode="auto">
              <a:xfrm>
                <a:off x="0" y="0"/>
                <a:ext cx="1042" cy="1019"/>
                <a:chOff x="0" y="0"/>
                <a:chExt cx="1042" cy="1019"/>
              </a:xfrm>
            </p:grpSpPr>
            <p:pic>
              <p:nvPicPr>
                <p:cNvPr id="63" name="Picture 23" descr="circuler_1"/>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0" y="0"/>
                  <a:ext cx="1042" cy="1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4" name="Oval 24"/>
                <p:cNvSpPr>
                  <a:spLocks noChangeArrowheads="1"/>
                </p:cNvSpPr>
                <p:nvPr/>
              </p:nvSpPr>
              <p:spPr bwMode="auto">
                <a:xfrm>
                  <a:off x="0" y="0"/>
                  <a:ext cx="1035" cy="1019"/>
                </a:xfrm>
                <a:prstGeom prst="ellipse">
                  <a:avLst/>
                </a:prstGeom>
                <a:gradFill rotWithShape="1">
                  <a:gsLst>
                    <a:gs pos="0">
                      <a:srgbClr val="FFC000"/>
                    </a:gs>
                    <a:gs pos="100000">
                      <a:srgbClr val="C00000"/>
                    </a:gs>
                  </a:gsLst>
                  <a:lin ang="5400000" scaled="1"/>
                </a:gradFill>
                <a:ln w="19050">
                  <a:solidFill>
                    <a:srgbClr val="FFFFFF"/>
                  </a:solidFill>
                  <a:round/>
                  <a:headEnd/>
                  <a:tailEnd/>
                </a:ln>
              </p:spPr>
              <p:txBody>
                <a:bodyPr wrap="none" anchor="ctr"/>
                <a:lstStyle/>
                <a:p>
                  <a:pPr defTabSz="822960">
                    <a:defRPr/>
                  </a:pPr>
                  <a:endParaRPr lang="zh-CN" altLang="en-US" sz="1620" kern="0" dirty="0">
                    <a:solidFill>
                      <a:sysClr val="windowText" lastClr="000000"/>
                    </a:solidFill>
                    <a:latin typeface="Impact" pitchFamily="34" charset="0"/>
                    <a:ea typeface="微软雅黑" pitchFamily="34" charset="-122"/>
                  </a:endParaRPr>
                </a:p>
              </p:txBody>
            </p:sp>
          </p:grpSp>
          <p:pic>
            <p:nvPicPr>
              <p:cNvPr id="62" name="Picture 25" descr="Picture2"/>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104" y="10"/>
                <a:ext cx="823" cy="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60" name="WordArt 26"/>
            <p:cNvSpPr>
              <a:spLocks noChangeArrowheads="1" noChangeShapeType="1"/>
            </p:cNvSpPr>
            <p:nvPr/>
          </p:nvSpPr>
          <p:spPr bwMode="auto">
            <a:xfrm>
              <a:off x="288" y="227"/>
              <a:ext cx="157" cy="299"/>
            </a:xfrm>
            <a:prstGeom prst="rect">
              <a:avLst/>
            </a:prstGeom>
          </p:spPr>
          <p:txBody>
            <a:bodyPr wrap="none" fromWordArt="1">
              <a:prstTxWarp prst="textPlain">
                <a:avLst>
                  <a:gd name="adj" fmla="val 50000"/>
                </a:avLst>
              </a:prstTxWarp>
            </a:bodyPr>
            <a:lstStyle/>
            <a:p>
              <a:pPr algn="ctr" defTabSz="822960">
                <a:defRPr/>
              </a:pPr>
              <a:r>
                <a:rPr lang="en-US" altLang="zh-CN" sz="2160" kern="10" dirty="0">
                  <a:ln w="9525">
                    <a:noFill/>
                    <a:round/>
                    <a:headEnd/>
                    <a:tailEnd/>
                  </a:ln>
                  <a:solidFill>
                    <a:srgbClr val="646464"/>
                  </a:solidFill>
                  <a:latin typeface="Impact" pitchFamily="34" charset="0"/>
                  <a:ea typeface="微软雅黑" pitchFamily="34" charset="-122"/>
                </a:rPr>
                <a:t>1</a:t>
              </a:r>
              <a:endParaRPr lang="zh-CN" altLang="en-US" sz="2160" kern="10" dirty="0">
                <a:ln w="9525">
                  <a:noFill/>
                  <a:round/>
                  <a:headEnd/>
                  <a:tailEnd/>
                </a:ln>
                <a:solidFill>
                  <a:srgbClr val="646464"/>
                </a:solidFill>
                <a:latin typeface="Impact" pitchFamily="34" charset="0"/>
                <a:ea typeface="微软雅黑" pitchFamily="34" charset="-122"/>
              </a:endParaRPr>
            </a:p>
          </p:txBody>
        </p:sp>
      </p:grpSp>
      <p:grpSp>
        <p:nvGrpSpPr>
          <p:cNvPr id="65" name="Group 27"/>
          <p:cNvGrpSpPr>
            <a:grpSpLocks/>
          </p:cNvGrpSpPr>
          <p:nvPr/>
        </p:nvGrpSpPr>
        <p:grpSpPr bwMode="auto">
          <a:xfrm>
            <a:off x="3797908" y="2476019"/>
            <a:ext cx="431483" cy="420053"/>
            <a:chOff x="0" y="0"/>
            <a:chExt cx="302" cy="294"/>
          </a:xfrm>
        </p:grpSpPr>
        <p:grpSp>
          <p:nvGrpSpPr>
            <p:cNvPr id="66" name="Group 28"/>
            <p:cNvGrpSpPr>
              <a:grpSpLocks/>
            </p:cNvGrpSpPr>
            <p:nvPr/>
          </p:nvGrpSpPr>
          <p:grpSpPr bwMode="auto">
            <a:xfrm>
              <a:off x="0" y="0"/>
              <a:ext cx="302" cy="294"/>
              <a:chOff x="0" y="0"/>
              <a:chExt cx="1042" cy="1019"/>
            </a:xfrm>
          </p:grpSpPr>
          <p:grpSp>
            <p:nvGrpSpPr>
              <p:cNvPr id="68" name="Group 29"/>
              <p:cNvGrpSpPr>
                <a:grpSpLocks/>
              </p:cNvGrpSpPr>
              <p:nvPr/>
            </p:nvGrpSpPr>
            <p:grpSpPr bwMode="auto">
              <a:xfrm>
                <a:off x="0" y="0"/>
                <a:ext cx="1042" cy="1019"/>
                <a:chOff x="0" y="0"/>
                <a:chExt cx="1042" cy="1019"/>
              </a:xfrm>
            </p:grpSpPr>
            <p:pic>
              <p:nvPicPr>
                <p:cNvPr id="70" name="Picture 30" descr="circuler_1"/>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0" y="0"/>
                  <a:ext cx="1042" cy="1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 name="Oval 31"/>
                <p:cNvSpPr>
                  <a:spLocks noChangeArrowheads="1"/>
                </p:cNvSpPr>
                <p:nvPr/>
              </p:nvSpPr>
              <p:spPr bwMode="auto">
                <a:xfrm>
                  <a:off x="0" y="0"/>
                  <a:ext cx="1035" cy="1019"/>
                </a:xfrm>
                <a:prstGeom prst="ellipse">
                  <a:avLst/>
                </a:prstGeom>
                <a:gradFill rotWithShape="1">
                  <a:gsLst>
                    <a:gs pos="0">
                      <a:srgbClr val="FFC000"/>
                    </a:gs>
                    <a:gs pos="100000">
                      <a:srgbClr val="C00000"/>
                    </a:gs>
                  </a:gsLst>
                  <a:lin ang="5400000" scaled="1"/>
                </a:gradFill>
                <a:ln w="19050">
                  <a:solidFill>
                    <a:srgbClr val="FFFFFF"/>
                  </a:solidFill>
                  <a:round/>
                  <a:headEnd/>
                  <a:tailEnd/>
                </a:ln>
              </p:spPr>
              <p:txBody>
                <a:bodyPr wrap="none" anchor="ctr"/>
                <a:lstStyle/>
                <a:p>
                  <a:endParaRPr lang="zh-CN" altLang="en-US" sz="1620" kern="0" dirty="0">
                    <a:solidFill>
                      <a:sysClr val="windowText" lastClr="000000"/>
                    </a:solidFill>
                    <a:latin typeface="Impact" pitchFamily="34" charset="0"/>
                    <a:ea typeface="微软雅黑" pitchFamily="34" charset="-122"/>
                  </a:endParaRPr>
                </a:p>
              </p:txBody>
            </p:sp>
          </p:grpSp>
          <p:pic>
            <p:nvPicPr>
              <p:cNvPr id="69" name="Picture 32" descr="Picture2"/>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104" y="10"/>
                <a:ext cx="823" cy="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67" name="WordArt 33"/>
            <p:cNvSpPr>
              <a:spLocks noChangeArrowheads="1" noChangeShapeType="1"/>
            </p:cNvSpPr>
            <p:nvPr/>
          </p:nvSpPr>
          <p:spPr bwMode="auto">
            <a:xfrm>
              <a:off x="111" y="87"/>
              <a:ext cx="78" cy="115"/>
            </a:xfrm>
            <a:prstGeom prst="rect">
              <a:avLst/>
            </a:prstGeom>
          </p:spPr>
          <p:txBody>
            <a:bodyPr wrap="none" fromWordArt="1">
              <a:prstTxWarp prst="textPlain">
                <a:avLst>
                  <a:gd name="adj" fmla="val 50000"/>
                </a:avLst>
              </a:prstTxWarp>
            </a:bodyPr>
            <a:lstStyle/>
            <a:p>
              <a:pPr algn="ctr" defTabSz="822960">
                <a:defRPr/>
              </a:pPr>
              <a:r>
                <a:rPr lang="en-US" altLang="zh-CN" sz="2160" kern="10" dirty="0">
                  <a:ln w="9525">
                    <a:noFill/>
                    <a:round/>
                    <a:headEnd/>
                    <a:tailEnd/>
                  </a:ln>
                  <a:solidFill>
                    <a:srgbClr val="646464"/>
                  </a:solidFill>
                  <a:latin typeface="Impact" pitchFamily="34" charset="0"/>
                  <a:ea typeface="微软雅黑" pitchFamily="34" charset="-122"/>
                </a:rPr>
                <a:t>2</a:t>
              </a:r>
              <a:endParaRPr lang="zh-CN" altLang="en-US" sz="2160" kern="10" dirty="0">
                <a:ln w="9525">
                  <a:noFill/>
                  <a:round/>
                  <a:headEnd/>
                  <a:tailEnd/>
                </a:ln>
                <a:solidFill>
                  <a:srgbClr val="646464"/>
                </a:solidFill>
                <a:latin typeface="Impact" pitchFamily="34" charset="0"/>
                <a:ea typeface="微软雅黑" pitchFamily="34" charset="-122"/>
              </a:endParaRPr>
            </a:p>
          </p:txBody>
        </p:sp>
      </p:grpSp>
      <p:grpSp>
        <p:nvGrpSpPr>
          <p:cNvPr id="72" name="Group 34"/>
          <p:cNvGrpSpPr>
            <a:grpSpLocks/>
          </p:cNvGrpSpPr>
          <p:nvPr/>
        </p:nvGrpSpPr>
        <p:grpSpPr bwMode="auto">
          <a:xfrm>
            <a:off x="4815179" y="1897375"/>
            <a:ext cx="545007" cy="534353"/>
            <a:chOff x="0" y="0"/>
            <a:chExt cx="300" cy="294"/>
          </a:xfrm>
        </p:grpSpPr>
        <p:grpSp>
          <p:nvGrpSpPr>
            <p:cNvPr id="73" name="Group 35"/>
            <p:cNvGrpSpPr>
              <a:grpSpLocks/>
            </p:cNvGrpSpPr>
            <p:nvPr/>
          </p:nvGrpSpPr>
          <p:grpSpPr bwMode="auto">
            <a:xfrm>
              <a:off x="0" y="0"/>
              <a:ext cx="300" cy="294"/>
              <a:chOff x="0" y="0"/>
              <a:chExt cx="1035" cy="1019"/>
            </a:xfrm>
          </p:grpSpPr>
          <p:sp>
            <p:nvSpPr>
              <p:cNvPr id="75" name="Oval 38"/>
              <p:cNvSpPr>
                <a:spLocks noChangeArrowheads="1"/>
              </p:cNvSpPr>
              <p:nvPr/>
            </p:nvSpPr>
            <p:spPr bwMode="auto">
              <a:xfrm>
                <a:off x="0" y="0"/>
                <a:ext cx="1035" cy="1019"/>
              </a:xfrm>
              <a:prstGeom prst="ellipse">
                <a:avLst/>
              </a:prstGeom>
              <a:gradFill rotWithShape="1">
                <a:gsLst>
                  <a:gs pos="0">
                    <a:srgbClr val="2676FF">
                      <a:lumMod val="60000"/>
                      <a:lumOff val="40000"/>
                    </a:srgbClr>
                  </a:gs>
                  <a:gs pos="100000">
                    <a:srgbClr val="2676FF"/>
                  </a:gs>
                </a:gsLst>
                <a:path path="shape">
                  <a:fillToRect l="50000" t="50000" r="50000" b="50000"/>
                </a:path>
              </a:gradFill>
              <a:ln w="9525">
                <a:solidFill>
                  <a:srgbClr val="2676FF"/>
                </a:solidFill>
                <a:round/>
                <a:headEnd/>
                <a:tailEnd/>
              </a:ln>
              <a:effectLst/>
            </p:spPr>
            <p:txBody>
              <a:bodyPr wrap="none" anchor="ctr"/>
              <a:lstStyle/>
              <a:p>
                <a:pPr algn="ctr" defTabSz="822960">
                  <a:defRPr/>
                </a:pPr>
                <a:endParaRPr lang="zh-CN" altLang="en-US" sz="2880" b="1" kern="0" dirty="0">
                  <a:solidFill>
                    <a:srgbClr val="FFFFFF"/>
                  </a:solidFill>
                  <a:latin typeface="微软雅黑" pitchFamily="34" charset="-122"/>
                  <a:ea typeface="微软雅黑" pitchFamily="34" charset="-122"/>
                </a:endParaRPr>
              </a:p>
            </p:txBody>
          </p:sp>
          <p:pic>
            <p:nvPicPr>
              <p:cNvPr id="76" name="Picture 39" descr="Picture2"/>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126" y="32"/>
                <a:ext cx="823" cy="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74" name="WordArt 40"/>
            <p:cNvSpPr>
              <a:spLocks noChangeArrowheads="1" noChangeShapeType="1"/>
            </p:cNvSpPr>
            <p:nvPr/>
          </p:nvSpPr>
          <p:spPr bwMode="auto">
            <a:xfrm>
              <a:off x="111" y="87"/>
              <a:ext cx="78" cy="115"/>
            </a:xfrm>
            <a:prstGeom prst="rect">
              <a:avLst/>
            </a:prstGeom>
          </p:spPr>
          <p:txBody>
            <a:bodyPr wrap="none" fromWordArt="1">
              <a:prstTxWarp prst="textPlain">
                <a:avLst>
                  <a:gd name="adj" fmla="val 50000"/>
                </a:avLst>
              </a:prstTxWarp>
            </a:bodyPr>
            <a:lstStyle/>
            <a:p>
              <a:pPr algn="ctr" defTabSz="822960">
                <a:defRPr/>
              </a:pPr>
              <a:r>
                <a:rPr lang="en-US" altLang="zh-CN" sz="2160" kern="10" dirty="0">
                  <a:ln w="9525">
                    <a:noFill/>
                    <a:round/>
                    <a:headEnd/>
                    <a:tailEnd/>
                  </a:ln>
                  <a:solidFill>
                    <a:srgbClr val="FFFFFF"/>
                  </a:solidFill>
                  <a:latin typeface="Impact" pitchFamily="34" charset="0"/>
                  <a:ea typeface="微软雅黑" pitchFamily="34" charset="-122"/>
                </a:rPr>
                <a:t>3</a:t>
              </a:r>
              <a:endParaRPr lang="zh-CN" altLang="en-US" sz="2160" kern="10" dirty="0">
                <a:ln w="9525">
                  <a:noFill/>
                  <a:round/>
                  <a:headEnd/>
                  <a:tailEnd/>
                </a:ln>
                <a:solidFill>
                  <a:srgbClr val="FFFFFF"/>
                </a:solidFill>
                <a:latin typeface="Impact" pitchFamily="34" charset="0"/>
                <a:ea typeface="微软雅黑" pitchFamily="34" charset="-122"/>
              </a:endParaRPr>
            </a:p>
          </p:txBody>
        </p:sp>
      </p:grpSp>
      <p:grpSp>
        <p:nvGrpSpPr>
          <p:cNvPr id="77" name="Group 41"/>
          <p:cNvGrpSpPr>
            <a:grpSpLocks/>
          </p:cNvGrpSpPr>
          <p:nvPr/>
        </p:nvGrpSpPr>
        <p:grpSpPr bwMode="auto">
          <a:xfrm>
            <a:off x="5978181" y="1364452"/>
            <a:ext cx="431483" cy="420053"/>
            <a:chOff x="0" y="0"/>
            <a:chExt cx="302" cy="294"/>
          </a:xfrm>
        </p:grpSpPr>
        <p:grpSp>
          <p:nvGrpSpPr>
            <p:cNvPr id="78" name="Group 42"/>
            <p:cNvGrpSpPr>
              <a:grpSpLocks/>
            </p:cNvGrpSpPr>
            <p:nvPr/>
          </p:nvGrpSpPr>
          <p:grpSpPr bwMode="auto">
            <a:xfrm>
              <a:off x="0" y="0"/>
              <a:ext cx="302" cy="294"/>
              <a:chOff x="0" y="0"/>
              <a:chExt cx="1042" cy="1019"/>
            </a:xfrm>
          </p:grpSpPr>
          <p:grpSp>
            <p:nvGrpSpPr>
              <p:cNvPr id="80" name="Group 43"/>
              <p:cNvGrpSpPr>
                <a:grpSpLocks/>
              </p:cNvGrpSpPr>
              <p:nvPr/>
            </p:nvGrpSpPr>
            <p:grpSpPr bwMode="auto">
              <a:xfrm>
                <a:off x="0" y="0"/>
                <a:ext cx="1042" cy="1019"/>
                <a:chOff x="0" y="0"/>
                <a:chExt cx="1042" cy="1019"/>
              </a:xfrm>
            </p:grpSpPr>
            <p:pic>
              <p:nvPicPr>
                <p:cNvPr id="82" name="Picture 44" descr="circuler_1"/>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0" y="0"/>
                  <a:ext cx="1042" cy="1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3" name="Oval 45"/>
                <p:cNvSpPr>
                  <a:spLocks noChangeArrowheads="1"/>
                </p:cNvSpPr>
                <p:nvPr/>
              </p:nvSpPr>
              <p:spPr bwMode="auto">
                <a:xfrm>
                  <a:off x="0" y="0"/>
                  <a:ext cx="1035" cy="1019"/>
                </a:xfrm>
                <a:prstGeom prst="ellipse">
                  <a:avLst/>
                </a:prstGeom>
                <a:gradFill rotWithShape="1">
                  <a:gsLst>
                    <a:gs pos="0">
                      <a:srgbClr val="FFC000"/>
                    </a:gs>
                    <a:gs pos="100000">
                      <a:srgbClr val="C00000"/>
                    </a:gs>
                  </a:gsLst>
                  <a:lin ang="5400000" scaled="1"/>
                </a:gradFill>
                <a:ln w="19050">
                  <a:solidFill>
                    <a:srgbClr val="FFFFFF"/>
                  </a:solidFill>
                  <a:round/>
                  <a:headEnd/>
                  <a:tailEnd/>
                </a:ln>
              </p:spPr>
              <p:txBody>
                <a:bodyPr wrap="none" anchor="ctr"/>
                <a:lstStyle/>
                <a:p>
                  <a:endParaRPr lang="zh-CN" altLang="en-US" sz="1620" kern="0" dirty="0">
                    <a:solidFill>
                      <a:sysClr val="windowText" lastClr="000000"/>
                    </a:solidFill>
                    <a:latin typeface="Impact" pitchFamily="34" charset="0"/>
                    <a:ea typeface="微软雅黑" pitchFamily="34" charset="-122"/>
                  </a:endParaRPr>
                </a:p>
              </p:txBody>
            </p:sp>
          </p:grpSp>
          <p:pic>
            <p:nvPicPr>
              <p:cNvPr id="81" name="Picture 46" descr="Picture2"/>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104" y="10"/>
                <a:ext cx="823" cy="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79" name="WordArt 47"/>
            <p:cNvSpPr>
              <a:spLocks noChangeArrowheads="1" noChangeShapeType="1"/>
            </p:cNvSpPr>
            <p:nvPr/>
          </p:nvSpPr>
          <p:spPr bwMode="auto">
            <a:xfrm>
              <a:off x="111" y="87"/>
              <a:ext cx="78" cy="115"/>
            </a:xfrm>
            <a:prstGeom prst="rect">
              <a:avLst/>
            </a:prstGeom>
          </p:spPr>
          <p:txBody>
            <a:bodyPr wrap="none" fromWordArt="1">
              <a:prstTxWarp prst="textPlain">
                <a:avLst>
                  <a:gd name="adj" fmla="val 50000"/>
                </a:avLst>
              </a:prstTxWarp>
            </a:bodyPr>
            <a:lstStyle/>
            <a:p>
              <a:pPr algn="ctr" defTabSz="822960">
                <a:defRPr/>
              </a:pPr>
              <a:r>
                <a:rPr lang="en-US" altLang="zh-CN" sz="2160" kern="10" dirty="0">
                  <a:ln w="9525">
                    <a:noFill/>
                    <a:round/>
                    <a:headEnd/>
                    <a:tailEnd/>
                  </a:ln>
                  <a:solidFill>
                    <a:srgbClr val="646464"/>
                  </a:solidFill>
                  <a:latin typeface="Impact" pitchFamily="34" charset="0"/>
                  <a:ea typeface="微软雅黑" pitchFamily="34" charset="-122"/>
                </a:rPr>
                <a:t>4</a:t>
              </a:r>
              <a:endParaRPr lang="zh-CN" altLang="en-US" sz="2160" kern="10" dirty="0">
                <a:ln w="9525">
                  <a:noFill/>
                  <a:round/>
                  <a:headEnd/>
                  <a:tailEnd/>
                </a:ln>
                <a:solidFill>
                  <a:srgbClr val="646464"/>
                </a:solidFill>
                <a:latin typeface="Impact" pitchFamily="34" charset="0"/>
                <a:ea typeface="微软雅黑" pitchFamily="34" charset="-122"/>
              </a:endParaRPr>
            </a:p>
          </p:txBody>
        </p:sp>
      </p:grpSp>
      <p:sp>
        <p:nvSpPr>
          <p:cNvPr id="84" name="Rectangle 48"/>
          <p:cNvSpPr>
            <a:spLocks noChangeArrowheads="1"/>
          </p:cNvSpPr>
          <p:nvPr/>
        </p:nvSpPr>
        <p:spPr bwMode="auto">
          <a:xfrm>
            <a:off x="2706343" y="3427900"/>
            <a:ext cx="1304450" cy="4586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lnSpc>
                <a:spcPct val="150000"/>
              </a:lnSpc>
            </a:pPr>
            <a:r>
              <a:rPr lang="zh-CN" altLang="en-US" sz="900" kern="0" dirty="0">
                <a:solidFill>
                  <a:srgbClr val="002060"/>
                </a:solidFill>
                <a:latin typeface="微软雅黑" pitchFamily="34" charset="-122"/>
                <a:ea typeface="微软雅黑" pitchFamily="34" charset="-122"/>
              </a:rPr>
              <a:t>单击此处添加</a:t>
            </a:r>
          </a:p>
          <a:p>
            <a:pPr algn="ctr">
              <a:lnSpc>
                <a:spcPct val="150000"/>
              </a:lnSpc>
            </a:pPr>
            <a:r>
              <a:rPr lang="zh-CN" altLang="en-US" sz="900" kern="0" dirty="0">
                <a:solidFill>
                  <a:srgbClr val="002060"/>
                </a:solidFill>
                <a:latin typeface="微软雅黑" pitchFamily="34" charset="-122"/>
                <a:ea typeface="微软雅黑" pitchFamily="34" charset="-122"/>
              </a:rPr>
              <a:t>段落文字内容</a:t>
            </a:r>
          </a:p>
        </p:txBody>
      </p:sp>
      <p:sp>
        <p:nvSpPr>
          <p:cNvPr id="85" name="Rectangle 49"/>
          <p:cNvSpPr>
            <a:spLocks noChangeArrowheads="1"/>
          </p:cNvSpPr>
          <p:nvPr/>
        </p:nvSpPr>
        <p:spPr bwMode="auto">
          <a:xfrm>
            <a:off x="4016507" y="2731766"/>
            <a:ext cx="1078706" cy="458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lnSpc>
                <a:spcPct val="150000"/>
              </a:lnSpc>
            </a:pPr>
            <a:r>
              <a:rPr lang="zh-CN" altLang="en-US" sz="900" kern="0" dirty="0">
                <a:solidFill>
                  <a:srgbClr val="002060"/>
                </a:solidFill>
                <a:latin typeface="微软雅黑" pitchFamily="34" charset="-122"/>
                <a:ea typeface="微软雅黑" pitchFamily="34" charset="-122"/>
              </a:rPr>
              <a:t>单击此处添加</a:t>
            </a:r>
          </a:p>
          <a:p>
            <a:pPr algn="ctr">
              <a:lnSpc>
                <a:spcPct val="150000"/>
              </a:lnSpc>
            </a:pPr>
            <a:r>
              <a:rPr lang="zh-CN" altLang="en-US" sz="900" kern="0" dirty="0">
                <a:solidFill>
                  <a:srgbClr val="002060"/>
                </a:solidFill>
                <a:latin typeface="微软雅黑" pitchFamily="34" charset="-122"/>
                <a:ea typeface="微软雅黑" pitchFamily="34" charset="-122"/>
              </a:rPr>
              <a:t>段落文字内容</a:t>
            </a:r>
          </a:p>
        </p:txBody>
      </p:sp>
      <p:sp>
        <p:nvSpPr>
          <p:cNvPr id="86" name="Rectangle 50"/>
          <p:cNvSpPr>
            <a:spLocks noChangeArrowheads="1"/>
          </p:cNvSpPr>
          <p:nvPr/>
        </p:nvSpPr>
        <p:spPr bwMode="auto">
          <a:xfrm>
            <a:off x="5193260" y="2183125"/>
            <a:ext cx="1078706" cy="4586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lnSpc>
                <a:spcPct val="150000"/>
              </a:lnSpc>
            </a:pPr>
            <a:r>
              <a:rPr lang="zh-CN" altLang="en-US" sz="900" kern="0" dirty="0">
                <a:solidFill>
                  <a:srgbClr val="002060"/>
                </a:solidFill>
                <a:latin typeface="微软雅黑" pitchFamily="34" charset="-122"/>
                <a:ea typeface="微软雅黑" pitchFamily="34" charset="-122"/>
              </a:rPr>
              <a:t>单击此处添加</a:t>
            </a:r>
          </a:p>
          <a:p>
            <a:pPr algn="ctr">
              <a:lnSpc>
                <a:spcPct val="150000"/>
              </a:lnSpc>
            </a:pPr>
            <a:r>
              <a:rPr lang="zh-CN" altLang="en-US" sz="900" kern="0" dirty="0">
                <a:solidFill>
                  <a:srgbClr val="002060"/>
                </a:solidFill>
                <a:latin typeface="微软雅黑" pitchFamily="34" charset="-122"/>
                <a:ea typeface="微软雅黑" pitchFamily="34" charset="-122"/>
              </a:rPr>
              <a:t>段落文字内容</a:t>
            </a:r>
          </a:p>
        </p:txBody>
      </p:sp>
      <p:sp>
        <p:nvSpPr>
          <p:cNvPr id="87" name="Rectangle 51"/>
          <p:cNvSpPr>
            <a:spLocks noChangeArrowheads="1"/>
          </p:cNvSpPr>
          <p:nvPr/>
        </p:nvSpPr>
        <p:spPr bwMode="auto">
          <a:xfrm>
            <a:off x="6194393" y="1588051"/>
            <a:ext cx="1078706" cy="458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lnSpc>
                <a:spcPct val="150000"/>
              </a:lnSpc>
            </a:pPr>
            <a:r>
              <a:rPr lang="zh-CN" altLang="en-US" sz="900" kern="0" dirty="0">
                <a:solidFill>
                  <a:srgbClr val="002060"/>
                </a:solidFill>
                <a:latin typeface="微软雅黑" pitchFamily="34" charset="-122"/>
                <a:ea typeface="微软雅黑" pitchFamily="34" charset="-122"/>
              </a:rPr>
              <a:t>单击此处添加</a:t>
            </a:r>
          </a:p>
          <a:p>
            <a:pPr algn="ctr">
              <a:lnSpc>
                <a:spcPct val="150000"/>
              </a:lnSpc>
            </a:pPr>
            <a:r>
              <a:rPr lang="zh-CN" altLang="en-US" sz="900" kern="0" dirty="0">
                <a:solidFill>
                  <a:srgbClr val="002060"/>
                </a:solidFill>
                <a:latin typeface="微软雅黑" pitchFamily="34" charset="-122"/>
                <a:ea typeface="微软雅黑" pitchFamily="34" charset="-122"/>
              </a:rPr>
              <a:t>段落文字内容</a:t>
            </a:r>
          </a:p>
        </p:txBody>
      </p:sp>
      <p:sp>
        <p:nvSpPr>
          <p:cNvPr id="88" name="Text Box 52"/>
          <p:cNvSpPr txBox="1">
            <a:spLocks noChangeArrowheads="1"/>
          </p:cNvSpPr>
          <p:nvPr/>
        </p:nvSpPr>
        <p:spPr bwMode="auto">
          <a:xfrm>
            <a:off x="1377982" y="886763"/>
            <a:ext cx="433965" cy="6743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defTabSz="822960" eaLnBrk="1" hangingPunct="1">
              <a:spcBef>
                <a:spcPct val="50000"/>
              </a:spcBef>
              <a:defRPr/>
            </a:pPr>
            <a:r>
              <a:rPr lang="zh-CN" altLang="en-US" sz="1620" b="1" i="0" kern="0" dirty="0">
                <a:solidFill>
                  <a:srgbClr val="0070C0"/>
                </a:solidFill>
                <a:latin typeface="微软雅黑" pitchFamily="34" charset="-122"/>
                <a:ea typeface="微软雅黑" pitchFamily="34" charset="-122"/>
              </a:rPr>
              <a:t>标题</a:t>
            </a:r>
          </a:p>
        </p:txBody>
      </p:sp>
      <p:sp>
        <p:nvSpPr>
          <p:cNvPr id="89" name="Text Box 53"/>
          <p:cNvSpPr txBox="1">
            <a:spLocks noChangeArrowheads="1"/>
          </p:cNvSpPr>
          <p:nvPr/>
        </p:nvSpPr>
        <p:spPr bwMode="auto">
          <a:xfrm>
            <a:off x="2366301" y="3893339"/>
            <a:ext cx="674370" cy="3416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defTabSz="822960" eaLnBrk="1" hangingPunct="1">
              <a:spcBef>
                <a:spcPct val="50000"/>
              </a:spcBef>
              <a:defRPr/>
            </a:pPr>
            <a:r>
              <a:rPr lang="en-US" altLang="zh-CN" sz="1620" i="0" kern="0" dirty="0">
                <a:solidFill>
                  <a:srgbClr val="0070C0"/>
                </a:solidFill>
                <a:latin typeface="Impact" pitchFamily="34" charset="0"/>
                <a:ea typeface="微软雅黑" pitchFamily="34" charset="-122"/>
              </a:rPr>
              <a:t>2010</a:t>
            </a:r>
          </a:p>
        </p:txBody>
      </p:sp>
      <p:sp>
        <p:nvSpPr>
          <p:cNvPr id="90" name="Text Box 54"/>
          <p:cNvSpPr txBox="1">
            <a:spLocks noChangeArrowheads="1"/>
          </p:cNvSpPr>
          <p:nvPr/>
        </p:nvSpPr>
        <p:spPr bwMode="auto">
          <a:xfrm>
            <a:off x="3677894" y="3893339"/>
            <a:ext cx="674370" cy="3416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defTabSz="822960" eaLnBrk="1" hangingPunct="1">
              <a:spcBef>
                <a:spcPct val="50000"/>
              </a:spcBef>
              <a:defRPr/>
            </a:pPr>
            <a:r>
              <a:rPr lang="en-US" altLang="zh-CN" sz="1620" i="0" kern="0" dirty="0">
                <a:solidFill>
                  <a:srgbClr val="0070C0"/>
                </a:solidFill>
                <a:latin typeface="Impact" pitchFamily="34" charset="0"/>
                <a:ea typeface="微软雅黑" pitchFamily="34" charset="-122"/>
              </a:rPr>
              <a:t>2011</a:t>
            </a:r>
          </a:p>
        </p:txBody>
      </p:sp>
      <p:sp>
        <p:nvSpPr>
          <p:cNvPr id="91" name="Text Box 55"/>
          <p:cNvSpPr txBox="1">
            <a:spLocks noChangeArrowheads="1"/>
          </p:cNvSpPr>
          <p:nvPr/>
        </p:nvSpPr>
        <p:spPr bwMode="auto">
          <a:xfrm>
            <a:off x="4749456" y="3893339"/>
            <a:ext cx="674370" cy="3416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defTabSz="822960" eaLnBrk="1" hangingPunct="1">
              <a:spcBef>
                <a:spcPct val="50000"/>
              </a:spcBef>
              <a:defRPr/>
            </a:pPr>
            <a:r>
              <a:rPr lang="en-US" altLang="zh-CN" sz="1620" i="0" kern="0" dirty="0">
                <a:solidFill>
                  <a:srgbClr val="0070C0"/>
                </a:solidFill>
                <a:latin typeface="Impact" pitchFamily="34" charset="0"/>
                <a:ea typeface="微软雅黑" pitchFamily="34" charset="-122"/>
              </a:rPr>
              <a:t>2012</a:t>
            </a:r>
          </a:p>
        </p:txBody>
      </p:sp>
      <p:sp>
        <p:nvSpPr>
          <p:cNvPr id="92" name="Text Box 56"/>
          <p:cNvSpPr txBox="1">
            <a:spLocks noChangeArrowheads="1"/>
          </p:cNvSpPr>
          <p:nvPr/>
        </p:nvSpPr>
        <p:spPr bwMode="auto">
          <a:xfrm>
            <a:off x="5842450" y="3893339"/>
            <a:ext cx="674370" cy="3416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defTabSz="822960" eaLnBrk="1" hangingPunct="1">
              <a:spcBef>
                <a:spcPct val="50000"/>
              </a:spcBef>
              <a:defRPr/>
            </a:pPr>
            <a:r>
              <a:rPr lang="en-US" altLang="zh-CN" sz="1620" i="0" kern="0" dirty="0">
                <a:solidFill>
                  <a:srgbClr val="0070C0"/>
                </a:solidFill>
                <a:latin typeface="Impact" pitchFamily="34" charset="0"/>
                <a:ea typeface="微软雅黑" pitchFamily="34" charset="-122"/>
              </a:rPr>
              <a:t>2013</a:t>
            </a:r>
          </a:p>
        </p:txBody>
      </p:sp>
    </p:spTree>
    <p:extLst>
      <p:ext uri="{BB962C8B-B14F-4D97-AF65-F5344CB8AC3E}">
        <p14:creationId xmlns:p14="http://schemas.microsoft.com/office/powerpoint/2010/main" val="4292103270"/>
      </p:ext>
    </p:extLst>
  </p:cSld>
  <p:clrMapOvr>
    <a:masterClrMapping/>
  </p:clrMapOvr>
  <mc:AlternateContent xmlns:mc="http://schemas.openxmlformats.org/markup-compatibility/2006" xmlns:p14="http://schemas.microsoft.com/office/powerpoint/2010/main">
    <mc:Choice Requires="p14">
      <p:transition spd="slow" p14:dur="1600" advClick="0" advTm="6000">
        <p14:prism isInverted="1"/>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wipe(down)">
                                      <p:cBhvr>
                                        <p:cTn id="7" dur="500"/>
                                        <p:tgtEl>
                                          <p:spTgt spid="52"/>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51"/>
                                        </p:tgtEl>
                                        <p:attrNameLst>
                                          <p:attrName>style.visibility</p:attrName>
                                        </p:attrNameLst>
                                      </p:cBhvr>
                                      <p:to>
                                        <p:strVal val="visible"/>
                                      </p:to>
                                    </p:set>
                                    <p:animEffect transition="in" filter="wipe(left)">
                                      <p:cBhvr>
                                        <p:cTn id="10" dur="500"/>
                                        <p:tgtEl>
                                          <p:spTgt spid="51"/>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46"/>
                                        </p:tgtEl>
                                        <p:attrNameLst>
                                          <p:attrName>style.visibility</p:attrName>
                                        </p:attrNameLst>
                                      </p:cBhvr>
                                      <p:to>
                                        <p:strVal val="visible"/>
                                      </p:to>
                                    </p:set>
                                    <p:animEffect transition="in" filter="wipe(left)">
                                      <p:cBhvr>
                                        <p:cTn id="14" dur="500"/>
                                        <p:tgtEl>
                                          <p:spTgt spid="46"/>
                                        </p:tgtEl>
                                      </p:cBhvr>
                                    </p:animEffect>
                                  </p:childTnLst>
                                </p:cTn>
                              </p:par>
                              <p:par>
                                <p:cTn id="15" presetID="22" presetClass="entr" presetSubtype="8" fill="hold" grpId="0" nodeType="withEffect">
                                  <p:stCondLst>
                                    <p:cond delay="0"/>
                                  </p:stCondLst>
                                  <p:childTnLst>
                                    <p:set>
                                      <p:cBhvr>
                                        <p:cTn id="16" dur="1" fill="hold">
                                          <p:stCondLst>
                                            <p:cond delay="0"/>
                                          </p:stCondLst>
                                        </p:cTn>
                                        <p:tgtEl>
                                          <p:spTgt spid="45"/>
                                        </p:tgtEl>
                                        <p:attrNameLst>
                                          <p:attrName>style.visibility</p:attrName>
                                        </p:attrNameLst>
                                      </p:cBhvr>
                                      <p:to>
                                        <p:strVal val="visible"/>
                                      </p:to>
                                    </p:set>
                                    <p:animEffect transition="in" filter="wipe(left)">
                                      <p:cBhvr>
                                        <p:cTn id="17" dur="500"/>
                                        <p:tgtEl>
                                          <p:spTgt spid="45"/>
                                        </p:tgtEl>
                                      </p:cBhvr>
                                    </p:animEffect>
                                  </p:childTnLst>
                                </p:cTn>
                              </p:par>
                              <p:par>
                                <p:cTn id="18" presetID="22" presetClass="entr" presetSubtype="8" fill="hold" grpId="0" nodeType="withEffect">
                                  <p:stCondLst>
                                    <p:cond delay="0"/>
                                  </p:stCondLst>
                                  <p:childTnLst>
                                    <p:set>
                                      <p:cBhvr>
                                        <p:cTn id="19" dur="1" fill="hold">
                                          <p:stCondLst>
                                            <p:cond delay="0"/>
                                          </p:stCondLst>
                                        </p:cTn>
                                        <p:tgtEl>
                                          <p:spTgt spid="44"/>
                                        </p:tgtEl>
                                        <p:attrNameLst>
                                          <p:attrName>style.visibility</p:attrName>
                                        </p:attrNameLst>
                                      </p:cBhvr>
                                      <p:to>
                                        <p:strVal val="visible"/>
                                      </p:to>
                                    </p:set>
                                    <p:animEffect transition="in" filter="wipe(left)">
                                      <p:cBhvr>
                                        <p:cTn id="20" dur="500"/>
                                        <p:tgtEl>
                                          <p:spTgt spid="44"/>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43"/>
                                        </p:tgtEl>
                                        <p:attrNameLst>
                                          <p:attrName>style.visibility</p:attrName>
                                        </p:attrNameLst>
                                      </p:cBhvr>
                                      <p:to>
                                        <p:strVal val="visible"/>
                                      </p:to>
                                    </p:set>
                                    <p:animEffect transition="in" filter="wipe(left)">
                                      <p:cBhvr>
                                        <p:cTn id="23" dur="500"/>
                                        <p:tgtEl>
                                          <p:spTgt spid="43"/>
                                        </p:tgtEl>
                                      </p:cBhvr>
                                    </p:animEffect>
                                  </p:childTnLst>
                                </p:cTn>
                              </p:par>
                            </p:childTnLst>
                          </p:cTn>
                        </p:par>
                        <p:par>
                          <p:cTn id="24" fill="hold">
                            <p:stCondLst>
                              <p:cond delay="1000"/>
                            </p:stCondLst>
                            <p:childTnLst>
                              <p:par>
                                <p:cTn id="25" presetID="22" presetClass="entr" presetSubtype="4" fill="hold" grpId="0" nodeType="afterEffect">
                                  <p:stCondLst>
                                    <p:cond delay="0"/>
                                  </p:stCondLst>
                                  <p:childTnLst>
                                    <p:set>
                                      <p:cBhvr>
                                        <p:cTn id="26" dur="1" fill="hold">
                                          <p:stCondLst>
                                            <p:cond delay="0"/>
                                          </p:stCondLst>
                                        </p:cTn>
                                        <p:tgtEl>
                                          <p:spTgt spid="54"/>
                                        </p:tgtEl>
                                        <p:attrNameLst>
                                          <p:attrName>style.visibility</p:attrName>
                                        </p:attrNameLst>
                                      </p:cBhvr>
                                      <p:to>
                                        <p:strVal val="visible"/>
                                      </p:to>
                                    </p:set>
                                    <p:animEffect transition="in" filter="wipe(down)">
                                      <p:cBhvr>
                                        <p:cTn id="27" dur="500"/>
                                        <p:tgtEl>
                                          <p:spTgt spid="54"/>
                                        </p:tgtEl>
                                      </p:cBhvr>
                                    </p:animEffect>
                                  </p:childTnLst>
                                </p:cTn>
                              </p:par>
                              <p:par>
                                <p:cTn id="28" presetID="22" presetClass="entr" presetSubtype="4" fill="hold" grpId="0" nodeType="withEffect">
                                  <p:stCondLst>
                                    <p:cond delay="0"/>
                                  </p:stCondLst>
                                  <p:childTnLst>
                                    <p:set>
                                      <p:cBhvr>
                                        <p:cTn id="29" dur="1" fill="hold">
                                          <p:stCondLst>
                                            <p:cond delay="0"/>
                                          </p:stCondLst>
                                        </p:cTn>
                                        <p:tgtEl>
                                          <p:spTgt spid="55"/>
                                        </p:tgtEl>
                                        <p:attrNameLst>
                                          <p:attrName>style.visibility</p:attrName>
                                        </p:attrNameLst>
                                      </p:cBhvr>
                                      <p:to>
                                        <p:strVal val="visible"/>
                                      </p:to>
                                    </p:set>
                                    <p:animEffect transition="in" filter="wipe(down)">
                                      <p:cBhvr>
                                        <p:cTn id="30" dur="500"/>
                                        <p:tgtEl>
                                          <p:spTgt spid="55"/>
                                        </p:tgtEl>
                                      </p:cBhvr>
                                    </p:animEffect>
                                  </p:childTnLst>
                                </p:cTn>
                              </p:par>
                              <p:par>
                                <p:cTn id="31" presetID="22" presetClass="entr" presetSubtype="4" fill="hold" grpId="0" nodeType="withEffect">
                                  <p:stCondLst>
                                    <p:cond delay="0"/>
                                  </p:stCondLst>
                                  <p:childTnLst>
                                    <p:set>
                                      <p:cBhvr>
                                        <p:cTn id="32" dur="1" fill="hold">
                                          <p:stCondLst>
                                            <p:cond delay="0"/>
                                          </p:stCondLst>
                                        </p:cTn>
                                        <p:tgtEl>
                                          <p:spTgt spid="56"/>
                                        </p:tgtEl>
                                        <p:attrNameLst>
                                          <p:attrName>style.visibility</p:attrName>
                                        </p:attrNameLst>
                                      </p:cBhvr>
                                      <p:to>
                                        <p:strVal val="visible"/>
                                      </p:to>
                                    </p:set>
                                    <p:animEffect transition="in" filter="wipe(down)">
                                      <p:cBhvr>
                                        <p:cTn id="33" dur="500"/>
                                        <p:tgtEl>
                                          <p:spTgt spid="56"/>
                                        </p:tgtEl>
                                      </p:cBhvr>
                                    </p:animEffect>
                                  </p:childTnLst>
                                </p:cTn>
                              </p:par>
                              <p:par>
                                <p:cTn id="34" presetID="22" presetClass="entr" presetSubtype="4" fill="hold" grpId="0" nodeType="withEffect">
                                  <p:stCondLst>
                                    <p:cond delay="0"/>
                                  </p:stCondLst>
                                  <p:childTnLst>
                                    <p:set>
                                      <p:cBhvr>
                                        <p:cTn id="35" dur="1" fill="hold">
                                          <p:stCondLst>
                                            <p:cond delay="0"/>
                                          </p:stCondLst>
                                        </p:cTn>
                                        <p:tgtEl>
                                          <p:spTgt spid="57"/>
                                        </p:tgtEl>
                                        <p:attrNameLst>
                                          <p:attrName>style.visibility</p:attrName>
                                        </p:attrNameLst>
                                      </p:cBhvr>
                                      <p:to>
                                        <p:strVal val="visible"/>
                                      </p:to>
                                    </p:set>
                                    <p:animEffect transition="in" filter="wipe(down)">
                                      <p:cBhvr>
                                        <p:cTn id="36" dur="500"/>
                                        <p:tgtEl>
                                          <p:spTgt spid="57"/>
                                        </p:tgtEl>
                                      </p:cBhvr>
                                    </p:animEffect>
                                  </p:childTnLst>
                                </p:cTn>
                              </p:par>
                            </p:childTnLst>
                          </p:cTn>
                        </p:par>
                        <p:par>
                          <p:cTn id="37" fill="hold">
                            <p:stCondLst>
                              <p:cond delay="1500"/>
                            </p:stCondLst>
                            <p:childTnLst>
                              <p:par>
                                <p:cTn id="38" presetID="22" presetClass="entr" presetSubtype="4" fill="hold" grpId="0" nodeType="afterEffect">
                                  <p:stCondLst>
                                    <p:cond delay="0"/>
                                  </p:stCondLst>
                                  <p:childTnLst>
                                    <p:set>
                                      <p:cBhvr>
                                        <p:cTn id="39" dur="1" fill="hold">
                                          <p:stCondLst>
                                            <p:cond delay="0"/>
                                          </p:stCondLst>
                                        </p:cTn>
                                        <p:tgtEl>
                                          <p:spTgt spid="53"/>
                                        </p:tgtEl>
                                        <p:attrNameLst>
                                          <p:attrName>style.visibility</p:attrName>
                                        </p:attrNameLst>
                                      </p:cBhvr>
                                      <p:to>
                                        <p:strVal val="visible"/>
                                      </p:to>
                                    </p:set>
                                    <p:animEffect transition="in" filter="wipe(down)">
                                      <p:cBhvr>
                                        <p:cTn id="40" dur="500"/>
                                        <p:tgtEl>
                                          <p:spTgt spid="53"/>
                                        </p:tgtEl>
                                      </p:cBhvr>
                                    </p:animEffect>
                                  </p:childTnLst>
                                </p:cTn>
                              </p:par>
                            </p:childTnLst>
                          </p:cTn>
                        </p:par>
                        <p:par>
                          <p:cTn id="41" fill="hold">
                            <p:stCondLst>
                              <p:cond delay="2000"/>
                            </p:stCondLst>
                            <p:childTnLst>
                              <p:par>
                                <p:cTn id="42" presetID="52" presetClass="entr" presetSubtype="0" fill="hold" nodeType="afterEffect">
                                  <p:stCondLst>
                                    <p:cond delay="0"/>
                                  </p:stCondLst>
                                  <p:childTnLst>
                                    <p:set>
                                      <p:cBhvr>
                                        <p:cTn id="43" dur="1" fill="hold">
                                          <p:stCondLst>
                                            <p:cond delay="0"/>
                                          </p:stCondLst>
                                        </p:cTn>
                                        <p:tgtEl>
                                          <p:spTgt spid="58"/>
                                        </p:tgtEl>
                                        <p:attrNameLst>
                                          <p:attrName>style.visibility</p:attrName>
                                        </p:attrNameLst>
                                      </p:cBhvr>
                                      <p:to>
                                        <p:strVal val="visible"/>
                                      </p:to>
                                    </p:set>
                                    <p:animScale>
                                      <p:cBhvr>
                                        <p:cTn id="44" dur="250" decel="50000" fill="hold">
                                          <p:stCondLst>
                                            <p:cond delay="0"/>
                                          </p:stCondLst>
                                        </p:cTn>
                                        <p:tgtEl>
                                          <p:spTgt spid="5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5" dur="250" decel="50000" fill="hold">
                                          <p:stCondLst>
                                            <p:cond delay="0"/>
                                          </p:stCondLst>
                                        </p:cTn>
                                        <p:tgtEl>
                                          <p:spTgt spid="58"/>
                                        </p:tgtEl>
                                        <p:attrNameLst>
                                          <p:attrName>ppt_x</p:attrName>
                                          <p:attrName>ppt_y</p:attrName>
                                        </p:attrNameLst>
                                      </p:cBhvr>
                                    </p:animMotion>
                                    <p:animEffect transition="in" filter="fade">
                                      <p:cBhvr>
                                        <p:cTn id="46" dur="250"/>
                                        <p:tgtEl>
                                          <p:spTgt spid="58"/>
                                        </p:tgtEl>
                                      </p:cBhvr>
                                    </p:animEffect>
                                  </p:childTnLst>
                                </p:cTn>
                              </p:par>
                              <p:par>
                                <p:cTn id="47" presetID="52" presetClass="entr" presetSubtype="0" fill="hold" nodeType="withEffect">
                                  <p:stCondLst>
                                    <p:cond delay="250"/>
                                  </p:stCondLst>
                                  <p:childTnLst>
                                    <p:set>
                                      <p:cBhvr>
                                        <p:cTn id="48" dur="1" fill="hold">
                                          <p:stCondLst>
                                            <p:cond delay="0"/>
                                          </p:stCondLst>
                                        </p:cTn>
                                        <p:tgtEl>
                                          <p:spTgt spid="65"/>
                                        </p:tgtEl>
                                        <p:attrNameLst>
                                          <p:attrName>style.visibility</p:attrName>
                                        </p:attrNameLst>
                                      </p:cBhvr>
                                      <p:to>
                                        <p:strVal val="visible"/>
                                      </p:to>
                                    </p:set>
                                    <p:animScale>
                                      <p:cBhvr>
                                        <p:cTn id="49" dur="250" decel="50000" fill="hold">
                                          <p:stCondLst>
                                            <p:cond delay="0"/>
                                          </p:stCondLst>
                                        </p:cTn>
                                        <p:tgtEl>
                                          <p:spTgt spid="6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0" dur="250" decel="50000" fill="hold">
                                          <p:stCondLst>
                                            <p:cond delay="0"/>
                                          </p:stCondLst>
                                        </p:cTn>
                                        <p:tgtEl>
                                          <p:spTgt spid="65"/>
                                        </p:tgtEl>
                                        <p:attrNameLst>
                                          <p:attrName>ppt_x</p:attrName>
                                          <p:attrName>ppt_y</p:attrName>
                                        </p:attrNameLst>
                                      </p:cBhvr>
                                    </p:animMotion>
                                    <p:animEffect transition="in" filter="fade">
                                      <p:cBhvr>
                                        <p:cTn id="51" dur="250"/>
                                        <p:tgtEl>
                                          <p:spTgt spid="65"/>
                                        </p:tgtEl>
                                      </p:cBhvr>
                                    </p:animEffect>
                                  </p:childTnLst>
                                </p:cTn>
                              </p:par>
                              <p:par>
                                <p:cTn id="52" presetID="52" presetClass="entr" presetSubtype="0" fill="hold" nodeType="withEffect">
                                  <p:stCondLst>
                                    <p:cond delay="500"/>
                                  </p:stCondLst>
                                  <p:childTnLst>
                                    <p:set>
                                      <p:cBhvr>
                                        <p:cTn id="53" dur="1" fill="hold">
                                          <p:stCondLst>
                                            <p:cond delay="0"/>
                                          </p:stCondLst>
                                        </p:cTn>
                                        <p:tgtEl>
                                          <p:spTgt spid="72"/>
                                        </p:tgtEl>
                                        <p:attrNameLst>
                                          <p:attrName>style.visibility</p:attrName>
                                        </p:attrNameLst>
                                      </p:cBhvr>
                                      <p:to>
                                        <p:strVal val="visible"/>
                                      </p:to>
                                    </p:set>
                                    <p:animScale>
                                      <p:cBhvr>
                                        <p:cTn id="54" dur="250" decel="50000" fill="hold">
                                          <p:stCondLst>
                                            <p:cond delay="0"/>
                                          </p:stCondLst>
                                        </p:cTn>
                                        <p:tgtEl>
                                          <p:spTgt spid="7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5" dur="250" decel="50000" fill="hold">
                                          <p:stCondLst>
                                            <p:cond delay="0"/>
                                          </p:stCondLst>
                                        </p:cTn>
                                        <p:tgtEl>
                                          <p:spTgt spid="72"/>
                                        </p:tgtEl>
                                        <p:attrNameLst>
                                          <p:attrName>ppt_x</p:attrName>
                                          <p:attrName>ppt_y</p:attrName>
                                        </p:attrNameLst>
                                      </p:cBhvr>
                                    </p:animMotion>
                                    <p:animEffect transition="in" filter="fade">
                                      <p:cBhvr>
                                        <p:cTn id="56" dur="250"/>
                                        <p:tgtEl>
                                          <p:spTgt spid="72"/>
                                        </p:tgtEl>
                                      </p:cBhvr>
                                    </p:animEffect>
                                  </p:childTnLst>
                                </p:cTn>
                              </p:par>
                              <p:par>
                                <p:cTn id="57" presetID="52" presetClass="entr" presetSubtype="0" fill="hold" nodeType="withEffect">
                                  <p:stCondLst>
                                    <p:cond delay="750"/>
                                  </p:stCondLst>
                                  <p:childTnLst>
                                    <p:set>
                                      <p:cBhvr>
                                        <p:cTn id="58" dur="1" fill="hold">
                                          <p:stCondLst>
                                            <p:cond delay="0"/>
                                          </p:stCondLst>
                                        </p:cTn>
                                        <p:tgtEl>
                                          <p:spTgt spid="77"/>
                                        </p:tgtEl>
                                        <p:attrNameLst>
                                          <p:attrName>style.visibility</p:attrName>
                                        </p:attrNameLst>
                                      </p:cBhvr>
                                      <p:to>
                                        <p:strVal val="visible"/>
                                      </p:to>
                                    </p:set>
                                    <p:animScale>
                                      <p:cBhvr>
                                        <p:cTn id="59" dur="250" decel="50000" fill="hold">
                                          <p:stCondLst>
                                            <p:cond delay="0"/>
                                          </p:stCondLst>
                                        </p:cTn>
                                        <p:tgtEl>
                                          <p:spTgt spid="7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0" dur="250" decel="50000" fill="hold">
                                          <p:stCondLst>
                                            <p:cond delay="0"/>
                                          </p:stCondLst>
                                        </p:cTn>
                                        <p:tgtEl>
                                          <p:spTgt spid="77"/>
                                        </p:tgtEl>
                                        <p:attrNameLst>
                                          <p:attrName>ppt_x</p:attrName>
                                          <p:attrName>ppt_y</p:attrName>
                                        </p:attrNameLst>
                                      </p:cBhvr>
                                    </p:animMotion>
                                    <p:animEffect transition="in" filter="fade">
                                      <p:cBhvr>
                                        <p:cTn id="61" dur="250"/>
                                        <p:tgtEl>
                                          <p:spTgt spid="77"/>
                                        </p:tgtEl>
                                      </p:cBhvr>
                                    </p:animEffect>
                                  </p:childTnLst>
                                </p:cTn>
                              </p:par>
                            </p:childTnLst>
                          </p:cTn>
                        </p:par>
                        <p:par>
                          <p:cTn id="62" fill="hold">
                            <p:stCondLst>
                              <p:cond delay="3000"/>
                            </p:stCondLst>
                            <p:childTnLst>
                              <p:par>
                                <p:cTn id="63" presetID="2" presetClass="entr" presetSubtype="8" fill="hold" grpId="0" nodeType="afterEffect">
                                  <p:stCondLst>
                                    <p:cond delay="0"/>
                                  </p:stCondLst>
                                  <p:childTnLst>
                                    <p:set>
                                      <p:cBhvr>
                                        <p:cTn id="64" dur="1" fill="hold">
                                          <p:stCondLst>
                                            <p:cond delay="0"/>
                                          </p:stCondLst>
                                        </p:cTn>
                                        <p:tgtEl>
                                          <p:spTgt spid="88"/>
                                        </p:tgtEl>
                                        <p:attrNameLst>
                                          <p:attrName>style.visibility</p:attrName>
                                        </p:attrNameLst>
                                      </p:cBhvr>
                                      <p:to>
                                        <p:strVal val="visible"/>
                                      </p:to>
                                    </p:set>
                                    <p:anim calcmode="lin" valueType="num">
                                      <p:cBhvr additive="base">
                                        <p:cTn id="65" dur="250" fill="hold"/>
                                        <p:tgtEl>
                                          <p:spTgt spid="88"/>
                                        </p:tgtEl>
                                        <p:attrNameLst>
                                          <p:attrName>ppt_x</p:attrName>
                                        </p:attrNameLst>
                                      </p:cBhvr>
                                      <p:tavLst>
                                        <p:tav tm="0">
                                          <p:val>
                                            <p:strVal val="0-#ppt_w/2"/>
                                          </p:val>
                                        </p:tav>
                                        <p:tav tm="100000">
                                          <p:val>
                                            <p:strVal val="#ppt_x"/>
                                          </p:val>
                                        </p:tav>
                                      </p:tavLst>
                                    </p:anim>
                                    <p:anim calcmode="lin" valueType="num">
                                      <p:cBhvr additive="base">
                                        <p:cTn id="66" dur="250" fill="hold"/>
                                        <p:tgtEl>
                                          <p:spTgt spid="88"/>
                                        </p:tgtEl>
                                        <p:attrNameLst>
                                          <p:attrName>ppt_y</p:attrName>
                                        </p:attrNameLst>
                                      </p:cBhvr>
                                      <p:tavLst>
                                        <p:tav tm="0">
                                          <p:val>
                                            <p:strVal val="#ppt_y"/>
                                          </p:val>
                                        </p:tav>
                                        <p:tav tm="100000">
                                          <p:val>
                                            <p:strVal val="#ppt_y"/>
                                          </p:val>
                                        </p:tav>
                                      </p:tavLst>
                                    </p:anim>
                                  </p:childTnLst>
                                </p:cTn>
                              </p:par>
                            </p:childTnLst>
                          </p:cTn>
                        </p:par>
                        <p:par>
                          <p:cTn id="67" fill="hold">
                            <p:stCondLst>
                              <p:cond delay="3250"/>
                            </p:stCondLst>
                            <p:childTnLst>
                              <p:par>
                                <p:cTn id="68" presetID="2" presetClass="entr" presetSubtype="4" fill="hold" grpId="0" nodeType="afterEffect">
                                  <p:stCondLst>
                                    <p:cond delay="0"/>
                                  </p:stCondLst>
                                  <p:childTnLst>
                                    <p:set>
                                      <p:cBhvr>
                                        <p:cTn id="69" dur="1" fill="hold">
                                          <p:stCondLst>
                                            <p:cond delay="0"/>
                                          </p:stCondLst>
                                        </p:cTn>
                                        <p:tgtEl>
                                          <p:spTgt spid="89"/>
                                        </p:tgtEl>
                                        <p:attrNameLst>
                                          <p:attrName>style.visibility</p:attrName>
                                        </p:attrNameLst>
                                      </p:cBhvr>
                                      <p:to>
                                        <p:strVal val="visible"/>
                                      </p:to>
                                    </p:set>
                                    <p:anim calcmode="lin" valueType="num">
                                      <p:cBhvr additive="base">
                                        <p:cTn id="70" dur="500" fill="hold"/>
                                        <p:tgtEl>
                                          <p:spTgt spid="89"/>
                                        </p:tgtEl>
                                        <p:attrNameLst>
                                          <p:attrName>ppt_x</p:attrName>
                                        </p:attrNameLst>
                                      </p:cBhvr>
                                      <p:tavLst>
                                        <p:tav tm="0">
                                          <p:val>
                                            <p:strVal val="#ppt_x"/>
                                          </p:val>
                                        </p:tav>
                                        <p:tav tm="100000">
                                          <p:val>
                                            <p:strVal val="#ppt_x"/>
                                          </p:val>
                                        </p:tav>
                                      </p:tavLst>
                                    </p:anim>
                                    <p:anim calcmode="lin" valueType="num">
                                      <p:cBhvr additive="base">
                                        <p:cTn id="71" dur="500" fill="hold"/>
                                        <p:tgtEl>
                                          <p:spTgt spid="89"/>
                                        </p:tgtEl>
                                        <p:attrNameLst>
                                          <p:attrName>ppt_y</p:attrName>
                                        </p:attrNameLst>
                                      </p:cBhvr>
                                      <p:tavLst>
                                        <p:tav tm="0">
                                          <p:val>
                                            <p:strVal val="1+#ppt_h/2"/>
                                          </p:val>
                                        </p:tav>
                                        <p:tav tm="100000">
                                          <p:val>
                                            <p:strVal val="#ppt_y"/>
                                          </p:val>
                                        </p:tav>
                                      </p:tavLst>
                                    </p:anim>
                                  </p:childTnLst>
                                </p:cTn>
                              </p:par>
                              <p:par>
                                <p:cTn id="72" presetID="2" presetClass="entr" presetSubtype="4" fill="hold" grpId="0" nodeType="withEffect">
                                  <p:stCondLst>
                                    <p:cond delay="0"/>
                                  </p:stCondLst>
                                  <p:childTnLst>
                                    <p:set>
                                      <p:cBhvr>
                                        <p:cTn id="73" dur="1" fill="hold">
                                          <p:stCondLst>
                                            <p:cond delay="0"/>
                                          </p:stCondLst>
                                        </p:cTn>
                                        <p:tgtEl>
                                          <p:spTgt spid="90"/>
                                        </p:tgtEl>
                                        <p:attrNameLst>
                                          <p:attrName>style.visibility</p:attrName>
                                        </p:attrNameLst>
                                      </p:cBhvr>
                                      <p:to>
                                        <p:strVal val="visible"/>
                                      </p:to>
                                    </p:set>
                                    <p:anim calcmode="lin" valueType="num">
                                      <p:cBhvr additive="base">
                                        <p:cTn id="74" dur="500" fill="hold"/>
                                        <p:tgtEl>
                                          <p:spTgt spid="90"/>
                                        </p:tgtEl>
                                        <p:attrNameLst>
                                          <p:attrName>ppt_x</p:attrName>
                                        </p:attrNameLst>
                                      </p:cBhvr>
                                      <p:tavLst>
                                        <p:tav tm="0">
                                          <p:val>
                                            <p:strVal val="#ppt_x"/>
                                          </p:val>
                                        </p:tav>
                                        <p:tav tm="100000">
                                          <p:val>
                                            <p:strVal val="#ppt_x"/>
                                          </p:val>
                                        </p:tav>
                                      </p:tavLst>
                                    </p:anim>
                                    <p:anim calcmode="lin" valueType="num">
                                      <p:cBhvr additive="base">
                                        <p:cTn id="75" dur="500" fill="hold"/>
                                        <p:tgtEl>
                                          <p:spTgt spid="90"/>
                                        </p:tgtEl>
                                        <p:attrNameLst>
                                          <p:attrName>ppt_y</p:attrName>
                                        </p:attrNameLst>
                                      </p:cBhvr>
                                      <p:tavLst>
                                        <p:tav tm="0">
                                          <p:val>
                                            <p:strVal val="1+#ppt_h/2"/>
                                          </p:val>
                                        </p:tav>
                                        <p:tav tm="100000">
                                          <p:val>
                                            <p:strVal val="#ppt_y"/>
                                          </p:val>
                                        </p:tav>
                                      </p:tavLst>
                                    </p:anim>
                                  </p:childTnLst>
                                </p:cTn>
                              </p:par>
                              <p:par>
                                <p:cTn id="76" presetID="2" presetClass="entr" presetSubtype="4" fill="hold" grpId="0" nodeType="withEffect">
                                  <p:stCondLst>
                                    <p:cond delay="0"/>
                                  </p:stCondLst>
                                  <p:childTnLst>
                                    <p:set>
                                      <p:cBhvr>
                                        <p:cTn id="77" dur="1" fill="hold">
                                          <p:stCondLst>
                                            <p:cond delay="0"/>
                                          </p:stCondLst>
                                        </p:cTn>
                                        <p:tgtEl>
                                          <p:spTgt spid="91"/>
                                        </p:tgtEl>
                                        <p:attrNameLst>
                                          <p:attrName>style.visibility</p:attrName>
                                        </p:attrNameLst>
                                      </p:cBhvr>
                                      <p:to>
                                        <p:strVal val="visible"/>
                                      </p:to>
                                    </p:set>
                                    <p:anim calcmode="lin" valueType="num">
                                      <p:cBhvr additive="base">
                                        <p:cTn id="78" dur="500" fill="hold"/>
                                        <p:tgtEl>
                                          <p:spTgt spid="91"/>
                                        </p:tgtEl>
                                        <p:attrNameLst>
                                          <p:attrName>ppt_x</p:attrName>
                                        </p:attrNameLst>
                                      </p:cBhvr>
                                      <p:tavLst>
                                        <p:tav tm="0">
                                          <p:val>
                                            <p:strVal val="#ppt_x"/>
                                          </p:val>
                                        </p:tav>
                                        <p:tav tm="100000">
                                          <p:val>
                                            <p:strVal val="#ppt_x"/>
                                          </p:val>
                                        </p:tav>
                                      </p:tavLst>
                                    </p:anim>
                                    <p:anim calcmode="lin" valueType="num">
                                      <p:cBhvr additive="base">
                                        <p:cTn id="79" dur="500" fill="hold"/>
                                        <p:tgtEl>
                                          <p:spTgt spid="91"/>
                                        </p:tgtEl>
                                        <p:attrNameLst>
                                          <p:attrName>ppt_y</p:attrName>
                                        </p:attrNameLst>
                                      </p:cBhvr>
                                      <p:tavLst>
                                        <p:tav tm="0">
                                          <p:val>
                                            <p:strVal val="1+#ppt_h/2"/>
                                          </p:val>
                                        </p:tav>
                                        <p:tav tm="100000">
                                          <p:val>
                                            <p:strVal val="#ppt_y"/>
                                          </p:val>
                                        </p:tav>
                                      </p:tavLst>
                                    </p:anim>
                                  </p:childTnLst>
                                </p:cTn>
                              </p:par>
                              <p:par>
                                <p:cTn id="80" presetID="2" presetClass="entr" presetSubtype="4" fill="hold" grpId="0" nodeType="withEffect">
                                  <p:stCondLst>
                                    <p:cond delay="0"/>
                                  </p:stCondLst>
                                  <p:childTnLst>
                                    <p:set>
                                      <p:cBhvr>
                                        <p:cTn id="81" dur="1" fill="hold">
                                          <p:stCondLst>
                                            <p:cond delay="0"/>
                                          </p:stCondLst>
                                        </p:cTn>
                                        <p:tgtEl>
                                          <p:spTgt spid="92"/>
                                        </p:tgtEl>
                                        <p:attrNameLst>
                                          <p:attrName>style.visibility</p:attrName>
                                        </p:attrNameLst>
                                      </p:cBhvr>
                                      <p:to>
                                        <p:strVal val="visible"/>
                                      </p:to>
                                    </p:set>
                                    <p:anim calcmode="lin" valueType="num">
                                      <p:cBhvr additive="base">
                                        <p:cTn id="82" dur="500" fill="hold"/>
                                        <p:tgtEl>
                                          <p:spTgt spid="92"/>
                                        </p:tgtEl>
                                        <p:attrNameLst>
                                          <p:attrName>ppt_x</p:attrName>
                                        </p:attrNameLst>
                                      </p:cBhvr>
                                      <p:tavLst>
                                        <p:tav tm="0">
                                          <p:val>
                                            <p:strVal val="#ppt_x"/>
                                          </p:val>
                                        </p:tav>
                                        <p:tav tm="100000">
                                          <p:val>
                                            <p:strVal val="#ppt_x"/>
                                          </p:val>
                                        </p:tav>
                                      </p:tavLst>
                                    </p:anim>
                                    <p:anim calcmode="lin" valueType="num">
                                      <p:cBhvr additive="base">
                                        <p:cTn id="83" dur="500" fill="hold"/>
                                        <p:tgtEl>
                                          <p:spTgt spid="92"/>
                                        </p:tgtEl>
                                        <p:attrNameLst>
                                          <p:attrName>ppt_y</p:attrName>
                                        </p:attrNameLst>
                                      </p:cBhvr>
                                      <p:tavLst>
                                        <p:tav tm="0">
                                          <p:val>
                                            <p:strVal val="1+#ppt_h/2"/>
                                          </p:val>
                                        </p:tav>
                                        <p:tav tm="100000">
                                          <p:val>
                                            <p:strVal val="#ppt_y"/>
                                          </p:val>
                                        </p:tav>
                                      </p:tavLst>
                                    </p:anim>
                                  </p:childTnLst>
                                </p:cTn>
                              </p:par>
                            </p:childTnLst>
                          </p:cTn>
                        </p:par>
                        <p:par>
                          <p:cTn id="84" fill="hold">
                            <p:stCondLst>
                              <p:cond delay="3750"/>
                            </p:stCondLst>
                            <p:childTnLst>
                              <p:par>
                                <p:cTn id="85" presetID="2" presetClass="entr" presetSubtype="2" fill="hold" grpId="0" nodeType="afterEffect">
                                  <p:stCondLst>
                                    <p:cond delay="0"/>
                                  </p:stCondLst>
                                  <p:childTnLst>
                                    <p:set>
                                      <p:cBhvr>
                                        <p:cTn id="86" dur="1" fill="hold">
                                          <p:stCondLst>
                                            <p:cond delay="0"/>
                                          </p:stCondLst>
                                        </p:cTn>
                                        <p:tgtEl>
                                          <p:spTgt spid="50"/>
                                        </p:tgtEl>
                                        <p:attrNameLst>
                                          <p:attrName>style.visibility</p:attrName>
                                        </p:attrNameLst>
                                      </p:cBhvr>
                                      <p:to>
                                        <p:strVal val="visible"/>
                                      </p:to>
                                    </p:set>
                                    <p:anim calcmode="lin" valueType="num">
                                      <p:cBhvr additive="base">
                                        <p:cTn id="87" dur="500" fill="hold"/>
                                        <p:tgtEl>
                                          <p:spTgt spid="50"/>
                                        </p:tgtEl>
                                        <p:attrNameLst>
                                          <p:attrName>ppt_x</p:attrName>
                                        </p:attrNameLst>
                                      </p:cBhvr>
                                      <p:tavLst>
                                        <p:tav tm="0">
                                          <p:val>
                                            <p:strVal val="1+#ppt_w/2"/>
                                          </p:val>
                                        </p:tav>
                                        <p:tav tm="100000">
                                          <p:val>
                                            <p:strVal val="#ppt_x"/>
                                          </p:val>
                                        </p:tav>
                                      </p:tavLst>
                                    </p:anim>
                                    <p:anim calcmode="lin" valueType="num">
                                      <p:cBhvr additive="base">
                                        <p:cTn id="88" dur="500" fill="hold"/>
                                        <p:tgtEl>
                                          <p:spTgt spid="50"/>
                                        </p:tgtEl>
                                        <p:attrNameLst>
                                          <p:attrName>ppt_y</p:attrName>
                                        </p:attrNameLst>
                                      </p:cBhvr>
                                      <p:tavLst>
                                        <p:tav tm="0">
                                          <p:val>
                                            <p:strVal val="#ppt_y"/>
                                          </p:val>
                                        </p:tav>
                                        <p:tav tm="100000">
                                          <p:val>
                                            <p:strVal val="#ppt_y"/>
                                          </p:val>
                                        </p:tav>
                                      </p:tavLst>
                                    </p:anim>
                                  </p:childTnLst>
                                </p:cTn>
                              </p:par>
                              <p:par>
                                <p:cTn id="89" presetID="2" presetClass="entr" presetSubtype="2" fill="hold" grpId="0" nodeType="withEffect">
                                  <p:stCondLst>
                                    <p:cond delay="0"/>
                                  </p:stCondLst>
                                  <p:childTnLst>
                                    <p:set>
                                      <p:cBhvr>
                                        <p:cTn id="90" dur="1" fill="hold">
                                          <p:stCondLst>
                                            <p:cond delay="0"/>
                                          </p:stCondLst>
                                        </p:cTn>
                                        <p:tgtEl>
                                          <p:spTgt spid="84"/>
                                        </p:tgtEl>
                                        <p:attrNameLst>
                                          <p:attrName>style.visibility</p:attrName>
                                        </p:attrNameLst>
                                      </p:cBhvr>
                                      <p:to>
                                        <p:strVal val="visible"/>
                                      </p:to>
                                    </p:set>
                                    <p:anim calcmode="lin" valueType="num">
                                      <p:cBhvr additive="base">
                                        <p:cTn id="91" dur="500" fill="hold"/>
                                        <p:tgtEl>
                                          <p:spTgt spid="84"/>
                                        </p:tgtEl>
                                        <p:attrNameLst>
                                          <p:attrName>ppt_x</p:attrName>
                                        </p:attrNameLst>
                                      </p:cBhvr>
                                      <p:tavLst>
                                        <p:tav tm="0">
                                          <p:val>
                                            <p:strVal val="1+#ppt_w/2"/>
                                          </p:val>
                                        </p:tav>
                                        <p:tav tm="100000">
                                          <p:val>
                                            <p:strVal val="#ppt_x"/>
                                          </p:val>
                                        </p:tav>
                                      </p:tavLst>
                                    </p:anim>
                                    <p:anim calcmode="lin" valueType="num">
                                      <p:cBhvr additive="base">
                                        <p:cTn id="92" dur="500" fill="hold"/>
                                        <p:tgtEl>
                                          <p:spTgt spid="84"/>
                                        </p:tgtEl>
                                        <p:attrNameLst>
                                          <p:attrName>ppt_y</p:attrName>
                                        </p:attrNameLst>
                                      </p:cBhvr>
                                      <p:tavLst>
                                        <p:tav tm="0">
                                          <p:val>
                                            <p:strVal val="#ppt_y"/>
                                          </p:val>
                                        </p:tav>
                                        <p:tav tm="100000">
                                          <p:val>
                                            <p:strVal val="#ppt_y"/>
                                          </p:val>
                                        </p:tav>
                                      </p:tavLst>
                                    </p:anim>
                                  </p:childTnLst>
                                </p:cTn>
                              </p:par>
                              <p:par>
                                <p:cTn id="93" presetID="2" presetClass="entr" presetSubtype="2" fill="hold" grpId="0" nodeType="withEffect">
                                  <p:stCondLst>
                                    <p:cond delay="0"/>
                                  </p:stCondLst>
                                  <p:childTnLst>
                                    <p:set>
                                      <p:cBhvr>
                                        <p:cTn id="94" dur="1" fill="hold">
                                          <p:stCondLst>
                                            <p:cond delay="0"/>
                                          </p:stCondLst>
                                        </p:cTn>
                                        <p:tgtEl>
                                          <p:spTgt spid="49"/>
                                        </p:tgtEl>
                                        <p:attrNameLst>
                                          <p:attrName>style.visibility</p:attrName>
                                        </p:attrNameLst>
                                      </p:cBhvr>
                                      <p:to>
                                        <p:strVal val="visible"/>
                                      </p:to>
                                    </p:set>
                                    <p:anim calcmode="lin" valueType="num">
                                      <p:cBhvr additive="base">
                                        <p:cTn id="95" dur="500" fill="hold"/>
                                        <p:tgtEl>
                                          <p:spTgt spid="49"/>
                                        </p:tgtEl>
                                        <p:attrNameLst>
                                          <p:attrName>ppt_x</p:attrName>
                                        </p:attrNameLst>
                                      </p:cBhvr>
                                      <p:tavLst>
                                        <p:tav tm="0">
                                          <p:val>
                                            <p:strVal val="1+#ppt_w/2"/>
                                          </p:val>
                                        </p:tav>
                                        <p:tav tm="100000">
                                          <p:val>
                                            <p:strVal val="#ppt_x"/>
                                          </p:val>
                                        </p:tav>
                                      </p:tavLst>
                                    </p:anim>
                                    <p:anim calcmode="lin" valueType="num">
                                      <p:cBhvr additive="base">
                                        <p:cTn id="96" dur="500" fill="hold"/>
                                        <p:tgtEl>
                                          <p:spTgt spid="49"/>
                                        </p:tgtEl>
                                        <p:attrNameLst>
                                          <p:attrName>ppt_y</p:attrName>
                                        </p:attrNameLst>
                                      </p:cBhvr>
                                      <p:tavLst>
                                        <p:tav tm="0">
                                          <p:val>
                                            <p:strVal val="#ppt_y"/>
                                          </p:val>
                                        </p:tav>
                                        <p:tav tm="100000">
                                          <p:val>
                                            <p:strVal val="#ppt_y"/>
                                          </p:val>
                                        </p:tav>
                                      </p:tavLst>
                                    </p:anim>
                                  </p:childTnLst>
                                </p:cTn>
                              </p:par>
                              <p:par>
                                <p:cTn id="97" presetID="2" presetClass="entr" presetSubtype="2" fill="hold" grpId="0" nodeType="withEffect">
                                  <p:stCondLst>
                                    <p:cond delay="0"/>
                                  </p:stCondLst>
                                  <p:childTnLst>
                                    <p:set>
                                      <p:cBhvr>
                                        <p:cTn id="98" dur="1" fill="hold">
                                          <p:stCondLst>
                                            <p:cond delay="0"/>
                                          </p:stCondLst>
                                        </p:cTn>
                                        <p:tgtEl>
                                          <p:spTgt spid="85"/>
                                        </p:tgtEl>
                                        <p:attrNameLst>
                                          <p:attrName>style.visibility</p:attrName>
                                        </p:attrNameLst>
                                      </p:cBhvr>
                                      <p:to>
                                        <p:strVal val="visible"/>
                                      </p:to>
                                    </p:set>
                                    <p:anim calcmode="lin" valueType="num">
                                      <p:cBhvr additive="base">
                                        <p:cTn id="99" dur="500" fill="hold"/>
                                        <p:tgtEl>
                                          <p:spTgt spid="85"/>
                                        </p:tgtEl>
                                        <p:attrNameLst>
                                          <p:attrName>ppt_x</p:attrName>
                                        </p:attrNameLst>
                                      </p:cBhvr>
                                      <p:tavLst>
                                        <p:tav tm="0">
                                          <p:val>
                                            <p:strVal val="1+#ppt_w/2"/>
                                          </p:val>
                                        </p:tav>
                                        <p:tav tm="100000">
                                          <p:val>
                                            <p:strVal val="#ppt_x"/>
                                          </p:val>
                                        </p:tav>
                                      </p:tavLst>
                                    </p:anim>
                                    <p:anim calcmode="lin" valueType="num">
                                      <p:cBhvr additive="base">
                                        <p:cTn id="100" dur="500" fill="hold"/>
                                        <p:tgtEl>
                                          <p:spTgt spid="85"/>
                                        </p:tgtEl>
                                        <p:attrNameLst>
                                          <p:attrName>ppt_y</p:attrName>
                                        </p:attrNameLst>
                                      </p:cBhvr>
                                      <p:tavLst>
                                        <p:tav tm="0">
                                          <p:val>
                                            <p:strVal val="#ppt_y"/>
                                          </p:val>
                                        </p:tav>
                                        <p:tav tm="100000">
                                          <p:val>
                                            <p:strVal val="#ppt_y"/>
                                          </p:val>
                                        </p:tav>
                                      </p:tavLst>
                                    </p:anim>
                                  </p:childTnLst>
                                </p:cTn>
                              </p:par>
                              <p:par>
                                <p:cTn id="101" presetID="2" presetClass="entr" presetSubtype="2" fill="hold" grpId="0" nodeType="withEffect">
                                  <p:stCondLst>
                                    <p:cond delay="0"/>
                                  </p:stCondLst>
                                  <p:childTnLst>
                                    <p:set>
                                      <p:cBhvr>
                                        <p:cTn id="102" dur="1" fill="hold">
                                          <p:stCondLst>
                                            <p:cond delay="0"/>
                                          </p:stCondLst>
                                        </p:cTn>
                                        <p:tgtEl>
                                          <p:spTgt spid="48"/>
                                        </p:tgtEl>
                                        <p:attrNameLst>
                                          <p:attrName>style.visibility</p:attrName>
                                        </p:attrNameLst>
                                      </p:cBhvr>
                                      <p:to>
                                        <p:strVal val="visible"/>
                                      </p:to>
                                    </p:set>
                                    <p:anim calcmode="lin" valueType="num">
                                      <p:cBhvr additive="base">
                                        <p:cTn id="103" dur="500" fill="hold"/>
                                        <p:tgtEl>
                                          <p:spTgt spid="48"/>
                                        </p:tgtEl>
                                        <p:attrNameLst>
                                          <p:attrName>ppt_x</p:attrName>
                                        </p:attrNameLst>
                                      </p:cBhvr>
                                      <p:tavLst>
                                        <p:tav tm="0">
                                          <p:val>
                                            <p:strVal val="1+#ppt_w/2"/>
                                          </p:val>
                                        </p:tav>
                                        <p:tav tm="100000">
                                          <p:val>
                                            <p:strVal val="#ppt_x"/>
                                          </p:val>
                                        </p:tav>
                                      </p:tavLst>
                                    </p:anim>
                                    <p:anim calcmode="lin" valueType="num">
                                      <p:cBhvr additive="base">
                                        <p:cTn id="104" dur="500" fill="hold"/>
                                        <p:tgtEl>
                                          <p:spTgt spid="48"/>
                                        </p:tgtEl>
                                        <p:attrNameLst>
                                          <p:attrName>ppt_y</p:attrName>
                                        </p:attrNameLst>
                                      </p:cBhvr>
                                      <p:tavLst>
                                        <p:tav tm="0">
                                          <p:val>
                                            <p:strVal val="#ppt_y"/>
                                          </p:val>
                                        </p:tav>
                                        <p:tav tm="100000">
                                          <p:val>
                                            <p:strVal val="#ppt_y"/>
                                          </p:val>
                                        </p:tav>
                                      </p:tavLst>
                                    </p:anim>
                                  </p:childTnLst>
                                </p:cTn>
                              </p:par>
                              <p:par>
                                <p:cTn id="105" presetID="2" presetClass="entr" presetSubtype="2" fill="hold" grpId="0" nodeType="withEffect">
                                  <p:stCondLst>
                                    <p:cond delay="0"/>
                                  </p:stCondLst>
                                  <p:childTnLst>
                                    <p:set>
                                      <p:cBhvr>
                                        <p:cTn id="106" dur="1" fill="hold">
                                          <p:stCondLst>
                                            <p:cond delay="0"/>
                                          </p:stCondLst>
                                        </p:cTn>
                                        <p:tgtEl>
                                          <p:spTgt spid="86"/>
                                        </p:tgtEl>
                                        <p:attrNameLst>
                                          <p:attrName>style.visibility</p:attrName>
                                        </p:attrNameLst>
                                      </p:cBhvr>
                                      <p:to>
                                        <p:strVal val="visible"/>
                                      </p:to>
                                    </p:set>
                                    <p:anim calcmode="lin" valueType="num">
                                      <p:cBhvr additive="base">
                                        <p:cTn id="107" dur="500" fill="hold"/>
                                        <p:tgtEl>
                                          <p:spTgt spid="86"/>
                                        </p:tgtEl>
                                        <p:attrNameLst>
                                          <p:attrName>ppt_x</p:attrName>
                                        </p:attrNameLst>
                                      </p:cBhvr>
                                      <p:tavLst>
                                        <p:tav tm="0">
                                          <p:val>
                                            <p:strVal val="1+#ppt_w/2"/>
                                          </p:val>
                                        </p:tav>
                                        <p:tav tm="100000">
                                          <p:val>
                                            <p:strVal val="#ppt_x"/>
                                          </p:val>
                                        </p:tav>
                                      </p:tavLst>
                                    </p:anim>
                                    <p:anim calcmode="lin" valueType="num">
                                      <p:cBhvr additive="base">
                                        <p:cTn id="108" dur="500" fill="hold"/>
                                        <p:tgtEl>
                                          <p:spTgt spid="86"/>
                                        </p:tgtEl>
                                        <p:attrNameLst>
                                          <p:attrName>ppt_y</p:attrName>
                                        </p:attrNameLst>
                                      </p:cBhvr>
                                      <p:tavLst>
                                        <p:tav tm="0">
                                          <p:val>
                                            <p:strVal val="#ppt_y"/>
                                          </p:val>
                                        </p:tav>
                                        <p:tav tm="100000">
                                          <p:val>
                                            <p:strVal val="#ppt_y"/>
                                          </p:val>
                                        </p:tav>
                                      </p:tavLst>
                                    </p:anim>
                                  </p:childTnLst>
                                </p:cTn>
                              </p:par>
                              <p:par>
                                <p:cTn id="109" presetID="2" presetClass="entr" presetSubtype="2" fill="hold" grpId="0" nodeType="withEffect">
                                  <p:stCondLst>
                                    <p:cond delay="0"/>
                                  </p:stCondLst>
                                  <p:childTnLst>
                                    <p:set>
                                      <p:cBhvr>
                                        <p:cTn id="110" dur="1" fill="hold">
                                          <p:stCondLst>
                                            <p:cond delay="0"/>
                                          </p:stCondLst>
                                        </p:cTn>
                                        <p:tgtEl>
                                          <p:spTgt spid="47"/>
                                        </p:tgtEl>
                                        <p:attrNameLst>
                                          <p:attrName>style.visibility</p:attrName>
                                        </p:attrNameLst>
                                      </p:cBhvr>
                                      <p:to>
                                        <p:strVal val="visible"/>
                                      </p:to>
                                    </p:set>
                                    <p:anim calcmode="lin" valueType="num">
                                      <p:cBhvr additive="base">
                                        <p:cTn id="111" dur="500" fill="hold"/>
                                        <p:tgtEl>
                                          <p:spTgt spid="47"/>
                                        </p:tgtEl>
                                        <p:attrNameLst>
                                          <p:attrName>ppt_x</p:attrName>
                                        </p:attrNameLst>
                                      </p:cBhvr>
                                      <p:tavLst>
                                        <p:tav tm="0">
                                          <p:val>
                                            <p:strVal val="1+#ppt_w/2"/>
                                          </p:val>
                                        </p:tav>
                                        <p:tav tm="100000">
                                          <p:val>
                                            <p:strVal val="#ppt_x"/>
                                          </p:val>
                                        </p:tav>
                                      </p:tavLst>
                                    </p:anim>
                                    <p:anim calcmode="lin" valueType="num">
                                      <p:cBhvr additive="base">
                                        <p:cTn id="112" dur="500" fill="hold"/>
                                        <p:tgtEl>
                                          <p:spTgt spid="47"/>
                                        </p:tgtEl>
                                        <p:attrNameLst>
                                          <p:attrName>ppt_y</p:attrName>
                                        </p:attrNameLst>
                                      </p:cBhvr>
                                      <p:tavLst>
                                        <p:tav tm="0">
                                          <p:val>
                                            <p:strVal val="#ppt_y"/>
                                          </p:val>
                                        </p:tav>
                                        <p:tav tm="100000">
                                          <p:val>
                                            <p:strVal val="#ppt_y"/>
                                          </p:val>
                                        </p:tav>
                                      </p:tavLst>
                                    </p:anim>
                                  </p:childTnLst>
                                </p:cTn>
                              </p:par>
                              <p:par>
                                <p:cTn id="113" presetID="2" presetClass="entr" presetSubtype="2" fill="hold" grpId="0" nodeType="withEffect">
                                  <p:stCondLst>
                                    <p:cond delay="0"/>
                                  </p:stCondLst>
                                  <p:childTnLst>
                                    <p:set>
                                      <p:cBhvr>
                                        <p:cTn id="114" dur="1" fill="hold">
                                          <p:stCondLst>
                                            <p:cond delay="0"/>
                                          </p:stCondLst>
                                        </p:cTn>
                                        <p:tgtEl>
                                          <p:spTgt spid="87"/>
                                        </p:tgtEl>
                                        <p:attrNameLst>
                                          <p:attrName>style.visibility</p:attrName>
                                        </p:attrNameLst>
                                      </p:cBhvr>
                                      <p:to>
                                        <p:strVal val="visible"/>
                                      </p:to>
                                    </p:set>
                                    <p:anim calcmode="lin" valueType="num">
                                      <p:cBhvr additive="base">
                                        <p:cTn id="115" dur="500" fill="hold"/>
                                        <p:tgtEl>
                                          <p:spTgt spid="87"/>
                                        </p:tgtEl>
                                        <p:attrNameLst>
                                          <p:attrName>ppt_x</p:attrName>
                                        </p:attrNameLst>
                                      </p:cBhvr>
                                      <p:tavLst>
                                        <p:tav tm="0">
                                          <p:val>
                                            <p:strVal val="1+#ppt_w/2"/>
                                          </p:val>
                                        </p:tav>
                                        <p:tav tm="100000">
                                          <p:val>
                                            <p:strVal val="#ppt_x"/>
                                          </p:val>
                                        </p:tav>
                                      </p:tavLst>
                                    </p:anim>
                                    <p:anim calcmode="lin" valueType="num">
                                      <p:cBhvr additive="base">
                                        <p:cTn id="116" dur="500" fill="hold"/>
                                        <p:tgtEl>
                                          <p:spTgt spid="8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animBg="1"/>
      <p:bldP spid="44" grpId="0" animBg="1"/>
      <p:bldP spid="45" grpId="0" animBg="1"/>
      <p:bldP spid="46" grpId="0" animBg="1"/>
      <p:bldP spid="47" grpId="0" animBg="1"/>
      <p:bldP spid="48" grpId="0" animBg="1"/>
      <p:bldP spid="49" grpId="0" animBg="1"/>
      <p:bldP spid="50" grpId="0" animBg="1"/>
      <p:bldP spid="51" grpId="0" animBg="1"/>
      <p:bldP spid="52" grpId="0" animBg="1"/>
      <p:bldP spid="53" grpId="0" animBg="1"/>
      <p:bldP spid="54" grpId="0" animBg="1"/>
      <p:bldP spid="55" grpId="0" animBg="1"/>
      <p:bldP spid="56" grpId="0" animBg="1"/>
      <p:bldP spid="57" grpId="0" animBg="1"/>
      <p:bldP spid="84" grpId="0"/>
      <p:bldP spid="85" grpId="0"/>
      <p:bldP spid="86" grpId="0"/>
      <p:bldP spid="87" grpId="0"/>
      <p:bldP spid="88" grpId="0"/>
      <p:bldP spid="89" grpId="0"/>
      <p:bldP spid="90" grpId="0"/>
      <p:bldP spid="91" grpId="0"/>
      <p:bldP spid="9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AutoShape 3"/>
          <p:cNvSpPr>
            <a:spLocks noChangeArrowheads="1"/>
          </p:cNvSpPr>
          <p:nvPr/>
        </p:nvSpPr>
        <p:spPr bwMode="auto">
          <a:xfrm>
            <a:off x="694915" y="1752607"/>
            <a:ext cx="7820428" cy="2657644"/>
          </a:xfrm>
          <a:prstGeom prst="rect">
            <a:avLst/>
          </a:prstGeom>
          <a:solidFill>
            <a:srgbClr val="595959">
              <a:alpha val="78000"/>
            </a:srgbClr>
          </a:solidFill>
          <a:ln w="12700" cmpd="sng">
            <a:solidFill>
              <a:schemeClr val="bg1"/>
            </a:solidFill>
            <a:miter lim="800000"/>
            <a:headEnd/>
            <a:tailEnd/>
          </a:ln>
        </p:spPr>
        <p:txBody>
          <a:bodyPr lIns="68603" tIns="34302" rIns="68603" bIns="34302" anchor="ct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endParaRPr lang="zh-CN" altLang="en-US"/>
          </a:p>
        </p:txBody>
      </p:sp>
      <p:sp>
        <p:nvSpPr>
          <p:cNvPr id="61" name="AutoShape 3"/>
          <p:cNvSpPr>
            <a:spLocks noChangeArrowheads="1"/>
          </p:cNvSpPr>
          <p:nvPr/>
        </p:nvSpPr>
        <p:spPr bwMode="auto">
          <a:xfrm>
            <a:off x="802908" y="1610412"/>
            <a:ext cx="7602643" cy="2691785"/>
          </a:xfrm>
          <a:prstGeom prst="rect">
            <a:avLst/>
          </a:prstGeom>
          <a:solidFill>
            <a:schemeClr val="tx2">
              <a:lumMod val="60000"/>
              <a:lumOff val="40000"/>
            </a:schemeClr>
          </a:solidFill>
          <a:ln w="12700" cmpd="sng">
            <a:solidFill>
              <a:schemeClr val="bg1"/>
            </a:solidFill>
            <a:miter lim="800000"/>
            <a:headEnd/>
            <a:tailEnd/>
          </a:ln>
        </p:spPr>
        <p:txBody>
          <a:bodyPr wrap="none" lIns="68603" tIns="34302" rIns="68603" bIns="34302" anchor="ct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endParaRPr lang="zh-CN" altLang="en-US" sz="1500">
              <a:solidFill>
                <a:schemeClr val="tx2"/>
              </a:solidFill>
              <a:ea typeface="微软雅黑" pitchFamily="34" charset="-122"/>
            </a:endParaRPr>
          </a:p>
        </p:txBody>
      </p:sp>
      <p:sp>
        <p:nvSpPr>
          <p:cNvPr id="62" name="TextBox 61"/>
          <p:cNvSpPr txBox="1"/>
          <p:nvPr/>
        </p:nvSpPr>
        <p:spPr>
          <a:xfrm>
            <a:off x="1330400" y="1988601"/>
            <a:ext cx="6698973" cy="2008896"/>
          </a:xfrm>
          <a:prstGeom prst="rect">
            <a:avLst/>
          </a:prstGeom>
          <a:noFill/>
        </p:spPr>
        <p:txBody>
          <a:bodyPr wrap="square" lIns="68627" tIns="34314" rIns="68627" bIns="34314" rtlCol="0">
            <a:spAutoFit/>
          </a:bodyPr>
          <a:lstStyle/>
          <a:p>
            <a:pPr>
              <a:lnSpc>
                <a:spcPct val="150000"/>
              </a:lnSpc>
            </a:pPr>
            <a:r>
              <a:rPr lang="zh-CN" altLang="en-US" sz="1400" dirty="0">
                <a:solidFill>
                  <a:schemeClr val="bg1"/>
                </a:solidFill>
                <a:latin typeface="微软雅黑" pitchFamily="34" charset="-122"/>
                <a:ea typeface="微软雅黑" pitchFamily="34" charset="-122"/>
                <a:sym typeface="微软雅黑" pitchFamily="34" charset="-122"/>
              </a:rPr>
              <a:t>回顾这一年的工作，在取得成绩的同时，我们也找到了工作中的不足和问题，主要反映于</a:t>
            </a:r>
            <a:r>
              <a:rPr lang="en-US" altLang="zh-CN" sz="1400" dirty="0">
                <a:solidFill>
                  <a:schemeClr val="bg1"/>
                </a:solidFill>
                <a:latin typeface="微软雅黑" pitchFamily="34" charset="-122"/>
                <a:ea typeface="微软雅黑" pitchFamily="34" charset="-122"/>
                <a:sym typeface="微软雅黑" pitchFamily="34" charset="-122"/>
              </a:rPr>
              <a:t>xx</a:t>
            </a:r>
            <a:r>
              <a:rPr lang="zh-CN" altLang="en-US" sz="1400" dirty="0">
                <a:solidFill>
                  <a:schemeClr val="bg1"/>
                </a:solidFill>
                <a:latin typeface="微软雅黑" pitchFamily="34" charset="-122"/>
                <a:ea typeface="微软雅黑" pitchFamily="34" charset="-122"/>
                <a:sym typeface="微软雅黑" pitchFamily="34" charset="-122"/>
              </a:rPr>
              <a:t>及</a:t>
            </a:r>
            <a:r>
              <a:rPr lang="en-US" altLang="zh-CN" sz="1400" dirty="0">
                <a:solidFill>
                  <a:schemeClr val="bg1"/>
                </a:solidFill>
                <a:latin typeface="微软雅黑" pitchFamily="34" charset="-122"/>
                <a:ea typeface="微软雅黑" pitchFamily="34" charset="-122"/>
                <a:sym typeface="微软雅黑" pitchFamily="34" charset="-122"/>
              </a:rPr>
              <a:t>xxx</a:t>
            </a:r>
            <a:r>
              <a:rPr lang="zh-CN" altLang="en-US" sz="1400" dirty="0">
                <a:solidFill>
                  <a:schemeClr val="bg1"/>
                </a:solidFill>
                <a:latin typeface="微软雅黑" pitchFamily="34" charset="-122"/>
                <a:ea typeface="微软雅黑" pitchFamily="34" charset="-122"/>
                <a:sym typeface="微软雅黑" pitchFamily="34" charset="-122"/>
              </a:rPr>
              <a:t>的风格、定型还有待进一步探索，尤其是网上的公司产品库充分体现我们</a:t>
            </a:r>
            <a:r>
              <a:rPr lang="en-US" altLang="zh-CN" sz="1400" dirty="0">
                <a:solidFill>
                  <a:schemeClr val="bg1"/>
                </a:solidFill>
                <a:latin typeface="微软雅黑" pitchFamily="34" charset="-122"/>
                <a:ea typeface="微软雅黑" pitchFamily="34" charset="-122"/>
                <a:sym typeface="微软雅黑" pitchFamily="34" charset="-122"/>
              </a:rPr>
              <a:t>xxxxx</a:t>
            </a:r>
            <a:r>
              <a:rPr lang="zh-CN" altLang="en-US" sz="1400" dirty="0">
                <a:solidFill>
                  <a:schemeClr val="bg1"/>
                </a:solidFill>
                <a:latin typeface="微软雅黑" pitchFamily="34" charset="-122"/>
                <a:ea typeface="微软雅黑" pitchFamily="34" charset="-122"/>
                <a:sym typeface="微软雅黑" pitchFamily="34" charset="-122"/>
              </a:rPr>
              <a:t>和我们这个平台能为客户提供良好的商机和快捷方便的信息、导航的功能发挥。展望新的一年，我们将继续努力，力争各项工作更上一个新台阶。</a:t>
            </a:r>
            <a:r>
              <a:rPr lang="en-US" altLang="zh-CN" sz="1400" dirty="0">
                <a:solidFill>
                  <a:schemeClr val="bg1"/>
                </a:solidFill>
                <a:latin typeface="微软雅黑" pitchFamily="34" charset="-122"/>
                <a:ea typeface="微软雅黑" pitchFamily="34" charset="-122"/>
              </a:rPr>
              <a:t>2015</a:t>
            </a:r>
            <a:r>
              <a:rPr lang="zh-CN" altLang="en-US" sz="1400" dirty="0">
                <a:solidFill>
                  <a:schemeClr val="bg1"/>
                </a:solidFill>
                <a:latin typeface="微软雅黑" pitchFamily="34" charset="-122"/>
                <a:ea typeface="微软雅黑" pitchFamily="34" charset="-122"/>
              </a:rPr>
              <a:t>我们所向披靡，</a:t>
            </a:r>
            <a:r>
              <a:rPr lang="en-US" altLang="zh-CN" sz="1400" dirty="0">
                <a:solidFill>
                  <a:schemeClr val="bg1"/>
                </a:solidFill>
                <a:latin typeface="微软雅黑" pitchFamily="34" charset="-122"/>
                <a:ea typeface="微软雅黑" pitchFamily="34" charset="-122"/>
              </a:rPr>
              <a:t>2016</a:t>
            </a:r>
            <a:r>
              <a:rPr lang="zh-CN" altLang="en-US" sz="1400" dirty="0">
                <a:solidFill>
                  <a:schemeClr val="bg1"/>
                </a:solidFill>
                <a:latin typeface="微软雅黑" pitchFamily="34" charset="-122"/>
                <a:ea typeface="微软雅黑" pitchFamily="34" charset="-122"/>
              </a:rPr>
              <a:t>我们勇往直前！</a:t>
            </a:r>
            <a:endParaRPr lang="zh-CN" altLang="en-US" sz="1400" dirty="0">
              <a:solidFill>
                <a:schemeClr val="bg1"/>
              </a:solidFill>
              <a:latin typeface="微软雅黑" pitchFamily="34" charset="-122"/>
              <a:ea typeface="微软雅黑" pitchFamily="34" charset="-122"/>
              <a:sym typeface="微软雅黑" pitchFamily="34" charset="-122"/>
            </a:endParaRPr>
          </a:p>
          <a:p>
            <a:pPr>
              <a:lnSpc>
                <a:spcPct val="150000"/>
              </a:lnSpc>
            </a:pPr>
            <a:endParaRPr lang="zh-CN" altLang="en-US" sz="1400" dirty="0">
              <a:solidFill>
                <a:schemeClr val="bg1"/>
              </a:solidFill>
              <a:latin typeface="微软雅黑" pitchFamily="34" charset="-122"/>
              <a:ea typeface="微软雅黑" pitchFamily="34" charset="-122"/>
            </a:endParaRPr>
          </a:p>
        </p:txBody>
      </p:sp>
      <p:grpSp>
        <p:nvGrpSpPr>
          <p:cNvPr id="63" name="组合 62"/>
          <p:cNvGrpSpPr/>
          <p:nvPr/>
        </p:nvGrpSpPr>
        <p:grpSpPr>
          <a:xfrm>
            <a:off x="2845696" y="-2235050"/>
            <a:ext cx="3396690" cy="3398501"/>
            <a:chOff x="-4798513" y="274911"/>
            <a:chExt cx="6419015" cy="6418848"/>
          </a:xfrm>
          <a:solidFill>
            <a:schemeClr val="tx2">
              <a:lumMod val="60000"/>
              <a:lumOff val="40000"/>
            </a:schemeClr>
          </a:solidFill>
        </p:grpSpPr>
        <p:sp>
          <p:nvSpPr>
            <p:cNvPr id="64" name="椭圆 63"/>
            <p:cNvSpPr/>
            <p:nvPr/>
          </p:nvSpPr>
          <p:spPr>
            <a:xfrm>
              <a:off x="-4798513" y="274911"/>
              <a:ext cx="6419015" cy="6418848"/>
            </a:xfrm>
            <a:prstGeom prst="ellipse">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8" tIns="60948" rIns="121898" bIns="60948" anchor="ctr"/>
            <a:lstStyle/>
            <a:p>
              <a:pPr algn="ctr">
                <a:defRPr/>
              </a:pPr>
              <a:endParaRPr lang="zh-CN" altLang="en-US"/>
            </a:p>
          </p:txBody>
        </p:sp>
        <p:sp>
          <p:nvSpPr>
            <p:cNvPr id="65" name="文本框 2"/>
            <p:cNvSpPr txBox="1">
              <a:spLocks noChangeArrowheads="1"/>
            </p:cNvSpPr>
            <p:nvPr/>
          </p:nvSpPr>
          <p:spPr bwMode="auto">
            <a:xfrm>
              <a:off x="-3574007" y="4972170"/>
              <a:ext cx="4081682" cy="1279223"/>
            </a:xfrm>
            <a:prstGeom prst="rect">
              <a:avLst/>
            </a:prstGeom>
            <a:grpFill/>
            <a:ln w="9525">
              <a:noFill/>
              <a:miter lim="800000"/>
              <a:headEnd/>
              <a:tailEnd/>
            </a:ln>
          </p:spPr>
          <p:txBody>
            <a:bodyPr wrap="square" lIns="121898" tIns="60948" rIns="121898" bIns="60948">
              <a:spAutoFit/>
            </a:bodyPr>
            <a:lstStyle/>
            <a:p>
              <a:pPr algn="ctr"/>
              <a:r>
                <a:rPr lang="zh-CN" altLang="en-US" sz="3600" b="1" dirty="0">
                  <a:solidFill>
                    <a:schemeClr val="bg1"/>
                  </a:solidFill>
                  <a:latin typeface="微软雅黑" pitchFamily="34" charset="-122"/>
                  <a:ea typeface="微软雅黑" pitchFamily="34" charset="-122"/>
                </a:rPr>
                <a:t>前 言</a:t>
              </a:r>
            </a:p>
          </p:txBody>
        </p:sp>
      </p:grpSp>
    </p:spTree>
    <p:extLst>
      <p:ext uri="{BB962C8B-B14F-4D97-AF65-F5344CB8AC3E}">
        <p14:creationId xmlns:p14="http://schemas.microsoft.com/office/powerpoint/2010/main" val="1456637517"/>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63"/>
                                        </p:tgtEl>
                                        <p:attrNameLst>
                                          <p:attrName>style.visibility</p:attrName>
                                        </p:attrNameLst>
                                      </p:cBhvr>
                                      <p:to>
                                        <p:strVal val="visible"/>
                                      </p:to>
                                    </p:set>
                                    <p:animEffect transition="in" filter="randombar(horizontal)">
                                      <p:cBhvr>
                                        <p:cTn id="7" dur="500"/>
                                        <p:tgtEl>
                                          <p:spTgt spid="63"/>
                                        </p:tgtEl>
                                      </p:cBhvr>
                                    </p:animEffect>
                                  </p:childTnLst>
                                </p:cTn>
                              </p:par>
                            </p:childTnLst>
                          </p:cTn>
                        </p:par>
                        <p:par>
                          <p:cTn id="8" fill="hold">
                            <p:stCondLst>
                              <p:cond delay="500"/>
                            </p:stCondLst>
                            <p:childTnLst>
                              <p:par>
                                <p:cTn id="9" presetID="12" presetClass="entr" presetSubtype="1" fill="hold" grpId="0" nodeType="afterEffect">
                                  <p:stCondLst>
                                    <p:cond delay="0"/>
                                  </p:stCondLst>
                                  <p:childTnLst>
                                    <p:set>
                                      <p:cBhvr>
                                        <p:cTn id="10" dur="1" fill="hold">
                                          <p:stCondLst>
                                            <p:cond delay="0"/>
                                          </p:stCondLst>
                                        </p:cTn>
                                        <p:tgtEl>
                                          <p:spTgt spid="61"/>
                                        </p:tgtEl>
                                        <p:attrNameLst>
                                          <p:attrName>style.visibility</p:attrName>
                                        </p:attrNameLst>
                                      </p:cBhvr>
                                      <p:to>
                                        <p:strVal val="visible"/>
                                      </p:to>
                                    </p:set>
                                    <p:animEffect transition="in" filter="slide(fromTop)">
                                      <p:cBhvr>
                                        <p:cTn id="11" dur="500"/>
                                        <p:tgtEl>
                                          <p:spTgt spid="61"/>
                                        </p:tgtEl>
                                      </p:cBhvr>
                                    </p:animEffect>
                                  </p:childTnLst>
                                </p:cTn>
                              </p:par>
                              <p:par>
                                <p:cTn id="12" presetID="12" presetClass="entr" presetSubtype="4" fill="hold" grpId="0" nodeType="withEffect">
                                  <p:stCondLst>
                                    <p:cond delay="0"/>
                                  </p:stCondLst>
                                  <p:childTnLst>
                                    <p:set>
                                      <p:cBhvr>
                                        <p:cTn id="13" dur="1" fill="hold">
                                          <p:stCondLst>
                                            <p:cond delay="0"/>
                                          </p:stCondLst>
                                        </p:cTn>
                                        <p:tgtEl>
                                          <p:spTgt spid="49"/>
                                        </p:tgtEl>
                                        <p:attrNameLst>
                                          <p:attrName>style.visibility</p:attrName>
                                        </p:attrNameLst>
                                      </p:cBhvr>
                                      <p:to>
                                        <p:strVal val="visible"/>
                                      </p:to>
                                    </p:set>
                                    <p:animEffect transition="in" filter="slide(fromBottom)">
                                      <p:cBhvr>
                                        <p:cTn id="14" dur="500"/>
                                        <p:tgtEl>
                                          <p:spTgt spid="49"/>
                                        </p:tgtEl>
                                      </p:cBhvr>
                                    </p:animEffect>
                                  </p:childTnLst>
                                </p:cTn>
                              </p:par>
                            </p:childTnLst>
                          </p:cTn>
                        </p:par>
                        <p:par>
                          <p:cTn id="15" fill="hold">
                            <p:stCondLst>
                              <p:cond delay="1000"/>
                            </p:stCondLst>
                            <p:childTnLst>
                              <p:par>
                                <p:cTn id="16" presetID="22" presetClass="entr" presetSubtype="8" fill="hold" grpId="0" nodeType="afterEffect">
                                  <p:stCondLst>
                                    <p:cond delay="0"/>
                                  </p:stCondLst>
                                  <p:iterate type="lt">
                                    <p:tmPct val="30000"/>
                                  </p:iterate>
                                  <p:childTnLst>
                                    <p:set>
                                      <p:cBhvr>
                                        <p:cTn id="17" dur="1" fill="hold">
                                          <p:stCondLst>
                                            <p:cond delay="0"/>
                                          </p:stCondLst>
                                        </p:cTn>
                                        <p:tgtEl>
                                          <p:spTgt spid="62"/>
                                        </p:tgtEl>
                                        <p:attrNameLst>
                                          <p:attrName>style.visibility</p:attrName>
                                        </p:attrNameLst>
                                      </p:cBhvr>
                                      <p:to>
                                        <p:strVal val="visible"/>
                                      </p:to>
                                    </p:set>
                                    <p:animEffect transition="in" filter="wipe(left)">
                                      <p:cBhvr>
                                        <p:cTn id="18" dur="100"/>
                                        <p:tgtEl>
                                          <p:spTgt spid="62"/>
                                        </p:tgtEl>
                                      </p:cBhvr>
                                    </p:animEffect>
                                  </p:childTnLst>
                                </p:cTn>
                              </p:par>
                              <p:par>
                                <p:cTn id="19" presetID="36" presetClass="emph" presetSubtype="0" fill="hold" grpId="1" nodeType="withEffect">
                                  <p:stCondLst>
                                    <p:cond delay="0"/>
                                  </p:stCondLst>
                                  <p:iterate type="lt">
                                    <p:tmPct val="30000"/>
                                  </p:iterate>
                                  <p:childTnLst>
                                    <p:animScale>
                                      <p:cBhvr>
                                        <p:cTn id="20" dur="50" autoRev="1" fill="hold">
                                          <p:stCondLst>
                                            <p:cond delay="0"/>
                                          </p:stCondLst>
                                        </p:cTn>
                                        <p:tgtEl>
                                          <p:spTgt spid="62"/>
                                        </p:tgtEl>
                                      </p:cBhvr>
                                      <p:to x="80000" y="100000"/>
                                    </p:animScale>
                                    <p:anim by="(#ppt_w*0.10)" calcmode="lin" valueType="num">
                                      <p:cBhvr>
                                        <p:cTn id="21" dur="50" autoRev="1" fill="hold">
                                          <p:stCondLst>
                                            <p:cond delay="0"/>
                                          </p:stCondLst>
                                        </p:cTn>
                                        <p:tgtEl>
                                          <p:spTgt spid="62"/>
                                        </p:tgtEl>
                                        <p:attrNameLst>
                                          <p:attrName>ppt_x</p:attrName>
                                        </p:attrNameLst>
                                      </p:cBhvr>
                                    </p:anim>
                                    <p:anim by="(-#ppt_w*0.10)" calcmode="lin" valueType="num">
                                      <p:cBhvr>
                                        <p:cTn id="22" dur="50" autoRev="1" fill="hold">
                                          <p:stCondLst>
                                            <p:cond delay="0"/>
                                          </p:stCondLst>
                                        </p:cTn>
                                        <p:tgtEl>
                                          <p:spTgt spid="62"/>
                                        </p:tgtEl>
                                        <p:attrNameLst>
                                          <p:attrName>ppt_y</p:attrName>
                                        </p:attrNameLst>
                                      </p:cBhvr>
                                    </p:anim>
                                    <p:animRot by="-480000">
                                      <p:cBhvr>
                                        <p:cTn id="23" dur="50" autoRev="1" fill="hold">
                                          <p:stCondLst>
                                            <p:cond delay="0"/>
                                          </p:stCondLst>
                                        </p:cTn>
                                        <p:tgtEl>
                                          <p:spTgt spid="6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animBg="1" autoUpdateAnimBg="0"/>
      <p:bldP spid="61" grpId="0" animBg="1" autoUpdateAnimBg="0"/>
      <p:bldP spid="62" grpId="0"/>
      <p:bldP spid="62" grpId="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3" name="组合 52"/>
          <p:cNvGrpSpPr/>
          <p:nvPr/>
        </p:nvGrpSpPr>
        <p:grpSpPr>
          <a:xfrm>
            <a:off x="6994172" y="1976952"/>
            <a:ext cx="1509760" cy="1237121"/>
            <a:chOff x="7737176" y="3044094"/>
            <a:chExt cx="1677511" cy="1374579"/>
          </a:xfrm>
        </p:grpSpPr>
        <p:grpSp>
          <p:nvGrpSpPr>
            <p:cNvPr id="54" name="组合 53"/>
            <p:cNvGrpSpPr/>
            <p:nvPr/>
          </p:nvGrpSpPr>
          <p:grpSpPr>
            <a:xfrm>
              <a:off x="7737176" y="3044094"/>
              <a:ext cx="1677511" cy="1374579"/>
              <a:chOff x="7647017" y="2699415"/>
              <a:chExt cx="2617944" cy="2145185"/>
            </a:xfrm>
          </p:grpSpPr>
          <p:sp>
            <p:nvSpPr>
              <p:cNvPr id="56" name="Oval 8"/>
              <p:cNvSpPr>
                <a:spLocks noChangeArrowheads="1"/>
              </p:cNvSpPr>
              <p:nvPr/>
            </p:nvSpPr>
            <p:spPr bwMode="auto">
              <a:xfrm flipV="1">
                <a:off x="7647017" y="4399449"/>
                <a:ext cx="2617944" cy="445151"/>
              </a:xfrm>
              <a:prstGeom prst="ellipse">
                <a:avLst/>
              </a:prstGeom>
              <a:gradFill rotWithShape="1">
                <a:gsLst>
                  <a:gs pos="0">
                    <a:srgbClr val="000000">
                      <a:alpha val="70000"/>
                    </a:srgbClr>
                  </a:gs>
                  <a:gs pos="100000">
                    <a:srgbClr val="FFFFFF">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defTabSz="822960">
                  <a:defRPr/>
                </a:pPr>
                <a:endParaRPr lang="zh-CN" altLang="en-US" sz="1620" kern="0" dirty="0">
                  <a:solidFill>
                    <a:sysClr val="windowText" lastClr="000000"/>
                  </a:solidFill>
                  <a:latin typeface="Arial" pitchFamily="34" charset="0"/>
                  <a:ea typeface="微软雅黑" pitchFamily="34" charset="-122"/>
                </a:endParaRPr>
              </a:p>
            </p:txBody>
          </p:sp>
          <p:sp>
            <p:nvSpPr>
              <p:cNvPr id="57" name="Oval 19"/>
              <p:cNvSpPr>
                <a:spLocks noChangeArrowheads="1"/>
              </p:cNvSpPr>
              <p:nvPr/>
            </p:nvSpPr>
            <p:spPr bwMode="auto">
              <a:xfrm>
                <a:off x="8011516" y="2699415"/>
                <a:ext cx="1931237" cy="1931674"/>
              </a:xfrm>
              <a:prstGeom prst="ellipse">
                <a:avLst/>
              </a:prstGeom>
              <a:solidFill>
                <a:srgbClr val="0070C0"/>
              </a:solidFill>
              <a:ln w="25400" cap="flat" cmpd="sng" algn="ctr">
                <a:noFill/>
                <a:prstDash val="solid"/>
              </a:ln>
              <a:effectLst/>
            </p:spPr>
            <p:txBody>
              <a:bodyPr rtlCol="0" anchor="ctr"/>
              <a:lstStyle/>
              <a:p>
                <a:pPr algn="ctr"/>
                <a:endParaRPr lang="zh-CN" altLang="en-US" b="1" kern="0" dirty="0">
                  <a:solidFill>
                    <a:sysClr val="window" lastClr="FFFFFF"/>
                  </a:solidFill>
                  <a:latin typeface="微软雅黑" pitchFamily="34" charset="-122"/>
                  <a:ea typeface="微软雅黑" pitchFamily="34" charset="-122"/>
                </a:endParaRPr>
              </a:p>
            </p:txBody>
          </p:sp>
          <p:sp>
            <p:nvSpPr>
              <p:cNvPr id="58" name="未知"/>
              <p:cNvSpPr>
                <a:spLocks/>
              </p:cNvSpPr>
              <p:nvPr/>
            </p:nvSpPr>
            <p:spPr bwMode="auto">
              <a:xfrm>
                <a:off x="8233034" y="2743729"/>
                <a:ext cx="1490214" cy="727147"/>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822960">
                  <a:defRPr/>
                </a:pPr>
                <a:endParaRPr lang="zh-CN" altLang="en-US" sz="1620" kern="0" dirty="0">
                  <a:solidFill>
                    <a:sysClr val="windowText" lastClr="000000"/>
                  </a:solidFill>
                  <a:latin typeface="Arial" pitchFamily="34" charset="0"/>
                  <a:ea typeface="微软雅黑" pitchFamily="34" charset="-122"/>
                </a:endParaRPr>
              </a:p>
            </p:txBody>
          </p:sp>
        </p:grpSp>
        <p:sp>
          <p:nvSpPr>
            <p:cNvPr id="55" name="TextBox 54"/>
            <p:cNvSpPr txBox="1"/>
            <p:nvPr/>
          </p:nvSpPr>
          <p:spPr>
            <a:xfrm>
              <a:off x="8036109" y="3341756"/>
              <a:ext cx="1104648" cy="656590"/>
            </a:xfrm>
            <a:prstGeom prst="rect">
              <a:avLst/>
            </a:prstGeom>
            <a:noFill/>
          </p:spPr>
          <p:txBody>
            <a:bodyPr wrap="none" rtlCol="0">
              <a:spAutoFit/>
            </a:bodyPr>
            <a:lstStyle/>
            <a:p>
              <a:pPr defTabSz="822960">
                <a:defRPr/>
              </a:pPr>
              <a:r>
                <a:rPr lang="en-US" altLang="zh-CN" sz="3240" i="1" kern="0" dirty="0">
                  <a:solidFill>
                    <a:sysClr val="window" lastClr="FFFFFF"/>
                  </a:solidFill>
                  <a:latin typeface="Impact" pitchFamily="34" charset="0"/>
                  <a:ea typeface="微软雅黑" pitchFamily="34" charset="-122"/>
                </a:rPr>
                <a:t>2013</a:t>
              </a:r>
              <a:endParaRPr lang="zh-CN" altLang="en-US" sz="3240" i="1" kern="0" dirty="0">
                <a:solidFill>
                  <a:sysClr val="window" lastClr="FFFFFF"/>
                </a:solidFill>
                <a:latin typeface="Impact" pitchFamily="34" charset="0"/>
                <a:ea typeface="微软雅黑" pitchFamily="34" charset="-122"/>
              </a:endParaRPr>
            </a:p>
          </p:txBody>
        </p:sp>
      </p:grpSp>
      <p:sp>
        <p:nvSpPr>
          <p:cNvPr id="59" name="AutoShape 7"/>
          <p:cNvSpPr>
            <a:spLocks noChangeArrowheads="1"/>
          </p:cNvSpPr>
          <p:nvPr/>
        </p:nvSpPr>
        <p:spPr bwMode="auto">
          <a:xfrm>
            <a:off x="676892" y="2158893"/>
            <a:ext cx="6015321" cy="824388"/>
          </a:xfrm>
          <a:prstGeom prst="homePlate">
            <a:avLst>
              <a:gd name="adj" fmla="val 40030"/>
            </a:avLst>
          </a:prstGeom>
          <a:gradFill rotWithShape="1">
            <a:gsLst>
              <a:gs pos="0">
                <a:srgbClr val="B2B2B2">
                  <a:gamma/>
                  <a:tint val="5882"/>
                  <a:invGamma/>
                </a:srgbClr>
              </a:gs>
              <a:gs pos="100000">
                <a:srgbClr val="EAEAEA"/>
              </a:gs>
            </a:gsLst>
            <a:lin ang="5400000" scaled="1"/>
          </a:gradFill>
          <a:ln w="9525">
            <a:solidFill>
              <a:srgbClr val="EAEAEA"/>
            </a:solidFill>
            <a:miter lim="800000"/>
            <a:headEnd/>
            <a:tailEnd/>
          </a:ln>
          <a:effectLst/>
        </p:spPr>
        <p:txBody>
          <a:bodyPr wrap="none" anchor="ctr"/>
          <a:lstStyle/>
          <a:p>
            <a:pPr marL="321470" indent="-321470">
              <a:lnSpc>
                <a:spcPct val="120000"/>
              </a:lnSpc>
              <a:defRPr/>
            </a:pPr>
            <a:endParaRPr lang="zh-CN" altLang="en-US" sz="1080" kern="0" dirty="0">
              <a:solidFill>
                <a:srgbClr val="646464"/>
              </a:solidFill>
              <a:latin typeface="Arial" pitchFamily="34" charset="0"/>
              <a:ea typeface="微软雅黑" pitchFamily="34" charset="-122"/>
            </a:endParaRPr>
          </a:p>
        </p:txBody>
      </p:sp>
      <p:sp>
        <p:nvSpPr>
          <p:cNvPr id="60" name="AutoShape 8"/>
          <p:cNvSpPr>
            <a:spLocks noChangeArrowheads="1"/>
          </p:cNvSpPr>
          <p:nvPr/>
        </p:nvSpPr>
        <p:spPr bwMode="auto">
          <a:xfrm>
            <a:off x="4748182" y="2147119"/>
            <a:ext cx="510596" cy="844391"/>
          </a:xfrm>
          <a:prstGeom prst="chevron">
            <a:avLst>
              <a:gd name="adj" fmla="val 55472"/>
            </a:avLst>
          </a:prstGeom>
          <a:solidFill>
            <a:srgbClr val="0070C0"/>
          </a:solidFill>
          <a:ln w="25400" cap="flat" cmpd="sng" algn="ctr">
            <a:noFill/>
            <a:prstDash val="solid"/>
          </a:ln>
          <a:effectLst/>
        </p:spPr>
        <p:txBody>
          <a:bodyPr rtlCol="0" anchor="ctr"/>
          <a:lstStyle/>
          <a:p>
            <a:pPr algn="ctr"/>
            <a:endParaRPr lang="zh-CN" altLang="en-US" b="1" kern="0" dirty="0">
              <a:solidFill>
                <a:sysClr val="window" lastClr="FFFFFF"/>
              </a:solidFill>
              <a:latin typeface="微软雅黑" pitchFamily="34" charset="-122"/>
              <a:ea typeface="微软雅黑" pitchFamily="34" charset="-122"/>
            </a:endParaRPr>
          </a:p>
        </p:txBody>
      </p:sp>
      <p:sp>
        <p:nvSpPr>
          <p:cNvPr id="61" name="AutoShape 8"/>
          <p:cNvSpPr>
            <a:spLocks noChangeArrowheads="1"/>
          </p:cNvSpPr>
          <p:nvPr/>
        </p:nvSpPr>
        <p:spPr bwMode="auto">
          <a:xfrm>
            <a:off x="3141439" y="2147119"/>
            <a:ext cx="510596" cy="844391"/>
          </a:xfrm>
          <a:prstGeom prst="chevron">
            <a:avLst>
              <a:gd name="adj" fmla="val 55472"/>
            </a:avLst>
          </a:prstGeom>
          <a:solidFill>
            <a:srgbClr val="0070C0"/>
          </a:solidFill>
          <a:ln w="25400" cap="flat" cmpd="sng" algn="ctr">
            <a:noFill/>
            <a:prstDash val="solid"/>
          </a:ln>
          <a:effectLst/>
        </p:spPr>
        <p:txBody>
          <a:bodyPr rtlCol="0" anchor="ctr"/>
          <a:lstStyle/>
          <a:p>
            <a:pPr algn="ctr"/>
            <a:endParaRPr lang="zh-CN" altLang="en-US" b="1" kern="0" dirty="0">
              <a:solidFill>
                <a:sysClr val="window" lastClr="FFFFFF"/>
              </a:solidFill>
              <a:latin typeface="微软雅黑" pitchFamily="34" charset="-122"/>
              <a:ea typeface="微软雅黑" pitchFamily="34" charset="-122"/>
            </a:endParaRPr>
          </a:p>
        </p:txBody>
      </p:sp>
      <p:sp>
        <p:nvSpPr>
          <p:cNvPr id="62" name="AutoShape 8"/>
          <p:cNvSpPr>
            <a:spLocks noChangeArrowheads="1"/>
          </p:cNvSpPr>
          <p:nvPr/>
        </p:nvSpPr>
        <p:spPr bwMode="auto">
          <a:xfrm>
            <a:off x="1534696" y="2147119"/>
            <a:ext cx="510596" cy="844391"/>
          </a:xfrm>
          <a:prstGeom prst="chevron">
            <a:avLst>
              <a:gd name="adj" fmla="val 55472"/>
            </a:avLst>
          </a:prstGeom>
          <a:solidFill>
            <a:srgbClr val="0070C0"/>
          </a:solidFill>
          <a:ln w="25400" cap="flat" cmpd="sng" algn="ctr">
            <a:noFill/>
            <a:prstDash val="solid"/>
          </a:ln>
          <a:effectLst/>
        </p:spPr>
        <p:txBody>
          <a:bodyPr rtlCol="0" anchor="ctr"/>
          <a:lstStyle/>
          <a:p>
            <a:pPr algn="ctr"/>
            <a:endParaRPr lang="zh-CN" altLang="en-US" b="1" kern="0" dirty="0">
              <a:solidFill>
                <a:sysClr val="window" lastClr="FFFFFF"/>
              </a:solidFill>
              <a:latin typeface="微软雅黑" pitchFamily="34" charset="-122"/>
              <a:ea typeface="微软雅黑" pitchFamily="34" charset="-122"/>
            </a:endParaRPr>
          </a:p>
        </p:txBody>
      </p:sp>
      <p:sp>
        <p:nvSpPr>
          <p:cNvPr id="63" name="AutoShape 8"/>
          <p:cNvSpPr>
            <a:spLocks noChangeArrowheads="1"/>
          </p:cNvSpPr>
          <p:nvPr/>
        </p:nvSpPr>
        <p:spPr bwMode="auto">
          <a:xfrm>
            <a:off x="6354927" y="2147119"/>
            <a:ext cx="510596" cy="844391"/>
          </a:xfrm>
          <a:prstGeom prst="chevron">
            <a:avLst>
              <a:gd name="adj" fmla="val 55472"/>
            </a:avLst>
          </a:prstGeom>
          <a:solidFill>
            <a:srgbClr val="0070C0"/>
          </a:solidFill>
          <a:ln w="25400" cap="flat" cmpd="sng" algn="ctr">
            <a:noFill/>
            <a:prstDash val="solid"/>
          </a:ln>
          <a:effectLst/>
        </p:spPr>
        <p:txBody>
          <a:bodyPr rtlCol="0" anchor="ctr"/>
          <a:lstStyle/>
          <a:p>
            <a:pPr algn="ctr"/>
            <a:endParaRPr lang="zh-CN" altLang="en-US" b="1" kern="0" dirty="0">
              <a:solidFill>
                <a:sysClr val="window" lastClr="FFFFFF"/>
              </a:solidFill>
              <a:latin typeface="微软雅黑" pitchFamily="34" charset="-122"/>
              <a:ea typeface="微软雅黑" pitchFamily="34" charset="-122"/>
            </a:endParaRPr>
          </a:p>
        </p:txBody>
      </p:sp>
      <p:sp>
        <p:nvSpPr>
          <p:cNvPr id="64" name="TextBox 63"/>
          <p:cNvSpPr txBox="1"/>
          <p:nvPr/>
        </p:nvSpPr>
        <p:spPr>
          <a:xfrm>
            <a:off x="692888" y="2404886"/>
            <a:ext cx="622286" cy="341632"/>
          </a:xfrm>
          <a:prstGeom prst="rect">
            <a:avLst/>
          </a:prstGeom>
          <a:noFill/>
        </p:spPr>
        <p:txBody>
          <a:bodyPr wrap="none" rtlCol="0">
            <a:spAutoFit/>
          </a:bodyPr>
          <a:lstStyle>
            <a:defPPr>
              <a:defRPr lang="zh-CN"/>
            </a:defPPr>
            <a:lvl1pPr>
              <a:defRPr i="1">
                <a:solidFill>
                  <a:srgbClr val="646464"/>
                </a:solidFill>
              </a:defRPr>
            </a:lvl1pPr>
          </a:lstStyle>
          <a:p>
            <a:pPr>
              <a:defRPr/>
            </a:pPr>
            <a:r>
              <a:rPr lang="en-US" altLang="zh-CN" sz="1620" kern="0" dirty="0">
                <a:latin typeface="Impact" pitchFamily="34" charset="0"/>
                <a:ea typeface="微软雅黑" pitchFamily="34" charset="-122"/>
              </a:rPr>
              <a:t>2009</a:t>
            </a:r>
            <a:endParaRPr lang="zh-CN" altLang="en-US" sz="1620" kern="0" dirty="0">
              <a:latin typeface="Impact" pitchFamily="34" charset="0"/>
              <a:ea typeface="微软雅黑" pitchFamily="34" charset="-122"/>
            </a:endParaRPr>
          </a:p>
        </p:txBody>
      </p:sp>
      <p:sp>
        <p:nvSpPr>
          <p:cNvPr id="65" name="TextBox 64"/>
          <p:cNvSpPr txBox="1"/>
          <p:nvPr/>
        </p:nvSpPr>
        <p:spPr>
          <a:xfrm>
            <a:off x="2299631" y="2404886"/>
            <a:ext cx="588623" cy="341632"/>
          </a:xfrm>
          <a:prstGeom prst="rect">
            <a:avLst/>
          </a:prstGeom>
          <a:noFill/>
        </p:spPr>
        <p:txBody>
          <a:bodyPr wrap="none" rtlCol="0">
            <a:spAutoFit/>
          </a:bodyPr>
          <a:lstStyle>
            <a:defPPr>
              <a:defRPr lang="zh-CN"/>
            </a:defPPr>
            <a:lvl1pPr>
              <a:defRPr i="1">
                <a:solidFill>
                  <a:srgbClr val="646464"/>
                </a:solidFill>
              </a:defRPr>
            </a:lvl1pPr>
          </a:lstStyle>
          <a:p>
            <a:pPr>
              <a:defRPr/>
            </a:pPr>
            <a:r>
              <a:rPr lang="en-US" altLang="zh-CN" sz="1620" kern="0" dirty="0">
                <a:latin typeface="Impact" pitchFamily="34" charset="0"/>
                <a:ea typeface="微软雅黑" pitchFamily="34" charset="-122"/>
              </a:rPr>
              <a:t>2010</a:t>
            </a:r>
            <a:endParaRPr lang="zh-CN" altLang="en-US" sz="1620" kern="0" dirty="0">
              <a:latin typeface="Impact" pitchFamily="34" charset="0"/>
              <a:ea typeface="微软雅黑" pitchFamily="34" charset="-122"/>
            </a:endParaRPr>
          </a:p>
        </p:txBody>
      </p:sp>
      <p:sp>
        <p:nvSpPr>
          <p:cNvPr id="66" name="TextBox 65"/>
          <p:cNvSpPr txBox="1"/>
          <p:nvPr/>
        </p:nvSpPr>
        <p:spPr>
          <a:xfrm>
            <a:off x="3906374" y="2404886"/>
            <a:ext cx="556563" cy="341632"/>
          </a:xfrm>
          <a:prstGeom prst="rect">
            <a:avLst/>
          </a:prstGeom>
          <a:noFill/>
        </p:spPr>
        <p:txBody>
          <a:bodyPr wrap="none" rtlCol="0">
            <a:spAutoFit/>
          </a:bodyPr>
          <a:lstStyle/>
          <a:p>
            <a:pPr>
              <a:defRPr/>
            </a:pPr>
            <a:r>
              <a:rPr lang="en-US" altLang="zh-CN" sz="1620" i="1" kern="0" dirty="0">
                <a:solidFill>
                  <a:srgbClr val="646464"/>
                </a:solidFill>
                <a:latin typeface="Impact" pitchFamily="34" charset="0"/>
                <a:ea typeface="微软雅黑" pitchFamily="34" charset="-122"/>
              </a:rPr>
              <a:t>2011</a:t>
            </a:r>
            <a:endParaRPr lang="zh-CN" altLang="en-US" sz="1620" i="1" kern="0" dirty="0">
              <a:solidFill>
                <a:srgbClr val="646464"/>
              </a:solidFill>
              <a:latin typeface="Impact" pitchFamily="34" charset="0"/>
              <a:ea typeface="微软雅黑" pitchFamily="34" charset="-122"/>
            </a:endParaRPr>
          </a:p>
        </p:txBody>
      </p:sp>
      <p:sp>
        <p:nvSpPr>
          <p:cNvPr id="67" name="TextBox 66"/>
          <p:cNvSpPr txBox="1"/>
          <p:nvPr/>
        </p:nvSpPr>
        <p:spPr>
          <a:xfrm>
            <a:off x="5513117" y="2404886"/>
            <a:ext cx="582211" cy="341632"/>
          </a:xfrm>
          <a:prstGeom prst="rect">
            <a:avLst/>
          </a:prstGeom>
          <a:noFill/>
        </p:spPr>
        <p:txBody>
          <a:bodyPr wrap="none" rtlCol="0">
            <a:spAutoFit/>
          </a:bodyPr>
          <a:lstStyle>
            <a:defPPr>
              <a:defRPr lang="zh-CN"/>
            </a:defPPr>
            <a:lvl1pPr>
              <a:defRPr i="1">
                <a:solidFill>
                  <a:srgbClr val="646464"/>
                </a:solidFill>
              </a:defRPr>
            </a:lvl1pPr>
          </a:lstStyle>
          <a:p>
            <a:pPr>
              <a:defRPr/>
            </a:pPr>
            <a:r>
              <a:rPr lang="en-US" altLang="zh-CN" sz="1620" kern="0" dirty="0">
                <a:latin typeface="Impact" pitchFamily="34" charset="0"/>
                <a:ea typeface="微软雅黑" pitchFamily="34" charset="-122"/>
              </a:rPr>
              <a:t>2012</a:t>
            </a:r>
            <a:endParaRPr lang="zh-CN" altLang="en-US" sz="1620" kern="0" dirty="0">
              <a:latin typeface="Impact" pitchFamily="34" charset="0"/>
              <a:ea typeface="微软雅黑" pitchFamily="34" charset="-122"/>
            </a:endParaRPr>
          </a:p>
        </p:txBody>
      </p:sp>
      <p:grpSp>
        <p:nvGrpSpPr>
          <p:cNvPr id="68" name="组合 67"/>
          <p:cNvGrpSpPr/>
          <p:nvPr/>
        </p:nvGrpSpPr>
        <p:grpSpPr>
          <a:xfrm>
            <a:off x="929602" y="2845250"/>
            <a:ext cx="1733338" cy="1333703"/>
            <a:chOff x="941884" y="3983470"/>
            <a:chExt cx="1925931" cy="1481892"/>
          </a:xfrm>
        </p:grpSpPr>
        <p:cxnSp>
          <p:nvCxnSpPr>
            <p:cNvPr id="69" name="直接连接符 68"/>
            <p:cNvCxnSpPr/>
            <p:nvPr/>
          </p:nvCxnSpPr>
          <p:spPr>
            <a:xfrm>
              <a:off x="941884" y="3983470"/>
              <a:ext cx="0" cy="1358533"/>
            </a:xfrm>
            <a:prstGeom prst="line">
              <a:avLst/>
            </a:prstGeom>
            <a:noFill/>
            <a:ln w="9525" cap="flat" cmpd="sng" algn="ctr">
              <a:solidFill>
                <a:srgbClr val="888888"/>
              </a:solidFill>
              <a:prstDash val="solid"/>
              <a:headEnd type="oval" w="med" len="med"/>
              <a:tailEnd type="oval" w="med" len="med"/>
            </a:ln>
            <a:effectLst/>
          </p:spPr>
        </p:cxnSp>
        <p:sp>
          <p:nvSpPr>
            <p:cNvPr id="70" name="TextBox 69"/>
            <p:cNvSpPr txBox="1"/>
            <p:nvPr/>
          </p:nvSpPr>
          <p:spPr>
            <a:xfrm>
              <a:off x="941884" y="4393273"/>
              <a:ext cx="1925931" cy="1072089"/>
            </a:xfrm>
            <a:prstGeom prst="rect">
              <a:avLst/>
            </a:prstGeom>
            <a:noFill/>
          </p:spPr>
          <p:txBody>
            <a:bodyPr wrap="square" rtlCol="0">
              <a:spAutoFit/>
            </a:bodyPr>
            <a:lstStyle/>
            <a:p>
              <a:pPr>
                <a:lnSpc>
                  <a:spcPct val="150000"/>
                </a:lnSpc>
                <a:defRPr/>
              </a:pPr>
              <a:r>
                <a:rPr lang="zh-CN" altLang="en-US" sz="1620" b="1" kern="0" dirty="0">
                  <a:solidFill>
                    <a:srgbClr val="646464"/>
                  </a:solidFill>
                  <a:latin typeface="Arial" pitchFamily="34" charset="0"/>
                  <a:ea typeface="微软雅黑" pitchFamily="34" charset="-122"/>
                </a:rPr>
                <a:t>此处添加标题</a:t>
              </a:r>
              <a:endParaRPr lang="en-US" altLang="zh-CN" sz="1620" b="1" kern="0" dirty="0">
                <a:solidFill>
                  <a:srgbClr val="646464"/>
                </a:solidFill>
                <a:latin typeface="Arial" pitchFamily="34" charset="0"/>
                <a:ea typeface="微软雅黑" pitchFamily="34" charset="-122"/>
              </a:endParaRPr>
            </a:p>
            <a:p>
              <a:pPr>
                <a:lnSpc>
                  <a:spcPct val="150000"/>
                </a:lnSpc>
                <a:defRPr/>
              </a:pPr>
              <a:r>
                <a:rPr lang="zh-CN" altLang="en-US" sz="1080" kern="0" dirty="0">
                  <a:solidFill>
                    <a:srgbClr val="646464"/>
                  </a:solidFill>
                  <a:latin typeface="Arial" pitchFamily="34" charset="0"/>
                  <a:ea typeface="微软雅黑" pitchFamily="34" charset="-122"/>
                </a:rPr>
                <a:t>点击此处添加段落文本</a:t>
              </a:r>
            </a:p>
            <a:p>
              <a:pPr>
                <a:lnSpc>
                  <a:spcPct val="150000"/>
                </a:lnSpc>
                <a:defRPr/>
              </a:pPr>
              <a:r>
                <a:rPr lang="zh-CN" altLang="en-US" sz="1080" kern="0" dirty="0">
                  <a:solidFill>
                    <a:srgbClr val="646464"/>
                  </a:solidFill>
                  <a:latin typeface="Arial" pitchFamily="34" charset="0"/>
                  <a:ea typeface="微软雅黑" pitchFamily="34" charset="-122"/>
                </a:rPr>
                <a:t>点击此处添加段落文本</a:t>
              </a:r>
            </a:p>
          </p:txBody>
        </p:sp>
      </p:grpSp>
      <p:grpSp>
        <p:nvGrpSpPr>
          <p:cNvPr id="71" name="组合 70"/>
          <p:cNvGrpSpPr/>
          <p:nvPr/>
        </p:nvGrpSpPr>
        <p:grpSpPr>
          <a:xfrm>
            <a:off x="2538468" y="985276"/>
            <a:ext cx="1733338" cy="1352294"/>
            <a:chOff x="2293144" y="1916832"/>
            <a:chExt cx="1925931" cy="1502549"/>
          </a:xfrm>
        </p:grpSpPr>
        <p:cxnSp>
          <p:nvCxnSpPr>
            <p:cNvPr id="72" name="直接连接符 71"/>
            <p:cNvCxnSpPr/>
            <p:nvPr/>
          </p:nvCxnSpPr>
          <p:spPr>
            <a:xfrm>
              <a:off x="2293144" y="2060848"/>
              <a:ext cx="0" cy="1358533"/>
            </a:xfrm>
            <a:prstGeom prst="line">
              <a:avLst/>
            </a:prstGeom>
            <a:noFill/>
            <a:ln w="9525" cap="flat" cmpd="sng" algn="ctr">
              <a:solidFill>
                <a:srgbClr val="888888"/>
              </a:solidFill>
              <a:prstDash val="solid"/>
              <a:headEnd type="oval" w="med" len="med"/>
              <a:tailEnd type="oval" w="med" len="med"/>
            </a:ln>
            <a:effectLst/>
          </p:spPr>
        </p:cxnSp>
        <p:sp>
          <p:nvSpPr>
            <p:cNvPr id="73" name="TextBox 72"/>
            <p:cNvSpPr txBox="1"/>
            <p:nvPr/>
          </p:nvSpPr>
          <p:spPr>
            <a:xfrm>
              <a:off x="2293144" y="1916832"/>
              <a:ext cx="1925931" cy="1072089"/>
            </a:xfrm>
            <a:prstGeom prst="rect">
              <a:avLst/>
            </a:prstGeom>
            <a:noFill/>
          </p:spPr>
          <p:txBody>
            <a:bodyPr wrap="square" rtlCol="0">
              <a:spAutoFit/>
            </a:bodyPr>
            <a:lstStyle/>
            <a:p>
              <a:pPr>
                <a:lnSpc>
                  <a:spcPct val="150000"/>
                </a:lnSpc>
                <a:defRPr/>
              </a:pPr>
              <a:r>
                <a:rPr lang="zh-CN" altLang="en-US" sz="1620" b="1" kern="0" dirty="0">
                  <a:solidFill>
                    <a:srgbClr val="646464"/>
                  </a:solidFill>
                  <a:latin typeface="Arial" pitchFamily="34" charset="0"/>
                  <a:ea typeface="微软雅黑" pitchFamily="34" charset="-122"/>
                </a:rPr>
                <a:t>此处添加标题</a:t>
              </a:r>
              <a:endParaRPr lang="en-US" altLang="zh-CN" sz="1620" b="1" kern="0" dirty="0">
                <a:solidFill>
                  <a:srgbClr val="646464"/>
                </a:solidFill>
                <a:latin typeface="Arial" pitchFamily="34" charset="0"/>
                <a:ea typeface="微软雅黑" pitchFamily="34" charset="-122"/>
              </a:endParaRPr>
            </a:p>
            <a:p>
              <a:pPr>
                <a:lnSpc>
                  <a:spcPct val="150000"/>
                </a:lnSpc>
                <a:defRPr/>
              </a:pPr>
              <a:r>
                <a:rPr lang="zh-CN" altLang="en-US" sz="1080" kern="0" dirty="0">
                  <a:solidFill>
                    <a:srgbClr val="646464"/>
                  </a:solidFill>
                  <a:latin typeface="Arial" pitchFamily="34" charset="0"/>
                  <a:ea typeface="微软雅黑" pitchFamily="34" charset="-122"/>
                </a:rPr>
                <a:t>点击此处添加段落文本</a:t>
              </a:r>
            </a:p>
            <a:p>
              <a:pPr>
                <a:lnSpc>
                  <a:spcPct val="150000"/>
                </a:lnSpc>
                <a:defRPr/>
              </a:pPr>
              <a:r>
                <a:rPr lang="zh-CN" altLang="en-US" sz="1080" kern="0" dirty="0">
                  <a:solidFill>
                    <a:srgbClr val="646464"/>
                  </a:solidFill>
                  <a:latin typeface="Arial" pitchFamily="34" charset="0"/>
                  <a:ea typeface="微软雅黑" pitchFamily="34" charset="-122"/>
                </a:rPr>
                <a:t>点击此处添加段落文本</a:t>
              </a:r>
            </a:p>
          </p:txBody>
        </p:sp>
      </p:grpSp>
      <p:grpSp>
        <p:nvGrpSpPr>
          <p:cNvPr id="74" name="组合 73"/>
          <p:cNvGrpSpPr/>
          <p:nvPr/>
        </p:nvGrpSpPr>
        <p:grpSpPr>
          <a:xfrm>
            <a:off x="4111674" y="2864687"/>
            <a:ext cx="1733338" cy="1336481"/>
            <a:chOff x="3641104" y="3980384"/>
            <a:chExt cx="1925931" cy="1484978"/>
          </a:xfrm>
        </p:grpSpPr>
        <p:cxnSp>
          <p:nvCxnSpPr>
            <p:cNvPr id="75" name="直接连接符 74"/>
            <p:cNvCxnSpPr/>
            <p:nvPr/>
          </p:nvCxnSpPr>
          <p:spPr>
            <a:xfrm>
              <a:off x="3648596" y="3980384"/>
              <a:ext cx="0" cy="1358533"/>
            </a:xfrm>
            <a:prstGeom prst="line">
              <a:avLst/>
            </a:prstGeom>
            <a:noFill/>
            <a:ln w="9525" cap="flat" cmpd="sng" algn="ctr">
              <a:solidFill>
                <a:srgbClr val="888888"/>
              </a:solidFill>
              <a:prstDash val="solid"/>
              <a:headEnd type="oval" w="med" len="med"/>
              <a:tailEnd type="oval" w="med" len="med"/>
            </a:ln>
            <a:effectLst/>
          </p:spPr>
        </p:cxnSp>
        <p:sp>
          <p:nvSpPr>
            <p:cNvPr id="76" name="TextBox 75"/>
            <p:cNvSpPr txBox="1"/>
            <p:nvPr/>
          </p:nvSpPr>
          <p:spPr>
            <a:xfrm>
              <a:off x="3641104" y="4393273"/>
              <a:ext cx="1925931" cy="1072089"/>
            </a:xfrm>
            <a:prstGeom prst="rect">
              <a:avLst/>
            </a:prstGeom>
            <a:noFill/>
          </p:spPr>
          <p:txBody>
            <a:bodyPr wrap="square" rtlCol="0">
              <a:spAutoFit/>
            </a:bodyPr>
            <a:lstStyle/>
            <a:p>
              <a:pPr>
                <a:lnSpc>
                  <a:spcPct val="150000"/>
                </a:lnSpc>
                <a:defRPr/>
              </a:pPr>
              <a:r>
                <a:rPr lang="zh-CN" altLang="en-US" sz="1620" b="1" kern="0" dirty="0">
                  <a:solidFill>
                    <a:srgbClr val="0070C0"/>
                  </a:solidFill>
                  <a:latin typeface="Arial" pitchFamily="34" charset="0"/>
                  <a:ea typeface="微软雅黑" pitchFamily="34" charset="-122"/>
                </a:rPr>
                <a:t>此处添加标题</a:t>
              </a:r>
              <a:endParaRPr lang="en-US" altLang="zh-CN" sz="1620" b="1" kern="0" dirty="0">
                <a:solidFill>
                  <a:srgbClr val="0070C0"/>
                </a:solidFill>
                <a:latin typeface="Arial" pitchFamily="34" charset="0"/>
                <a:ea typeface="微软雅黑" pitchFamily="34" charset="-122"/>
              </a:endParaRPr>
            </a:p>
            <a:p>
              <a:pPr>
                <a:lnSpc>
                  <a:spcPct val="150000"/>
                </a:lnSpc>
                <a:defRPr/>
              </a:pPr>
              <a:r>
                <a:rPr lang="zh-CN" altLang="en-US" sz="1080" kern="0" dirty="0">
                  <a:solidFill>
                    <a:srgbClr val="0070C0"/>
                  </a:solidFill>
                  <a:latin typeface="Arial" pitchFamily="34" charset="0"/>
                  <a:ea typeface="微软雅黑" pitchFamily="34" charset="-122"/>
                </a:rPr>
                <a:t>点击此处添加段落文本</a:t>
              </a:r>
            </a:p>
            <a:p>
              <a:pPr>
                <a:lnSpc>
                  <a:spcPct val="150000"/>
                </a:lnSpc>
                <a:defRPr/>
              </a:pPr>
              <a:r>
                <a:rPr lang="zh-CN" altLang="en-US" sz="1080" kern="0" dirty="0">
                  <a:solidFill>
                    <a:srgbClr val="0070C0"/>
                  </a:solidFill>
                  <a:latin typeface="Arial" pitchFamily="34" charset="0"/>
                  <a:ea typeface="微软雅黑" pitchFamily="34" charset="-122"/>
                </a:rPr>
                <a:t>点击此处添加段落文本</a:t>
              </a:r>
            </a:p>
          </p:txBody>
        </p:sp>
      </p:grpSp>
      <p:grpSp>
        <p:nvGrpSpPr>
          <p:cNvPr id="77" name="组合 76"/>
          <p:cNvGrpSpPr/>
          <p:nvPr/>
        </p:nvGrpSpPr>
        <p:grpSpPr>
          <a:xfrm>
            <a:off x="5748311" y="985276"/>
            <a:ext cx="1733338" cy="1352294"/>
            <a:chOff x="5044092" y="1916832"/>
            <a:chExt cx="1925931" cy="1502549"/>
          </a:xfrm>
        </p:grpSpPr>
        <p:cxnSp>
          <p:nvCxnSpPr>
            <p:cNvPr id="78" name="直接连接符 77"/>
            <p:cNvCxnSpPr/>
            <p:nvPr/>
          </p:nvCxnSpPr>
          <p:spPr>
            <a:xfrm>
              <a:off x="5044092" y="2060848"/>
              <a:ext cx="0" cy="1358533"/>
            </a:xfrm>
            <a:prstGeom prst="line">
              <a:avLst/>
            </a:prstGeom>
            <a:noFill/>
            <a:ln w="9525" cap="flat" cmpd="sng" algn="ctr">
              <a:solidFill>
                <a:srgbClr val="888888"/>
              </a:solidFill>
              <a:prstDash val="solid"/>
              <a:headEnd type="oval" w="med" len="med"/>
              <a:tailEnd type="oval" w="med" len="med"/>
            </a:ln>
            <a:effectLst/>
          </p:spPr>
        </p:cxnSp>
        <p:sp>
          <p:nvSpPr>
            <p:cNvPr id="79" name="TextBox 78"/>
            <p:cNvSpPr txBox="1"/>
            <p:nvPr/>
          </p:nvSpPr>
          <p:spPr>
            <a:xfrm>
              <a:off x="5044092" y="1916832"/>
              <a:ext cx="1925931" cy="1072089"/>
            </a:xfrm>
            <a:prstGeom prst="rect">
              <a:avLst/>
            </a:prstGeom>
            <a:noFill/>
          </p:spPr>
          <p:txBody>
            <a:bodyPr wrap="square" rtlCol="0">
              <a:spAutoFit/>
            </a:bodyPr>
            <a:lstStyle/>
            <a:p>
              <a:pPr>
                <a:lnSpc>
                  <a:spcPct val="150000"/>
                </a:lnSpc>
                <a:defRPr/>
              </a:pPr>
              <a:r>
                <a:rPr lang="zh-CN" altLang="en-US" sz="1620" b="1" kern="0" dirty="0">
                  <a:solidFill>
                    <a:srgbClr val="646464"/>
                  </a:solidFill>
                  <a:latin typeface="Arial" pitchFamily="34" charset="0"/>
                  <a:ea typeface="微软雅黑" pitchFamily="34" charset="-122"/>
                </a:rPr>
                <a:t>此处添加标题</a:t>
              </a:r>
              <a:endParaRPr lang="en-US" altLang="zh-CN" sz="1620" b="1" kern="0" dirty="0">
                <a:solidFill>
                  <a:srgbClr val="646464"/>
                </a:solidFill>
                <a:latin typeface="Arial" pitchFamily="34" charset="0"/>
                <a:ea typeface="微软雅黑" pitchFamily="34" charset="-122"/>
              </a:endParaRPr>
            </a:p>
            <a:p>
              <a:pPr>
                <a:lnSpc>
                  <a:spcPct val="150000"/>
                </a:lnSpc>
                <a:defRPr/>
              </a:pPr>
              <a:r>
                <a:rPr lang="zh-CN" altLang="en-US" sz="1080" kern="0" dirty="0">
                  <a:solidFill>
                    <a:srgbClr val="646464"/>
                  </a:solidFill>
                  <a:latin typeface="Arial" pitchFamily="34" charset="0"/>
                  <a:ea typeface="微软雅黑" pitchFamily="34" charset="-122"/>
                </a:rPr>
                <a:t>点击此处添加段落文本</a:t>
              </a:r>
            </a:p>
            <a:p>
              <a:pPr>
                <a:lnSpc>
                  <a:spcPct val="150000"/>
                </a:lnSpc>
                <a:defRPr/>
              </a:pPr>
              <a:r>
                <a:rPr lang="zh-CN" altLang="en-US" sz="1080" kern="0" dirty="0">
                  <a:solidFill>
                    <a:srgbClr val="646464"/>
                  </a:solidFill>
                  <a:latin typeface="Arial" pitchFamily="34" charset="0"/>
                  <a:ea typeface="微软雅黑" pitchFamily="34" charset="-122"/>
                </a:rPr>
                <a:t>点击此处添加段落文本</a:t>
              </a:r>
            </a:p>
          </p:txBody>
        </p:sp>
      </p:grpSp>
    </p:spTree>
    <p:extLst>
      <p:ext uri="{BB962C8B-B14F-4D97-AF65-F5344CB8AC3E}">
        <p14:creationId xmlns:p14="http://schemas.microsoft.com/office/powerpoint/2010/main" val="2394116991"/>
      </p:ext>
    </p:extLst>
  </p:cSld>
  <p:clrMapOvr>
    <a:masterClrMapping/>
  </p:clrMapOvr>
  <p:transition spd="slow" advClick="0" advTm="6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9"/>
                                        </p:tgtEl>
                                        <p:attrNameLst>
                                          <p:attrName>style.visibility</p:attrName>
                                        </p:attrNameLst>
                                      </p:cBhvr>
                                      <p:to>
                                        <p:strVal val="visible"/>
                                      </p:to>
                                    </p:set>
                                    <p:anim calcmode="lin" valueType="num">
                                      <p:cBhvr additive="base">
                                        <p:cTn id="7" dur="500" fill="hold"/>
                                        <p:tgtEl>
                                          <p:spTgt spid="59"/>
                                        </p:tgtEl>
                                        <p:attrNameLst>
                                          <p:attrName>ppt_x</p:attrName>
                                        </p:attrNameLst>
                                      </p:cBhvr>
                                      <p:tavLst>
                                        <p:tav tm="0">
                                          <p:val>
                                            <p:strVal val="0-#ppt_w/2"/>
                                          </p:val>
                                        </p:tav>
                                        <p:tav tm="100000">
                                          <p:val>
                                            <p:strVal val="#ppt_x"/>
                                          </p:val>
                                        </p:tav>
                                      </p:tavLst>
                                    </p:anim>
                                    <p:anim calcmode="lin" valueType="num">
                                      <p:cBhvr additive="base">
                                        <p:cTn id="8" dur="500" fill="hold"/>
                                        <p:tgtEl>
                                          <p:spTgt spid="5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62"/>
                                        </p:tgtEl>
                                        <p:attrNameLst>
                                          <p:attrName>style.visibility</p:attrName>
                                        </p:attrNameLst>
                                      </p:cBhvr>
                                      <p:to>
                                        <p:strVal val="visible"/>
                                      </p:to>
                                    </p:set>
                                    <p:anim calcmode="lin" valueType="num">
                                      <p:cBhvr additive="base">
                                        <p:cTn id="12" dur="500" fill="hold"/>
                                        <p:tgtEl>
                                          <p:spTgt spid="62"/>
                                        </p:tgtEl>
                                        <p:attrNameLst>
                                          <p:attrName>ppt_x</p:attrName>
                                        </p:attrNameLst>
                                      </p:cBhvr>
                                      <p:tavLst>
                                        <p:tav tm="0">
                                          <p:val>
                                            <p:strVal val="0-#ppt_w/2"/>
                                          </p:val>
                                        </p:tav>
                                        <p:tav tm="100000">
                                          <p:val>
                                            <p:strVal val="#ppt_x"/>
                                          </p:val>
                                        </p:tav>
                                      </p:tavLst>
                                    </p:anim>
                                    <p:anim calcmode="lin" valueType="num">
                                      <p:cBhvr additive="base">
                                        <p:cTn id="13" dur="500" fill="hold"/>
                                        <p:tgtEl>
                                          <p:spTgt spid="62"/>
                                        </p:tgtEl>
                                        <p:attrNameLst>
                                          <p:attrName>ppt_y</p:attrName>
                                        </p:attrNameLst>
                                      </p:cBhvr>
                                      <p:tavLst>
                                        <p:tav tm="0">
                                          <p:val>
                                            <p:strVal val="#ppt_y"/>
                                          </p:val>
                                        </p:tav>
                                        <p:tav tm="100000">
                                          <p:val>
                                            <p:strVal val="#ppt_y"/>
                                          </p:val>
                                        </p:tav>
                                      </p:tavLst>
                                    </p:anim>
                                  </p:childTnLst>
                                </p:cTn>
                              </p:par>
                              <p:par>
                                <p:cTn id="14" presetID="2" presetClass="entr" presetSubtype="8" fill="hold" grpId="0" nodeType="withEffect">
                                  <p:stCondLst>
                                    <p:cond delay="250"/>
                                  </p:stCondLst>
                                  <p:childTnLst>
                                    <p:set>
                                      <p:cBhvr>
                                        <p:cTn id="15" dur="1" fill="hold">
                                          <p:stCondLst>
                                            <p:cond delay="0"/>
                                          </p:stCondLst>
                                        </p:cTn>
                                        <p:tgtEl>
                                          <p:spTgt spid="61"/>
                                        </p:tgtEl>
                                        <p:attrNameLst>
                                          <p:attrName>style.visibility</p:attrName>
                                        </p:attrNameLst>
                                      </p:cBhvr>
                                      <p:to>
                                        <p:strVal val="visible"/>
                                      </p:to>
                                    </p:set>
                                    <p:anim calcmode="lin" valueType="num">
                                      <p:cBhvr additive="base">
                                        <p:cTn id="16" dur="500" fill="hold"/>
                                        <p:tgtEl>
                                          <p:spTgt spid="61"/>
                                        </p:tgtEl>
                                        <p:attrNameLst>
                                          <p:attrName>ppt_x</p:attrName>
                                        </p:attrNameLst>
                                      </p:cBhvr>
                                      <p:tavLst>
                                        <p:tav tm="0">
                                          <p:val>
                                            <p:strVal val="0-#ppt_w/2"/>
                                          </p:val>
                                        </p:tav>
                                        <p:tav tm="100000">
                                          <p:val>
                                            <p:strVal val="#ppt_x"/>
                                          </p:val>
                                        </p:tav>
                                      </p:tavLst>
                                    </p:anim>
                                    <p:anim calcmode="lin" valueType="num">
                                      <p:cBhvr additive="base">
                                        <p:cTn id="17" dur="500" fill="hold"/>
                                        <p:tgtEl>
                                          <p:spTgt spid="61"/>
                                        </p:tgtEl>
                                        <p:attrNameLst>
                                          <p:attrName>ppt_y</p:attrName>
                                        </p:attrNameLst>
                                      </p:cBhvr>
                                      <p:tavLst>
                                        <p:tav tm="0">
                                          <p:val>
                                            <p:strVal val="#ppt_y"/>
                                          </p:val>
                                        </p:tav>
                                        <p:tav tm="100000">
                                          <p:val>
                                            <p:strVal val="#ppt_y"/>
                                          </p:val>
                                        </p:tav>
                                      </p:tavLst>
                                    </p:anim>
                                  </p:childTnLst>
                                </p:cTn>
                              </p:par>
                              <p:par>
                                <p:cTn id="18" presetID="2" presetClass="entr" presetSubtype="8" fill="hold" grpId="0" nodeType="withEffect">
                                  <p:stCondLst>
                                    <p:cond delay="500"/>
                                  </p:stCondLst>
                                  <p:childTnLst>
                                    <p:set>
                                      <p:cBhvr>
                                        <p:cTn id="19" dur="1" fill="hold">
                                          <p:stCondLst>
                                            <p:cond delay="0"/>
                                          </p:stCondLst>
                                        </p:cTn>
                                        <p:tgtEl>
                                          <p:spTgt spid="60"/>
                                        </p:tgtEl>
                                        <p:attrNameLst>
                                          <p:attrName>style.visibility</p:attrName>
                                        </p:attrNameLst>
                                      </p:cBhvr>
                                      <p:to>
                                        <p:strVal val="visible"/>
                                      </p:to>
                                    </p:set>
                                    <p:anim calcmode="lin" valueType="num">
                                      <p:cBhvr additive="base">
                                        <p:cTn id="20" dur="500" fill="hold"/>
                                        <p:tgtEl>
                                          <p:spTgt spid="60"/>
                                        </p:tgtEl>
                                        <p:attrNameLst>
                                          <p:attrName>ppt_x</p:attrName>
                                        </p:attrNameLst>
                                      </p:cBhvr>
                                      <p:tavLst>
                                        <p:tav tm="0">
                                          <p:val>
                                            <p:strVal val="0-#ppt_w/2"/>
                                          </p:val>
                                        </p:tav>
                                        <p:tav tm="100000">
                                          <p:val>
                                            <p:strVal val="#ppt_x"/>
                                          </p:val>
                                        </p:tav>
                                      </p:tavLst>
                                    </p:anim>
                                    <p:anim calcmode="lin" valueType="num">
                                      <p:cBhvr additive="base">
                                        <p:cTn id="21" dur="500" fill="hold"/>
                                        <p:tgtEl>
                                          <p:spTgt spid="60"/>
                                        </p:tgtEl>
                                        <p:attrNameLst>
                                          <p:attrName>ppt_y</p:attrName>
                                        </p:attrNameLst>
                                      </p:cBhvr>
                                      <p:tavLst>
                                        <p:tav tm="0">
                                          <p:val>
                                            <p:strVal val="#ppt_y"/>
                                          </p:val>
                                        </p:tav>
                                        <p:tav tm="100000">
                                          <p:val>
                                            <p:strVal val="#ppt_y"/>
                                          </p:val>
                                        </p:tav>
                                      </p:tavLst>
                                    </p:anim>
                                  </p:childTnLst>
                                </p:cTn>
                              </p:par>
                              <p:par>
                                <p:cTn id="22" presetID="2" presetClass="entr" presetSubtype="8" fill="hold" grpId="0" nodeType="withEffect">
                                  <p:stCondLst>
                                    <p:cond delay="750"/>
                                  </p:stCondLst>
                                  <p:childTnLst>
                                    <p:set>
                                      <p:cBhvr>
                                        <p:cTn id="23" dur="1" fill="hold">
                                          <p:stCondLst>
                                            <p:cond delay="0"/>
                                          </p:stCondLst>
                                        </p:cTn>
                                        <p:tgtEl>
                                          <p:spTgt spid="63"/>
                                        </p:tgtEl>
                                        <p:attrNameLst>
                                          <p:attrName>style.visibility</p:attrName>
                                        </p:attrNameLst>
                                      </p:cBhvr>
                                      <p:to>
                                        <p:strVal val="visible"/>
                                      </p:to>
                                    </p:set>
                                    <p:anim calcmode="lin" valueType="num">
                                      <p:cBhvr additive="base">
                                        <p:cTn id="24" dur="500" fill="hold"/>
                                        <p:tgtEl>
                                          <p:spTgt spid="63"/>
                                        </p:tgtEl>
                                        <p:attrNameLst>
                                          <p:attrName>ppt_x</p:attrName>
                                        </p:attrNameLst>
                                      </p:cBhvr>
                                      <p:tavLst>
                                        <p:tav tm="0">
                                          <p:val>
                                            <p:strVal val="0-#ppt_w/2"/>
                                          </p:val>
                                        </p:tav>
                                        <p:tav tm="100000">
                                          <p:val>
                                            <p:strVal val="#ppt_x"/>
                                          </p:val>
                                        </p:tav>
                                      </p:tavLst>
                                    </p:anim>
                                    <p:anim calcmode="lin" valueType="num">
                                      <p:cBhvr additive="base">
                                        <p:cTn id="25" dur="500" fill="hold"/>
                                        <p:tgtEl>
                                          <p:spTgt spid="63"/>
                                        </p:tgtEl>
                                        <p:attrNameLst>
                                          <p:attrName>ppt_y</p:attrName>
                                        </p:attrNameLst>
                                      </p:cBhvr>
                                      <p:tavLst>
                                        <p:tav tm="0">
                                          <p:val>
                                            <p:strVal val="#ppt_y"/>
                                          </p:val>
                                        </p:tav>
                                        <p:tav tm="100000">
                                          <p:val>
                                            <p:strVal val="#ppt_y"/>
                                          </p:val>
                                        </p:tav>
                                      </p:tavLst>
                                    </p:anim>
                                  </p:childTnLst>
                                </p:cTn>
                              </p:par>
                            </p:childTnLst>
                          </p:cTn>
                        </p:par>
                        <p:par>
                          <p:cTn id="26" fill="hold">
                            <p:stCondLst>
                              <p:cond delay="1750"/>
                            </p:stCondLst>
                            <p:childTnLst>
                              <p:par>
                                <p:cTn id="27" presetID="47" presetClass="entr" presetSubtype="0" fill="hold" grpId="0" nodeType="afterEffect">
                                  <p:stCondLst>
                                    <p:cond delay="0"/>
                                  </p:stCondLst>
                                  <p:childTnLst>
                                    <p:set>
                                      <p:cBhvr>
                                        <p:cTn id="28" dur="1" fill="hold">
                                          <p:stCondLst>
                                            <p:cond delay="0"/>
                                          </p:stCondLst>
                                        </p:cTn>
                                        <p:tgtEl>
                                          <p:spTgt spid="64"/>
                                        </p:tgtEl>
                                        <p:attrNameLst>
                                          <p:attrName>style.visibility</p:attrName>
                                        </p:attrNameLst>
                                      </p:cBhvr>
                                      <p:to>
                                        <p:strVal val="visible"/>
                                      </p:to>
                                    </p:set>
                                    <p:animEffect transition="in" filter="fade">
                                      <p:cBhvr>
                                        <p:cTn id="29" dur="1000"/>
                                        <p:tgtEl>
                                          <p:spTgt spid="64"/>
                                        </p:tgtEl>
                                      </p:cBhvr>
                                    </p:animEffect>
                                    <p:anim calcmode="lin" valueType="num">
                                      <p:cBhvr>
                                        <p:cTn id="30" dur="1000" fill="hold"/>
                                        <p:tgtEl>
                                          <p:spTgt spid="64"/>
                                        </p:tgtEl>
                                        <p:attrNameLst>
                                          <p:attrName>ppt_x</p:attrName>
                                        </p:attrNameLst>
                                      </p:cBhvr>
                                      <p:tavLst>
                                        <p:tav tm="0">
                                          <p:val>
                                            <p:strVal val="#ppt_x"/>
                                          </p:val>
                                        </p:tav>
                                        <p:tav tm="100000">
                                          <p:val>
                                            <p:strVal val="#ppt_x"/>
                                          </p:val>
                                        </p:tav>
                                      </p:tavLst>
                                    </p:anim>
                                    <p:anim calcmode="lin" valueType="num">
                                      <p:cBhvr>
                                        <p:cTn id="31" dur="1000" fill="hold"/>
                                        <p:tgtEl>
                                          <p:spTgt spid="64"/>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65"/>
                                        </p:tgtEl>
                                        <p:attrNameLst>
                                          <p:attrName>style.visibility</p:attrName>
                                        </p:attrNameLst>
                                      </p:cBhvr>
                                      <p:to>
                                        <p:strVal val="visible"/>
                                      </p:to>
                                    </p:set>
                                    <p:animEffect transition="in" filter="fade">
                                      <p:cBhvr>
                                        <p:cTn id="34" dur="1000"/>
                                        <p:tgtEl>
                                          <p:spTgt spid="65"/>
                                        </p:tgtEl>
                                      </p:cBhvr>
                                    </p:animEffect>
                                    <p:anim calcmode="lin" valueType="num">
                                      <p:cBhvr>
                                        <p:cTn id="35" dur="1000" fill="hold"/>
                                        <p:tgtEl>
                                          <p:spTgt spid="65"/>
                                        </p:tgtEl>
                                        <p:attrNameLst>
                                          <p:attrName>ppt_x</p:attrName>
                                        </p:attrNameLst>
                                      </p:cBhvr>
                                      <p:tavLst>
                                        <p:tav tm="0">
                                          <p:val>
                                            <p:strVal val="#ppt_x"/>
                                          </p:val>
                                        </p:tav>
                                        <p:tav tm="100000">
                                          <p:val>
                                            <p:strVal val="#ppt_x"/>
                                          </p:val>
                                        </p:tav>
                                      </p:tavLst>
                                    </p:anim>
                                    <p:anim calcmode="lin" valueType="num">
                                      <p:cBhvr>
                                        <p:cTn id="36" dur="1000" fill="hold"/>
                                        <p:tgtEl>
                                          <p:spTgt spid="65"/>
                                        </p:tgtEl>
                                        <p:attrNameLst>
                                          <p:attrName>ppt_y</p:attrName>
                                        </p:attrNameLst>
                                      </p:cBhvr>
                                      <p:tavLst>
                                        <p:tav tm="0">
                                          <p:val>
                                            <p:strVal val="#ppt_y+.1"/>
                                          </p:val>
                                        </p:tav>
                                        <p:tav tm="100000">
                                          <p:val>
                                            <p:strVal val="#ppt_y"/>
                                          </p:val>
                                        </p:tav>
                                      </p:tavLst>
                                    </p:anim>
                                  </p:childTnLst>
                                </p:cTn>
                              </p:par>
                              <p:par>
                                <p:cTn id="37" presetID="47" presetClass="entr" presetSubtype="0" fill="hold" grpId="0" nodeType="withEffect">
                                  <p:stCondLst>
                                    <p:cond delay="0"/>
                                  </p:stCondLst>
                                  <p:childTnLst>
                                    <p:set>
                                      <p:cBhvr>
                                        <p:cTn id="38" dur="1" fill="hold">
                                          <p:stCondLst>
                                            <p:cond delay="0"/>
                                          </p:stCondLst>
                                        </p:cTn>
                                        <p:tgtEl>
                                          <p:spTgt spid="66"/>
                                        </p:tgtEl>
                                        <p:attrNameLst>
                                          <p:attrName>style.visibility</p:attrName>
                                        </p:attrNameLst>
                                      </p:cBhvr>
                                      <p:to>
                                        <p:strVal val="visible"/>
                                      </p:to>
                                    </p:set>
                                    <p:animEffect transition="in" filter="fade">
                                      <p:cBhvr>
                                        <p:cTn id="39" dur="1000"/>
                                        <p:tgtEl>
                                          <p:spTgt spid="66"/>
                                        </p:tgtEl>
                                      </p:cBhvr>
                                    </p:animEffect>
                                    <p:anim calcmode="lin" valueType="num">
                                      <p:cBhvr>
                                        <p:cTn id="40" dur="1000" fill="hold"/>
                                        <p:tgtEl>
                                          <p:spTgt spid="66"/>
                                        </p:tgtEl>
                                        <p:attrNameLst>
                                          <p:attrName>ppt_x</p:attrName>
                                        </p:attrNameLst>
                                      </p:cBhvr>
                                      <p:tavLst>
                                        <p:tav tm="0">
                                          <p:val>
                                            <p:strVal val="#ppt_x"/>
                                          </p:val>
                                        </p:tav>
                                        <p:tav tm="100000">
                                          <p:val>
                                            <p:strVal val="#ppt_x"/>
                                          </p:val>
                                        </p:tav>
                                      </p:tavLst>
                                    </p:anim>
                                    <p:anim calcmode="lin" valueType="num">
                                      <p:cBhvr>
                                        <p:cTn id="41" dur="1000" fill="hold"/>
                                        <p:tgtEl>
                                          <p:spTgt spid="66"/>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0"/>
                                  </p:stCondLst>
                                  <p:childTnLst>
                                    <p:set>
                                      <p:cBhvr>
                                        <p:cTn id="43" dur="1" fill="hold">
                                          <p:stCondLst>
                                            <p:cond delay="0"/>
                                          </p:stCondLst>
                                        </p:cTn>
                                        <p:tgtEl>
                                          <p:spTgt spid="67"/>
                                        </p:tgtEl>
                                        <p:attrNameLst>
                                          <p:attrName>style.visibility</p:attrName>
                                        </p:attrNameLst>
                                      </p:cBhvr>
                                      <p:to>
                                        <p:strVal val="visible"/>
                                      </p:to>
                                    </p:set>
                                    <p:animEffect transition="in" filter="fade">
                                      <p:cBhvr>
                                        <p:cTn id="44" dur="1000"/>
                                        <p:tgtEl>
                                          <p:spTgt spid="67"/>
                                        </p:tgtEl>
                                      </p:cBhvr>
                                    </p:animEffect>
                                    <p:anim calcmode="lin" valueType="num">
                                      <p:cBhvr>
                                        <p:cTn id="45" dur="1000" fill="hold"/>
                                        <p:tgtEl>
                                          <p:spTgt spid="67"/>
                                        </p:tgtEl>
                                        <p:attrNameLst>
                                          <p:attrName>ppt_x</p:attrName>
                                        </p:attrNameLst>
                                      </p:cBhvr>
                                      <p:tavLst>
                                        <p:tav tm="0">
                                          <p:val>
                                            <p:strVal val="#ppt_x"/>
                                          </p:val>
                                        </p:tav>
                                        <p:tav tm="100000">
                                          <p:val>
                                            <p:strVal val="#ppt_x"/>
                                          </p:val>
                                        </p:tav>
                                      </p:tavLst>
                                    </p:anim>
                                    <p:anim calcmode="lin" valueType="num">
                                      <p:cBhvr>
                                        <p:cTn id="46" dur="1000" fill="hold"/>
                                        <p:tgtEl>
                                          <p:spTgt spid="67"/>
                                        </p:tgtEl>
                                        <p:attrNameLst>
                                          <p:attrName>ppt_y</p:attrName>
                                        </p:attrNameLst>
                                      </p:cBhvr>
                                      <p:tavLst>
                                        <p:tav tm="0">
                                          <p:val>
                                            <p:strVal val="#ppt_y+.1"/>
                                          </p:val>
                                        </p:tav>
                                        <p:tav tm="100000">
                                          <p:val>
                                            <p:strVal val="#ppt_y"/>
                                          </p:val>
                                        </p:tav>
                                      </p:tavLst>
                                    </p:anim>
                                  </p:childTnLst>
                                </p:cTn>
                              </p:par>
                            </p:childTnLst>
                          </p:cTn>
                        </p:par>
                        <p:par>
                          <p:cTn id="47" fill="hold">
                            <p:stCondLst>
                              <p:cond delay="2750"/>
                            </p:stCondLst>
                            <p:childTnLst>
                              <p:par>
                                <p:cTn id="48" presetID="42" presetClass="entr" presetSubtype="0" fill="hold" nodeType="afterEffect">
                                  <p:stCondLst>
                                    <p:cond delay="0"/>
                                  </p:stCondLst>
                                  <p:childTnLst>
                                    <p:set>
                                      <p:cBhvr>
                                        <p:cTn id="49" dur="1" fill="hold">
                                          <p:stCondLst>
                                            <p:cond delay="0"/>
                                          </p:stCondLst>
                                        </p:cTn>
                                        <p:tgtEl>
                                          <p:spTgt spid="53"/>
                                        </p:tgtEl>
                                        <p:attrNameLst>
                                          <p:attrName>style.visibility</p:attrName>
                                        </p:attrNameLst>
                                      </p:cBhvr>
                                      <p:to>
                                        <p:strVal val="visible"/>
                                      </p:to>
                                    </p:set>
                                    <p:animEffect transition="in" filter="fade">
                                      <p:cBhvr>
                                        <p:cTn id="50" dur="1000"/>
                                        <p:tgtEl>
                                          <p:spTgt spid="53"/>
                                        </p:tgtEl>
                                      </p:cBhvr>
                                    </p:animEffect>
                                    <p:anim calcmode="lin" valueType="num">
                                      <p:cBhvr>
                                        <p:cTn id="51" dur="1000" fill="hold"/>
                                        <p:tgtEl>
                                          <p:spTgt spid="53"/>
                                        </p:tgtEl>
                                        <p:attrNameLst>
                                          <p:attrName>ppt_x</p:attrName>
                                        </p:attrNameLst>
                                      </p:cBhvr>
                                      <p:tavLst>
                                        <p:tav tm="0">
                                          <p:val>
                                            <p:strVal val="#ppt_x"/>
                                          </p:val>
                                        </p:tav>
                                        <p:tav tm="100000">
                                          <p:val>
                                            <p:strVal val="#ppt_x"/>
                                          </p:val>
                                        </p:tav>
                                      </p:tavLst>
                                    </p:anim>
                                    <p:anim calcmode="lin" valueType="num">
                                      <p:cBhvr>
                                        <p:cTn id="52" dur="1000" fill="hold"/>
                                        <p:tgtEl>
                                          <p:spTgt spid="53"/>
                                        </p:tgtEl>
                                        <p:attrNameLst>
                                          <p:attrName>ppt_y</p:attrName>
                                        </p:attrNameLst>
                                      </p:cBhvr>
                                      <p:tavLst>
                                        <p:tav tm="0">
                                          <p:val>
                                            <p:strVal val="#ppt_y+.1"/>
                                          </p:val>
                                        </p:tav>
                                        <p:tav tm="100000">
                                          <p:val>
                                            <p:strVal val="#ppt_y"/>
                                          </p:val>
                                        </p:tav>
                                      </p:tavLst>
                                    </p:anim>
                                  </p:childTnLst>
                                </p:cTn>
                              </p:par>
                            </p:childTnLst>
                          </p:cTn>
                        </p:par>
                        <p:par>
                          <p:cTn id="53" fill="hold">
                            <p:stCondLst>
                              <p:cond delay="3750"/>
                            </p:stCondLst>
                            <p:childTnLst>
                              <p:par>
                                <p:cTn id="54" presetID="22" presetClass="entr" presetSubtype="4" fill="hold" nodeType="afterEffect">
                                  <p:stCondLst>
                                    <p:cond delay="0"/>
                                  </p:stCondLst>
                                  <p:childTnLst>
                                    <p:set>
                                      <p:cBhvr>
                                        <p:cTn id="55" dur="1" fill="hold">
                                          <p:stCondLst>
                                            <p:cond delay="0"/>
                                          </p:stCondLst>
                                        </p:cTn>
                                        <p:tgtEl>
                                          <p:spTgt spid="68"/>
                                        </p:tgtEl>
                                        <p:attrNameLst>
                                          <p:attrName>style.visibility</p:attrName>
                                        </p:attrNameLst>
                                      </p:cBhvr>
                                      <p:to>
                                        <p:strVal val="visible"/>
                                      </p:to>
                                    </p:set>
                                    <p:animEffect transition="in" filter="wipe(down)">
                                      <p:cBhvr>
                                        <p:cTn id="56" dur="500"/>
                                        <p:tgtEl>
                                          <p:spTgt spid="68"/>
                                        </p:tgtEl>
                                      </p:cBhvr>
                                    </p:animEffect>
                                  </p:childTnLst>
                                </p:cTn>
                              </p:par>
                              <p:par>
                                <p:cTn id="57" presetID="22" presetClass="entr" presetSubtype="4" fill="hold" nodeType="withEffect">
                                  <p:stCondLst>
                                    <p:cond delay="0"/>
                                  </p:stCondLst>
                                  <p:childTnLst>
                                    <p:set>
                                      <p:cBhvr>
                                        <p:cTn id="58" dur="1" fill="hold">
                                          <p:stCondLst>
                                            <p:cond delay="0"/>
                                          </p:stCondLst>
                                        </p:cTn>
                                        <p:tgtEl>
                                          <p:spTgt spid="71"/>
                                        </p:tgtEl>
                                        <p:attrNameLst>
                                          <p:attrName>style.visibility</p:attrName>
                                        </p:attrNameLst>
                                      </p:cBhvr>
                                      <p:to>
                                        <p:strVal val="visible"/>
                                      </p:to>
                                    </p:set>
                                    <p:animEffect transition="in" filter="wipe(down)">
                                      <p:cBhvr>
                                        <p:cTn id="59" dur="500"/>
                                        <p:tgtEl>
                                          <p:spTgt spid="71"/>
                                        </p:tgtEl>
                                      </p:cBhvr>
                                    </p:animEffect>
                                  </p:childTnLst>
                                </p:cTn>
                              </p:par>
                              <p:par>
                                <p:cTn id="60" presetID="22" presetClass="entr" presetSubtype="4" fill="hold" nodeType="withEffect">
                                  <p:stCondLst>
                                    <p:cond delay="0"/>
                                  </p:stCondLst>
                                  <p:childTnLst>
                                    <p:set>
                                      <p:cBhvr>
                                        <p:cTn id="61" dur="1" fill="hold">
                                          <p:stCondLst>
                                            <p:cond delay="0"/>
                                          </p:stCondLst>
                                        </p:cTn>
                                        <p:tgtEl>
                                          <p:spTgt spid="74"/>
                                        </p:tgtEl>
                                        <p:attrNameLst>
                                          <p:attrName>style.visibility</p:attrName>
                                        </p:attrNameLst>
                                      </p:cBhvr>
                                      <p:to>
                                        <p:strVal val="visible"/>
                                      </p:to>
                                    </p:set>
                                    <p:animEffect transition="in" filter="wipe(down)">
                                      <p:cBhvr>
                                        <p:cTn id="62" dur="500"/>
                                        <p:tgtEl>
                                          <p:spTgt spid="74"/>
                                        </p:tgtEl>
                                      </p:cBhvr>
                                    </p:animEffect>
                                  </p:childTnLst>
                                </p:cTn>
                              </p:par>
                              <p:par>
                                <p:cTn id="63" presetID="22" presetClass="entr" presetSubtype="4" fill="hold" nodeType="withEffect">
                                  <p:stCondLst>
                                    <p:cond delay="0"/>
                                  </p:stCondLst>
                                  <p:childTnLst>
                                    <p:set>
                                      <p:cBhvr>
                                        <p:cTn id="64" dur="1" fill="hold">
                                          <p:stCondLst>
                                            <p:cond delay="0"/>
                                          </p:stCondLst>
                                        </p:cTn>
                                        <p:tgtEl>
                                          <p:spTgt spid="77"/>
                                        </p:tgtEl>
                                        <p:attrNameLst>
                                          <p:attrName>style.visibility</p:attrName>
                                        </p:attrNameLst>
                                      </p:cBhvr>
                                      <p:to>
                                        <p:strVal val="visible"/>
                                      </p:to>
                                    </p:set>
                                    <p:animEffect transition="in" filter="wipe(down)">
                                      <p:cBhvr>
                                        <p:cTn id="65" dur="500"/>
                                        <p:tgtEl>
                                          <p:spTgt spid="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animBg="1"/>
      <p:bldP spid="60" grpId="0" animBg="1"/>
      <p:bldP spid="61" grpId="0" animBg="1"/>
      <p:bldP spid="62" grpId="0" animBg="1"/>
      <p:bldP spid="63" grpId="0" animBg="1"/>
      <p:bldP spid="64" grpId="0"/>
      <p:bldP spid="65" grpId="0"/>
      <p:bldP spid="66" grpId="0"/>
      <p:bldP spid="6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692990" y="987879"/>
            <a:ext cx="3996378" cy="3398501"/>
            <a:chOff x="-4798513" y="274911"/>
            <a:chExt cx="7552299" cy="6418848"/>
          </a:xfrm>
          <a:solidFill>
            <a:schemeClr val="tx2"/>
          </a:solidFill>
        </p:grpSpPr>
        <p:sp>
          <p:nvSpPr>
            <p:cNvPr id="3" name="椭圆 2"/>
            <p:cNvSpPr/>
            <p:nvPr/>
          </p:nvSpPr>
          <p:spPr>
            <a:xfrm>
              <a:off x="-4798513" y="274911"/>
              <a:ext cx="6419015" cy="6418848"/>
            </a:xfrm>
            <a:prstGeom prst="ellipse">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8" tIns="60948" rIns="121898" bIns="60948" anchor="ctr"/>
            <a:lstStyle/>
            <a:p>
              <a:pPr algn="ctr">
                <a:defRPr/>
              </a:pPr>
              <a:endParaRPr lang="zh-CN" altLang="en-US"/>
            </a:p>
          </p:txBody>
        </p:sp>
        <p:sp>
          <p:nvSpPr>
            <p:cNvPr id="4" name="文本框 2"/>
            <p:cNvSpPr txBox="1">
              <a:spLocks noChangeArrowheads="1"/>
            </p:cNvSpPr>
            <p:nvPr/>
          </p:nvSpPr>
          <p:spPr bwMode="auto">
            <a:xfrm>
              <a:off x="-1741835" y="1972493"/>
              <a:ext cx="4495621" cy="3023682"/>
            </a:xfrm>
            <a:prstGeom prst="rect">
              <a:avLst/>
            </a:prstGeom>
            <a:noFill/>
            <a:ln w="9525">
              <a:noFill/>
              <a:miter lim="800000"/>
              <a:headEnd/>
              <a:tailEnd/>
            </a:ln>
          </p:spPr>
          <p:txBody>
            <a:bodyPr vert="horz" wrap="square" lIns="121898" tIns="60948" rIns="121898" bIns="60948">
              <a:spAutoFit/>
            </a:bodyPr>
            <a:lstStyle/>
            <a:p>
              <a:pPr algn="ctr"/>
              <a:r>
                <a:rPr lang="zh-CN" altLang="en-US" sz="4800" b="1" dirty="0">
                  <a:solidFill>
                    <a:schemeClr val="bg1"/>
                  </a:solidFill>
                  <a:latin typeface="微软雅黑" pitchFamily="34" charset="-122"/>
                  <a:ea typeface="微软雅黑" pitchFamily="34" charset="-122"/>
                </a:rPr>
                <a:t>目</a:t>
              </a:r>
              <a:endParaRPr lang="en-US" altLang="zh-CN" sz="4800" b="1" dirty="0">
                <a:solidFill>
                  <a:schemeClr val="bg1"/>
                </a:solidFill>
                <a:latin typeface="微软雅黑" pitchFamily="34" charset="-122"/>
                <a:ea typeface="微软雅黑" pitchFamily="34" charset="-122"/>
              </a:endParaRPr>
            </a:p>
            <a:p>
              <a:pPr algn="ctr"/>
              <a:r>
                <a:rPr lang="zh-CN" altLang="en-US" sz="4800" b="1" dirty="0">
                  <a:solidFill>
                    <a:schemeClr val="bg1"/>
                  </a:solidFill>
                  <a:latin typeface="微软雅黑" pitchFamily="34" charset="-122"/>
                  <a:ea typeface="微软雅黑" pitchFamily="34" charset="-122"/>
                </a:rPr>
                <a:t>录</a:t>
              </a:r>
            </a:p>
          </p:txBody>
        </p:sp>
      </p:grpSp>
      <p:sp>
        <p:nvSpPr>
          <p:cNvPr id="5" name="圆角矩形 4"/>
          <p:cNvSpPr/>
          <p:nvPr/>
        </p:nvSpPr>
        <p:spPr>
          <a:xfrm>
            <a:off x="3645581" y="900185"/>
            <a:ext cx="454559" cy="453877"/>
          </a:xfrm>
          <a:prstGeom prst="roundRect">
            <a:avLst/>
          </a:prstGeom>
          <a:solidFill>
            <a:schemeClr val="tx2">
              <a:lumMod val="60000"/>
              <a:lumOff val="40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08063" tIns="54032" rIns="108063" bIns="54032" anchor="ctr"/>
          <a:lstStyle/>
          <a:p>
            <a:pPr algn="ctr">
              <a:defRPr/>
            </a:pPr>
            <a:r>
              <a:rPr lang="en-US" altLang="zh-CN" sz="3200" dirty="0">
                <a:latin typeface="+mj-lt"/>
                <a:ea typeface="Arial Unicode MS" panose="020B0604020202020204" pitchFamily="34" charset="-122"/>
                <a:cs typeface="Arial Unicode MS" panose="020B0604020202020204" pitchFamily="34" charset="-122"/>
              </a:rPr>
              <a:t>1</a:t>
            </a:r>
            <a:endParaRPr lang="zh-CN" altLang="en-US" sz="3200" dirty="0">
              <a:latin typeface="+mj-lt"/>
              <a:ea typeface="Arial Unicode MS" panose="020B0604020202020204" pitchFamily="34" charset="-122"/>
              <a:cs typeface="Arial Unicode MS" panose="020B0604020202020204" pitchFamily="34" charset="-122"/>
            </a:endParaRPr>
          </a:p>
        </p:txBody>
      </p:sp>
      <p:grpSp>
        <p:nvGrpSpPr>
          <p:cNvPr id="6" name="组合 5"/>
          <p:cNvGrpSpPr/>
          <p:nvPr/>
        </p:nvGrpSpPr>
        <p:grpSpPr>
          <a:xfrm>
            <a:off x="4426786" y="900186"/>
            <a:ext cx="3316169" cy="453876"/>
            <a:chOff x="6339097" y="1573726"/>
            <a:chExt cx="3744416" cy="511504"/>
          </a:xfrm>
          <a:solidFill>
            <a:schemeClr val="tx2">
              <a:lumMod val="60000"/>
              <a:lumOff val="40000"/>
            </a:schemeClr>
          </a:solidFill>
        </p:grpSpPr>
        <p:sp>
          <p:nvSpPr>
            <p:cNvPr id="7" name="圆角矩形 6"/>
            <p:cNvSpPr/>
            <p:nvPr/>
          </p:nvSpPr>
          <p:spPr>
            <a:xfrm>
              <a:off x="6339097" y="1573726"/>
              <a:ext cx="3744416" cy="511504"/>
            </a:xfrm>
            <a:prstGeom prst="roundRect">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200" dirty="0">
                <a:latin typeface="+mj-lt"/>
                <a:ea typeface="Arial Unicode MS" panose="020B0604020202020204" pitchFamily="34" charset="-122"/>
                <a:cs typeface="Arial Unicode MS" panose="020B0604020202020204" pitchFamily="34" charset="-122"/>
              </a:endParaRPr>
            </a:p>
          </p:txBody>
        </p:sp>
        <p:sp>
          <p:nvSpPr>
            <p:cNvPr id="8" name="矩形 7"/>
            <p:cNvSpPr/>
            <p:nvPr/>
          </p:nvSpPr>
          <p:spPr>
            <a:xfrm>
              <a:off x="6723350" y="1614014"/>
              <a:ext cx="2653073" cy="451096"/>
            </a:xfrm>
            <a:prstGeom prst="rect">
              <a:avLst/>
            </a:prstGeom>
            <a:grpFill/>
          </p:spPr>
          <p:txBody>
            <a:bodyPr wrap="square" lIns="121960" tIns="60980" rIns="121960" bIns="60980">
              <a:spAutoFit/>
            </a:bodyPr>
            <a:lstStyle/>
            <a:p>
              <a:pPr>
                <a:defRPr/>
              </a:pPr>
              <a:r>
                <a:rPr lang="zh-CN" altLang="en-US"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年度工作概述</a:t>
              </a:r>
              <a:endParaRPr lang="zh-CN" altLang="zh-CN"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9" name="圆角矩形 8"/>
          <p:cNvSpPr/>
          <p:nvPr/>
        </p:nvSpPr>
        <p:spPr>
          <a:xfrm>
            <a:off x="3645581" y="1642401"/>
            <a:ext cx="454559" cy="453877"/>
          </a:xfrm>
          <a:prstGeom prst="roundRect">
            <a:avLst/>
          </a:prstGeom>
          <a:solidFill>
            <a:schemeClr val="tx2">
              <a:lumMod val="60000"/>
              <a:lumOff val="40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08063" tIns="54032" rIns="108063" bIns="54032" anchor="ctr"/>
          <a:lstStyle/>
          <a:p>
            <a:pPr algn="ctr">
              <a:defRPr/>
            </a:pPr>
            <a:r>
              <a:rPr lang="en-US" altLang="zh-CN" sz="3200" dirty="0">
                <a:latin typeface="+mj-lt"/>
                <a:ea typeface="Arial Unicode MS" panose="020B0604020202020204" pitchFamily="34" charset="-122"/>
                <a:cs typeface="Arial Unicode MS" panose="020B0604020202020204" pitchFamily="34" charset="-122"/>
              </a:rPr>
              <a:t>2</a:t>
            </a:r>
            <a:endParaRPr lang="zh-CN" altLang="en-US" sz="3200" dirty="0">
              <a:latin typeface="+mj-lt"/>
              <a:ea typeface="Arial Unicode MS" panose="020B0604020202020204" pitchFamily="34" charset="-122"/>
              <a:cs typeface="Arial Unicode MS" panose="020B0604020202020204" pitchFamily="34" charset="-122"/>
            </a:endParaRPr>
          </a:p>
        </p:txBody>
      </p:sp>
      <p:grpSp>
        <p:nvGrpSpPr>
          <p:cNvPr id="10" name="组合 9"/>
          <p:cNvGrpSpPr/>
          <p:nvPr/>
        </p:nvGrpSpPr>
        <p:grpSpPr>
          <a:xfrm>
            <a:off x="4405621" y="1642401"/>
            <a:ext cx="3316169" cy="453876"/>
            <a:chOff x="6315199" y="2410178"/>
            <a:chExt cx="3744416" cy="511504"/>
          </a:xfrm>
          <a:solidFill>
            <a:schemeClr val="tx2">
              <a:lumMod val="60000"/>
              <a:lumOff val="40000"/>
            </a:schemeClr>
          </a:solidFill>
        </p:grpSpPr>
        <p:sp>
          <p:nvSpPr>
            <p:cNvPr id="11" name="圆角矩形 10"/>
            <p:cNvSpPr/>
            <p:nvPr/>
          </p:nvSpPr>
          <p:spPr>
            <a:xfrm>
              <a:off x="6315199" y="2410178"/>
              <a:ext cx="3744416" cy="511504"/>
            </a:xfrm>
            <a:prstGeom prst="roundRect">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200" dirty="0">
                <a:latin typeface="+mj-lt"/>
                <a:ea typeface="Arial Unicode MS" panose="020B0604020202020204" pitchFamily="34" charset="-122"/>
                <a:cs typeface="Arial Unicode MS" panose="020B0604020202020204" pitchFamily="34" charset="-122"/>
              </a:endParaRPr>
            </a:p>
          </p:txBody>
        </p:sp>
        <p:sp>
          <p:nvSpPr>
            <p:cNvPr id="12" name="矩形 11"/>
            <p:cNvSpPr/>
            <p:nvPr/>
          </p:nvSpPr>
          <p:spPr>
            <a:xfrm>
              <a:off x="6747248" y="2450466"/>
              <a:ext cx="2653073" cy="451096"/>
            </a:xfrm>
            <a:prstGeom prst="rect">
              <a:avLst/>
            </a:prstGeom>
            <a:grpFill/>
          </p:spPr>
          <p:txBody>
            <a:bodyPr wrap="square" lIns="121960" tIns="60980" rIns="121960" bIns="60980">
              <a:spAutoFit/>
            </a:bodyPr>
            <a:lstStyle/>
            <a:p>
              <a:pPr>
                <a:defRPr/>
              </a:pPr>
              <a:r>
                <a:rPr lang="zh-CN" altLang="en-US"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工作完成情况</a:t>
              </a:r>
              <a:endParaRPr lang="zh-CN" altLang="zh-CN"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13" name="圆角矩形 12"/>
          <p:cNvSpPr/>
          <p:nvPr/>
        </p:nvSpPr>
        <p:spPr>
          <a:xfrm>
            <a:off x="3645581" y="2428451"/>
            <a:ext cx="454559" cy="453877"/>
          </a:xfrm>
          <a:prstGeom prst="roundRect">
            <a:avLst/>
          </a:prstGeom>
          <a:solidFill>
            <a:schemeClr val="tx2">
              <a:lumMod val="60000"/>
              <a:lumOff val="40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08063" tIns="54032" rIns="108063" bIns="54032" anchor="ctr"/>
          <a:lstStyle/>
          <a:p>
            <a:pPr algn="ctr">
              <a:defRPr/>
            </a:pPr>
            <a:r>
              <a:rPr lang="en-US" altLang="zh-CN" sz="3200" dirty="0">
                <a:latin typeface="+mj-lt"/>
                <a:ea typeface="Arial Unicode MS" panose="020B0604020202020204" pitchFamily="34" charset="-122"/>
                <a:cs typeface="Arial Unicode MS" panose="020B0604020202020204" pitchFamily="34" charset="-122"/>
              </a:rPr>
              <a:t>3</a:t>
            </a:r>
            <a:endParaRPr lang="zh-CN" altLang="en-US" sz="3200" dirty="0">
              <a:latin typeface="+mj-lt"/>
              <a:ea typeface="Arial Unicode MS" panose="020B0604020202020204" pitchFamily="34" charset="-122"/>
              <a:cs typeface="Arial Unicode MS" panose="020B0604020202020204" pitchFamily="34" charset="-122"/>
            </a:endParaRPr>
          </a:p>
        </p:txBody>
      </p:sp>
      <p:grpSp>
        <p:nvGrpSpPr>
          <p:cNvPr id="14" name="组合 13"/>
          <p:cNvGrpSpPr/>
          <p:nvPr/>
        </p:nvGrpSpPr>
        <p:grpSpPr>
          <a:xfrm>
            <a:off x="4426786" y="2428452"/>
            <a:ext cx="3316169" cy="453876"/>
            <a:chOff x="6339097" y="3296031"/>
            <a:chExt cx="3744416" cy="511504"/>
          </a:xfrm>
          <a:solidFill>
            <a:schemeClr val="tx2">
              <a:lumMod val="60000"/>
              <a:lumOff val="40000"/>
            </a:schemeClr>
          </a:solidFill>
        </p:grpSpPr>
        <p:sp>
          <p:nvSpPr>
            <p:cNvPr id="15" name="圆角矩形 14"/>
            <p:cNvSpPr/>
            <p:nvPr/>
          </p:nvSpPr>
          <p:spPr>
            <a:xfrm>
              <a:off x="6339097" y="3296031"/>
              <a:ext cx="3744416" cy="511504"/>
            </a:xfrm>
            <a:prstGeom prst="roundRect">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200" dirty="0">
                <a:latin typeface="+mj-lt"/>
                <a:ea typeface="Arial Unicode MS" panose="020B0604020202020204" pitchFamily="34" charset="-122"/>
                <a:cs typeface="Arial Unicode MS" panose="020B0604020202020204" pitchFamily="34" charset="-122"/>
              </a:endParaRPr>
            </a:p>
          </p:txBody>
        </p:sp>
        <p:sp>
          <p:nvSpPr>
            <p:cNvPr id="16" name="矩形 15"/>
            <p:cNvSpPr/>
            <p:nvPr/>
          </p:nvSpPr>
          <p:spPr>
            <a:xfrm>
              <a:off x="6723349" y="3336319"/>
              <a:ext cx="2736304" cy="451096"/>
            </a:xfrm>
            <a:prstGeom prst="rect">
              <a:avLst/>
            </a:prstGeom>
            <a:grpFill/>
          </p:spPr>
          <p:txBody>
            <a:bodyPr wrap="square" lIns="121960" tIns="60980" rIns="121960" bIns="60980">
              <a:spAutoFit/>
            </a:bodyPr>
            <a:lstStyle/>
            <a:p>
              <a:pPr>
                <a:defRPr/>
              </a:pPr>
              <a:r>
                <a:rPr lang="zh-CN" altLang="en-US"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项目成果展示</a:t>
              </a:r>
              <a:endParaRPr lang="zh-CN" altLang="zh-CN"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17" name="圆角矩形 16"/>
          <p:cNvSpPr/>
          <p:nvPr/>
        </p:nvSpPr>
        <p:spPr>
          <a:xfrm>
            <a:off x="3645581" y="3213630"/>
            <a:ext cx="454559" cy="453877"/>
          </a:xfrm>
          <a:prstGeom prst="roundRect">
            <a:avLst/>
          </a:prstGeom>
          <a:solidFill>
            <a:schemeClr val="tx2">
              <a:lumMod val="60000"/>
              <a:lumOff val="40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08063" tIns="54032" rIns="108063" bIns="54032" anchor="ctr"/>
          <a:lstStyle/>
          <a:p>
            <a:pPr algn="ctr">
              <a:defRPr/>
            </a:pPr>
            <a:r>
              <a:rPr lang="en-US" altLang="zh-CN" sz="3200" dirty="0">
                <a:latin typeface="+mj-lt"/>
                <a:ea typeface="Arial Unicode MS" panose="020B0604020202020204" pitchFamily="34" charset="-122"/>
                <a:cs typeface="Arial Unicode MS" panose="020B0604020202020204" pitchFamily="34" charset="-122"/>
              </a:rPr>
              <a:t>4</a:t>
            </a:r>
            <a:endParaRPr lang="zh-CN" altLang="en-US" sz="3200" dirty="0">
              <a:latin typeface="+mj-lt"/>
              <a:ea typeface="Arial Unicode MS" panose="020B0604020202020204" pitchFamily="34" charset="-122"/>
              <a:cs typeface="Arial Unicode MS" panose="020B0604020202020204" pitchFamily="34" charset="-122"/>
            </a:endParaRPr>
          </a:p>
        </p:txBody>
      </p:sp>
      <p:grpSp>
        <p:nvGrpSpPr>
          <p:cNvPr id="18" name="组合 17"/>
          <p:cNvGrpSpPr/>
          <p:nvPr/>
        </p:nvGrpSpPr>
        <p:grpSpPr>
          <a:xfrm>
            <a:off x="4426786" y="3213627"/>
            <a:ext cx="3316169" cy="453876"/>
            <a:chOff x="6339097" y="4180903"/>
            <a:chExt cx="3744416" cy="511504"/>
          </a:xfrm>
          <a:solidFill>
            <a:schemeClr val="tx2">
              <a:lumMod val="60000"/>
              <a:lumOff val="40000"/>
            </a:schemeClr>
          </a:solidFill>
        </p:grpSpPr>
        <p:sp>
          <p:nvSpPr>
            <p:cNvPr id="19" name="圆角矩形 18"/>
            <p:cNvSpPr/>
            <p:nvPr/>
          </p:nvSpPr>
          <p:spPr>
            <a:xfrm>
              <a:off x="6339097" y="4180903"/>
              <a:ext cx="3744416" cy="511504"/>
            </a:xfrm>
            <a:prstGeom prst="roundRect">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200" dirty="0">
                <a:latin typeface="+mj-lt"/>
                <a:ea typeface="Arial Unicode MS" panose="020B0604020202020204" pitchFamily="34" charset="-122"/>
                <a:cs typeface="Arial Unicode MS" panose="020B0604020202020204" pitchFamily="34" charset="-122"/>
              </a:endParaRPr>
            </a:p>
          </p:txBody>
        </p:sp>
        <p:sp>
          <p:nvSpPr>
            <p:cNvPr id="20" name="矩形 19"/>
            <p:cNvSpPr/>
            <p:nvPr/>
          </p:nvSpPr>
          <p:spPr>
            <a:xfrm>
              <a:off x="6723349" y="4221882"/>
              <a:ext cx="2736304" cy="451096"/>
            </a:xfrm>
            <a:prstGeom prst="rect">
              <a:avLst/>
            </a:prstGeom>
            <a:grpFill/>
          </p:spPr>
          <p:txBody>
            <a:bodyPr wrap="square" lIns="121960" tIns="60980" rIns="121960" bIns="60980">
              <a:spAutoFit/>
            </a:bodyPr>
            <a:lstStyle/>
            <a:p>
              <a:pPr>
                <a:defRPr/>
              </a:pPr>
              <a:r>
                <a:rPr lang="zh-CN" altLang="en-US"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工作不足之处</a:t>
              </a:r>
              <a:endParaRPr lang="zh-CN" altLang="zh-CN"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21" name="圆角矩形 20"/>
          <p:cNvSpPr/>
          <p:nvPr/>
        </p:nvSpPr>
        <p:spPr>
          <a:xfrm>
            <a:off x="3645695" y="3991453"/>
            <a:ext cx="454559" cy="453877"/>
          </a:xfrm>
          <a:prstGeom prst="roundRect">
            <a:avLst/>
          </a:prstGeom>
          <a:solidFill>
            <a:schemeClr val="tx2">
              <a:lumMod val="60000"/>
              <a:lumOff val="40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08063" tIns="54032" rIns="108063" bIns="54032" anchor="ctr"/>
          <a:lstStyle/>
          <a:p>
            <a:pPr algn="ctr">
              <a:defRPr/>
            </a:pPr>
            <a:r>
              <a:rPr lang="en-US" altLang="zh-CN" sz="3200" dirty="0">
                <a:latin typeface="+mj-lt"/>
                <a:ea typeface="Arial Unicode MS" panose="020B0604020202020204" pitchFamily="34" charset="-122"/>
                <a:cs typeface="Arial Unicode MS" panose="020B0604020202020204" pitchFamily="34" charset="-122"/>
              </a:rPr>
              <a:t>5</a:t>
            </a:r>
            <a:endParaRPr lang="zh-CN" altLang="en-US" sz="3200" dirty="0">
              <a:latin typeface="+mj-lt"/>
              <a:ea typeface="Arial Unicode MS" panose="020B0604020202020204" pitchFamily="34" charset="-122"/>
              <a:cs typeface="Arial Unicode MS" panose="020B0604020202020204" pitchFamily="34" charset="-122"/>
            </a:endParaRPr>
          </a:p>
        </p:txBody>
      </p:sp>
      <p:grpSp>
        <p:nvGrpSpPr>
          <p:cNvPr id="22" name="组合 21"/>
          <p:cNvGrpSpPr/>
          <p:nvPr/>
        </p:nvGrpSpPr>
        <p:grpSpPr>
          <a:xfrm>
            <a:off x="4426786" y="3991453"/>
            <a:ext cx="3316169" cy="453877"/>
            <a:chOff x="6339097" y="5057483"/>
            <a:chExt cx="3744416" cy="511504"/>
          </a:xfrm>
          <a:solidFill>
            <a:schemeClr val="tx2">
              <a:lumMod val="60000"/>
              <a:lumOff val="40000"/>
            </a:schemeClr>
          </a:solidFill>
        </p:grpSpPr>
        <p:sp>
          <p:nvSpPr>
            <p:cNvPr id="23" name="圆角矩形 22"/>
            <p:cNvSpPr/>
            <p:nvPr/>
          </p:nvSpPr>
          <p:spPr>
            <a:xfrm>
              <a:off x="6339097" y="5057483"/>
              <a:ext cx="3744416" cy="511504"/>
            </a:xfrm>
            <a:prstGeom prst="roundRect">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200" dirty="0">
                <a:latin typeface="+mj-lt"/>
                <a:ea typeface="Arial Unicode MS" panose="020B0604020202020204" pitchFamily="34" charset="-122"/>
                <a:cs typeface="Arial Unicode MS" panose="020B0604020202020204" pitchFamily="34" charset="-122"/>
              </a:endParaRPr>
            </a:p>
          </p:txBody>
        </p:sp>
        <p:sp>
          <p:nvSpPr>
            <p:cNvPr id="24" name="矩形 23"/>
            <p:cNvSpPr/>
            <p:nvPr/>
          </p:nvSpPr>
          <p:spPr>
            <a:xfrm>
              <a:off x="6723480" y="5085978"/>
              <a:ext cx="2736174" cy="451095"/>
            </a:xfrm>
            <a:prstGeom prst="rect">
              <a:avLst/>
            </a:prstGeom>
            <a:grpFill/>
          </p:spPr>
          <p:txBody>
            <a:bodyPr wrap="square" lIns="121960" tIns="60980" rIns="121960" bIns="60980">
              <a:spAutoFit/>
            </a:bodyPr>
            <a:lstStyle/>
            <a:p>
              <a:pPr>
                <a:defRPr/>
              </a:pPr>
              <a:r>
                <a:rPr lang="zh-CN" altLang="en-US"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明年工作计划</a:t>
              </a:r>
              <a:endParaRPr lang="zh-CN" altLang="zh-CN"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25" name="下箭头 24"/>
          <p:cNvSpPr/>
          <p:nvPr/>
        </p:nvSpPr>
        <p:spPr>
          <a:xfrm rot="16200000">
            <a:off x="2673241" y="3210707"/>
            <a:ext cx="511163" cy="602077"/>
          </a:xfrm>
          <a:prstGeom prst="downArrow">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1020" tIns="40511" rIns="81020" bIns="40511" rtlCol="0" anchor="ctr"/>
          <a:lstStyle/>
          <a:p>
            <a:pPr algn="ctr"/>
            <a:endParaRPr lang="zh-CN" altLang="en-US"/>
          </a:p>
        </p:txBody>
      </p:sp>
    </p:spTree>
    <p:extLst>
      <p:ext uri="{BB962C8B-B14F-4D97-AF65-F5344CB8AC3E}">
        <p14:creationId xmlns:p14="http://schemas.microsoft.com/office/powerpoint/2010/main" val="236011246"/>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000"/>
                                        <p:tgtEl>
                                          <p:spTgt spid="5"/>
                                        </p:tgtEl>
                                      </p:cBhvr>
                                    </p:animEffect>
                                  </p:childTnLst>
                                </p:cTn>
                              </p:par>
                              <p:par>
                                <p:cTn id="12" presetID="56" presetClass="path" presetSubtype="0" accel="50000" decel="50000" fill="hold" grpId="1" nodeType="withEffect">
                                  <p:stCondLst>
                                    <p:cond delay="0"/>
                                  </p:stCondLst>
                                  <p:childTnLst>
                                    <p:animMotion origin="layout" path="M -0.03737 0.04121 L -6.25E-7 -3.33333E-6 " pathEditMode="relative" rAng="0" ptsTypes="AA">
                                      <p:cBhvr>
                                        <p:cTn id="13" dur="700" fill="hold"/>
                                        <p:tgtEl>
                                          <p:spTgt spid="5"/>
                                        </p:tgtEl>
                                        <p:attrNameLst>
                                          <p:attrName>ppt_x</p:attrName>
                                          <p:attrName>ppt_y</p:attrName>
                                        </p:attrNameLst>
                                      </p:cBhvr>
                                      <p:rCtr x="1862" y="-2060"/>
                                    </p:animMotion>
                                  </p:childTnLst>
                                </p:cTn>
                              </p:par>
                              <p:par>
                                <p:cTn id="14" presetID="22" presetClass="entr" presetSubtype="8" fill="hold" nodeType="withEffect">
                                  <p:stCondLst>
                                    <p:cond delay="250"/>
                                  </p:stCondLst>
                                  <p:childTnLst>
                                    <p:set>
                                      <p:cBhvr>
                                        <p:cTn id="15" dur="1" fill="hold">
                                          <p:stCondLst>
                                            <p:cond delay="0"/>
                                          </p:stCondLst>
                                        </p:cTn>
                                        <p:tgtEl>
                                          <p:spTgt spid="6"/>
                                        </p:tgtEl>
                                        <p:attrNameLst>
                                          <p:attrName>style.visibility</p:attrName>
                                        </p:attrNameLst>
                                      </p:cBhvr>
                                      <p:to>
                                        <p:strVal val="visible"/>
                                      </p:to>
                                    </p:set>
                                    <p:animEffect transition="in" filter="wipe(left)">
                                      <p:cBhvr>
                                        <p:cTn id="16" dur="500"/>
                                        <p:tgtEl>
                                          <p:spTgt spid="6"/>
                                        </p:tgtEl>
                                      </p:cBhvr>
                                    </p:animEffect>
                                  </p:childTnLst>
                                </p:cTn>
                              </p:par>
                              <p:par>
                                <p:cTn id="17" presetID="10" presetClass="entr" presetSubtype="0" fill="hold" grpId="0" nodeType="withEffect">
                                  <p:stCondLst>
                                    <p:cond delay="25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1000"/>
                                        <p:tgtEl>
                                          <p:spTgt spid="9"/>
                                        </p:tgtEl>
                                      </p:cBhvr>
                                    </p:animEffect>
                                  </p:childTnLst>
                                </p:cTn>
                              </p:par>
                              <p:par>
                                <p:cTn id="20" presetID="56" presetClass="path" presetSubtype="0" accel="50000" decel="50000" fill="hold" grpId="1" nodeType="withEffect">
                                  <p:stCondLst>
                                    <p:cond delay="250"/>
                                  </p:stCondLst>
                                  <p:childTnLst>
                                    <p:animMotion origin="layout" path="M -0.03737 0.0412 L -6.25E-7 2.96296E-6 " pathEditMode="relative" rAng="0" ptsTypes="AA">
                                      <p:cBhvr>
                                        <p:cTn id="21" dur="700" fill="hold"/>
                                        <p:tgtEl>
                                          <p:spTgt spid="9"/>
                                        </p:tgtEl>
                                        <p:attrNameLst>
                                          <p:attrName>ppt_x</p:attrName>
                                          <p:attrName>ppt_y</p:attrName>
                                        </p:attrNameLst>
                                      </p:cBhvr>
                                      <p:rCtr x="1862" y="-2060"/>
                                    </p:animMotion>
                                  </p:childTnLst>
                                </p:cTn>
                              </p:par>
                              <p:par>
                                <p:cTn id="22" presetID="22" presetClass="entr" presetSubtype="8" fill="hold" nodeType="withEffect">
                                  <p:stCondLst>
                                    <p:cond delay="500"/>
                                  </p:stCondLst>
                                  <p:childTnLst>
                                    <p:set>
                                      <p:cBhvr>
                                        <p:cTn id="23" dur="1" fill="hold">
                                          <p:stCondLst>
                                            <p:cond delay="0"/>
                                          </p:stCondLst>
                                        </p:cTn>
                                        <p:tgtEl>
                                          <p:spTgt spid="10"/>
                                        </p:tgtEl>
                                        <p:attrNameLst>
                                          <p:attrName>style.visibility</p:attrName>
                                        </p:attrNameLst>
                                      </p:cBhvr>
                                      <p:to>
                                        <p:strVal val="visible"/>
                                      </p:to>
                                    </p:set>
                                    <p:animEffect transition="in" filter="wipe(left)">
                                      <p:cBhvr>
                                        <p:cTn id="24" dur="500"/>
                                        <p:tgtEl>
                                          <p:spTgt spid="10"/>
                                        </p:tgtEl>
                                      </p:cBhvr>
                                    </p:animEffect>
                                  </p:childTnLst>
                                </p:cTn>
                              </p:par>
                              <p:par>
                                <p:cTn id="25" presetID="10" presetClass="entr" presetSubtype="0" fill="hold" grpId="0" nodeType="withEffect">
                                  <p:stCondLst>
                                    <p:cond delay="50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1000"/>
                                        <p:tgtEl>
                                          <p:spTgt spid="13"/>
                                        </p:tgtEl>
                                      </p:cBhvr>
                                    </p:animEffect>
                                  </p:childTnLst>
                                </p:cTn>
                              </p:par>
                              <p:par>
                                <p:cTn id="28" presetID="56" presetClass="path" presetSubtype="0" accel="50000" decel="50000" fill="hold" grpId="1" nodeType="withEffect">
                                  <p:stCondLst>
                                    <p:cond delay="500"/>
                                  </p:stCondLst>
                                  <p:childTnLst>
                                    <p:animMotion origin="layout" path="M -0.03737 0.0412 L -6.25E-7 -7.40741E-7 " pathEditMode="relative" rAng="0" ptsTypes="AA">
                                      <p:cBhvr>
                                        <p:cTn id="29" dur="700" fill="hold"/>
                                        <p:tgtEl>
                                          <p:spTgt spid="13"/>
                                        </p:tgtEl>
                                        <p:attrNameLst>
                                          <p:attrName>ppt_x</p:attrName>
                                          <p:attrName>ppt_y</p:attrName>
                                        </p:attrNameLst>
                                      </p:cBhvr>
                                      <p:rCtr x="1862" y="-2060"/>
                                    </p:animMotion>
                                  </p:childTnLst>
                                </p:cTn>
                              </p:par>
                              <p:par>
                                <p:cTn id="30" presetID="22" presetClass="entr" presetSubtype="8" fill="hold" nodeType="withEffect">
                                  <p:stCondLst>
                                    <p:cond delay="750"/>
                                  </p:stCondLst>
                                  <p:childTnLst>
                                    <p:set>
                                      <p:cBhvr>
                                        <p:cTn id="31" dur="1" fill="hold">
                                          <p:stCondLst>
                                            <p:cond delay="0"/>
                                          </p:stCondLst>
                                        </p:cTn>
                                        <p:tgtEl>
                                          <p:spTgt spid="14"/>
                                        </p:tgtEl>
                                        <p:attrNameLst>
                                          <p:attrName>style.visibility</p:attrName>
                                        </p:attrNameLst>
                                      </p:cBhvr>
                                      <p:to>
                                        <p:strVal val="visible"/>
                                      </p:to>
                                    </p:set>
                                    <p:animEffect transition="in" filter="wipe(left)">
                                      <p:cBhvr>
                                        <p:cTn id="32" dur="500"/>
                                        <p:tgtEl>
                                          <p:spTgt spid="14"/>
                                        </p:tgtEl>
                                      </p:cBhvr>
                                    </p:animEffect>
                                  </p:childTnLst>
                                </p:cTn>
                              </p:par>
                              <p:par>
                                <p:cTn id="33" presetID="10" presetClass="entr" presetSubtype="0" fill="hold" grpId="0" nodeType="withEffect">
                                  <p:stCondLst>
                                    <p:cond delay="750"/>
                                  </p:stCondLst>
                                  <p:childTnLst>
                                    <p:set>
                                      <p:cBhvr>
                                        <p:cTn id="34" dur="1" fill="hold">
                                          <p:stCondLst>
                                            <p:cond delay="0"/>
                                          </p:stCondLst>
                                        </p:cTn>
                                        <p:tgtEl>
                                          <p:spTgt spid="17"/>
                                        </p:tgtEl>
                                        <p:attrNameLst>
                                          <p:attrName>style.visibility</p:attrName>
                                        </p:attrNameLst>
                                      </p:cBhvr>
                                      <p:to>
                                        <p:strVal val="visible"/>
                                      </p:to>
                                    </p:set>
                                    <p:animEffect transition="in" filter="fade">
                                      <p:cBhvr>
                                        <p:cTn id="35" dur="1000"/>
                                        <p:tgtEl>
                                          <p:spTgt spid="17"/>
                                        </p:tgtEl>
                                      </p:cBhvr>
                                    </p:animEffect>
                                  </p:childTnLst>
                                </p:cTn>
                              </p:par>
                              <p:par>
                                <p:cTn id="36" presetID="56" presetClass="path" presetSubtype="0" accel="50000" decel="50000" fill="hold" grpId="1" nodeType="withEffect">
                                  <p:stCondLst>
                                    <p:cond delay="750"/>
                                  </p:stCondLst>
                                  <p:childTnLst>
                                    <p:animMotion origin="layout" path="M -0.03737 0.04121 L -6.25E-7 -4.44444E-6 " pathEditMode="relative" rAng="0" ptsTypes="AA">
                                      <p:cBhvr>
                                        <p:cTn id="37" dur="700" fill="hold"/>
                                        <p:tgtEl>
                                          <p:spTgt spid="17"/>
                                        </p:tgtEl>
                                        <p:attrNameLst>
                                          <p:attrName>ppt_x</p:attrName>
                                          <p:attrName>ppt_y</p:attrName>
                                        </p:attrNameLst>
                                      </p:cBhvr>
                                      <p:rCtr x="1862" y="-2060"/>
                                    </p:animMotion>
                                  </p:childTnLst>
                                </p:cTn>
                              </p:par>
                              <p:par>
                                <p:cTn id="38" presetID="22" presetClass="entr" presetSubtype="8" fill="hold" nodeType="withEffect">
                                  <p:stCondLst>
                                    <p:cond delay="1000"/>
                                  </p:stCondLst>
                                  <p:childTnLst>
                                    <p:set>
                                      <p:cBhvr>
                                        <p:cTn id="39" dur="1" fill="hold">
                                          <p:stCondLst>
                                            <p:cond delay="0"/>
                                          </p:stCondLst>
                                        </p:cTn>
                                        <p:tgtEl>
                                          <p:spTgt spid="18"/>
                                        </p:tgtEl>
                                        <p:attrNameLst>
                                          <p:attrName>style.visibility</p:attrName>
                                        </p:attrNameLst>
                                      </p:cBhvr>
                                      <p:to>
                                        <p:strVal val="visible"/>
                                      </p:to>
                                    </p:set>
                                    <p:animEffect transition="in" filter="wipe(left)">
                                      <p:cBhvr>
                                        <p:cTn id="40" dur="500"/>
                                        <p:tgtEl>
                                          <p:spTgt spid="18"/>
                                        </p:tgtEl>
                                      </p:cBhvr>
                                    </p:animEffect>
                                  </p:childTnLst>
                                </p:cTn>
                              </p:par>
                              <p:par>
                                <p:cTn id="41" presetID="10" presetClass="entr" presetSubtype="0" fill="hold" grpId="0" nodeType="withEffect">
                                  <p:stCondLst>
                                    <p:cond delay="750"/>
                                  </p:stCondLst>
                                  <p:childTnLst>
                                    <p:set>
                                      <p:cBhvr>
                                        <p:cTn id="42" dur="1" fill="hold">
                                          <p:stCondLst>
                                            <p:cond delay="0"/>
                                          </p:stCondLst>
                                        </p:cTn>
                                        <p:tgtEl>
                                          <p:spTgt spid="21"/>
                                        </p:tgtEl>
                                        <p:attrNameLst>
                                          <p:attrName>style.visibility</p:attrName>
                                        </p:attrNameLst>
                                      </p:cBhvr>
                                      <p:to>
                                        <p:strVal val="visible"/>
                                      </p:to>
                                    </p:set>
                                    <p:animEffect transition="in" filter="fade">
                                      <p:cBhvr>
                                        <p:cTn id="43" dur="1000"/>
                                        <p:tgtEl>
                                          <p:spTgt spid="21"/>
                                        </p:tgtEl>
                                      </p:cBhvr>
                                    </p:animEffect>
                                  </p:childTnLst>
                                </p:cTn>
                              </p:par>
                              <p:par>
                                <p:cTn id="44" presetID="56" presetClass="path" presetSubtype="0" accel="50000" decel="50000" fill="hold" grpId="1" nodeType="withEffect">
                                  <p:stCondLst>
                                    <p:cond delay="750"/>
                                  </p:stCondLst>
                                  <p:childTnLst>
                                    <p:animMotion origin="layout" path="M -0.03737 0.04121 L -6.25E-7 -4.44444E-6 " pathEditMode="relative" rAng="0" ptsTypes="AA">
                                      <p:cBhvr>
                                        <p:cTn id="45" dur="700" fill="hold"/>
                                        <p:tgtEl>
                                          <p:spTgt spid="21"/>
                                        </p:tgtEl>
                                        <p:attrNameLst>
                                          <p:attrName>ppt_x</p:attrName>
                                          <p:attrName>ppt_y</p:attrName>
                                        </p:attrNameLst>
                                      </p:cBhvr>
                                      <p:rCtr x="1862" y="-2060"/>
                                    </p:animMotion>
                                  </p:childTnLst>
                                </p:cTn>
                              </p:par>
                              <p:par>
                                <p:cTn id="46" presetID="22" presetClass="entr" presetSubtype="8" fill="hold" nodeType="withEffect">
                                  <p:stCondLst>
                                    <p:cond delay="1250"/>
                                  </p:stCondLst>
                                  <p:childTnLst>
                                    <p:set>
                                      <p:cBhvr>
                                        <p:cTn id="47" dur="1" fill="hold">
                                          <p:stCondLst>
                                            <p:cond delay="0"/>
                                          </p:stCondLst>
                                        </p:cTn>
                                        <p:tgtEl>
                                          <p:spTgt spid="22"/>
                                        </p:tgtEl>
                                        <p:attrNameLst>
                                          <p:attrName>style.visibility</p:attrName>
                                        </p:attrNameLst>
                                      </p:cBhvr>
                                      <p:to>
                                        <p:strVal val="visible"/>
                                      </p:to>
                                    </p:set>
                                    <p:animEffect transition="in" filter="wipe(left)">
                                      <p:cBhvr>
                                        <p:cTn id="48" dur="500"/>
                                        <p:tgtEl>
                                          <p:spTgt spid="22"/>
                                        </p:tgtEl>
                                      </p:cBhvr>
                                    </p:animEffect>
                                  </p:childTnLst>
                                </p:cTn>
                              </p:par>
                            </p:childTnLst>
                          </p:cTn>
                        </p:par>
                        <p:par>
                          <p:cTn id="49" fill="hold">
                            <p:stCondLst>
                              <p:cond delay="2250"/>
                            </p:stCondLst>
                            <p:childTnLst>
                              <p:par>
                                <p:cTn id="50" presetID="2" presetClass="entr" presetSubtype="8" fill="hold" grpId="0" nodeType="afterEffect">
                                  <p:stCondLst>
                                    <p:cond delay="0"/>
                                  </p:stCondLst>
                                  <p:childTnLst>
                                    <p:set>
                                      <p:cBhvr>
                                        <p:cTn id="51" dur="1" fill="hold">
                                          <p:stCondLst>
                                            <p:cond delay="0"/>
                                          </p:stCondLst>
                                        </p:cTn>
                                        <p:tgtEl>
                                          <p:spTgt spid="25"/>
                                        </p:tgtEl>
                                        <p:attrNameLst>
                                          <p:attrName>style.visibility</p:attrName>
                                        </p:attrNameLst>
                                      </p:cBhvr>
                                      <p:to>
                                        <p:strVal val="visible"/>
                                      </p:to>
                                    </p:set>
                                    <p:anim calcmode="lin" valueType="num">
                                      <p:cBhvr additive="base">
                                        <p:cTn id="52" dur="500" fill="hold"/>
                                        <p:tgtEl>
                                          <p:spTgt spid="25"/>
                                        </p:tgtEl>
                                        <p:attrNameLst>
                                          <p:attrName>ppt_x</p:attrName>
                                        </p:attrNameLst>
                                      </p:cBhvr>
                                      <p:tavLst>
                                        <p:tav tm="0">
                                          <p:val>
                                            <p:strVal val="0-#ppt_w/2"/>
                                          </p:val>
                                        </p:tav>
                                        <p:tav tm="100000">
                                          <p:val>
                                            <p:strVal val="#ppt_x"/>
                                          </p:val>
                                        </p:tav>
                                      </p:tavLst>
                                    </p:anim>
                                    <p:anim calcmode="lin" valueType="num">
                                      <p:cBhvr additive="base">
                                        <p:cTn id="53" dur="500" fill="hold"/>
                                        <p:tgtEl>
                                          <p:spTgt spid="25"/>
                                        </p:tgtEl>
                                        <p:attrNameLst>
                                          <p:attrName>ppt_y</p:attrName>
                                        </p:attrNameLst>
                                      </p:cBhvr>
                                      <p:tavLst>
                                        <p:tav tm="0">
                                          <p:val>
                                            <p:strVal val="#ppt_y"/>
                                          </p:val>
                                        </p:tav>
                                        <p:tav tm="100000">
                                          <p:val>
                                            <p:strVal val="#ppt_y"/>
                                          </p:val>
                                        </p:tav>
                                      </p:tavLst>
                                    </p:anim>
                                  </p:childTnLst>
                                </p:cTn>
                              </p:par>
                            </p:childTnLst>
                          </p:cTn>
                        </p:par>
                        <p:par>
                          <p:cTn id="54" fill="hold">
                            <p:stCondLst>
                              <p:cond delay="2750"/>
                            </p:stCondLst>
                            <p:childTnLst>
                              <p:par>
                                <p:cTn id="55" presetID="26" presetClass="emph" presetSubtype="0" fill="hold" grpId="2" nodeType="afterEffect">
                                  <p:stCondLst>
                                    <p:cond delay="0"/>
                                  </p:stCondLst>
                                  <p:childTnLst>
                                    <p:animEffect transition="out" filter="fade">
                                      <p:cBhvr>
                                        <p:cTn id="56" dur="500" tmFilter="0, 0; .2, .5; .8, .5; 1, 0"/>
                                        <p:tgtEl>
                                          <p:spTgt spid="5"/>
                                        </p:tgtEl>
                                      </p:cBhvr>
                                    </p:animEffect>
                                    <p:animScale>
                                      <p:cBhvr>
                                        <p:cTn id="57" dur="250" autoRev="1" fill="hold"/>
                                        <p:tgtEl>
                                          <p:spTgt spid="5"/>
                                        </p:tgtEl>
                                      </p:cBhvr>
                                      <p:by x="105000" y="105000"/>
                                    </p:animScale>
                                  </p:childTnLst>
                                </p:cTn>
                              </p:par>
                              <p:par>
                                <p:cTn id="58" presetID="26" presetClass="emph" presetSubtype="0" fill="hold" nodeType="withEffect">
                                  <p:stCondLst>
                                    <p:cond delay="0"/>
                                  </p:stCondLst>
                                  <p:childTnLst>
                                    <p:animEffect transition="out" filter="fade">
                                      <p:cBhvr>
                                        <p:cTn id="59" dur="500" tmFilter="0, 0; .2, .5; .8, .5; 1, 0"/>
                                        <p:tgtEl>
                                          <p:spTgt spid="6"/>
                                        </p:tgtEl>
                                      </p:cBhvr>
                                    </p:animEffect>
                                    <p:animScale>
                                      <p:cBhvr>
                                        <p:cTn id="60" dur="250" autoRev="1" fill="hold"/>
                                        <p:tgtEl>
                                          <p:spTgt spid="6"/>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P spid="5" grpId="2" animBg="1"/>
      <p:bldP spid="9" grpId="0" animBg="1"/>
      <p:bldP spid="9" grpId="1" animBg="1"/>
      <p:bldP spid="13" grpId="0" animBg="1"/>
      <p:bldP spid="13" grpId="1" animBg="1"/>
      <p:bldP spid="17" grpId="0" animBg="1"/>
      <p:bldP spid="17" grpId="1" animBg="1"/>
      <p:bldP spid="21" grpId="0" animBg="1"/>
      <p:bldP spid="21" grpId="1" animBg="1"/>
      <p:bldP spid="25"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30"/>
          <p:cNvSpPr txBox="1">
            <a:spLocks noChangeArrowheads="1"/>
          </p:cNvSpPr>
          <p:nvPr/>
        </p:nvSpPr>
        <p:spPr bwMode="auto">
          <a:xfrm>
            <a:off x="3975253" y="2665082"/>
            <a:ext cx="3018921" cy="424732"/>
          </a:xfrm>
          <a:prstGeom prst="rect">
            <a:avLst/>
          </a:prstGeom>
          <a:noFill/>
          <a:ln w="9525">
            <a:noFill/>
            <a:miter lim="800000"/>
            <a:headEnd/>
            <a:tailEnd/>
          </a:ln>
        </p:spPr>
        <p:txBody>
          <a:bodyPr>
            <a:spAutoFit/>
          </a:bodyPr>
          <a:lstStyle/>
          <a:p>
            <a:pPr latinLnBrk="1">
              <a:buClr>
                <a:srgbClr val="FF0000"/>
              </a:buClr>
              <a:buSzPct val="70000"/>
              <a:defRPr/>
            </a:pPr>
            <a:r>
              <a:rPr kumimoji="1" lang="en-US" altLang="zh-CN" sz="2160" b="1" dirty="0">
                <a:gradFill>
                  <a:gsLst>
                    <a:gs pos="0">
                      <a:srgbClr val="D31FE1"/>
                    </a:gs>
                    <a:gs pos="90000">
                      <a:srgbClr val="7A0C72"/>
                    </a:gs>
                  </a:gsLst>
                  <a:lin ang="2700000" scaled="1"/>
                </a:gradFill>
                <a:latin typeface="微软雅黑" pitchFamily="34" charset="-122"/>
                <a:ea typeface="微软雅黑" pitchFamily="34" charset="-122"/>
              </a:rPr>
              <a:t>10 </a:t>
            </a:r>
            <a:r>
              <a:rPr kumimoji="1" lang="zh-CN" altLang="en-US" sz="1440" dirty="0">
                <a:solidFill>
                  <a:prstClr val="black"/>
                </a:solidFill>
                <a:latin typeface="微软雅黑" pitchFamily="34" charset="-122"/>
                <a:ea typeface="微软雅黑" pitchFamily="34" charset="-122"/>
              </a:rPr>
              <a:t>条成绩，点击添加文本</a:t>
            </a:r>
          </a:p>
        </p:txBody>
      </p:sp>
      <p:sp>
        <p:nvSpPr>
          <p:cNvPr id="5" name="Freeform 7"/>
          <p:cNvSpPr>
            <a:spLocks/>
          </p:cNvSpPr>
          <p:nvPr/>
        </p:nvSpPr>
        <p:spPr bwMode="auto">
          <a:xfrm>
            <a:off x="1791568" y="692342"/>
            <a:ext cx="4998713" cy="3483375"/>
          </a:xfrm>
          <a:custGeom>
            <a:avLst/>
            <a:gdLst/>
            <a:ahLst/>
            <a:cxnLst>
              <a:cxn ang="0">
                <a:pos x="0" y="455"/>
              </a:cxn>
              <a:cxn ang="0">
                <a:pos x="117" y="455"/>
              </a:cxn>
              <a:cxn ang="0">
                <a:pos x="117" y="378"/>
              </a:cxn>
              <a:cxn ang="0">
                <a:pos x="117" y="337"/>
              </a:cxn>
              <a:cxn ang="0">
                <a:pos x="158" y="337"/>
              </a:cxn>
              <a:cxn ang="0">
                <a:pos x="235" y="337"/>
              </a:cxn>
              <a:cxn ang="0">
                <a:pos x="235" y="260"/>
              </a:cxn>
              <a:cxn ang="0">
                <a:pos x="235" y="219"/>
              </a:cxn>
              <a:cxn ang="0">
                <a:pos x="276" y="219"/>
              </a:cxn>
              <a:cxn ang="0">
                <a:pos x="353" y="219"/>
              </a:cxn>
              <a:cxn ang="0">
                <a:pos x="353" y="142"/>
              </a:cxn>
              <a:cxn ang="0">
                <a:pos x="353" y="101"/>
              </a:cxn>
              <a:cxn ang="0">
                <a:pos x="394" y="101"/>
              </a:cxn>
              <a:cxn ang="0">
                <a:pos x="495" y="101"/>
              </a:cxn>
              <a:cxn ang="0">
                <a:pos x="568" y="29"/>
              </a:cxn>
              <a:cxn ang="0">
                <a:pos x="560" y="21"/>
              </a:cxn>
              <a:cxn ang="0">
                <a:pos x="593" y="10"/>
              </a:cxn>
              <a:cxn ang="0">
                <a:pos x="625" y="0"/>
              </a:cxn>
              <a:cxn ang="0">
                <a:pos x="615" y="32"/>
              </a:cxn>
              <a:cxn ang="0">
                <a:pos x="604" y="65"/>
              </a:cxn>
              <a:cxn ang="0">
                <a:pos x="596" y="57"/>
              </a:cxn>
              <a:cxn ang="0">
                <a:pos x="512" y="142"/>
              </a:cxn>
              <a:cxn ang="0">
                <a:pos x="512" y="142"/>
              </a:cxn>
              <a:cxn ang="0">
                <a:pos x="394" y="142"/>
              </a:cxn>
              <a:cxn ang="0">
                <a:pos x="394" y="219"/>
              </a:cxn>
              <a:cxn ang="0">
                <a:pos x="394" y="260"/>
              </a:cxn>
              <a:cxn ang="0">
                <a:pos x="353" y="260"/>
              </a:cxn>
              <a:cxn ang="0">
                <a:pos x="276" y="260"/>
              </a:cxn>
              <a:cxn ang="0">
                <a:pos x="276" y="337"/>
              </a:cxn>
              <a:cxn ang="0">
                <a:pos x="276" y="378"/>
              </a:cxn>
              <a:cxn ang="0">
                <a:pos x="235" y="378"/>
              </a:cxn>
              <a:cxn ang="0">
                <a:pos x="158" y="378"/>
              </a:cxn>
              <a:cxn ang="0">
                <a:pos x="158" y="455"/>
              </a:cxn>
              <a:cxn ang="0">
                <a:pos x="158" y="495"/>
              </a:cxn>
              <a:cxn ang="0">
                <a:pos x="117" y="495"/>
              </a:cxn>
              <a:cxn ang="0">
                <a:pos x="0" y="495"/>
              </a:cxn>
              <a:cxn ang="0">
                <a:pos x="0" y="455"/>
              </a:cxn>
            </a:cxnLst>
            <a:rect l="0" t="0" r="r" b="b"/>
            <a:pathLst>
              <a:path w="625" h="495">
                <a:moveTo>
                  <a:pt x="0" y="455"/>
                </a:moveTo>
                <a:lnTo>
                  <a:pt x="117" y="455"/>
                </a:lnTo>
                <a:lnTo>
                  <a:pt x="117" y="378"/>
                </a:lnTo>
                <a:lnTo>
                  <a:pt x="117" y="337"/>
                </a:lnTo>
                <a:lnTo>
                  <a:pt x="158" y="337"/>
                </a:lnTo>
                <a:lnTo>
                  <a:pt x="235" y="337"/>
                </a:lnTo>
                <a:lnTo>
                  <a:pt x="235" y="260"/>
                </a:lnTo>
                <a:lnTo>
                  <a:pt x="235" y="219"/>
                </a:lnTo>
                <a:lnTo>
                  <a:pt x="276" y="219"/>
                </a:lnTo>
                <a:lnTo>
                  <a:pt x="353" y="219"/>
                </a:lnTo>
                <a:lnTo>
                  <a:pt x="353" y="142"/>
                </a:lnTo>
                <a:lnTo>
                  <a:pt x="353" y="101"/>
                </a:lnTo>
                <a:lnTo>
                  <a:pt x="394" y="101"/>
                </a:lnTo>
                <a:lnTo>
                  <a:pt x="495" y="101"/>
                </a:lnTo>
                <a:lnTo>
                  <a:pt x="568" y="29"/>
                </a:lnTo>
                <a:lnTo>
                  <a:pt x="560" y="21"/>
                </a:lnTo>
                <a:lnTo>
                  <a:pt x="593" y="10"/>
                </a:lnTo>
                <a:lnTo>
                  <a:pt x="625" y="0"/>
                </a:lnTo>
                <a:lnTo>
                  <a:pt x="615" y="32"/>
                </a:lnTo>
                <a:lnTo>
                  <a:pt x="604" y="65"/>
                </a:lnTo>
                <a:lnTo>
                  <a:pt x="596" y="57"/>
                </a:lnTo>
                <a:lnTo>
                  <a:pt x="512" y="142"/>
                </a:lnTo>
                <a:lnTo>
                  <a:pt x="512" y="142"/>
                </a:lnTo>
                <a:lnTo>
                  <a:pt x="394" y="142"/>
                </a:lnTo>
                <a:lnTo>
                  <a:pt x="394" y="219"/>
                </a:lnTo>
                <a:lnTo>
                  <a:pt x="394" y="260"/>
                </a:lnTo>
                <a:lnTo>
                  <a:pt x="353" y="260"/>
                </a:lnTo>
                <a:lnTo>
                  <a:pt x="276" y="260"/>
                </a:lnTo>
                <a:lnTo>
                  <a:pt x="276" y="337"/>
                </a:lnTo>
                <a:lnTo>
                  <a:pt x="276" y="378"/>
                </a:lnTo>
                <a:lnTo>
                  <a:pt x="235" y="378"/>
                </a:lnTo>
                <a:lnTo>
                  <a:pt x="158" y="378"/>
                </a:lnTo>
                <a:lnTo>
                  <a:pt x="158" y="455"/>
                </a:lnTo>
                <a:lnTo>
                  <a:pt x="158" y="495"/>
                </a:lnTo>
                <a:lnTo>
                  <a:pt x="117" y="495"/>
                </a:lnTo>
                <a:lnTo>
                  <a:pt x="0" y="495"/>
                </a:lnTo>
                <a:lnTo>
                  <a:pt x="0" y="455"/>
                </a:lnTo>
              </a:path>
            </a:pathLst>
          </a:custGeom>
          <a:gradFill flip="none" rotWithShape="1">
            <a:gsLst>
              <a:gs pos="0">
                <a:srgbClr val="0070C0"/>
              </a:gs>
              <a:gs pos="100000">
                <a:srgbClr val="00B0F0"/>
              </a:gs>
            </a:gsLst>
            <a:lin ang="16200000" scaled="1"/>
            <a:tileRect/>
          </a:gradFill>
          <a:ln w="12700" cap="flat" cmpd="sng" algn="ctr">
            <a:noFill/>
            <a:prstDash val="solid"/>
          </a:ln>
          <a:effectLst/>
          <a:scene3d>
            <a:camera prst="perspectiveFront" fov="5100000">
              <a:rot lat="0" lon="0" rev="0"/>
            </a:camera>
            <a:lightRig rig="threePt" dir="t">
              <a:rot lat="0" lon="0" rev="0"/>
            </a:lightRig>
          </a:scene3d>
          <a:sp3d prstMaterial="plastic">
            <a:bevelT w="0" h="0" prst="divot"/>
          </a:sp3d>
        </p:spPr>
        <p:txBody>
          <a:bodyPr anchor="ctr"/>
          <a:lstStyle/>
          <a:p>
            <a:pPr algn="ctr" defTabSz="822960">
              <a:defRPr/>
            </a:pPr>
            <a:endParaRPr lang="zh-CN" altLang="en-US" sz="1620" kern="0" dirty="0">
              <a:solidFill>
                <a:prstClr val="white"/>
              </a:solidFill>
              <a:latin typeface="Calibri"/>
              <a:ea typeface="微软雅黑" pitchFamily="34" charset="-122"/>
            </a:endParaRPr>
          </a:p>
        </p:txBody>
      </p:sp>
      <p:grpSp>
        <p:nvGrpSpPr>
          <p:cNvPr id="6" name="组合 19"/>
          <p:cNvGrpSpPr>
            <a:grpSpLocks/>
          </p:cNvGrpSpPr>
          <p:nvPr/>
        </p:nvGrpSpPr>
        <p:grpSpPr bwMode="auto">
          <a:xfrm>
            <a:off x="1709646" y="3443853"/>
            <a:ext cx="880370" cy="341632"/>
            <a:chOff x="27745" y="4886278"/>
            <a:chExt cx="1190688" cy="462439"/>
          </a:xfrm>
        </p:grpSpPr>
        <p:sp>
          <p:nvSpPr>
            <p:cNvPr id="7" name="矩形 8"/>
            <p:cNvSpPr>
              <a:spLocks noChangeArrowheads="1"/>
            </p:cNvSpPr>
            <p:nvPr/>
          </p:nvSpPr>
          <p:spPr bwMode="auto">
            <a:xfrm>
              <a:off x="27745" y="4886278"/>
              <a:ext cx="1190688" cy="462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kumimoji="1" lang="en-US" altLang="zh-CN" sz="1620" dirty="0">
                  <a:solidFill>
                    <a:prstClr val="black"/>
                  </a:solidFill>
                  <a:latin typeface="微软雅黑" pitchFamily="34" charset="-122"/>
                  <a:ea typeface="微软雅黑" pitchFamily="34" charset="-122"/>
                </a:rPr>
                <a:t>2001</a:t>
              </a:r>
              <a:r>
                <a:rPr kumimoji="1" lang="zh-CN" altLang="en-US" sz="1620" dirty="0">
                  <a:solidFill>
                    <a:prstClr val="black"/>
                  </a:solidFill>
                  <a:latin typeface="微软雅黑" pitchFamily="34" charset="-122"/>
                  <a:ea typeface="微软雅黑" pitchFamily="34" charset="-122"/>
                </a:rPr>
                <a:t>年</a:t>
              </a:r>
              <a:endParaRPr lang="zh-CN" altLang="en-US" sz="1620" dirty="0">
                <a:solidFill>
                  <a:prstClr val="black"/>
                </a:solidFill>
                <a:ea typeface="微软雅黑" pitchFamily="34" charset="-122"/>
              </a:endParaRPr>
            </a:p>
          </p:txBody>
        </p:sp>
        <p:cxnSp>
          <p:nvCxnSpPr>
            <p:cNvPr id="8" name="直接连接符 7"/>
            <p:cNvCxnSpPr/>
            <p:nvPr/>
          </p:nvCxnSpPr>
          <p:spPr>
            <a:xfrm>
              <a:off x="142844" y="5311788"/>
              <a:ext cx="1044000" cy="1552"/>
            </a:xfrm>
            <a:prstGeom prst="line">
              <a:avLst/>
            </a:prstGeom>
            <a:noFill/>
            <a:ln w="63500" algn="ctr">
              <a:gradFill>
                <a:gsLst>
                  <a:gs pos="0">
                    <a:srgbClr val="00B0F0"/>
                  </a:gs>
                  <a:gs pos="100000">
                    <a:srgbClr val="0070C0"/>
                  </a:gs>
                </a:gsLst>
                <a:lin ang="2700000" scaled="0"/>
              </a:gradFill>
              <a:miter lim="800000"/>
              <a:headEnd/>
              <a:tailEnd/>
            </a:ln>
            <a:effectLst>
              <a:outerShdw blurRad="50800" dist="38100" dir="2700000" algn="tl" rotWithShape="0">
                <a:prstClr val="black">
                  <a:alpha val="40000"/>
                </a:prstClr>
              </a:outerShdw>
            </a:effectLst>
          </p:spPr>
        </p:cxnSp>
      </p:grpSp>
      <p:grpSp>
        <p:nvGrpSpPr>
          <p:cNvPr id="9" name="组合 18"/>
          <p:cNvGrpSpPr>
            <a:grpSpLocks/>
          </p:cNvGrpSpPr>
          <p:nvPr/>
        </p:nvGrpSpPr>
        <p:grpSpPr bwMode="auto">
          <a:xfrm>
            <a:off x="2662327" y="2631066"/>
            <a:ext cx="880370" cy="341632"/>
            <a:chOff x="1317554" y="3786188"/>
            <a:chExt cx="1190956" cy="462375"/>
          </a:xfrm>
        </p:grpSpPr>
        <p:sp>
          <p:nvSpPr>
            <p:cNvPr id="10" name="矩形 9"/>
            <p:cNvSpPr>
              <a:spLocks noChangeArrowheads="1"/>
            </p:cNvSpPr>
            <p:nvPr/>
          </p:nvSpPr>
          <p:spPr bwMode="auto">
            <a:xfrm>
              <a:off x="1317554" y="3786188"/>
              <a:ext cx="1190956" cy="462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latinLnBrk="1">
                <a:buClr>
                  <a:srgbClr val="FF0000"/>
                </a:buClr>
                <a:buSzPct val="70000"/>
              </a:pPr>
              <a:r>
                <a:rPr kumimoji="1" lang="en-US" altLang="zh-CN" sz="1620" dirty="0">
                  <a:solidFill>
                    <a:prstClr val="black"/>
                  </a:solidFill>
                  <a:latin typeface="微软雅黑" pitchFamily="34" charset="-122"/>
                  <a:ea typeface="微软雅黑" pitchFamily="34" charset="-122"/>
                </a:rPr>
                <a:t>2005</a:t>
              </a:r>
              <a:r>
                <a:rPr kumimoji="1" lang="zh-CN" altLang="en-US" sz="1620" dirty="0">
                  <a:solidFill>
                    <a:prstClr val="black"/>
                  </a:solidFill>
                  <a:latin typeface="微软雅黑" pitchFamily="34" charset="-122"/>
                  <a:ea typeface="微软雅黑" pitchFamily="34" charset="-122"/>
                </a:rPr>
                <a:t>年</a:t>
              </a:r>
            </a:p>
          </p:txBody>
        </p:sp>
        <p:cxnSp>
          <p:nvCxnSpPr>
            <p:cNvPr id="11" name="直接连接符 10"/>
            <p:cNvCxnSpPr/>
            <p:nvPr/>
          </p:nvCxnSpPr>
          <p:spPr>
            <a:xfrm>
              <a:off x="1418198" y="4202118"/>
              <a:ext cx="1044000" cy="1552"/>
            </a:xfrm>
            <a:prstGeom prst="line">
              <a:avLst/>
            </a:prstGeom>
            <a:noFill/>
            <a:ln w="63500" algn="ctr">
              <a:gradFill>
                <a:gsLst>
                  <a:gs pos="0">
                    <a:srgbClr val="00B0F0"/>
                  </a:gs>
                  <a:gs pos="100000">
                    <a:srgbClr val="0070C0"/>
                  </a:gs>
                </a:gsLst>
                <a:lin ang="2700000" scaled="0"/>
              </a:gradFill>
              <a:miter lim="800000"/>
              <a:headEnd/>
              <a:tailEnd/>
            </a:ln>
            <a:effectLst>
              <a:outerShdw blurRad="50800" dist="38100" dir="2700000" algn="tl" rotWithShape="0">
                <a:prstClr val="black">
                  <a:alpha val="40000"/>
                </a:prstClr>
              </a:outerShdw>
            </a:effectLst>
          </p:spPr>
        </p:cxnSp>
      </p:grpSp>
      <p:grpSp>
        <p:nvGrpSpPr>
          <p:cNvPr id="12" name="组合 17"/>
          <p:cNvGrpSpPr>
            <a:grpSpLocks/>
          </p:cNvGrpSpPr>
          <p:nvPr/>
        </p:nvGrpSpPr>
        <p:grpSpPr bwMode="auto">
          <a:xfrm>
            <a:off x="3588009" y="1807726"/>
            <a:ext cx="880370" cy="341632"/>
            <a:chOff x="2569072" y="2671700"/>
            <a:chExt cx="1190956" cy="462438"/>
          </a:xfrm>
        </p:grpSpPr>
        <p:sp>
          <p:nvSpPr>
            <p:cNvPr id="13" name="矩形 10"/>
            <p:cNvSpPr>
              <a:spLocks noChangeArrowheads="1"/>
            </p:cNvSpPr>
            <p:nvPr/>
          </p:nvSpPr>
          <p:spPr bwMode="auto">
            <a:xfrm>
              <a:off x="2569072" y="2671700"/>
              <a:ext cx="1190956" cy="462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defTabSz="822960" latinLnBrk="1">
                <a:buClr>
                  <a:srgbClr val="FF0000"/>
                </a:buClr>
                <a:buSzPct val="70000"/>
                <a:defRPr/>
              </a:pPr>
              <a:r>
                <a:rPr kumimoji="1" lang="en-US" altLang="zh-CN" sz="1620" kern="0" dirty="0">
                  <a:solidFill>
                    <a:prstClr val="black"/>
                  </a:solidFill>
                  <a:latin typeface="微软雅黑" pitchFamily="34" charset="-122"/>
                  <a:ea typeface="微软雅黑" pitchFamily="34" charset="-122"/>
                </a:rPr>
                <a:t>2009</a:t>
              </a:r>
              <a:r>
                <a:rPr kumimoji="1" lang="zh-CN" altLang="en-US" sz="1620" kern="0" dirty="0">
                  <a:solidFill>
                    <a:prstClr val="black"/>
                  </a:solidFill>
                  <a:latin typeface="微软雅黑" pitchFamily="34" charset="-122"/>
                  <a:ea typeface="微软雅黑" pitchFamily="34" charset="-122"/>
                </a:rPr>
                <a:t>年</a:t>
              </a:r>
            </a:p>
          </p:txBody>
        </p:sp>
        <p:cxnSp>
          <p:nvCxnSpPr>
            <p:cNvPr id="14" name="直接连接符 13"/>
            <p:cNvCxnSpPr/>
            <p:nvPr/>
          </p:nvCxnSpPr>
          <p:spPr>
            <a:xfrm>
              <a:off x="2655030" y="3084510"/>
              <a:ext cx="1044000" cy="1552"/>
            </a:xfrm>
            <a:prstGeom prst="line">
              <a:avLst/>
            </a:prstGeom>
            <a:noFill/>
            <a:ln w="63500" algn="ctr">
              <a:gradFill>
                <a:gsLst>
                  <a:gs pos="0">
                    <a:srgbClr val="00B0F0"/>
                  </a:gs>
                  <a:gs pos="100000">
                    <a:srgbClr val="0070C0"/>
                  </a:gs>
                </a:gsLst>
                <a:lin ang="2700000" scaled="0"/>
              </a:gradFill>
              <a:miter lim="800000"/>
              <a:headEnd/>
              <a:tailEnd/>
            </a:ln>
            <a:effectLst>
              <a:outerShdw blurRad="50800" dist="38100" dir="2700000" algn="tl" rotWithShape="0">
                <a:prstClr val="black">
                  <a:alpha val="40000"/>
                </a:prstClr>
              </a:outerShdw>
            </a:effectLst>
          </p:spPr>
        </p:cxnSp>
      </p:grpSp>
      <p:grpSp>
        <p:nvGrpSpPr>
          <p:cNvPr id="15" name="组合 16"/>
          <p:cNvGrpSpPr>
            <a:grpSpLocks/>
          </p:cNvGrpSpPr>
          <p:nvPr/>
        </p:nvGrpSpPr>
        <p:grpSpPr bwMode="auto">
          <a:xfrm>
            <a:off x="4537063" y="994940"/>
            <a:ext cx="880370" cy="341632"/>
            <a:chOff x="3854889" y="1571612"/>
            <a:chExt cx="1190956" cy="462376"/>
          </a:xfrm>
        </p:grpSpPr>
        <p:sp>
          <p:nvSpPr>
            <p:cNvPr id="16" name="矩形 11"/>
            <p:cNvSpPr>
              <a:spLocks noChangeArrowheads="1"/>
            </p:cNvSpPr>
            <p:nvPr/>
          </p:nvSpPr>
          <p:spPr bwMode="auto">
            <a:xfrm>
              <a:off x="3854889" y="1571612"/>
              <a:ext cx="1190956" cy="462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latinLnBrk="1">
                <a:buClr>
                  <a:srgbClr val="FF0000"/>
                </a:buClr>
                <a:buSzPct val="70000"/>
                <a:buFont typeface="Wingdings" pitchFamily="2" charset="2"/>
                <a:buNone/>
              </a:pPr>
              <a:r>
                <a:rPr kumimoji="1" lang="en-US" altLang="zh-CN" sz="1620" dirty="0">
                  <a:solidFill>
                    <a:prstClr val="black"/>
                  </a:solidFill>
                  <a:latin typeface="微软雅黑" pitchFamily="34" charset="-122"/>
                  <a:ea typeface="微软雅黑" pitchFamily="34" charset="-122"/>
                </a:rPr>
                <a:t>2013</a:t>
              </a:r>
              <a:r>
                <a:rPr kumimoji="1" lang="zh-CN" altLang="en-US" sz="1620" dirty="0">
                  <a:solidFill>
                    <a:prstClr val="black"/>
                  </a:solidFill>
                  <a:latin typeface="微软雅黑" pitchFamily="34" charset="-122"/>
                  <a:ea typeface="微软雅黑" pitchFamily="34" charset="-122"/>
                </a:rPr>
                <a:t>年</a:t>
              </a:r>
            </a:p>
          </p:txBody>
        </p:sp>
        <p:cxnSp>
          <p:nvCxnSpPr>
            <p:cNvPr id="17" name="直接连接符 16"/>
            <p:cNvCxnSpPr/>
            <p:nvPr/>
          </p:nvCxnSpPr>
          <p:spPr>
            <a:xfrm>
              <a:off x="3926278" y="1987540"/>
              <a:ext cx="1044000" cy="1552"/>
            </a:xfrm>
            <a:prstGeom prst="line">
              <a:avLst/>
            </a:prstGeom>
            <a:noFill/>
            <a:ln w="63500" algn="ctr">
              <a:gradFill>
                <a:gsLst>
                  <a:gs pos="0">
                    <a:srgbClr val="00B0F0"/>
                  </a:gs>
                  <a:gs pos="100000">
                    <a:srgbClr val="0070C0"/>
                  </a:gs>
                </a:gsLst>
                <a:lin ang="2700000" scaled="0"/>
              </a:gradFill>
              <a:miter lim="800000"/>
              <a:headEnd/>
              <a:tailEnd/>
            </a:ln>
            <a:effectLst>
              <a:outerShdw blurRad="50800" dist="38100" dir="2700000" algn="tl" rotWithShape="0">
                <a:prstClr val="black">
                  <a:alpha val="40000"/>
                </a:prstClr>
              </a:outerShdw>
            </a:effectLst>
          </p:spPr>
        </p:cxnSp>
      </p:grpSp>
      <p:sp>
        <p:nvSpPr>
          <p:cNvPr id="18" name="Text Box 30"/>
          <p:cNvSpPr txBox="1">
            <a:spLocks noChangeArrowheads="1"/>
          </p:cNvSpPr>
          <p:nvPr/>
        </p:nvSpPr>
        <p:spPr bwMode="auto">
          <a:xfrm>
            <a:off x="4974090" y="1834344"/>
            <a:ext cx="2502252" cy="424732"/>
          </a:xfrm>
          <a:prstGeom prst="rect">
            <a:avLst/>
          </a:prstGeom>
          <a:noFill/>
          <a:ln w="9525">
            <a:noFill/>
            <a:miter lim="800000"/>
            <a:headEnd/>
            <a:tailEnd/>
          </a:ln>
        </p:spPr>
        <p:txBody>
          <a:bodyPr>
            <a:spAutoFit/>
          </a:bodyPr>
          <a:lstStyle/>
          <a:p>
            <a:pPr latinLnBrk="1">
              <a:buClr>
                <a:srgbClr val="FF0000"/>
              </a:buClr>
              <a:buSzPct val="70000"/>
              <a:defRPr/>
            </a:pPr>
            <a:r>
              <a:rPr kumimoji="1" lang="en-US" altLang="zh-CN" sz="2160" b="1" dirty="0">
                <a:gradFill>
                  <a:gsLst>
                    <a:gs pos="0">
                      <a:srgbClr val="F46B68"/>
                    </a:gs>
                    <a:gs pos="90000">
                      <a:srgbClr val="C01B00"/>
                    </a:gs>
                  </a:gsLst>
                  <a:lin ang="2700000" scaled="1"/>
                </a:gradFill>
                <a:latin typeface="微软雅黑" pitchFamily="34" charset="-122"/>
                <a:ea typeface="微软雅黑" pitchFamily="34" charset="-122"/>
              </a:rPr>
              <a:t>10 </a:t>
            </a:r>
            <a:r>
              <a:rPr kumimoji="1" lang="zh-CN" altLang="en-US" sz="1440" dirty="0">
                <a:solidFill>
                  <a:prstClr val="black"/>
                </a:solidFill>
                <a:latin typeface="微软雅黑" pitchFamily="34" charset="-122"/>
                <a:ea typeface="微软雅黑" pitchFamily="34" charset="-122"/>
              </a:rPr>
              <a:t>条成绩，点击添加文本</a:t>
            </a:r>
          </a:p>
        </p:txBody>
      </p:sp>
      <p:sp>
        <p:nvSpPr>
          <p:cNvPr id="19" name="Text Box 30"/>
          <p:cNvSpPr txBox="1">
            <a:spLocks noChangeArrowheads="1"/>
          </p:cNvSpPr>
          <p:nvPr/>
        </p:nvSpPr>
        <p:spPr bwMode="auto">
          <a:xfrm>
            <a:off x="3122756" y="3431793"/>
            <a:ext cx="3018921" cy="424732"/>
          </a:xfrm>
          <a:prstGeom prst="rect">
            <a:avLst/>
          </a:prstGeom>
          <a:noFill/>
          <a:ln w="9525">
            <a:noFill/>
            <a:miter lim="800000"/>
            <a:headEnd/>
            <a:tailEnd/>
          </a:ln>
        </p:spPr>
        <p:txBody>
          <a:bodyPr>
            <a:spAutoFit/>
          </a:bodyPr>
          <a:lstStyle/>
          <a:p>
            <a:pPr latinLnBrk="1">
              <a:buClr>
                <a:srgbClr val="FF0000"/>
              </a:buClr>
              <a:buSzPct val="70000"/>
              <a:defRPr/>
            </a:pPr>
            <a:r>
              <a:rPr kumimoji="1" lang="en-US" altLang="zh-CN" sz="2160" b="1" dirty="0">
                <a:gradFill>
                  <a:gsLst>
                    <a:gs pos="0">
                      <a:srgbClr val="03FD50"/>
                    </a:gs>
                    <a:gs pos="90000">
                      <a:srgbClr val="02661C"/>
                    </a:gs>
                  </a:gsLst>
                  <a:lin ang="2700000" scaled="1"/>
                </a:gradFill>
                <a:latin typeface="微软雅黑" pitchFamily="34" charset="-122"/>
                <a:ea typeface="微软雅黑" pitchFamily="34" charset="-122"/>
              </a:rPr>
              <a:t>10 </a:t>
            </a:r>
            <a:r>
              <a:rPr kumimoji="1" lang="zh-CN" altLang="en-US" sz="1440" dirty="0">
                <a:solidFill>
                  <a:prstClr val="black"/>
                </a:solidFill>
                <a:latin typeface="微软雅黑" pitchFamily="34" charset="-122"/>
                <a:ea typeface="微软雅黑" pitchFamily="34" charset="-122"/>
              </a:rPr>
              <a:t>条成绩，点击添加文本</a:t>
            </a:r>
          </a:p>
        </p:txBody>
      </p:sp>
      <p:sp>
        <p:nvSpPr>
          <p:cNvPr id="20" name="Text Box 30"/>
          <p:cNvSpPr txBox="1">
            <a:spLocks noChangeArrowheads="1"/>
          </p:cNvSpPr>
          <p:nvPr/>
        </p:nvSpPr>
        <p:spPr bwMode="auto">
          <a:xfrm>
            <a:off x="1782353" y="4175717"/>
            <a:ext cx="3018921" cy="424732"/>
          </a:xfrm>
          <a:prstGeom prst="rect">
            <a:avLst/>
          </a:prstGeom>
          <a:noFill/>
          <a:ln w="9525">
            <a:noFill/>
            <a:miter lim="800000"/>
            <a:headEnd/>
            <a:tailEnd/>
          </a:ln>
        </p:spPr>
        <p:txBody>
          <a:bodyPr>
            <a:spAutoFit/>
          </a:bodyPr>
          <a:lstStyle/>
          <a:p>
            <a:pPr latinLnBrk="1">
              <a:buClr>
                <a:srgbClr val="FF0000"/>
              </a:buClr>
              <a:buSzPct val="70000"/>
              <a:defRPr/>
            </a:pPr>
            <a:r>
              <a:rPr kumimoji="1" lang="en-US" altLang="zh-CN" sz="2160" b="1" dirty="0">
                <a:gradFill>
                  <a:gsLst>
                    <a:gs pos="0">
                      <a:srgbClr val="FFCF01"/>
                    </a:gs>
                    <a:gs pos="90000">
                      <a:srgbClr val="E22000"/>
                    </a:gs>
                  </a:gsLst>
                  <a:lin ang="2700000" scaled="1"/>
                </a:gradFill>
                <a:latin typeface="微软雅黑" pitchFamily="34" charset="-122"/>
                <a:ea typeface="微软雅黑" pitchFamily="34" charset="-122"/>
              </a:rPr>
              <a:t>10 </a:t>
            </a:r>
            <a:r>
              <a:rPr kumimoji="1" lang="zh-CN" altLang="en-US" sz="1440" dirty="0">
                <a:solidFill>
                  <a:prstClr val="black"/>
                </a:solidFill>
                <a:latin typeface="微软雅黑" pitchFamily="34" charset="-122"/>
                <a:ea typeface="微软雅黑" pitchFamily="34" charset="-122"/>
              </a:rPr>
              <a:t>条成绩，点击添加文本</a:t>
            </a:r>
          </a:p>
        </p:txBody>
      </p:sp>
    </p:spTree>
    <p:extLst>
      <p:ext uri="{BB962C8B-B14F-4D97-AF65-F5344CB8AC3E}">
        <p14:creationId xmlns:p14="http://schemas.microsoft.com/office/powerpoint/2010/main" val="717516325"/>
      </p:ext>
    </p:extLst>
  </p:cSld>
  <p:clrMapOvr>
    <a:masterClrMapping/>
  </p:clrMapOvr>
  <p:transition spd="slow" advClick="0" advTm="6000">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1250"/>
                                        <p:tgtEl>
                                          <p:spTgt spid="5"/>
                                        </p:tgtEl>
                                      </p:cBhvr>
                                    </p:animEffect>
                                  </p:childTnLst>
                                </p:cTn>
                              </p:par>
                            </p:childTnLst>
                          </p:cTn>
                        </p:par>
                        <p:par>
                          <p:cTn id="8" fill="hold">
                            <p:stCondLst>
                              <p:cond delay="1250"/>
                            </p:stCondLst>
                            <p:childTnLst>
                              <p:par>
                                <p:cTn id="9" presetID="37"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1000"/>
                                        <p:tgtEl>
                                          <p:spTgt spid="6"/>
                                        </p:tgtEl>
                                      </p:cBhvr>
                                    </p:animEffect>
                                    <p:anim calcmode="lin" valueType="num">
                                      <p:cBhvr>
                                        <p:cTn id="12" dur="1000" fill="hold"/>
                                        <p:tgtEl>
                                          <p:spTgt spid="6"/>
                                        </p:tgtEl>
                                        <p:attrNameLst>
                                          <p:attrName>ppt_x</p:attrName>
                                        </p:attrNameLst>
                                      </p:cBhvr>
                                      <p:tavLst>
                                        <p:tav tm="0">
                                          <p:val>
                                            <p:strVal val="#ppt_x"/>
                                          </p:val>
                                        </p:tav>
                                        <p:tav tm="100000">
                                          <p:val>
                                            <p:strVal val="#ppt_x"/>
                                          </p:val>
                                        </p:tav>
                                      </p:tavLst>
                                    </p:anim>
                                    <p:anim calcmode="lin" valueType="num">
                                      <p:cBhvr>
                                        <p:cTn id="13" dur="900" decel="100000" fill="hold"/>
                                        <p:tgtEl>
                                          <p:spTgt spid="6"/>
                                        </p:tgtEl>
                                        <p:attrNameLst>
                                          <p:attrName>ppt_y</p:attrName>
                                        </p:attrNameLst>
                                      </p:cBhvr>
                                      <p:tavLst>
                                        <p:tav tm="0">
                                          <p:val>
                                            <p:strVal val="#ppt_y+1"/>
                                          </p:val>
                                        </p:tav>
                                        <p:tav tm="100000">
                                          <p:val>
                                            <p:strVal val="#ppt_y-.03"/>
                                          </p:val>
                                        </p:tav>
                                      </p:tavLst>
                                    </p:anim>
                                    <p:anim calcmode="lin" valueType="num">
                                      <p:cBhvr>
                                        <p:cTn id="14" dur="100" accel="100000" fill="hold">
                                          <p:stCondLst>
                                            <p:cond delay="900"/>
                                          </p:stCondLst>
                                        </p:cTn>
                                        <p:tgtEl>
                                          <p:spTgt spid="6"/>
                                        </p:tgtEl>
                                        <p:attrNameLst>
                                          <p:attrName>ppt_y</p:attrName>
                                        </p:attrNameLst>
                                      </p:cBhvr>
                                      <p:tavLst>
                                        <p:tav tm="0">
                                          <p:val>
                                            <p:strVal val="#ppt_y-.03"/>
                                          </p:val>
                                        </p:tav>
                                        <p:tav tm="100000">
                                          <p:val>
                                            <p:strVal val="#ppt_y"/>
                                          </p:val>
                                        </p:tav>
                                      </p:tavLst>
                                    </p:anim>
                                  </p:childTnLst>
                                </p:cTn>
                              </p:par>
                              <p:par>
                                <p:cTn id="15" presetID="37" presetClass="entr" presetSubtype="0" fill="hold" nodeType="withEffect">
                                  <p:stCondLst>
                                    <p:cond delay="25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1000"/>
                                        <p:tgtEl>
                                          <p:spTgt spid="9"/>
                                        </p:tgtEl>
                                      </p:cBhvr>
                                    </p:animEffect>
                                    <p:anim calcmode="lin" valueType="num">
                                      <p:cBhvr>
                                        <p:cTn id="18" dur="1000" fill="hold"/>
                                        <p:tgtEl>
                                          <p:spTgt spid="9"/>
                                        </p:tgtEl>
                                        <p:attrNameLst>
                                          <p:attrName>ppt_x</p:attrName>
                                        </p:attrNameLst>
                                      </p:cBhvr>
                                      <p:tavLst>
                                        <p:tav tm="0">
                                          <p:val>
                                            <p:strVal val="#ppt_x"/>
                                          </p:val>
                                        </p:tav>
                                        <p:tav tm="100000">
                                          <p:val>
                                            <p:strVal val="#ppt_x"/>
                                          </p:val>
                                        </p:tav>
                                      </p:tavLst>
                                    </p:anim>
                                    <p:anim calcmode="lin" valueType="num">
                                      <p:cBhvr>
                                        <p:cTn id="19" dur="900" decel="100000" fill="hold"/>
                                        <p:tgtEl>
                                          <p:spTgt spid="9"/>
                                        </p:tgtEl>
                                        <p:attrNameLst>
                                          <p:attrName>ppt_y</p:attrName>
                                        </p:attrNameLst>
                                      </p:cBhvr>
                                      <p:tavLst>
                                        <p:tav tm="0">
                                          <p:val>
                                            <p:strVal val="#ppt_y+1"/>
                                          </p:val>
                                        </p:tav>
                                        <p:tav tm="100000">
                                          <p:val>
                                            <p:strVal val="#ppt_y-.03"/>
                                          </p:val>
                                        </p:tav>
                                      </p:tavLst>
                                    </p:anim>
                                    <p:anim calcmode="lin" valueType="num">
                                      <p:cBhvr>
                                        <p:cTn id="20" dur="100" accel="100000" fill="hold">
                                          <p:stCondLst>
                                            <p:cond delay="900"/>
                                          </p:stCondLst>
                                        </p:cTn>
                                        <p:tgtEl>
                                          <p:spTgt spid="9"/>
                                        </p:tgtEl>
                                        <p:attrNameLst>
                                          <p:attrName>ppt_y</p:attrName>
                                        </p:attrNameLst>
                                      </p:cBhvr>
                                      <p:tavLst>
                                        <p:tav tm="0">
                                          <p:val>
                                            <p:strVal val="#ppt_y-.03"/>
                                          </p:val>
                                        </p:tav>
                                        <p:tav tm="100000">
                                          <p:val>
                                            <p:strVal val="#ppt_y"/>
                                          </p:val>
                                        </p:tav>
                                      </p:tavLst>
                                    </p:anim>
                                  </p:childTnLst>
                                </p:cTn>
                              </p:par>
                              <p:par>
                                <p:cTn id="21" presetID="37" presetClass="entr" presetSubtype="0" fill="hold" nodeType="withEffect">
                                  <p:stCondLst>
                                    <p:cond delay="50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1000"/>
                                        <p:tgtEl>
                                          <p:spTgt spid="12"/>
                                        </p:tgtEl>
                                      </p:cBhvr>
                                    </p:animEffect>
                                    <p:anim calcmode="lin" valueType="num">
                                      <p:cBhvr>
                                        <p:cTn id="24" dur="1000" fill="hold"/>
                                        <p:tgtEl>
                                          <p:spTgt spid="12"/>
                                        </p:tgtEl>
                                        <p:attrNameLst>
                                          <p:attrName>ppt_x</p:attrName>
                                        </p:attrNameLst>
                                      </p:cBhvr>
                                      <p:tavLst>
                                        <p:tav tm="0">
                                          <p:val>
                                            <p:strVal val="#ppt_x"/>
                                          </p:val>
                                        </p:tav>
                                        <p:tav tm="100000">
                                          <p:val>
                                            <p:strVal val="#ppt_x"/>
                                          </p:val>
                                        </p:tav>
                                      </p:tavLst>
                                    </p:anim>
                                    <p:anim calcmode="lin" valueType="num">
                                      <p:cBhvr>
                                        <p:cTn id="25" dur="900" decel="100000" fill="hold"/>
                                        <p:tgtEl>
                                          <p:spTgt spid="12"/>
                                        </p:tgtEl>
                                        <p:attrNameLst>
                                          <p:attrName>ppt_y</p:attrName>
                                        </p:attrNameLst>
                                      </p:cBhvr>
                                      <p:tavLst>
                                        <p:tav tm="0">
                                          <p:val>
                                            <p:strVal val="#ppt_y+1"/>
                                          </p:val>
                                        </p:tav>
                                        <p:tav tm="100000">
                                          <p:val>
                                            <p:strVal val="#ppt_y-.03"/>
                                          </p:val>
                                        </p:tav>
                                      </p:tavLst>
                                    </p:anim>
                                    <p:anim calcmode="lin" valueType="num">
                                      <p:cBhvr>
                                        <p:cTn id="26" dur="100" accel="100000" fill="hold">
                                          <p:stCondLst>
                                            <p:cond delay="900"/>
                                          </p:stCondLst>
                                        </p:cTn>
                                        <p:tgtEl>
                                          <p:spTgt spid="12"/>
                                        </p:tgtEl>
                                        <p:attrNameLst>
                                          <p:attrName>ppt_y</p:attrName>
                                        </p:attrNameLst>
                                      </p:cBhvr>
                                      <p:tavLst>
                                        <p:tav tm="0">
                                          <p:val>
                                            <p:strVal val="#ppt_y-.03"/>
                                          </p:val>
                                        </p:tav>
                                        <p:tav tm="100000">
                                          <p:val>
                                            <p:strVal val="#ppt_y"/>
                                          </p:val>
                                        </p:tav>
                                      </p:tavLst>
                                    </p:anim>
                                  </p:childTnLst>
                                </p:cTn>
                              </p:par>
                              <p:par>
                                <p:cTn id="27" presetID="37" presetClass="entr" presetSubtype="0" fill="hold" nodeType="withEffect">
                                  <p:stCondLst>
                                    <p:cond delay="750"/>
                                  </p:stCondLst>
                                  <p:childTnLst>
                                    <p:set>
                                      <p:cBhvr>
                                        <p:cTn id="28" dur="1" fill="hold">
                                          <p:stCondLst>
                                            <p:cond delay="0"/>
                                          </p:stCondLst>
                                        </p:cTn>
                                        <p:tgtEl>
                                          <p:spTgt spid="15"/>
                                        </p:tgtEl>
                                        <p:attrNameLst>
                                          <p:attrName>style.visibility</p:attrName>
                                        </p:attrNameLst>
                                      </p:cBhvr>
                                      <p:to>
                                        <p:strVal val="visible"/>
                                      </p:to>
                                    </p:set>
                                    <p:animEffect transition="in" filter="fade">
                                      <p:cBhvr>
                                        <p:cTn id="29" dur="1000"/>
                                        <p:tgtEl>
                                          <p:spTgt spid="15"/>
                                        </p:tgtEl>
                                      </p:cBhvr>
                                    </p:animEffect>
                                    <p:anim calcmode="lin" valueType="num">
                                      <p:cBhvr>
                                        <p:cTn id="30" dur="1000" fill="hold"/>
                                        <p:tgtEl>
                                          <p:spTgt spid="15"/>
                                        </p:tgtEl>
                                        <p:attrNameLst>
                                          <p:attrName>ppt_x</p:attrName>
                                        </p:attrNameLst>
                                      </p:cBhvr>
                                      <p:tavLst>
                                        <p:tav tm="0">
                                          <p:val>
                                            <p:strVal val="#ppt_x"/>
                                          </p:val>
                                        </p:tav>
                                        <p:tav tm="100000">
                                          <p:val>
                                            <p:strVal val="#ppt_x"/>
                                          </p:val>
                                        </p:tav>
                                      </p:tavLst>
                                    </p:anim>
                                    <p:anim calcmode="lin" valueType="num">
                                      <p:cBhvr>
                                        <p:cTn id="31" dur="900" decel="100000" fill="hold"/>
                                        <p:tgtEl>
                                          <p:spTgt spid="15"/>
                                        </p:tgtEl>
                                        <p:attrNameLst>
                                          <p:attrName>ppt_y</p:attrName>
                                        </p:attrNameLst>
                                      </p:cBhvr>
                                      <p:tavLst>
                                        <p:tav tm="0">
                                          <p:val>
                                            <p:strVal val="#ppt_y+1"/>
                                          </p:val>
                                        </p:tav>
                                        <p:tav tm="100000">
                                          <p:val>
                                            <p:strVal val="#ppt_y-.03"/>
                                          </p:val>
                                        </p:tav>
                                      </p:tavLst>
                                    </p:anim>
                                    <p:anim calcmode="lin" valueType="num">
                                      <p:cBhvr>
                                        <p:cTn id="32" dur="100" accel="100000" fill="hold">
                                          <p:stCondLst>
                                            <p:cond delay="900"/>
                                          </p:stCondLst>
                                        </p:cTn>
                                        <p:tgtEl>
                                          <p:spTgt spid="15"/>
                                        </p:tgtEl>
                                        <p:attrNameLst>
                                          <p:attrName>ppt_y</p:attrName>
                                        </p:attrNameLst>
                                      </p:cBhvr>
                                      <p:tavLst>
                                        <p:tav tm="0">
                                          <p:val>
                                            <p:strVal val="#ppt_y-.03"/>
                                          </p:val>
                                        </p:tav>
                                        <p:tav tm="100000">
                                          <p:val>
                                            <p:strVal val="#ppt_y"/>
                                          </p:val>
                                        </p:tav>
                                      </p:tavLst>
                                    </p:anim>
                                  </p:childTnLst>
                                </p:cTn>
                              </p:par>
                            </p:childTnLst>
                          </p:cTn>
                        </p:par>
                        <p:par>
                          <p:cTn id="33" fill="hold">
                            <p:stCondLst>
                              <p:cond delay="3000"/>
                            </p:stCondLst>
                            <p:childTnLst>
                              <p:par>
                                <p:cTn id="34" presetID="2" presetClass="entr" presetSubtype="2" fill="hold" grpId="0" nodeType="afterEffect">
                                  <p:stCondLst>
                                    <p:cond delay="0"/>
                                  </p:stCondLst>
                                  <p:childTnLst>
                                    <p:set>
                                      <p:cBhvr>
                                        <p:cTn id="35" dur="1" fill="hold">
                                          <p:stCondLst>
                                            <p:cond delay="0"/>
                                          </p:stCondLst>
                                        </p:cTn>
                                        <p:tgtEl>
                                          <p:spTgt spid="18"/>
                                        </p:tgtEl>
                                        <p:attrNameLst>
                                          <p:attrName>style.visibility</p:attrName>
                                        </p:attrNameLst>
                                      </p:cBhvr>
                                      <p:to>
                                        <p:strVal val="visible"/>
                                      </p:to>
                                    </p:set>
                                    <p:anim calcmode="lin" valueType="num">
                                      <p:cBhvr additive="base">
                                        <p:cTn id="36" dur="500" fill="hold"/>
                                        <p:tgtEl>
                                          <p:spTgt spid="18"/>
                                        </p:tgtEl>
                                        <p:attrNameLst>
                                          <p:attrName>ppt_x</p:attrName>
                                        </p:attrNameLst>
                                      </p:cBhvr>
                                      <p:tavLst>
                                        <p:tav tm="0">
                                          <p:val>
                                            <p:strVal val="1+#ppt_w/2"/>
                                          </p:val>
                                        </p:tav>
                                        <p:tav tm="100000">
                                          <p:val>
                                            <p:strVal val="#ppt_x"/>
                                          </p:val>
                                        </p:tav>
                                      </p:tavLst>
                                    </p:anim>
                                    <p:anim calcmode="lin" valueType="num">
                                      <p:cBhvr additive="base">
                                        <p:cTn id="37" dur="500" fill="hold"/>
                                        <p:tgtEl>
                                          <p:spTgt spid="18"/>
                                        </p:tgtEl>
                                        <p:attrNameLst>
                                          <p:attrName>ppt_y</p:attrName>
                                        </p:attrNameLst>
                                      </p:cBhvr>
                                      <p:tavLst>
                                        <p:tav tm="0">
                                          <p:val>
                                            <p:strVal val="#ppt_y"/>
                                          </p:val>
                                        </p:tav>
                                        <p:tav tm="100000">
                                          <p:val>
                                            <p:strVal val="#ppt_y"/>
                                          </p:val>
                                        </p:tav>
                                      </p:tavLst>
                                    </p:anim>
                                  </p:childTnLst>
                                </p:cTn>
                              </p:par>
                              <p:par>
                                <p:cTn id="38" presetID="2" presetClass="entr" presetSubtype="2" fill="hold" grpId="0" nodeType="withEffect">
                                  <p:stCondLst>
                                    <p:cond delay="250"/>
                                  </p:stCondLst>
                                  <p:childTnLst>
                                    <p:set>
                                      <p:cBhvr>
                                        <p:cTn id="39" dur="1" fill="hold">
                                          <p:stCondLst>
                                            <p:cond delay="0"/>
                                          </p:stCondLst>
                                        </p:cTn>
                                        <p:tgtEl>
                                          <p:spTgt spid="4"/>
                                        </p:tgtEl>
                                        <p:attrNameLst>
                                          <p:attrName>style.visibility</p:attrName>
                                        </p:attrNameLst>
                                      </p:cBhvr>
                                      <p:to>
                                        <p:strVal val="visible"/>
                                      </p:to>
                                    </p:set>
                                    <p:anim calcmode="lin" valueType="num">
                                      <p:cBhvr additive="base">
                                        <p:cTn id="40" dur="500" fill="hold"/>
                                        <p:tgtEl>
                                          <p:spTgt spid="4"/>
                                        </p:tgtEl>
                                        <p:attrNameLst>
                                          <p:attrName>ppt_x</p:attrName>
                                        </p:attrNameLst>
                                      </p:cBhvr>
                                      <p:tavLst>
                                        <p:tav tm="0">
                                          <p:val>
                                            <p:strVal val="1+#ppt_w/2"/>
                                          </p:val>
                                        </p:tav>
                                        <p:tav tm="100000">
                                          <p:val>
                                            <p:strVal val="#ppt_x"/>
                                          </p:val>
                                        </p:tav>
                                      </p:tavLst>
                                    </p:anim>
                                    <p:anim calcmode="lin" valueType="num">
                                      <p:cBhvr additive="base">
                                        <p:cTn id="41" dur="500" fill="hold"/>
                                        <p:tgtEl>
                                          <p:spTgt spid="4"/>
                                        </p:tgtEl>
                                        <p:attrNameLst>
                                          <p:attrName>ppt_y</p:attrName>
                                        </p:attrNameLst>
                                      </p:cBhvr>
                                      <p:tavLst>
                                        <p:tav tm="0">
                                          <p:val>
                                            <p:strVal val="#ppt_y"/>
                                          </p:val>
                                        </p:tav>
                                        <p:tav tm="100000">
                                          <p:val>
                                            <p:strVal val="#ppt_y"/>
                                          </p:val>
                                        </p:tav>
                                      </p:tavLst>
                                    </p:anim>
                                  </p:childTnLst>
                                </p:cTn>
                              </p:par>
                              <p:par>
                                <p:cTn id="42" presetID="2" presetClass="entr" presetSubtype="2" fill="hold" grpId="0" nodeType="withEffect">
                                  <p:stCondLst>
                                    <p:cond delay="500"/>
                                  </p:stCondLst>
                                  <p:childTnLst>
                                    <p:set>
                                      <p:cBhvr>
                                        <p:cTn id="43" dur="1" fill="hold">
                                          <p:stCondLst>
                                            <p:cond delay="0"/>
                                          </p:stCondLst>
                                        </p:cTn>
                                        <p:tgtEl>
                                          <p:spTgt spid="19"/>
                                        </p:tgtEl>
                                        <p:attrNameLst>
                                          <p:attrName>style.visibility</p:attrName>
                                        </p:attrNameLst>
                                      </p:cBhvr>
                                      <p:to>
                                        <p:strVal val="visible"/>
                                      </p:to>
                                    </p:set>
                                    <p:anim calcmode="lin" valueType="num">
                                      <p:cBhvr additive="base">
                                        <p:cTn id="44" dur="500" fill="hold"/>
                                        <p:tgtEl>
                                          <p:spTgt spid="19"/>
                                        </p:tgtEl>
                                        <p:attrNameLst>
                                          <p:attrName>ppt_x</p:attrName>
                                        </p:attrNameLst>
                                      </p:cBhvr>
                                      <p:tavLst>
                                        <p:tav tm="0">
                                          <p:val>
                                            <p:strVal val="1+#ppt_w/2"/>
                                          </p:val>
                                        </p:tav>
                                        <p:tav tm="100000">
                                          <p:val>
                                            <p:strVal val="#ppt_x"/>
                                          </p:val>
                                        </p:tav>
                                      </p:tavLst>
                                    </p:anim>
                                    <p:anim calcmode="lin" valueType="num">
                                      <p:cBhvr additive="base">
                                        <p:cTn id="45" dur="500" fill="hold"/>
                                        <p:tgtEl>
                                          <p:spTgt spid="19"/>
                                        </p:tgtEl>
                                        <p:attrNameLst>
                                          <p:attrName>ppt_y</p:attrName>
                                        </p:attrNameLst>
                                      </p:cBhvr>
                                      <p:tavLst>
                                        <p:tav tm="0">
                                          <p:val>
                                            <p:strVal val="#ppt_y"/>
                                          </p:val>
                                        </p:tav>
                                        <p:tav tm="100000">
                                          <p:val>
                                            <p:strVal val="#ppt_y"/>
                                          </p:val>
                                        </p:tav>
                                      </p:tavLst>
                                    </p:anim>
                                  </p:childTnLst>
                                </p:cTn>
                              </p:par>
                              <p:par>
                                <p:cTn id="46" presetID="2" presetClass="entr" presetSubtype="2" fill="hold" grpId="0" nodeType="withEffect">
                                  <p:stCondLst>
                                    <p:cond delay="750"/>
                                  </p:stCondLst>
                                  <p:childTnLst>
                                    <p:set>
                                      <p:cBhvr>
                                        <p:cTn id="47" dur="1" fill="hold">
                                          <p:stCondLst>
                                            <p:cond delay="0"/>
                                          </p:stCondLst>
                                        </p:cTn>
                                        <p:tgtEl>
                                          <p:spTgt spid="20"/>
                                        </p:tgtEl>
                                        <p:attrNameLst>
                                          <p:attrName>style.visibility</p:attrName>
                                        </p:attrNameLst>
                                      </p:cBhvr>
                                      <p:to>
                                        <p:strVal val="visible"/>
                                      </p:to>
                                    </p:set>
                                    <p:anim calcmode="lin" valueType="num">
                                      <p:cBhvr additive="base">
                                        <p:cTn id="48" dur="500" fill="hold"/>
                                        <p:tgtEl>
                                          <p:spTgt spid="20"/>
                                        </p:tgtEl>
                                        <p:attrNameLst>
                                          <p:attrName>ppt_x</p:attrName>
                                        </p:attrNameLst>
                                      </p:cBhvr>
                                      <p:tavLst>
                                        <p:tav tm="0">
                                          <p:val>
                                            <p:strVal val="1+#ppt_w/2"/>
                                          </p:val>
                                        </p:tav>
                                        <p:tav tm="100000">
                                          <p:val>
                                            <p:strVal val="#ppt_x"/>
                                          </p:val>
                                        </p:tav>
                                      </p:tavLst>
                                    </p:anim>
                                    <p:anim calcmode="lin" valueType="num">
                                      <p:cBhvr additive="base">
                                        <p:cTn id="49" dur="5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18" grpId="0"/>
      <p:bldP spid="19" grpId="0"/>
      <p:bldP spid="2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五角星 18"/>
          <p:cNvSpPr/>
          <p:nvPr/>
        </p:nvSpPr>
        <p:spPr>
          <a:xfrm>
            <a:off x="3037258" y="886764"/>
            <a:ext cx="2763694" cy="2763694"/>
          </a:xfrm>
          <a:prstGeom prst="star5">
            <a:avLst>
              <a:gd name="adj" fmla="val 31063"/>
              <a:gd name="hf" fmla="val 105146"/>
              <a:gd name="vf" fmla="val 110557"/>
            </a:avLst>
          </a:prstGeom>
          <a:gradFill flip="none" rotWithShape="1">
            <a:gsLst>
              <a:gs pos="0">
                <a:srgbClr val="00B0F0"/>
              </a:gs>
              <a:gs pos="16700">
                <a:srgbClr val="0070C0"/>
              </a:gs>
              <a:gs pos="100000">
                <a:srgbClr val="00B0F0"/>
              </a:gs>
            </a:gsLst>
            <a:lin ang="16200000" scaled="0"/>
            <a:tileRect/>
          </a:gradFill>
          <a:ln w="19050">
            <a:gradFill flip="none" rotWithShape="1">
              <a:gsLst>
                <a:gs pos="0">
                  <a:schemeClr val="bg1">
                    <a:lumMod val="71000"/>
                  </a:schemeClr>
                </a:gs>
                <a:gs pos="50000">
                  <a:schemeClr val="bg1">
                    <a:lumMod val="87000"/>
                    <a:lumOff val="13000"/>
                  </a:schemeClr>
                </a:gs>
                <a:gs pos="100000">
                  <a:schemeClr val="accent3">
                    <a:lumMod val="75000"/>
                    <a:lumOff val="25000"/>
                  </a:schemeClr>
                </a:gs>
              </a:gsLst>
              <a:path path="circle">
                <a:fillToRect l="100000" t="100000"/>
              </a:path>
              <a:tileRect r="-100000" b="-100000"/>
            </a:gradFill>
          </a:ln>
          <a:effectLst/>
          <a:scene3d>
            <a:camera prst="isometricTopUp"/>
            <a:lightRig rig="soft" dir="t">
              <a:rot lat="0" lon="0" rev="7800000"/>
            </a:lightRig>
          </a:scene3d>
          <a:sp3d extrusionH="628650"/>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40">
              <a:latin typeface="微软雅黑" pitchFamily="34" charset="-122"/>
              <a:ea typeface="微软雅黑" pitchFamily="34" charset="-122"/>
            </a:endParaRPr>
          </a:p>
        </p:txBody>
      </p:sp>
      <p:sp>
        <p:nvSpPr>
          <p:cNvPr id="20" name="任意多边形 19"/>
          <p:cNvSpPr/>
          <p:nvPr/>
        </p:nvSpPr>
        <p:spPr>
          <a:xfrm flipH="1">
            <a:off x="2579554" y="1392469"/>
            <a:ext cx="852020" cy="364620"/>
          </a:xfrm>
          <a:custGeom>
            <a:avLst/>
            <a:gdLst>
              <a:gd name="connsiteX0" fmla="*/ 0 w 1651819"/>
              <a:gd name="connsiteY0" fmla="*/ 501445 h 501445"/>
              <a:gd name="connsiteX1" fmla="*/ 373626 w 1651819"/>
              <a:gd name="connsiteY1" fmla="*/ 0 h 501445"/>
              <a:gd name="connsiteX2" fmla="*/ 1651819 w 1651819"/>
              <a:gd name="connsiteY2" fmla="*/ 0 h 501445"/>
            </a:gdLst>
            <a:ahLst/>
            <a:cxnLst>
              <a:cxn ang="0">
                <a:pos x="connsiteX0" y="connsiteY0"/>
              </a:cxn>
              <a:cxn ang="0">
                <a:pos x="connsiteX1" y="connsiteY1"/>
              </a:cxn>
              <a:cxn ang="0">
                <a:pos x="connsiteX2" y="connsiteY2"/>
              </a:cxn>
            </a:cxnLst>
            <a:rect l="l" t="t" r="r" b="b"/>
            <a:pathLst>
              <a:path w="1651819" h="501445">
                <a:moveTo>
                  <a:pt x="0" y="501445"/>
                </a:moveTo>
                <a:lnTo>
                  <a:pt x="373626" y="0"/>
                </a:lnTo>
                <a:lnTo>
                  <a:pt x="1651819" y="0"/>
                </a:lnTo>
              </a:path>
            </a:pathLst>
          </a:custGeom>
          <a:ln>
            <a:solidFill>
              <a:srgbClr val="C00000"/>
            </a:solidFill>
            <a:prstDash val="dash"/>
            <a:headEnd type="diamond" w="med" len="med"/>
            <a:tailEnd type="diamond" w="med" len="med"/>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sz="1620"/>
          </a:p>
        </p:txBody>
      </p:sp>
      <p:sp>
        <p:nvSpPr>
          <p:cNvPr id="21" name="任意多边形 20"/>
          <p:cNvSpPr/>
          <p:nvPr/>
        </p:nvSpPr>
        <p:spPr>
          <a:xfrm flipH="1">
            <a:off x="2355079" y="2322620"/>
            <a:ext cx="850779" cy="364620"/>
          </a:xfrm>
          <a:custGeom>
            <a:avLst/>
            <a:gdLst>
              <a:gd name="connsiteX0" fmla="*/ 0 w 1651819"/>
              <a:gd name="connsiteY0" fmla="*/ 501445 h 501445"/>
              <a:gd name="connsiteX1" fmla="*/ 373626 w 1651819"/>
              <a:gd name="connsiteY1" fmla="*/ 0 h 501445"/>
              <a:gd name="connsiteX2" fmla="*/ 1651819 w 1651819"/>
              <a:gd name="connsiteY2" fmla="*/ 0 h 501445"/>
            </a:gdLst>
            <a:ahLst/>
            <a:cxnLst>
              <a:cxn ang="0">
                <a:pos x="connsiteX0" y="connsiteY0"/>
              </a:cxn>
              <a:cxn ang="0">
                <a:pos x="connsiteX1" y="connsiteY1"/>
              </a:cxn>
              <a:cxn ang="0">
                <a:pos x="connsiteX2" y="connsiteY2"/>
              </a:cxn>
            </a:cxnLst>
            <a:rect l="l" t="t" r="r" b="b"/>
            <a:pathLst>
              <a:path w="1651819" h="501445">
                <a:moveTo>
                  <a:pt x="0" y="501445"/>
                </a:moveTo>
                <a:lnTo>
                  <a:pt x="373626" y="0"/>
                </a:lnTo>
                <a:lnTo>
                  <a:pt x="1651819" y="0"/>
                </a:lnTo>
              </a:path>
            </a:pathLst>
          </a:custGeom>
          <a:ln>
            <a:solidFill>
              <a:srgbClr val="C00000"/>
            </a:solidFill>
            <a:prstDash val="dash"/>
            <a:headEnd type="diamond" w="med" len="med"/>
            <a:tailEnd type="diamond" w="med" len="med"/>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sz="1620"/>
          </a:p>
        </p:txBody>
      </p:sp>
      <p:sp>
        <p:nvSpPr>
          <p:cNvPr id="22" name="TextBox 18"/>
          <p:cNvSpPr txBox="1">
            <a:spLocks noChangeArrowheads="1"/>
          </p:cNvSpPr>
          <p:nvPr/>
        </p:nvSpPr>
        <p:spPr bwMode="auto">
          <a:xfrm>
            <a:off x="1403641" y="1140238"/>
            <a:ext cx="1156086" cy="480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1260" dirty="0">
                <a:latin typeface="微软雅黑" pitchFamily="34" charset="-122"/>
                <a:ea typeface="微软雅黑" pitchFamily="34" charset="-122"/>
              </a:rPr>
              <a:t>在此插入内容</a:t>
            </a:r>
            <a:endParaRPr lang="en-US" altLang="zh-CN" sz="1260" dirty="0">
              <a:latin typeface="微软雅黑" pitchFamily="34" charset="-122"/>
              <a:ea typeface="微软雅黑" pitchFamily="34" charset="-122"/>
            </a:endParaRPr>
          </a:p>
          <a:p>
            <a:pPr eaLnBrk="1" hangingPunct="1"/>
            <a:r>
              <a:rPr lang="zh-CN" altLang="en-US" sz="1260" dirty="0">
                <a:latin typeface="微软雅黑" pitchFamily="34" charset="-122"/>
                <a:ea typeface="微软雅黑" pitchFamily="34" charset="-122"/>
              </a:rPr>
              <a:t>在此插入内容</a:t>
            </a:r>
            <a:endParaRPr lang="en-US" altLang="zh-CN" sz="1260" dirty="0">
              <a:latin typeface="微软雅黑" pitchFamily="34" charset="-122"/>
              <a:ea typeface="微软雅黑" pitchFamily="34" charset="-122"/>
            </a:endParaRPr>
          </a:p>
        </p:txBody>
      </p:sp>
      <p:sp>
        <p:nvSpPr>
          <p:cNvPr id="23" name="TextBox 19"/>
          <p:cNvSpPr txBox="1">
            <a:spLocks noChangeArrowheads="1"/>
          </p:cNvSpPr>
          <p:nvPr/>
        </p:nvSpPr>
        <p:spPr bwMode="auto">
          <a:xfrm>
            <a:off x="1202026" y="2081451"/>
            <a:ext cx="1156086" cy="480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1260" dirty="0">
                <a:latin typeface="微软雅黑" pitchFamily="34" charset="-122"/>
                <a:ea typeface="微软雅黑" pitchFamily="34" charset="-122"/>
              </a:rPr>
              <a:t>在此插入内容</a:t>
            </a:r>
            <a:endParaRPr lang="en-US" altLang="zh-CN" sz="1260" dirty="0">
              <a:latin typeface="微软雅黑" pitchFamily="34" charset="-122"/>
              <a:ea typeface="微软雅黑" pitchFamily="34" charset="-122"/>
            </a:endParaRPr>
          </a:p>
          <a:p>
            <a:pPr eaLnBrk="1" hangingPunct="1"/>
            <a:r>
              <a:rPr lang="zh-CN" altLang="en-US" sz="1260" dirty="0">
                <a:latin typeface="微软雅黑" pitchFamily="34" charset="-122"/>
                <a:ea typeface="微软雅黑" pitchFamily="34" charset="-122"/>
              </a:rPr>
              <a:t>在此插入内容</a:t>
            </a:r>
            <a:endParaRPr lang="en-US" altLang="zh-CN" sz="1260" dirty="0">
              <a:latin typeface="微软雅黑" pitchFamily="34" charset="-122"/>
              <a:ea typeface="微软雅黑" pitchFamily="34" charset="-122"/>
            </a:endParaRPr>
          </a:p>
        </p:txBody>
      </p:sp>
      <p:sp>
        <p:nvSpPr>
          <p:cNvPr id="24" name="TextBox 22"/>
          <p:cNvSpPr txBox="1">
            <a:spLocks noChangeArrowheads="1"/>
          </p:cNvSpPr>
          <p:nvPr/>
        </p:nvSpPr>
        <p:spPr bwMode="auto">
          <a:xfrm>
            <a:off x="6085774" y="1012605"/>
            <a:ext cx="1156086" cy="480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1260" dirty="0">
                <a:latin typeface="微软雅黑" pitchFamily="34" charset="-122"/>
                <a:ea typeface="微软雅黑" pitchFamily="34" charset="-122"/>
              </a:rPr>
              <a:t>在此插入内容</a:t>
            </a:r>
            <a:endParaRPr lang="en-US" altLang="zh-CN" sz="1260" dirty="0">
              <a:latin typeface="微软雅黑" pitchFamily="34" charset="-122"/>
              <a:ea typeface="微软雅黑" pitchFamily="34" charset="-122"/>
            </a:endParaRPr>
          </a:p>
          <a:p>
            <a:pPr eaLnBrk="1" hangingPunct="1"/>
            <a:r>
              <a:rPr lang="zh-CN" altLang="en-US" sz="1260" dirty="0">
                <a:latin typeface="微软雅黑" pitchFamily="34" charset="-122"/>
                <a:ea typeface="微软雅黑" pitchFamily="34" charset="-122"/>
              </a:rPr>
              <a:t>在此插入内容</a:t>
            </a:r>
            <a:endParaRPr lang="en-US" altLang="zh-CN" sz="1260" dirty="0">
              <a:latin typeface="微软雅黑" pitchFamily="34" charset="-122"/>
              <a:ea typeface="微软雅黑" pitchFamily="34" charset="-122"/>
            </a:endParaRPr>
          </a:p>
        </p:txBody>
      </p:sp>
      <p:sp>
        <p:nvSpPr>
          <p:cNvPr id="25" name="TextBox 23"/>
          <p:cNvSpPr txBox="1">
            <a:spLocks noChangeArrowheads="1"/>
          </p:cNvSpPr>
          <p:nvPr/>
        </p:nvSpPr>
        <p:spPr bwMode="auto">
          <a:xfrm>
            <a:off x="6959146" y="1880914"/>
            <a:ext cx="1156086" cy="480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1260">
                <a:latin typeface="微软雅黑" pitchFamily="34" charset="-122"/>
                <a:ea typeface="微软雅黑" pitchFamily="34" charset="-122"/>
              </a:rPr>
              <a:t>在此插入内容</a:t>
            </a:r>
            <a:endParaRPr lang="en-US" altLang="zh-CN" sz="1260">
              <a:latin typeface="微软雅黑" pitchFamily="34" charset="-122"/>
              <a:ea typeface="微软雅黑" pitchFamily="34" charset="-122"/>
            </a:endParaRPr>
          </a:p>
          <a:p>
            <a:pPr eaLnBrk="1" hangingPunct="1"/>
            <a:r>
              <a:rPr lang="zh-CN" altLang="en-US" sz="1260">
                <a:latin typeface="微软雅黑" pitchFamily="34" charset="-122"/>
                <a:ea typeface="微软雅黑" pitchFamily="34" charset="-122"/>
              </a:rPr>
              <a:t>在此插入内容</a:t>
            </a:r>
            <a:endParaRPr lang="en-US" altLang="zh-CN" sz="1260">
              <a:latin typeface="微软雅黑" pitchFamily="34" charset="-122"/>
              <a:ea typeface="微软雅黑" pitchFamily="34" charset="-122"/>
            </a:endParaRPr>
          </a:p>
        </p:txBody>
      </p:sp>
      <p:sp>
        <p:nvSpPr>
          <p:cNvPr id="26" name="任意多边形 25"/>
          <p:cNvSpPr/>
          <p:nvPr/>
        </p:nvSpPr>
        <p:spPr>
          <a:xfrm>
            <a:off x="5175300" y="1230002"/>
            <a:ext cx="850779" cy="364620"/>
          </a:xfrm>
          <a:custGeom>
            <a:avLst/>
            <a:gdLst>
              <a:gd name="connsiteX0" fmla="*/ 0 w 1651819"/>
              <a:gd name="connsiteY0" fmla="*/ 501445 h 501445"/>
              <a:gd name="connsiteX1" fmla="*/ 373626 w 1651819"/>
              <a:gd name="connsiteY1" fmla="*/ 0 h 501445"/>
              <a:gd name="connsiteX2" fmla="*/ 1651819 w 1651819"/>
              <a:gd name="connsiteY2" fmla="*/ 0 h 501445"/>
            </a:gdLst>
            <a:ahLst/>
            <a:cxnLst>
              <a:cxn ang="0">
                <a:pos x="connsiteX0" y="connsiteY0"/>
              </a:cxn>
              <a:cxn ang="0">
                <a:pos x="connsiteX1" y="connsiteY1"/>
              </a:cxn>
              <a:cxn ang="0">
                <a:pos x="connsiteX2" y="connsiteY2"/>
              </a:cxn>
            </a:cxnLst>
            <a:rect l="l" t="t" r="r" b="b"/>
            <a:pathLst>
              <a:path w="1651819" h="501445">
                <a:moveTo>
                  <a:pt x="0" y="501445"/>
                </a:moveTo>
                <a:lnTo>
                  <a:pt x="373626" y="0"/>
                </a:lnTo>
                <a:lnTo>
                  <a:pt x="1651819" y="0"/>
                </a:lnTo>
              </a:path>
            </a:pathLst>
          </a:custGeom>
          <a:ln>
            <a:solidFill>
              <a:srgbClr val="C00000"/>
            </a:solidFill>
            <a:prstDash val="dash"/>
            <a:headEnd type="diamond" w="med" len="med"/>
            <a:tailEnd type="diamond" w="med" len="med"/>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sz="1620"/>
          </a:p>
        </p:txBody>
      </p:sp>
      <p:sp>
        <p:nvSpPr>
          <p:cNvPr id="27" name="任意多边形 26"/>
          <p:cNvSpPr/>
          <p:nvPr/>
        </p:nvSpPr>
        <p:spPr>
          <a:xfrm>
            <a:off x="5985152" y="2077335"/>
            <a:ext cx="850779" cy="364620"/>
          </a:xfrm>
          <a:custGeom>
            <a:avLst/>
            <a:gdLst>
              <a:gd name="connsiteX0" fmla="*/ 0 w 1651819"/>
              <a:gd name="connsiteY0" fmla="*/ 501445 h 501445"/>
              <a:gd name="connsiteX1" fmla="*/ 373626 w 1651819"/>
              <a:gd name="connsiteY1" fmla="*/ 0 h 501445"/>
              <a:gd name="connsiteX2" fmla="*/ 1651819 w 1651819"/>
              <a:gd name="connsiteY2" fmla="*/ 0 h 501445"/>
            </a:gdLst>
            <a:ahLst/>
            <a:cxnLst>
              <a:cxn ang="0">
                <a:pos x="connsiteX0" y="connsiteY0"/>
              </a:cxn>
              <a:cxn ang="0">
                <a:pos x="connsiteX1" y="connsiteY1"/>
              </a:cxn>
              <a:cxn ang="0">
                <a:pos x="connsiteX2" y="connsiteY2"/>
              </a:cxn>
            </a:cxnLst>
            <a:rect l="l" t="t" r="r" b="b"/>
            <a:pathLst>
              <a:path w="1651819" h="501445">
                <a:moveTo>
                  <a:pt x="0" y="501445"/>
                </a:moveTo>
                <a:lnTo>
                  <a:pt x="373626" y="0"/>
                </a:lnTo>
                <a:lnTo>
                  <a:pt x="1651819" y="0"/>
                </a:lnTo>
              </a:path>
            </a:pathLst>
          </a:custGeom>
          <a:ln>
            <a:solidFill>
              <a:srgbClr val="C00000"/>
            </a:solidFill>
            <a:prstDash val="dash"/>
            <a:headEnd type="diamond" w="med" len="med"/>
            <a:tailEnd type="diamond" w="med" len="med"/>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sz="1620"/>
          </a:p>
        </p:txBody>
      </p:sp>
      <p:sp>
        <p:nvSpPr>
          <p:cNvPr id="28" name="TextBox 27"/>
          <p:cNvSpPr txBox="1">
            <a:spLocks noChangeArrowheads="1"/>
          </p:cNvSpPr>
          <p:nvPr/>
        </p:nvSpPr>
        <p:spPr bwMode="auto">
          <a:xfrm>
            <a:off x="5743211" y="3413261"/>
            <a:ext cx="1156086" cy="480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1260" dirty="0">
                <a:latin typeface="微软雅黑" pitchFamily="34" charset="-122"/>
                <a:ea typeface="微软雅黑" pitchFamily="34" charset="-122"/>
              </a:rPr>
              <a:t>在此插入内容</a:t>
            </a:r>
            <a:endParaRPr lang="en-US" altLang="zh-CN" sz="1260" dirty="0">
              <a:latin typeface="微软雅黑" pitchFamily="34" charset="-122"/>
              <a:ea typeface="微软雅黑" pitchFamily="34" charset="-122"/>
            </a:endParaRPr>
          </a:p>
          <a:p>
            <a:pPr eaLnBrk="1" hangingPunct="1"/>
            <a:r>
              <a:rPr lang="zh-CN" altLang="en-US" sz="1260" dirty="0">
                <a:latin typeface="微软雅黑" pitchFamily="34" charset="-122"/>
                <a:ea typeface="微软雅黑" pitchFamily="34" charset="-122"/>
              </a:rPr>
              <a:t>在此插入内容</a:t>
            </a:r>
            <a:endParaRPr lang="en-US" altLang="zh-CN" sz="1260" dirty="0">
              <a:latin typeface="微软雅黑" pitchFamily="34" charset="-122"/>
              <a:ea typeface="微软雅黑" pitchFamily="34" charset="-122"/>
            </a:endParaRPr>
          </a:p>
        </p:txBody>
      </p:sp>
      <p:sp>
        <p:nvSpPr>
          <p:cNvPr id="29" name="任意多边形 28"/>
          <p:cNvSpPr/>
          <p:nvPr/>
        </p:nvSpPr>
        <p:spPr>
          <a:xfrm flipV="1">
            <a:off x="4788357" y="3276337"/>
            <a:ext cx="852018" cy="364620"/>
          </a:xfrm>
          <a:custGeom>
            <a:avLst/>
            <a:gdLst>
              <a:gd name="connsiteX0" fmla="*/ 0 w 1651819"/>
              <a:gd name="connsiteY0" fmla="*/ 501445 h 501445"/>
              <a:gd name="connsiteX1" fmla="*/ 373626 w 1651819"/>
              <a:gd name="connsiteY1" fmla="*/ 0 h 501445"/>
              <a:gd name="connsiteX2" fmla="*/ 1651819 w 1651819"/>
              <a:gd name="connsiteY2" fmla="*/ 0 h 501445"/>
            </a:gdLst>
            <a:ahLst/>
            <a:cxnLst>
              <a:cxn ang="0">
                <a:pos x="connsiteX0" y="connsiteY0"/>
              </a:cxn>
              <a:cxn ang="0">
                <a:pos x="connsiteX1" y="connsiteY1"/>
              </a:cxn>
              <a:cxn ang="0">
                <a:pos x="connsiteX2" y="connsiteY2"/>
              </a:cxn>
            </a:cxnLst>
            <a:rect l="l" t="t" r="r" b="b"/>
            <a:pathLst>
              <a:path w="1651819" h="501445">
                <a:moveTo>
                  <a:pt x="0" y="501445"/>
                </a:moveTo>
                <a:lnTo>
                  <a:pt x="373626" y="0"/>
                </a:lnTo>
                <a:lnTo>
                  <a:pt x="1651819" y="0"/>
                </a:lnTo>
              </a:path>
            </a:pathLst>
          </a:custGeom>
          <a:ln>
            <a:solidFill>
              <a:srgbClr val="C00000"/>
            </a:solidFill>
            <a:prstDash val="dash"/>
            <a:headEnd type="diamond" w="med" len="med"/>
            <a:tailEnd type="diamond" w="med" len="med"/>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sz="1620"/>
          </a:p>
        </p:txBody>
      </p:sp>
      <p:sp>
        <p:nvSpPr>
          <p:cNvPr id="30" name="椭圆 29"/>
          <p:cNvSpPr/>
          <p:nvPr/>
        </p:nvSpPr>
        <p:spPr>
          <a:xfrm>
            <a:off x="2904854" y="3640898"/>
            <a:ext cx="2776382" cy="393474"/>
          </a:xfrm>
          <a:prstGeom prst="ellipse">
            <a:avLst/>
          </a:prstGeom>
          <a:gradFill flip="none" rotWithShape="1">
            <a:gsLst>
              <a:gs pos="0">
                <a:schemeClr val="tx1">
                  <a:lumMod val="75000"/>
                  <a:lumOff val="25000"/>
                  <a:alpha val="75000"/>
                </a:schemeClr>
              </a:gs>
              <a:gs pos="48000">
                <a:srgbClr val="535353">
                  <a:alpha val="52000"/>
                </a:srgbClr>
              </a:gs>
              <a:gs pos="100000">
                <a:schemeClr val="tx1">
                  <a:lumMod val="50000"/>
                  <a:lumOff val="50000"/>
                  <a:alpha val="0"/>
                </a:schemeClr>
              </a:gs>
            </a:gsLst>
            <a:path path="circl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20"/>
          </a:p>
        </p:txBody>
      </p:sp>
      <p:sp>
        <p:nvSpPr>
          <p:cNvPr id="31" name="TextBox 30"/>
          <p:cNvSpPr txBox="1">
            <a:spLocks noChangeArrowheads="1"/>
          </p:cNvSpPr>
          <p:nvPr/>
        </p:nvSpPr>
        <p:spPr bwMode="auto">
          <a:xfrm>
            <a:off x="3894526" y="2024662"/>
            <a:ext cx="1318541" cy="4247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2400">
                <a:ln w="18415" cmpd="sng">
                  <a:solidFill>
                    <a:srgbClr val="FFFFFF"/>
                  </a:solidFill>
                  <a:prstDash val="solid"/>
                </a:ln>
                <a:solidFill>
                  <a:srgbClr val="FFFFFF"/>
                </a:solidFill>
                <a:effectLst>
                  <a:outerShdw blurRad="63500" dir="3600000" algn="tl" rotWithShape="0">
                    <a:srgbClr val="000000">
                      <a:alpha val="70000"/>
                    </a:srgbClr>
                  </a:outerShdw>
                </a:effectLst>
                <a:latin typeface="微软雅黑" pitchFamily="34" charset="-122"/>
                <a:ea typeface="微软雅黑" pitchFamily="34" charset="-122"/>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r>
              <a:rPr lang="zh-CN" altLang="en-US" sz="2160" dirty="0"/>
              <a:t>添加标题</a:t>
            </a:r>
          </a:p>
        </p:txBody>
      </p:sp>
    </p:spTree>
    <p:extLst>
      <p:ext uri="{BB962C8B-B14F-4D97-AF65-F5344CB8AC3E}">
        <p14:creationId xmlns:p14="http://schemas.microsoft.com/office/powerpoint/2010/main" val="3678378354"/>
      </p:ext>
    </p:extLst>
  </p:cSld>
  <p:clrMapOvr>
    <a:masterClrMapping/>
  </p:clrMapOvr>
  <p:transition spd="slow" advClick="0" advTm="6000">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750"/>
                                        <p:tgtEl>
                                          <p:spTgt spid="19"/>
                                        </p:tgtEl>
                                      </p:cBhvr>
                                    </p:animEffect>
                                    <p:anim calcmode="lin" valueType="num">
                                      <p:cBhvr>
                                        <p:cTn id="8" dur="750" fill="hold"/>
                                        <p:tgtEl>
                                          <p:spTgt spid="19"/>
                                        </p:tgtEl>
                                        <p:attrNameLst>
                                          <p:attrName>ppt_x</p:attrName>
                                        </p:attrNameLst>
                                      </p:cBhvr>
                                      <p:tavLst>
                                        <p:tav tm="0">
                                          <p:val>
                                            <p:strVal val="#ppt_x"/>
                                          </p:val>
                                        </p:tav>
                                        <p:tav tm="100000">
                                          <p:val>
                                            <p:strVal val="#ppt_x"/>
                                          </p:val>
                                        </p:tav>
                                      </p:tavLst>
                                    </p:anim>
                                    <p:anim calcmode="lin" valueType="num">
                                      <p:cBhvr>
                                        <p:cTn id="9" dur="750" fill="hold"/>
                                        <p:tgtEl>
                                          <p:spTgt spid="19"/>
                                        </p:tgtEl>
                                        <p:attrNameLst>
                                          <p:attrName>ppt_y</p:attrName>
                                        </p:attrNameLst>
                                      </p:cBhvr>
                                      <p:tavLst>
                                        <p:tav tm="0">
                                          <p:val>
                                            <p:strVal val="#ppt_y+.1"/>
                                          </p:val>
                                        </p:tav>
                                        <p:tav tm="100000">
                                          <p:val>
                                            <p:strVal val="#ppt_y"/>
                                          </p:val>
                                        </p:tav>
                                      </p:tavLst>
                                    </p:anim>
                                  </p:childTnLst>
                                </p:cTn>
                              </p:par>
                              <p:par>
                                <p:cTn id="10" presetID="10" presetClass="entr" presetSubtype="0" fill="hold" grpId="0" nodeType="withEffect">
                                  <p:stCondLst>
                                    <p:cond delay="0"/>
                                  </p:stCondLst>
                                  <p:childTnLst>
                                    <p:set>
                                      <p:cBhvr>
                                        <p:cTn id="11" dur="1" fill="hold">
                                          <p:stCondLst>
                                            <p:cond delay="0"/>
                                          </p:stCondLst>
                                        </p:cTn>
                                        <p:tgtEl>
                                          <p:spTgt spid="30"/>
                                        </p:tgtEl>
                                        <p:attrNameLst>
                                          <p:attrName>style.visibility</p:attrName>
                                        </p:attrNameLst>
                                      </p:cBhvr>
                                      <p:to>
                                        <p:strVal val="visible"/>
                                      </p:to>
                                    </p:set>
                                    <p:animEffect transition="in" filter="fade">
                                      <p:cBhvr>
                                        <p:cTn id="12" dur="1000"/>
                                        <p:tgtEl>
                                          <p:spTgt spid="30"/>
                                        </p:tgtEl>
                                      </p:cBhvr>
                                    </p:animEffect>
                                  </p:childTnLst>
                                </p:cTn>
                              </p:par>
                            </p:childTnLst>
                          </p:cTn>
                        </p:par>
                        <p:par>
                          <p:cTn id="13" fill="hold">
                            <p:stCondLst>
                              <p:cond delay="1000"/>
                            </p:stCondLst>
                            <p:childTnLst>
                              <p:par>
                                <p:cTn id="14" presetID="22" presetClass="entr" presetSubtype="2" fill="hold" grpId="0" nodeType="afterEffect">
                                  <p:stCondLst>
                                    <p:cond delay="0"/>
                                  </p:stCondLst>
                                  <p:childTnLst>
                                    <p:set>
                                      <p:cBhvr>
                                        <p:cTn id="15" dur="1" fill="hold">
                                          <p:stCondLst>
                                            <p:cond delay="0"/>
                                          </p:stCondLst>
                                        </p:cTn>
                                        <p:tgtEl>
                                          <p:spTgt spid="21"/>
                                        </p:tgtEl>
                                        <p:attrNameLst>
                                          <p:attrName>style.visibility</p:attrName>
                                        </p:attrNameLst>
                                      </p:cBhvr>
                                      <p:to>
                                        <p:strVal val="visible"/>
                                      </p:to>
                                    </p:set>
                                    <p:animEffect transition="in" filter="wipe(right)">
                                      <p:cBhvr>
                                        <p:cTn id="16" dur="500"/>
                                        <p:tgtEl>
                                          <p:spTgt spid="21"/>
                                        </p:tgtEl>
                                      </p:cBhvr>
                                    </p:animEffect>
                                  </p:childTnLst>
                                </p:cTn>
                              </p:par>
                              <p:par>
                                <p:cTn id="17" presetID="22" presetClass="entr" presetSubtype="2" fill="hold" grpId="0" nodeType="withEffect">
                                  <p:stCondLst>
                                    <p:cond delay="200"/>
                                  </p:stCondLst>
                                  <p:childTnLst>
                                    <p:set>
                                      <p:cBhvr>
                                        <p:cTn id="18" dur="1" fill="hold">
                                          <p:stCondLst>
                                            <p:cond delay="0"/>
                                          </p:stCondLst>
                                        </p:cTn>
                                        <p:tgtEl>
                                          <p:spTgt spid="20"/>
                                        </p:tgtEl>
                                        <p:attrNameLst>
                                          <p:attrName>style.visibility</p:attrName>
                                        </p:attrNameLst>
                                      </p:cBhvr>
                                      <p:to>
                                        <p:strVal val="visible"/>
                                      </p:to>
                                    </p:set>
                                    <p:animEffect transition="in" filter="wipe(right)">
                                      <p:cBhvr>
                                        <p:cTn id="19" dur="500"/>
                                        <p:tgtEl>
                                          <p:spTgt spid="20"/>
                                        </p:tgtEl>
                                      </p:cBhvr>
                                    </p:animEffect>
                                  </p:childTnLst>
                                </p:cTn>
                              </p:par>
                              <p:par>
                                <p:cTn id="20" presetID="22" presetClass="entr" presetSubtype="8" fill="hold" grpId="0" nodeType="withEffect">
                                  <p:stCondLst>
                                    <p:cond delay="400"/>
                                  </p:stCondLst>
                                  <p:childTnLst>
                                    <p:set>
                                      <p:cBhvr>
                                        <p:cTn id="21" dur="1" fill="hold">
                                          <p:stCondLst>
                                            <p:cond delay="0"/>
                                          </p:stCondLst>
                                        </p:cTn>
                                        <p:tgtEl>
                                          <p:spTgt spid="26"/>
                                        </p:tgtEl>
                                        <p:attrNameLst>
                                          <p:attrName>style.visibility</p:attrName>
                                        </p:attrNameLst>
                                      </p:cBhvr>
                                      <p:to>
                                        <p:strVal val="visible"/>
                                      </p:to>
                                    </p:set>
                                    <p:animEffect transition="in" filter="wipe(left)">
                                      <p:cBhvr>
                                        <p:cTn id="22" dur="500"/>
                                        <p:tgtEl>
                                          <p:spTgt spid="26"/>
                                        </p:tgtEl>
                                      </p:cBhvr>
                                    </p:animEffect>
                                  </p:childTnLst>
                                </p:cTn>
                              </p:par>
                              <p:par>
                                <p:cTn id="23" presetID="22" presetClass="entr" presetSubtype="8" fill="hold" grpId="0" nodeType="withEffect">
                                  <p:stCondLst>
                                    <p:cond delay="600"/>
                                  </p:stCondLst>
                                  <p:childTnLst>
                                    <p:set>
                                      <p:cBhvr>
                                        <p:cTn id="24" dur="1" fill="hold">
                                          <p:stCondLst>
                                            <p:cond delay="0"/>
                                          </p:stCondLst>
                                        </p:cTn>
                                        <p:tgtEl>
                                          <p:spTgt spid="27"/>
                                        </p:tgtEl>
                                        <p:attrNameLst>
                                          <p:attrName>style.visibility</p:attrName>
                                        </p:attrNameLst>
                                      </p:cBhvr>
                                      <p:to>
                                        <p:strVal val="visible"/>
                                      </p:to>
                                    </p:set>
                                    <p:animEffect transition="in" filter="wipe(left)">
                                      <p:cBhvr>
                                        <p:cTn id="25" dur="500"/>
                                        <p:tgtEl>
                                          <p:spTgt spid="27"/>
                                        </p:tgtEl>
                                      </p:cBhvr>
                                    </p:animEffect>
                                  </p:childTnLst>
                                </p:cTn>
                              </p:par>
                              <p:par>
                                <p:cTn id="26" presetID="22" presetClass="entr" presetSubtype="8" fill="hold" grpId="0" nodeType="withEffect">
                                  <p:stCondLst>
                                    <p:cond delay="800"/>
                                  </p:stCondLst>
                                  <p:childTnLst>
                                    <p:set>
                                      <p:cBhvr>
                                        <p:cTn id="27" dur="1" fill="hold">
                                          <p:stCondLst>
                                            <p:cond delay="0"/>
                                          </p:stCondLst>
                                        </p:cTn>
                                        <p:tgtEl>
                                          <p:spTgt spid="29"/>
                                        </p:tgtEl>
                                        <p:attrNameLst>
                                          <p:attrName>style.visibility</p:attrName>
                                        </p:attrNameLst>
                                      </p:cBhvr>
                                      <p:to>
                                        <p:strVal val="visible"/>
                                      </p:to>
                                    </p:set>
                                    <p:animEffect transition="in" filter="wipe(left)">
                                      <p:cBhvr>
                                        <p:cTn id="28" dur="500"/>
                                        <p:tgtEl>
                                          <p:spTgt spid="29"/>
                                        </p:tgtEl>
                                      </p:cBhvr>
                                    </p:animEffect>
                                  </p:childTnLst>
                                </p:cTn>
                              </p:par>
                            </p:childTnLst>
                          </p:cTn>
                        </p:par>
                        <p:par>
                          <p:cTn id="29" fill="hold">
                            <p:stCondLst>
                              <p:cond delay="2300"/>
                            </p:stCondLst>
                            <p:childTnLst>
                              <p:par>
                                <p:cTn id="30" presetID="22" presetClass="entr" presetSubtype="2" fill="hold" grpId="0" nodeType="afterEffect">
                                  <p:stCondLst>
                                    <p:cond delay="0"/>
                                  </p:stCondLst>
                                  <p:childTnLst>
                                    <p:set>
                                      <p:cBhvr>
                                        <p:cTn id="31" dur="1" fill="hold">
                                          <p:stCondLst>
                                            <p:cond delay="0"/>
                                          </p:stCondLst>
                                        </p:cTn>
                                        <p:tgtEl>
                                          <p:spTgt spid="31"/>
                                        </p:tgtEl>
                                        <p:attrNameLst>
                                          <p:attrName>style.visibility</p:attrName>
                                        </p:attrNameLst>
                                      </p:cBhvr>
                                      <p:to>
                                        <p:strVal val="visible"/>
                                      </p:to>
                                    </p:set>
                                    <p:animEffect transition="in" filter="wipe(right)">
                                      <p:cBhvr>
                                        <p:cTn id="32" dur="500"/>
                                        <p:tgtEl>
                                          <p:spTgt spid="31"/>
                                        </p:tgtEl>
                                      </p:cBhvr>
                                    </p:animEffect>
                                  </p:childTnLst>
                                </p:cTn>
                              </p:par>
                            </p:childTnLst>
                          </p:cTn>
                        </p:par>
                        <p:par>
                          <p:cTn id="33" fill="hold">
                            <p:stCondLst>
                              <p:cond delay="2800"/>
                            </p:stCondLst>
                            <p:childTnLst>
                              <p:par>
                                <p:cTn id="34" presetID="42" presetClass="entr" presetSubtype="0" fill="hold" grpId="0" nodeType="afterEffect">
                                  <p:stCondLst>
                                    <p:cond delay="0"/>
                                  </p:stCondLst>
                                  <p:childTnLst>
                                    <p:set>
                                      <p:cBhvr>
                                        <p:cTn id="35" dur="1" fill="hold">
                                          <p:stCondLst>
                                            <p:cond delay="0"/>
                                          </p:stCondLst>
                                        </p:cTn>
                                        <p:tgtEl>
                                          <p:spTgt spid="22"/>
                                        </p:tgtEl>
                                        <p:attrNameLst>
                                          <p:attrName>style.visibility</p:attrName>
                                        </p:attrNameLst>
                                      </p:cBhvr>
                                      <p:to>
                                        <p:strVal val="visible"/>
                                      </p:to>
                                    </p:set>
                                    <p:animEffect transition="in" filter="fade">
                                      <p:cBhvr>
                                        <p:cTn id="36" dur="1000"/>
                                        <p:tgtEl>
                                          <p:spTgt spid="22"/>
                                        </p:tgtEl>
                                      </p:cBhvr>
                                    </p:animEffect>
                                    <p:anim calcmode="lin" valueType="num">
                                      <p:cBhvr>
                                        <p:cTn id="37" dur="1000" fill="hold"/>
                                        <p:tgtEl>
                                          <p:spTgt spid="22"/>
                                        </p:tgtEl>
                                        <p:attrNameLst>
                                          <p:attrName>ppt_x</p:attrName>
                                        </p:attrNameLst>
                                      </p:cBhvr>
                                      <p:tavLst>
                                        <p:tav tm="0">
                                          <p:val>
                                            <p:strVal val="#ppt_x"/>
                                          </p:val>
                                        </p:tav>
                                        <p:tav tm="100000">
                                          <p:val>
                                            <p:strVal val="#ppt_x"/>
                                          </p:val>
                                        </p:tav>
                                      </p:tavLst>
                                    </p:anim>
                                    <p:anim calcmode="lin" valueType="num">
                                      <p:cBhvr>
                                        <p:cTn id="38" dur="1000" fill="hold"/>
                                        <p:tgtEl>
                                          <p:spTgt spid="22"/>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100"/>
                                  </p:stCondLst>
                                  <p:childTnLst>
                                    <p:set>
                                      <p:cBhvr>
                                        <p:cTn id="40" dur="1" fill="hold">
                                          <p:stCondLst>
                                            <p:cond delay="0"/>
                                          </p:stCondLst>
                                        </p:cTn>
                                        <p:tgtEl>
                                          <p:spTgt spid="23"/>
                                        </p:tgtEl>
                                        <p:attrNameLst>
                                          <p:attrName>style.visibility</p:attrName>
                                        </p:attrNameLst>
                                      </p:cBhvr>
                                      <p:to>
                                        <p:strVal val="visible"/>
                                      </p:to>
                                    </p:set>
                                    <p:animEffect transition="in" filter="fade">
                                      <p:cBhvr>
                                        <p:cTn id="41" dur="1000"/>
                                        <p:tgtEl>
                                          <p:spTgt spid="23"/>
                                        </p:tgtEl>
                                      </p:cBhvr>
                                    </p:animEffect>
                                    <p:anim calcmode="lin" valueType="num">
                                      <p:cBhvr>
                                        <p:cTn id="42" dur="1000" fill="hold"/>
                                        <p:tgtEl>
                                          <p:spTgt spid="23"/>
                                        </p:tgtEl>
                                        <p:attrNameLst>
                                          <p:attrName>ppt_x</p:attrName>
                                        </p:attrNameLst>
                                      </p:cBhvr>
                                      <p:tavLst>
                                        <p:tav tm="0">
                                          <p:val>
                                            <p:strVal val="#ppt_x"/>
                                          </p:val>
                                        </p:tav>
                                        <p:tav tm="100000">
                                          <p:val>
                                            <p:strVal val="#ppt_x"/>
                                          </p:val>
                                        </p:tav>
                                      </p:tavLst>
                                    </p:anim>
                                    <p:anim calcmode="lin" valueType="num">
                                      <p:cBhvr>
                                        <p:cTn id="43" dur="1000" fill="hold"/>
                                        <p:tgtEl>
                                          <p:spTgt spid="23"/>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200"/>
                                  </p:stCondLst>
                                  <p:childTnLst>
                                    <p:set>
                                      <p:cBhvr>
                                        <p:cTn id="45" dur="1" fill="hold">
                                          <p:stCondLst>
                                            <p:cond delay="0"/>
                                          </p:stCondLst>
                                        </p:cTn>
                                        <p:tgtEl>
                                          <p:spTgt spid="24"/>
                                        </p:tgtEl>
                                        <p:attrNameLst>
                                          <p:attrName>style.visibility</p:attrName>
                                        </p:attrNameLst>
                                      </p:cBhvr>
                                      <p:to>
                                        <p:strVal val="visible"/>
                                      </p:to>
                                    </p:set>
                                    <p:animEffect transition="in" filter="fade">
                                      <p:cBhvr>
                                        <p:cTn id="46" dur="1000"/>
                                        <p:tgtEl>
                                          <p:spTgt spid="24"/>
                                        </p:tgtEl>
                                      </p:cBhvr>
                                    </p:animEffect>
                                    <p:anim calcmode="lin" valueType="num">
                                      <p:cBhvr>
                                        <p:cTn id="47" dur="1000" fill="hold"/>
                                        <p:tgtEl>
                                          <p:spTgt spid="24"/>
                                        </p:tgtEl>
                                        <p:attrNameLst>
                                          <p:attrName>ppt_x</p:attrName>
                                        </p:attrNameLst>
                                      </p:cBhvr>
                                      <p:tavLst>
                                        <p:tav tm="0">
                                          <p:val>
                                            <p:strVal val="#ppt_x"/>
                                          </p:val>
                                        </p:tav>
                                        <p:tav tm="100000">
                                          <p:val>
                                            <p:strVal val="#ppt_x"/>
                                          </p:val>
                                        </p:tav>
                                      </p:tavLst>
                                    </p:anim>
                                    <p:anim calcmode="lin" valueType="num">
                                      <p:cBhvr>
                                        <p:cTn id="48" dur="1000" fill="hold"/>
                                        <p:tgtEl>
                                          <p:spTgt spid="24"/>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300"/>
                                  </p:stCondLst>
                                  <p:childTnLst>
                                    <p:set>
                                      <p:cBhvr>
                                        <p:cTn id="50" dur="1" fill="hold">
                                          <p:stCondLst>
                                            <p:cond delay="0"/>
                                          </p:stCondLst>
                                        </p:cTn>
                                        <p:tgtEl>
                                          <p:spTgt spid="25"/>
                                        </p:tgtEl>
                                        <p:attrNameLst>
                                          <p:attrName>style.visibility</p:attrName>
                                        </p:attrNameLst>
                                      </p:cBhvr>
                                      <p:to>
                                        <p:strVal val="visible"/>
                                      </p:to>
                                    </p:set>
                                    <p:animEffect transition="in" filter="fade">
                                      <p:cBhvr>
                                        <p:cTn id="51" dur="1000"/>
                                        <p:tgtEl>
                                          <p:spTgt spid="25"/>
                                        </p:tgtEl>
                                      </p:cBhvr>
                                    </p:animEffect>
                                    <p:anim calcmode="lin" valueType="num">
                                      <p:cBhvr>
                                        <p:cTn id="52" dur="1000" fill="hold"/>
                                        <p:tgtEl>
                                          <p:spTgt spid="25"/>
                                        </p:tgtEl>
                                        <p:attrNameLst>
                                          <p:attrName>ppt_x</p:attrName>
                                        </p:attrNameLst>
                                      </p:cBhvr>
                                      <p:tavLst>
                                        <p:tav tm="0">
                                          <p:val>
                                            <p:strVal val="#ppt_x"/>
                                          </p:val>
                                        </p:tav>
                                        <p:tav tm="100000">
                                          <p:val>
                                            <p:strVal val="#ppt_x"/>
                                          </p:val>
                                        </p:tav>
                                      </p:tavLst>
                                    </p:anim>
                                    <p:anim calcmode="lin" valueType="num">
                                      <p:cBhvr>
                                        <p:cTn id="53" dur="1000" fill="hold"/>
                                        <p:tgtEl>
                                          <p:spTgt spid="25"/>
                                        </p:tgtEl>
                                        <p:attrNameLst>
                                          <p:attrName>ppt_y</p:attrName>
                                        </p:attrNameLst>
                                      </p:cBhvr>
                                      <p:tavLst>
                                        <p:tav tm="0">
                                          <p:val>
                                            <p:strVal val="#ppt_y+.1"/>
                                          </p:val>
                                        </p:tav>
                                        <p:tav tm="100000">
                                          <p:val>
                                            <p:strVal val="#ppt_y"/>
                                          </p:val>
                                        </p:tav>
                                      </p:tavLst>
                                    </p:anim>
                                  </p:childTnLst>
                                </p:cTn>
                              </p:par>
                              <p:par>
                                <p:cTn id="54" presetID="42" presetClass="entr" presetSubtype="0" fill="hold" grpId="0" nodeType="withEffect">
                                  <p:stCondLst>
                                    <p:cond delay="400"/>
                                  </p:stCondLst>
                                  <p:childTnLst>
                                    <p:set>
                                      <p:cBhvr>
                                        <p:cTn id="55" dur="1" fill="hold">
                                          <p:stCondLst>
                                            <p:cond delay="0"/>
                                          </p:stCondLst>
                                        </p:cTn>
                                        <p:tgtEl>
                                          <p:spTgt spid="28"/>
                                        </p:tgtEl>
                                        <p:attrNameLst>
                                          <p:attrName>style.visibility</p:attrName>
                                        </p:attrNameLst>
                                      </p:cBhvr>
                                      <p:to>
                                        <p:strVal val="visible"/>
                                      </p:to>
                                    </p:set>
                                    <p:animEffect transition="in" filter="fade">
                                      <p:cBhvr>
                                        <p:cTn id="56" dur="1000"/>
                                        <p:tgtEl>
                                          <p:spTgt spid="28"/>
                                        </p:tgtEl>
                                      </p:cBhvr>
                                    </p:animEffect>
                                    <p:anim calcmode="lin" valueType="num">
                                      <p:cBhvr>
                                        <p:cTn id="57" dur="1000" fill="hold"/>
                                        <p:tgtEl>
                                          <p:spTgt spid="28"/>
                                        </p:tgtEl>
                                        <p:attrNameLst>
                                          <p:attrName>ppt_x</p:attrName>
                                        </p:attrNameLst>
                                      </p:cBhvr>
                                      <p:tavLst>
                                        <p:tav tm="0">
                                          <p:val>
                                            <p:strVal val="#ppt_x"/>
                                          </p:val>
                                        </p:tav>
                                        <p:tav tm="100000">
                                          <p:val>
                                            <p:strVal val="#ppt_x"/>
                                          </p:val>
                                        </p:tav>
                                      </p:tavLst>
                                    </p:anim>
                                    <p:anim calcmode="lin" valueType="num">
                                      <p:cBhvr>
                                        <p:cTn id="58"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nimBg="1"/>
      <p:bldP spid="21" grpId="0" animBg="1"/>
      <p:bldP spid="22" grpId="0"/>
      <p:bldP spid="23" grpId="0"/>
      <p:bldP spid="24" grpId="0"/>
      <p:bldP spid="25" grpId="0"/>
      <p:bldP spid="26" grpId="0" animBg="1"/>
      <p:bldP spid="27" grpId="0" animBg="1"/>
      <p:bldP spid="28" grpId="0"/>
      <p:bldP spid="29" grpId="0" animBg="1"/>
      <p:bldP spid="30" grpId="0" animBg="1"/>
      <p:bldP spid="31" grpId="0" autoUpdateAnimBg="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13"/>
          <p:cNvSpPr/>
          <p:nvPr/>
        </p:nvSpPr>
        <p:spPr>
          <a:xfrm>
            <a:off x="2013005" y="2830702"/>
            <a:ext cx="5075066" cy="1096934"/>
          </a:xfrm>
          <a:prstGeom prst="ellipse">
            <a:avLst/>
          </a:prstGeom>
          <a:gradFill flip="none" rotWithShape="1">
            <a:gsLst>
              <a:gs pos="0">
                <a:srgbClr val="FFFFFF">
                  <a:lumMod val="95000"/>
                </a:srgbClr>
              </a:gs>
              <a:gs pos="13000">
                <a:srgbClr val="FFFFFF">
                  <a:lumMod val="85000"/>
                </a:srgbClr>
              </a:gs>
              <a:gs pos="100000">
                <a:srgbClr val="FFFFFF">
                  <a:lumMod val="95000"/>
                </a:srgbClr>
              </a:gs>
            </a:gsLst>
            <a:lin ang="16200000" scaled="0"/>
            <a:tileRect/>
          </a:gradFill>
          <a:ln w="3175" cap="flat" cmpd="sng" algn="ctr">
            <a:solidFill>
              <a:srgbClr val="FFFFFF">
                <a:lumMod val="75000"/>
              </a:srgbClr>
            </a:solidFill>
            <a:prstDash val="solid"/>
          </a:ln>
          <a:effectLst/>
        </p:spPr>
        <p:txBody>
          <a:bodyPr anchor="ctr"/>
          <a:lstStyle/>
          <a:p>
            <a:pPr algn="ctr" defTabSz="822960" fontAlgn="base">
              <a:spcBef>
                <a:spcPct val="0"/>
              </a:spcBef>
              <a:spcAft>
                <a:spcPct val="0"/>
              </a:spcAft>
              <a:defRPr/>
            </a:pPr>
            <a:endParaRPr lang="zh-CN" altLang="en-US" sz="1620" kern="0">
              <a:solidFill>
                <a:srgbClr val="FFFFFF"/>
              </a:solidFill>
            </a:endParaRPr>
          </a:p>
        </p:txBody>
      </p:sp>
      <p:sp>
        <p:nvSpPr>
          <p:cNvPr id="5" name="椭圆​​ 8"/>
          <p:cNvSpPr/>
          <p:nvPr/>
        </p:nvSpPr>
        <p:spPr>
          <a:xfrm>
            <a:off x="2365514" y="2850502"/>
            <a:ext cx="4357163" cy="932448"/>
          </a:xfrm>
          <a:prstGeom prst="ellipse">
            <a:avLst/>
          </a:prstGeom>
          <a:gradFill flip="none" rotWithShape="1">
            <a:gsLst>
              <a:gs pos="0">
                <a:schemeClr val="bg1">
                  <a:lumMod val="65000"/>
                </a:schemeClr>
              </a:gs>
              <a:gs pos="13000">
                <a:schemeClr val="tx1">
                  <a:lumMod val="50000"/>
                  <a:lumOff val="50000"/>
                </a:schemeClr>
              </a:gs>
              <a:gs pos="100000">
                <a:srgbClr val="FFFFFF">
                  <a:lumMod val="95000"/>
                </a:srgbClr>
              </a:gs>
            </a:gsLst>
            <a:lin ang="16200000" scaled="0"/>
            <a:tileRect/>
          </a:gradFill>
          <a:ln w="3175" cap="flat" cmpd="sng" algn="ctr">
            <a:solidFill>
              <a:srgbClr val="FFFFFF">
                <a:lumMod val="75000"/>
              </a:srgbClr>
            </a:solidFill>
            <a:prstDash val="solid"/>
          </a:ln>
          <a:effectLst/>
        </p:spPr>
        <p:txBody>
          <a:bodyPr anchor="ctr"/>
          <a:lstStyle/>
          <a:p>
            <a:pPr algn="ctr" defTabSz="822960" fontAlgn="base">
              <a:spcBef>
                <a:spcPct val="0"/>
              </a:spcBef>
              <a:spcAft>
                <a:spcPct val="0"/>
              </a:spcAft>
              <a:defRPr/>
            </a:pPr>
            <a:endParaRPr lang="zh-CN" altLang="en-US" sz="1620" kern="0">
              <a:solidFill>
                <a:srgbClr val="FFFFFF"/>
              </a:solidFill>
            </a:endParaRPr>
          </a:p>
        </p:txBody>
      </p:sp>
      <p:sp>
        <p:nvSpPr>
          <p:cNvPr id="6" name="椭圆​​ 9"/>
          <p:cNvSpPr/>
          <p:nvPr/>
        </p:nvSpPr>
        <p:spPr>
          <a:xfrm>
            <a:off x="2794533" y="2845051"/>
            <a:ext cx="3591890" cy="767837"/>
          </a:xfrm>
          <a:prstGeom prst="ellipse">
            <a:avLst/>
          </a:prstGeom>
          <a:solidFill>
            <a:srgbClr val="FFFFFF"/>
          </a:solidFill>
          <a:ln w="25400" cap="flat" cmpd="sng" algn="ctr">
            <a:solidFill>
              <a:srgbClr val="FFFFFF">
                <a:lumMod val="75000"/>
              </a:srgbClr>
            </a:solidFill>
            <a:prstDash val="solid"/>
          </a:ln>
          <a:effectLst/>
        </p:spPr>
        <p:txBody>
          <a:bodyPr anchor="ctr"/>
          <a:lstStyle/>
          <a:p>
            <a:pPr algn="ctr" defTabSz="822960" fontAlgn="base">
              <a:spcBef>
                <a:spcPct val="0"/>
              </a:spcBef>
              <a:spcAft>
                <a:spcPct val="0"/>
              </a:spcAft>
              <a:defRPr/>
            </a:pPr>
            <a:endParaRPr lang="zh-CN" altLang="en-US" sz="1620" kern="0">
              <a:solidFill>
                <a:srgbClr val="FFFFFF"/>
              </a:solidFill>
            </a:endParaRPr>
          </a:p>
        </p:txBody>
      </p:sp>
      <p:sp>
        <p:nvSpPr>
          <p:cNvPr id="7" name="TextBox 6"/>
          <p:cNvSpPr txBox="1"/>
          <p:nvPr/>
        </p:nvSpPr>
        <p:spPr>
          <a:xfrm>
            <a:off x="1072412" y="1864613"/>
            <a:ext cx="2022692" cy="765274"/>
          </a:xfrm>
          <a:prstGeom prst="roundRect">
            <a:avLst/>
          </a:prstGeom>
          <a:solidFill>
            <a:srgbClr val="FFFFFF">
              <a:lumMod val="95000"/>
            </a:srgbClr>
          </a:solidFill>
          <a:ln w="9525">
            <a:solidFill>
              <a:srgbClr val="FFFFFF">
                <a:lumMod val="65000"/>
              </a:srgbClr>
            </a:solidFill>
            <a:prstDash val="dash"/>
          </a:ln>
        </p:spPr>
        <p:txBody>
          <a:bodyPr tIns="129600" bIns="64800" anchor="b"/>
          <a:lstStyle/>
          <a:p>
            <a:pPr marL="308610" indent="-308610" fontAlgn="base">
              <a:spcBef>
                <a:spcPct val="0"/>
              </a:spcBef>
              <a:spcAft>
                <a:spcPct val="0"/>
              </a:spcAft>
              <a:buFont typeface="Arial" pitchFamily="34" charset="0"/>
              <a:buChar char="•"/>
              <a:defRPr/>
            </a:pPr>
            <a:r>
              <a:rPr lang="zh-CN" altLang="en-US" sz="1440" kern="0" dirty="0">
                <a:solidFill>
                  <a:srgbClr val="000000">
                    <a:lumMod val="75000"/>
                    <a:lumOff val="25000"/>
                  </a:srgbClr>
                </a:solidFill>
                <a:latin typeface="微软雅黑" pitchFamily="34" charset="-122"/>
                <a:ea typeface="微软雅黑" pitchFamily="34" charset="-122"/>
              </a:rPr>
              <a:t>点击此处输入文字</a:t>
            </a:r>
            <a:endParaRPr lang="en-US" altLang="zh-CN" sz="1440" kern="0" dirty="0">
              <a:solidFill>
                <a:srgbClr val="000000">
                  <a:lumMod val="75000"/>
                  <a:lumOff val="25000"/>
                </a:srgbClr>
              </a:solidFill>
              <a:latin typeface="微软雅黑" pitchFamily="34" charset="-122"/>
              <a:ea typeface="微软雅黑" pitchFamily="34" charset="-122"/>
            </a:endParaRPr>
          </a:p>
          <a:p>
            <a:pPr marL="308610" indent="-308610" fontAlgn="base">
              <a:spcBef>
                <a:spcPct val="0"/>
              </a:spcBef>
              <a:spcAft>
                <a:spcPct val="0"/>
              </a:spcAft>
              <a:buFont typeface="Arial" pitchFamily="34" charset="0"/>
              <a:buChar char="•"/>
              <a:defRPr/>
            </a:pPr>
            <a:r>
              <a:rPr lang="zh-CN" altLang="en-US" sz="1440" kern="0" dirty="0">
                <a:solidFill>
                  <a:srgbClr val="000000">
                    <a:lumMod val="75000"/>
                    <a:lumOff val="25000"/>
                  </a:srgbClr>
                </a:solidFill>
                <a:latin typeface="微软雅黑" pitchFamily="34" charset="-122"/>
                <a:ea typeface="微软雅黑" pitchFamily="34" charset="-122"/>
              </a:rPr>
              <a:t>点击此处输入文字</a:t>
            </a:r>
            <a:endParaRPr lang="en-US" altLang="zh-CN" sz="1440" kern="0" dirty="0">
              <a:solidFill>
                <a:srgbClr val="000000">
                  <a:lumMod val="75000"/>
                  <a:lumOff val="25000"/>
                </a:srgbClr>
              </a:solidFill>
              <a:latin typeface="微软雅黑" pitchFamily="34" charset="-122"/>
              <a:ea typeface="微软雅黑" pitchFamily="34" charset="-122"/>
            </a:endParaRPr>
          </a:p>
        </p:txBody>
      </p:sp>
      <p:sp>
        <p:nvSpPr>
          <p:cNvPr id="8" name="椭圆​​ 24"/>
          <p:cNvSpPr/>
          <p:nvPr/>
        </p:nvSpPr>
        <p:spPr>
          <a:xfrm>
            <a:off x="1264375" y="1631422"/>
            <a:ext cx="438035" cy="439325"/>
          </a:xfrm>
          <a:prstGeom prst="ellipse">
            <a:avLst/>
          </a:prstGeom>
          <a:gradFill flip="none" rotWithShape="1">
            <a:gsLst>
              <a:gs pos="0">
                <a:schemeClr val="bg1">
                  <a:lumMod val="65000"/>
                </a:schemeClr>
              </a:gs>
              <a:gs pos="16700">
                <a:schemeClr val="bg1">
                  <a:lumMod val="50000"/>
                </a:schemeClr>
              </a:gs>
              <a:gs pos="100000">
                <a:schemeClr val="bg1">
                  <a:lumMod val="85000"/>
                </a:schemeClr>
              </a:gs>
            </a:gsLst>
            <a:lin ang="16200000" scaled="0"/>
            <a:tileRect/>
          </a:gradFill>
          <a:ln w="19050" cap="flat" cmpd="sng" algn="ctr">
            <a:noFill/>
            <a:prstDash val="solid"/>
          </a:ln>
          <a:effectLst/>
        </p:spPr>
        <p:txBody>
          <a:bodyPr anchor="ctr"/>
          <a:lstStyle/>
          <a:p>
            <a:pPr algn="ctr" fontAlgn="base">
              <a:spcBef>
                <a:spcPct val="0"/>
              </a:spcBef>
              <a:spcAft>
                <a:spcPct val="0"/>
              </a:spcAft>
            </a:pPr>
            <a:r>
              <a:rPr lang="en-US" altLang="zh-CN" sz="1440" kern="0" dirty="0">
                <a:solidFill>
                  <a:srgbClr val="FFFFFF"/>
                </a:solidFill>
                <a:latin typeface="微软雅黑" pitchFamily="34" charset="-122"/>
                <a:ea typeface="微软雅黑" pitchFamily="34" charset="-122"/>
              </a:rPr>
              <a:t>1</a:t>
            </a:r>
            <a:endParaRPr lang="zh-CN" altLang="en-US" sz="1440" kern="0" dirty="0">
              <a:solidFill>
                <a:srgbClr val="FFFFFF"/>
              </a:solidFill>
              <a:latin typeface="微软雅黑" pitchFamily="34" charset="-122"/>
              <a:ea typeface="微软雅黑" pitchFamily="34" charset="-122"/>
            </a:endParaRPr>
          </a:p>
        </p:txBody>
      </p:sp>
      <p:sp>
        <p:nvSpPr>
          <p:cNvPr id="9" name="TextBox 8"/>
          <p:cNvSpPr txBox="1"/>
          <p:nvPr/>
        </p:nvSpPr>
        <p:spPr>
          <a:xfrm>
            <a:off x="5984090" y="1864613"/>
            <a:ext cx="2022692" cy="765274"/>
          </a:xfrm>
          <a:prstGeom prst="roundRect">
            <a:avLst/>
          </a:prstGeom>
          <a:solidFill>
            <a:srgbClr val="FFFFFF">
              <a:lumMod val="95000"/>
            </a:srgbClr>
          </a:solidFill>
          <a:ln w="9525">
            <a:solidFill>
              <a:srgbClr val="FFFFFF">
                <a:lumMod val="65000"/>
              </a:srgbClr>
            </a:solidFill>
            <a:prstDash val="dash"/>
          </a:ln>
        </p:spPr>
        <p:txBody>
          <a:bodyPr tIns="129600" bIns="64800" anchor="b"/>
          <a:lstStyle/>
          <a:p>
            <a:pPr marL="308610" indent="-308610" fontAlgn="base">
              <a:spcBef>
                <a:spcPct val="0"/>
              </a:spcBef>
              <a:spcAft>
                <a:spcPct val="0"/>
              </a:spcAft>
              <a:buFont typeface="Arial" pitchFamily="34" charset="0"/>
              <a:buChar char="•"/>
              <a:defRPr/>
            </a:pPr>
            <a:r>
              <a:rPr lang="zh-CN" altLang="en-US" sz="1440" kern="0" dirty="0">
                <a:solidFill>
                  <a:srgbClr val="000000">
                    <a:lumMod val="75000"/>
                    <a:lumOff val="25000"/>
                  </a:srgbClr>
                </a:solidFill>
                <a:latin typeface="微软雅黑" pitchFamily="34" charset="-122"/>
                <a:ea typeface="微软雅黑" pitchFamily="34" charset="-122"/>
              </a:rPr>
              <a:t>点击此处输入文字</a:t>
            </a:r>
            <a:endParaRPr lang="en-US" altLang="zh-CN" sz="1440" kern="0" dirty="0">
              <a:solidFill>
                <a:srgbClr val="000000">
                  <a:lumMod val="75000"/>
                  <a:lumOff val="25000"/>
                </a:srgbClr>
              </a:solidFill>
              <a:latin typeface="微软雅黑" pitchFamily="34" charset="-122"/>
              <a:ea typeface="微软雅黑" pitchFamily="34" charset="-122"/>
            </a:endParaRPr>
          </a:p>
          <a:p>
            <a:pPr marL="308610" indent="-308610" fontAlgn="base">
              <a:spcBef>
                <a:spcPct val="0"/>
              </a:spcBef>
              <a:spcAft>
                <a:spcPct val="0"/>
              </a:spcAft>
              <a:buFont typeface="Arial" pitchFamily="34" charset="0"/>
              <a:buChar char="•"/>
              <a:defRPr/>
            </a:pPr>
            <a:r>
              <a:rPr lang="zh-CN" altLang="en-US" sz="1440" kern="0" dirty="0">
                <a:solidFill>
                  <a:srgbClr val="000000">
                    <a:lumMod val="75000"/>
                    <a:lumOff val="25000"/>
                  </a:srgbClr>
                </a:solidFill>
                <a:latin typeface="微软雅黑" pitchFamily="34" charset="-122"/>
                <a:ea typeface="微软雅黑" pitchFamily="34" charset="-122"/>
              </a:rPr>
              <a:t>点击此处输入文字</a:t>
            </a:r>
            <a:endParaRPr lang="en-US" altLang="zh-CN" sz="1440" kern="0" dirty="0">
              <a:solidFill>
                <a:srgbClr val="000000">
                  <a:lumMod val="75000"/>
                  <a:lumOff val="25000"/>
                </a:srgbClr>
              </a:solidFill>
              <a:latin typeface="微软雅黑" pitchFamily="34" charset="-122"/>
              <a:ea typeface="微软雅黑" pitchFamily="34" charset="-122"/>
            </a:endParaRPr>
          </a:p>
        </p:txBody>
      </p:sp>
      <p:sp>
        <p:nvSpPr>
          <p:cNvPr id="10" name="椭圆​​ 26"/>
          <p:cNvSpPr/>
          <p:nvPr/>
        </p:nvSpPr>
        <p:spPr>
          <a:xfrm>
            <a:off x="6159304" y="1631422"/>
            <a:ext cx="438035" cy="439325"/>
          </a:xfrm>
          <a:prstGeom prst="ellipse">
            <a:avLst/>
          </a:prstGeom>
          <a:gradFill flip="none" rotWithShape="1">
            <a:gsLst>
              <a:gs pos="0">
                <a:srgbClr val="00B0F0"/>
              </a:gs>
              <a:gs pos="16700">
                <a:srgbClr val="0070C0"/>
              </a:gs>
              <a:gs pos="100000">
                <a:srgbClr val="00B0F0"/>
              </a:gs>
            </a:gsLst>
            <a:lin ang="16200000" scaled="0"/>
            <a:tileRect/>
          </a:gradFill>
          <a:ln w="25400" cap="flat" cmpd="sng" algn="ctr">
            <a:noFill/>
            <a:prstDash val="solid"/>
          </a:ln>
          <a:effectLst/>
        </p:spPr>
        <p:txBody>
          <a:bodyPr anchor="ctr"/>
          <a:lstStyle/>
          <a:p>
            <a:pPr algn="ctr" fontAlgn="base">
              <a:spcBef>
                <a:spcPct val="0"/>
              </a:spcBef>
              <a:spcAft>
                <a:spcPct val="0"/>
              </a:spcAft>
            </a:pPr>
            <a:r>
              <a:rPr lang="en-US" altLang="zh-CN" sz="1440" kern="0" dirty="0">
                <a:solidFill>
                  <a:srgbClr val="FFFFFF"/>
                </a:solidFill>
                <a:latin typeface="微软雅黑" pitchFamily="34" charset="-122"/>
                <a:ea typeface="微软雅黑" pitchFamily="34" charset="-122"/>
              </a:rPr>
              <a:t>2</a:t>
            </a:r>
            <a:endParaRPr lang="zh-CN" altLang="en-US" sz="1440" kern="0" dirty="0">
              <a:solidFill>
                <a:srgbClr val="FFFFFF"/>
              </a:solidFill>
              <a:latin typeface="微软雅黑" pitchFamily="34" charset="-122"/>
              <a:ea typeface="微软雅黑" pitchFamily="34" charset="-122"/>
            </a:endParaRPr>
          </a:p>
        </p:txBody>
      </p:sp>
      <p:sp>
        <p:nvSpPr>
          <p:cNvPr id="11" name="TextBox 28"/>
          <p:cNvSpPr txBox="1">
            <a:spLocks noChangeArrowheads="1"/>
          </p:cNvSpPr>
          <p:nvPr/>
        </p:nvSpPr>
        <p:spPr bwMode="auto">
          <a:xfrm>
            <a:off x="3550787" y="1430442"/>
            <a:ext cx="697627"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fontAlgn="base" hangingPunct="1">
              <a:spcBef>
                <a:spcPct val="0"/>
              </a:spcBef>
              <a:spcAft>
                <a:spcPct val="0"/>
              </a:spcAft>
            </a:pPr>
            <a:r>
              <a:rPr lang="en-US" altLang="zh-CN" sz="7200" dirty="0">
                <a:solidFill>
                  <a:srgbClr val="000000"/>
                </a:solidFill>
                <a:latin typeface="Arial Unicode MS" pitchFamily="34" charset="-122"/>
                <a:ea typeface="Arial Unicode MS" pitchFamily="34" charset="-122"/>
                <a:cs typeface="Arial Unicode MS" pitchFamily="34" charset="-122"/>
              </a:rPr>
              <a:t>1</a:t>
            </a:r>
            <a:endParaRPr lang="zh-CN" altLang="en-US" sz="7200" dirty="0">
              <a:solidFill>
                <a:srgbClr val="000000"/>
              </a:solidFill>
              <a:latin typeface="Arial Unicode MS" pitchFamily="34" charset="-122"/>
              <a:ea typeface="Arial Unicode MS" pitchFamily="34" charset="-122"/>
              <a:cs typeface="Arial Unicode MS" pitchFamily="34" charset="-122"/>
            </a:endParaRPr>
          </a:p>
        </p:txBody>
      </p:sp>
      <p:sp>
        <p:nvSpPr>
          <p:cNvPr id="12" name="TextBox 29"/>
          <p:cNvSpPr txBox="1">
            <a:spLocks noChangeArrowheads="1"/>
          </p:cNvSpPr>
          <p:nvPr/>
        </p:nvSpPr>
        <p:spPr bwMode="auto">
          <a:xfrm>
            <a:off x="4745078" y="1649460"/>
            <a:ext cx="697627"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fontAlgn="base" hangingPunct="1">
              <a:spcBef>
                <a:spcPct val="0"/>
              </a:spcBef>
              <a:spcAft>
                <a:spcPct val="0"/>
              </a:spcAft>
            </a:pPr>
            <a:r>
              <a:rPr lang="en-US" altLang="zh-CN" sz="7200" dirty="0">
                <a:solidFill>
                  <a:srgbClr val="000000"/>
                </a:solidFill>
                <a:latin typeface="Arial Unicode MS" pitchFamily="34" charset="-122"/>
                <a:ea typeface="Arial Unicode MS" pitchFamily="34" charset="-122"/>
                <a:cs typeface="Arial Unicode MS" pitchFamily="34" charset="-122"/>
              </a:rPr>
              <a:t>2</a:t>
            </a:r>
            <a:endParaRPr lang="zh-CN" altLang="en-US" sz="7200" dirty="0">
              <a:solidFill>
                <a:srgbClr val="000000"/>
              </a:solidFill>
              <a:latin typeface="Arial Unicode MS" pitchFamily="34" charset="-122"/>
              <a:ea typeface="Arial Unicode MS" pitchFamily="34" charset="-122"/>
              <a:cs typeface="Arial Unicode MS" pitchFamily="34" charset="-122"/>
            </a:endParaRPr>
          </a:p>
        </p:txBody>
      </p:sp>
      <p:grpSp>
        <p:nvGrpSpPr>
          <p:cNvPr id="13" name="组合 12"/>
          <p:cNvGrpSpPr/>
          <p:nvPr/>
        </p:nvGrpSpPr>
        <p:grpSpPr>
          <a:xfrm>
            <a:off x="3254469" y="886764"/>
            <a:ext cx="1609960" cy="2637721"/>
            <a:chOff x="2786422" y="1322067"/>
            <a:chExt cx="1788844" cy="2930801"/>
          </a:xfrm>
        </p:grpSpPr>
        <p:sp>
          <p:nvSpPr>
            <p:cNvPr id="14" name="椭圆​​ 11"/>
            <p:cNvSpPr/>
            <p:nvPr/>
          </p:nvSpPr>
          <p:spPr>
            <a:xfrm>
              <a:off x="3353891" y="4159518"/>
              <a:ext cx="1221375" cy="93350"/>
            </a:xfrm>
            <a:prstGeom prst="ellipse">
              <a:avLst/>
            </a:prstGeom>
            <a:gradFill flip="none" rotWithShape="1">
              <a:gsLst>
                <a:gs pos="35000">
                  <a:srgbClr val="FFFFFF">
                    <a:lumMod val="50000"/>
                    <a:alpha val="72000"/>
                  </a:srgbClr>
                </a:gs>
                <a:gs pos="100000">
                  <a:srgbClr val="FFFFFF">
                    <a:lumMod val="95000"/>
                    <a:alpha val="0"/>
                  </a:srgbClr>
                </a:gs>
                <a:gs pos="0">
                  <a:srgbClr val="000000">
                    <a:lumMod val="50000"/>
                    <a:lumOff val="50000"/>
                  </a:srgbClr>
                </a:gs>
              </a:gsLst>
              <a:path path="shape">
                <a:fillToRect l="50000" t="50000" r="50000" b="50000"/>
              </a:path>
              <a:tileRect/>
            </a:gradFill>
            <a:ln w="25400" cap="flat" cmpd="sng" algn="ctr">
              <a:noFill/>
              <a:prstDash val="solid"/>
            </a:ln>
            <a:effectLst/>
          </p:spPr>
          <p:txBody>
            <a:bodyPr anchor="ctr"/>
            <a:lstStyle/>
            <a:p>
              <a:pPr algn="ctr" defTabSz="822960" fontAlgn="base">
                <a:spcBef>
                  <a:spcPct val="0"/>
                </a:spcBef>
                <a:spcAft>
                  <a:spcPct val="0"/>
                </a:spcAft>
                <a:defRPr/>
              </a:pPr>
              <a:endParaRPr lang="zh-CN" altLang="en-US" sz="1620" kern="0">
                <a:solidFill>
                  <a:srgbClr val="FFFFFF"/>
                </a:solidFill>
              </a:endParaRPr>
            </a:p>
          </p:txBody>
        </p:sp>
        <p:grpSp>
          <p:nvGrpSpPr>
            <p:cNvPr id="15" name="组合 14"/>
            <p:cNvGrpSpPr/>
            <p:nvPr/>
          </p:nvGrpSpPr>
          <p:grpSpPr>
            <a:xfrm>
              <a:off x="2786422" y="1322067"/>
              <a:ext cx="1761070" cy="2874428"/>
              <a:chOff x="2786422" y="1322067"/>
              <a:chExt cx="1761070" cy="2874428"/>
            </a:xfrm>
          </p:grpSpPr>
          <p:sp>
            <p:nvSpPr>
              <p:cNvPr id="16" name="椭圆​​ 2"/>
              <p:cNvSpPr/>
              <p:nvPr/>
            </p:nvSpPr>
            <p:spPr>
              <a:xfrm rot="3835836">
                <a:off x="2168019" y="1940470"/>
                <a:ext cx="2874428" cy="1637622"/>
              </a:xfrm>
              <a:custGeom>
                <a:avLst/>
                <a:gdLst/>
                <a:ahLst/>
                <a:cxnLst/>
                <a:rect l="l" t="t" r="r" b="b"/>
                <a:pathLst>
                  <a:path w="3744416" h="2134150">
                    <a:moveTo>
                      <a:pt x="84171" y="639414"/>
                    </a:moveTo>
                    <a:cubicBezTo>
                      <a:pt x="197779" y="414638"/>
                      <a:pt x="420227" y="219371"/>
                      <a:pt x="714046" y="77920"/>
                    </a:cubicBezTo>
                    <a:cubicBezTo>
                      <a:pt x="474787" y="243624"/>
                      <a:pt x="329830" y="463502"/>
                      <a:pt x="329830" y="704482"/>
                    </a:cubicBezTo>
                    <a:cubicBezTo>
                      <a:pt x="329830" y="1225515"/>
                      <a:pt x="1007482" y="1647896"/>
                      <a:pt x="1843407" y="1647896"/>
                    </a:cubicBezTo>
                    <a:cubicBezTo>
                      <a:pt x="2679332" y="1647897"/>
                      <a:pt x="3356984" y="1225515"/>
                      <a:pt x="3356984" y="704483"/>
                    </a:cubicBezTo>
                    <a:cubicBezTo>
                      <a:pt x="3356984" y="423811"/>
                      <a:pt x="3160343" y="171766"/>
                      <a:pt x="2847667" y="0"/>
                    </a:cubicBezTo>
                    <a:cubicBezTo>
                      <a:pt x="3385726" y="201094"/>
                      <a:pt x="3744416" y="565780"/>
                      <a:pt x="3744416" y="982022"/>
                    </a:cubicBezTo>
                    <a:cubicBezTo>
                      <a:pt x="3744416" y="1618325"/>
                      <a:pt x="2906200" y="2134150"/>
                      <a:pt x="1872208" y="2134150"/>
                    </a:cubicBezTo>
                    <a:cubicBezTo>
                      <a:pt x="838216" y="2134150"/>
                      <a:pt x="0" y="1618325"/>
                      <a:pt x="0" y="982022"/>
                    </a:cubicBezTo>
                    <a:cubicBezTo>
                      <a:pt x="0" y="862715"/>
                      <a:pt x="29468" y="747644"/>
                      <a:pt x="84171" y="639414"/>
                    </a:cubicBezTo>
                    <a:close/>
                  </a:path>
                </a:pathLst>
              </a:custGeom>
              <a:gradFill flip="none" rotWithShape="1">
                <a:gsLst>
                  <a:gs pos="0">
                    <a:schemeClr val="tx1">
                      <a:lumMod val="50000"/>
                      <a:lumOff val="50000"/>
                    </a:schemeClr>
                  </a:gs>
                  <a:gs pos="16700">
                    <a:schemeClr val="tx1">
                      <a:lumMod val="65000"/>
                      <a:lumOff val="35000"/>
                    </a:schemeClr>
                  </a:gs>
                  <a:gs pos="100000">
                    <a:schemeClr val="bg1">
                      <a:lumMod val="85000"/>
                    </a:schemeClr>
                  </a:gs>
                </a:gsLst>
                <a:lin ang="16200000" scaled="0"/>
                <a:tileRect/>
              </a:gradFill>
              <a:ln w="19050" cap="flat" cmpd="sng" algn="ctr">
                <a:noFill/>
                <a:prstDash val="solid"/>
              </a:ln>
              <a:effectLst/>
            </p:spPr>
            <p:txBody>
              <a:bodyPr anchor="ctr"/>
              <a:lstStyle/>
              <a:p>
                <a:pPr algn="ctr" defTabSz="822960" fontAlgn="base">
                  <a:spcBef>
                    <a:spcPct val="0"/>
                  </a:spcBef>
                  <a:spcAft>
                    <a:spcPct val="0"/>
                  </a:spcAft>
                  <a:defRPr/>
                </a:pPr>
                <a:endParaRPr lang="zh-CN" altLang="en-US" sz="1440" kern="0">
                  <a:solidFill>
                    <a:srgbClr val="FFFFFF"/>
                  </a:solidFill>
                  <a:latin typeface="微软雅黑" pitchFamily="34" charset="-122"/>
                  <a:ea typeface="微软雅黑" pitchFamily="34" charset="-122"/>
                </a:endParaRPr>
              </a:p>
            </p:txBody>
          </p:sp>
          <p:sp>
            <p:nvSpPr>
              <p:cNvPr id="17" name="流程图: 摘录 16"/>
              <p:cNvSpPr/>
              <p:nvPr/>
            </p:nvSpPr>
            <p:spPr>
              <a:xfrm rot="19330531" flipH="1" flipV="1">
                <a:off x="3648177" y="1516749"/>
                <a:ext cx="327811" cy="160327"/>
              </a:xfrm>
              <a:prstGeom prst="flowChartExtract">
                <a:avLst/>
              </a:prstGeom>
              <a:gradFill flip="none" rotWithShape="1">
                <a:gsLst>
                  <a:gs pos="0">
                    <a:schemeClr val="bg1">
                      <a:lumMod val="65000"/>
                    </a:schemeClr>
                  </a:gs>
                  <a:gs pos="16700">
                    <a:schemeClr val="bg1">
                      <a:lumMod val="50000"/>
                    </a:schemeClr>
                  </a:gs>
                  <a:gs pos="100000">
                    <a:schemeClr val="bg1">
                      <a:lumMod val="85000"/>
                    </a:schemeClr>
                  </a:gs>
                </a:gsLst>
                <a:lin ang="16200000" scaled="0"/>
                <a:tileRect/>
              </a:gradFill>
              <a:ln w="19050" cap="flat" cmpd="sng" algn="ctr">
                <a:noFill/>
                <a:prstDash val="solid"/>
              </a:ln>
              <a:effectLst/>
            </p:spPr>
            <p:txBody>
              <a:bodyPr anchor="ctr"/>
              <a:lstStyle/>
              <a:p>
                <a:pPr algn="ctr" defTabSz="822960" fontAlgn="base">
                  <a:spcBef>
                    <a:spcPct val="0"/>
                  </a:spcBef>
                  <a:spcAft>
                    <a:spcPct val="0"/>
                  </a:spcAft>
                  <a:defRPr/>
                </a:pPr>
                <a:endParaRPr lang="zh-CN" altLang="en-US" sz="1440" kern="0">
                  <a:solidFill>
                    <a:srgbClr val="FFFFFF"/>
                  </a:solidFill>
                  <a:latin typeface="微软雅黑" pitchFamily="34" charset="-122"/>
                  <a:ea typeface="微软雅黑" pitchFamily="34" charset="-122"/>
                </a:endParaRPr>
              </a:p>
            </p:txBody>
          </p:sp>
          <p:sp>
            <p:nvSpPr>
              <p:cNvPr id="18" name="新月形 17"/>
              <p:cNvSpPr/>
              <p:nvPr/>
            </p:nvSpPr>
            <p:spPr>
              <a:xfrm rot="17489873">
                <a:off x="3457493" y="2969447"/>
                <a:ext cx="646005" cy="1533992"/>
              </a:xfrm>
              <a:prstGeom prst="moon">
                <a:avLst>
                  <a:gd name="adj" fmla="val 43279"/>
                </a:avLst>
              </a:prstGeom>
              <a:gradFill flip="none" rotWithShape="1">
                <a:gsLst>
                  <a:gs pos="69000">
                    <a:srgbClr val="FFFFFF">
                      <a:alpha val="38000"/>
                    </a:srgbClr>
                  </a:gs>
                  <a:gs pos="0">
                    <a:srgbClr val="FFFFFF">
                      <a:alpha val="0"/>
                      <a:lumMod val="91000"/>
                      <a:lumOff val="9000"/>
                    </a:srgbClr>
                  </a:gs>
                  <a:gs pos="35000">
                    <a:srgbClr val="FFFFFF">
                      <a:lumMod val="96000"/>
                      <a:alpha val="7000"/>
                    </a:srgbClr>
                  </a:gs>
                </a:gsLst>
                <a:lin ang="10800000" scaled="0"/>
                <a:tileRect/>
              </a:gradFill>
              <a:ln w="25400" cap="flat" cmpd="sng" algn="ctr">
                <a:noFill/>
                <a:prstDash val="solid"/>
              </a:ln>
              <a:effectLst/>
            </p:spPr>
            <p:txBody>
              <a:bodyPr anchor="ctr"/>
              <a:lstStyle/>
              <a:p>
                <a:pPr algn="ctr" defTabSz="822960" fontAlgn="base">
                  <a:spcBef>
                    <a:spcPct val="0"/>
                  </a:spcBef>
                  <a:spcAft>
                    <a:spcPct val="0"/>
                  </a:spcAft>
                  <a:defRPr/>
                </a:pPr>
                <a:endParaRPr lang="zh-CN" altLang="en-US" sz="1620" kern="0">
                  <a:solidFill>
                    <a:srgbClr val="FFFFFF"/>
                  </a:solidFill>
                </a:endParaRPr>
              </a:p>
            </p:txBody>
          </p:sp>
        </p:grpSp>
      </p:grpSp>
      <p:grpSp>
        <p:nvGrpSpPr>
          <p:cNvPr id="19" name="组合 18"/>
          <p:cNvGrpSpPr/>
          <p:nvPr/>
        </p:nvGrpSpPr>
        <p:grpSpPr>
          <a:xfrm>
            <a:off x="4312196" y="1150873"/>
            <a:ext cx="1633213" cy="2086125"/>
            <a:chOff x="3961674" y="1615522"/>
            <a:chExt cx="1814681" cy="2317917"/>
          </a:xfrm>
        </p:grpSpPr>
        <p:sp>
          <p:nvSpPr>
            <p:cNvPr id="20" name="椭圆​​ 10"/>
            <p:cNvSpPr/>
            <p:nvPr/>
          </p:nvSpPr>
          <p:spPr>
            <a:xfrm>
              <a:off x="4336662" y="3823403"/>
              <a:ext cx="1439693" cy="110036"/>
            </a:xfrm>
            <a:prstGeom prst="ellipse">
              <a:avLst/>
            </a:prstGeom>
            <a:gradFill flip="none" rotWithShape="1">
              <a:gsLst>
                <a:gs pos="35000">
                  <a:srgbClr val="FFFFFF">
                    <a:lumMod val="50000"/>
                    <a:alpha val="72000"/>
                  </a:srgbClr>
                </a:gs>
                <a:gs pos="100000">
                  <a:srgbClr val="FFFFFF">
                    <a:lumMod val="95000"/>
                    <a:alpha val="0"/>
                  </a:srgbClr>
                </a:gs>
                <a:gs pos="0">
                  <a:srgbClr val="000000">
                    <a:lumMod val="50000"/>
                    <a:lumOff val="50000"/>
                  </a:srgbClr>
                </a:gs>
              </a:gsLst>
              <a:path path="shape">
                <a:fillToRect l="50000" t="50000" r="50000" b="50000"/>
              </a:path>
              <a:tileRect/>
            </a:gradFill>
            <a:ln w="25400" cap="flat" cmpd="sng" algn="ctr">
              <a:noFill/>
              <a:prstDash val="solid"/>
            </a:ln>
            <a:effectLst/>
          </p:spPr>
          <p:txBody>
            <a:bodyPr anchor="ctr"/>
            <a:lstStyle/>
            <a:p>
              <a:pPr algn="ctr" defTabSz="822960" fontAlgn="base">
                <a:spcBef>
                  <a:spcPct val="0"/>
                </a:spcBef>
                <a:spcAft>
                  <a:spcPct val="0"/>
                </a:spcAft>
                <a:defRPr/>
              </a:pPr>
              <a:endParaRPr lang="zh-CN" altLang="en-US" sz="1620" kern="0">
                <a:solidFill>
                  <a:srgbClr val="FFFFFF"/>
                </a:solidFill>
              </a:endParaRPr>
            </a:p>
          </p:txBody>
        </p:sp>
        <p:grpSp>
          <p:nvGrpSpPr>
            <p:cNvPr id="21" name="组合 20"/>
            <p:cNvGrpSpPr/>
            <p:nvPr/>
          </p:nvGrpSpPr>
          <p:grpSpPr>
            <a:xfrm>
              <a:off x="3961674" y="1615522"/>
              <a:ext cx="1643348" cy="2296107"/>
              <a:chOff x="3961674" y="1615522"/>
              <a:chExt cx="1643348" cy="2296107"/>
            </a:xfrm>
          </p:grpSpPr>
          <p:sp>
            <p:nvSpPr>
              <p:cNvPr id="22" name="流程图: 摘录 21"/>
              <p:cNvSpPr/>
              <p:nvPr/>
            </p:nvSpPr>
            <p:spPr>
              <a:xfrm rot="8127063" flipH="1" flipV="1">
                <a:off x="4512796" y="3648235"/>
                <a:ext cx="327811" cy="160327"/>
              </a:xfrm>
              <a:prstGeom prst="flowChartExtract">
                <a:avLst/>
              </a:prstGeom>
              <a:gradFill flip="none" rotWithShape="1">
                <a:gsLst>
                  <a:gs pos="0">
                    <a:srgbClr val="00B0F0"/>
                  </a:gs>
                  <a:gs pos="16700">
                    <a:srgbClr val="0070C0"/>
                  </a:gs>
                  <a:gs pos="100000">
                    <a:srgbClr val="00B0F0"/>
                  </a:gs>
                </a:gsLst>
                <a:lin ang="16200000" scaled="0"/>
                <a:tileRect/>
              </a:gradFill>
              <a:ln w="25400" cap="flat" cmpd="sng" algn="ctr">
                <a:noFill/>
                <a:prstDash val="solid"/>
              </a:ln>
              <a:effectLst/>
            </p:spPr>
            <p:txBody>
              <a:bodyPr anchor="ctr"/>
              <a:lstStyle/>
              <a:p>
                <a:pPr algn="ctr" defTabSz="822960" fontAlgn="base">
                  <a:spcBef>
                    <a:spcPct val="0"/>
                  </a:spcBef>
                  <a:spcAft>
                    <a:spcPct val="0"/>
                  </a:spcAft>
                  <a:defRPr/>
                </a:pPr>
                <a:endParaRPr lang="zh-CN" altLang="en-US" sz="1440" kern="0">
                  <a:solidFill>
                    <a:srgbClr val="FFFFFF"/>
                  </a:solidFill>
                  <a:latin typeface="微软雅黑" pitchFamily="34" charset="-122"/>
                  <a:ea typeface="微软雅黑" pitchFamily="34" charset="-122"/>
                </a:endParaRPr>
              </a:p>
            </p:txBody>
          </p:sp>
          <p:grpSp>
            <p:nvGrpSpPr>
              <p:cNvPr id="23" name="组合 22"/>
              <p:cNvGrpSpPr/>
              <p:nvPr/>
            </p:nvGrpSpPr>
            <p:grpSpPr>
              <a:xfrm>
                <a:off x="3961674" y="1615522"/>
                <a:ext cx="1643348" cy="2296107"/>
                <a:chOff x="4395788" y="1903413"/>
                <a:chExt cx="1822450" cy="2546350"/>
              </a:xfrm>
            </p:grpSpPr>
            <p:sp>
              <p:nvSpPr>
                <p:cNvPr id="24" name="椭圆​​ 4"/>
                <p:cNvSpPr/>
                <p:nvPr/>
              </p:nvSpPr>
              <p:spPr>
                <a:xfrm rot="14453685">
                  <a:off x="4033838" y="2265363"/>
                  <a:ext cx="2546350" cy="1822450"/>
                </a:xfrm>
                <a:custGeom>
                  <a:avLst/>
                  <a:gdLst/>
                  <a:ahLst/>
                  <a:cxnLst/>
                  <a:rect l="l" t="t" r="r" b="b"/>
                  <a:pathLst>
                    <a:path w="3329483" h="2048912">
                      <a:moveTo>
                        <a:pt x="3254639" y="1329098"/>
                      </a:moveTo>
                      <a:cubicBezTo>
                        <a:pt x="3043864" y="1746122"/>
                        <a:pt x="2411763" y="2048912"/>
                        <a:pt x="1664742" y="2048912"/>
                      </a:cubicBezTo>
                      <a:cubicBezTo>
                        <a:pt x="745331" y="2048912"/>
                        <a:pt x="0" y="1590247"/>
                        <a:pt x="0" y="1024456"/>
                      </a:cubicBezTo>
                      <a:cubicBezTo>
                        <a:pt x="0" y="688506"/>
                        <a:pt x="262776" y="390325"/>
                        <a:pt x="669301" y="204720"/>
                      </a:cubicBezTo>
                      <a:cubicBezTo>
                        <a:pt x="380839" y="357953"/>
                        <a:pt x="198258" y="586400"/>
                        <a:pt x="198259" y="841427"/>
                      </a:cubicBezTo>
                      <a:cubicBezTo>
                        <a:pt x="198258" y="1304722"/>
                        <a:pt x="800816" y="1680297"/>
                        <a:pt x="1544110" y="1680297"/>
                      </a:cubicBezTo>
                      <a:cubicBezTo>
                        <a:pt x="2287403" y="1680297"/>
                        <a:pt x="2889961" y="1304722"/>
                        <a:pt x="2889961" y="841427"/>
                      </a:cubicBezTo>
                      <a:cubicBezTo>
                        <a:pt x="2889961" y="382098"/>
                        <a:pt x="2297677" y="8995"/>
                        <a:pt x="1563167" y="3156"/>
                      </a:cubicBezTo>
                      <a:cubicBezTo>
                        <a:pt x="1596734" y="632"/>
                        <a:pt x="1630618" y="0"/>
                        <a:pt x="1664742" y="0"/>
                      </a:cubicBezTo>
                      <a:cubicBezTo>
                        <a:pt x="2584153" y="0"/>
                        <a:pt x="3329483" y="458665"/>
                        <a:pt x="3329483" y="1024456"/>
                      </a:cubicBezTo>
                      <a:cubicBezTo>
                        <a:pt x="3329483" y="1130542"/>
                        <a:pt x="3303280" y="1232862"/>
                        <a:pt x="3254639" y="1329098"/>
                      </a:cubicBezTo>
                      <a:close/>
                    </a:path>
                  </a:pathLst>
                </a:custGeom>
                <a:gradFill flip="none" rotWithShape="1">
                  <a:gsLst>
                    <a:gs pos="0">
                      <a:srgbClr val="00B0F0"/>
                    </a:gs>
                    <a:gs pos="16700">
                      <a:srgbClr val="0070C0"/>
                    </a:gs>
                    <a:gs pos="100000">
                      <a:srgbClr val="00B050"/>
                    </a:gs>
                  </a:gsLst>
                  <a:lin ang="16200000" scaled="0"/>
                  <a:tileRect/>
                </a:gradFill>
                <a:ln w="25400" cap="flat" cmpd="sng" algn="ctr">
                  <a:noFill/>
                  <a:prstDash val="solid"/>
                </a:ln>
                <a:effectLst/>
              </p:spPr>
              <p:txBody>
                <a:bodyPr anchor="ctr"/>
                <a:lstStyle/>
                <a:p>
                  <a:pPr algn="ctr" defTabSz="822960" fontAlgn="base">
                    <a:spcBef>
                      <a:spcPct val="0"/>
                    </a:spcBef>
                    <a:spcAft>
                      <a:spcPct val="0"/>
                    </a:spcAft>
                    <a:defRPr/>
                  </a:pPr>
                  <a:endParaRPr lang="zh-CN" altLang="en-US" sz="1440" kern="0">
                    <a:solidFill>
                      <a:srgbClr val="FFFFFF"/>
                    </a:solidFill>
                    <a:latin typeface="微软雅黑" pitchFamily="34" charset="-122"/>
                    <a:ea typeface="微软雅黑" pitchFamily="34" charset="-122"/>
                  </a:endParaRPr>
                </a:p>
              </p:txBody>
            </p:sp>
            <p:sp>
              <p:nvSpPr>
                <p:cNvPr id="25" name="新月形 24"/>
                <p:cNvSpPr/>
                <p:nvPr/>
              </p:nvSpPr>
              <p:spPr>
                <a:xfrm rot="6728137">
                  <a:off x="4949599" y="1481840"/>
                  <a:ext cx="716410" cy="1775797"/>
                </a:xfrm>
                <a:prstGeom prst="moon">
                  <a:avLst>
                    <a:gd name="adj" fmla="val 27473"/>
                  </a:avLst>
                </a:prstGeom>
                <a:gradFill flip="none" rotWithShape="1">
                  <a:gsLst>
                    <a:gs pos="69000">
                      <a:srgbClr val="FFFFFF">
                        <a:alpha val="38000"/>
                      </a:srgbClr>
                    </a:gs>
                    <a:gs pos="0">
                      <a:srgbClr val="FFFFFF">
                        <a:alpha val="0"/>
                        <a:lumMod val="91000"/>
                        <a:lumOff val="9000"/>
                      </a:srgbClr>
                    </a:gs>
                    <a:gs pos="35000">
                      <a:srgbClr val="FFFFFF">
                        <a:lumMod val="96000"/>
                        <a:alpha val="7000"/>
                      </a:srgbClr>
                    </a:gs>
                  </a:gsLst>
                  <a:lin ang="10800000" scaled="0"/>
                  <a:tileRect/>
                </a:gradFill>
                <a:ln w="25400" cap="flat" cmpd="sng" algn="ctr">
                  <a:noFill/>
                  <a:prstDash val="solid"/>
                </a:ln>
                <a:effectLst/>
              </p:spPr>
              <p:txBody>
                <a:bodyPr anchor="ctr"/>
                <a:lstStyle/>
                <a:p>
                  <a:pPr algn="ctr" defTabSz="822960" fontAlgn="base">
                    <a:spcBef>
                      <a:spcPct val="0"/>
                    </a:spcBef>
                    <a:spcAft>
                      <a:spcPct val="0"/>
                    </a:spcAft>
                    <a:defRPr/>
                  </a:pPr>
                  <a:endParaRPr lang="zh-CN" altLang="en-US" sz="1620" kern="0">
                    <a:solidFill>
                      <a:srgbClr val="FFFFFF"/>
                    </a:solidFill>
                  </a:endParaRPr>
                </a:p>
              </p:txBody>
            </p:sp>
          </p:grpSp>
        </p:grpSp>
      </p:grpSp>
    </p:spTree>
    <p:extLst>
      <p:ext uri="{BB962C8B-B14F-4D97-AF65-F5344CB8AC3E}">
        <p14:creationId xmlns:p14="http://schemas.microsoft.com/office/powerpoint/2010/main" val="1832550866"/>
      </p:ext>
    </p:extLst>
  </p:cSld>
  <p:clrMapOvr>
    <a:masterClrMapping/>
  </p:clrMapOvr>
  <mc:AlternateContent xmlns:mc="http://schemas.openxmlformats.org/markup-compatibility/2006" xmlns:p14="http://schemas.microsoft.com/office/powerpoint/2010/main">
    <mc:Choice Requires="p14">
      <p:transition spd="slow" p14:dur="1600" advClick="0" advTm="6000">
        <p14:gallery dir="l"/>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par>
                                <p:cTn id="10" presetID="53" presetClass="entr" presetSubtype="16" fill="hold" grpId="0" nodeType="withEffect">
                                  <p:stCondLst>
                                    <p:cond delay="25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Effect transition="in" filter="fade">
                                      <p:cBhvr>
                                        <p:cTn id="14" dur="500"/>
                                        <p:tgtEl>
                                          <p:spTgt spid="5"/>
                                        </p:tgtEl>
                                      </p:cBhvr>
                                    </p:animEffect>
                                  </p:childTnLst>
                                </p:cTn>
                              </p:par>
                              <p:par>
                                <p:cTn id="15" presetID="53" presetClass="entr" presetSubtype="16" fill="hold" grpId="0" nodeType="withEffect">
                                  <p:stCondLst>
                                    <p:cond delay="50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childTnLst>
                          </p:cTn>
                        </p:par>
                        <p:par>
                          <p:cTn id="20" fill="hold">
                            <p:stCondLst>
                              <p:cond delay="1000"/>
                            </p:stCondLst>
                            <p:childTnLst>
                              <p:par>
                                <p:cTn id="21" presetID="42" presetClass="entr" presetSubtype="0" fill="hold"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fade">
                                      <p:cBhvr>
                                        <p:cTn id="23" dur="1000"/>
                                        <p:tgtEl>
                                          <p:spTgt spid="13"/>
                                        </p:tgtEl>
                                      </p:cBhvr>
                                    </p:animEffect>
                                    <p:anim calcmode="lin" valueType="num">
                                      <p:cBhvr>
                                        <p:cTn id="24" dur="1000" fill="hold"/>
                                        <p:tgtEl>
                                          <p:spTgt spid="13"/>
                                        </p:tgtEl>
                                        <p:attrNameLst>
                                          <p:attrName>ppt_x</p:attrName>
                                        </p:attrNameLst>
                                      </p:cBhvr>
                                      <p:tavLst>
                                        <p:tav tm="0">
                                          <p:val>
                                            <p:strVal val="#ppt_x"/>
                                          </p:val>
                                        </p:tav>
                                        <p:tav tm="100000">
                                          <p:val>
                                            <p:strVal val="#ppt_x"/>
                                          </p:val>
                                        </p:tav>
                                      </p:tavLst>
                                    </p:anim>
                                    <p:anim calcmode="lin" valueType="num">
                                      <p:cBhvr>
                                        <p:cTn id="25" dur="1000" fill="hold"/>
                                        <p:tgtEl>
                                          <p:spTgt spid="13"/>
                                        </p:tgtEl>
                                        <p:attrNameLst>
                                          <p:attrName>ppt_y</p:attrName>
                                        </p:attrNameLst>
                                      </p:cBhvr>
                                      <p:tavLst>
                                        <p:tav tm="0">
                                          <p:val>
                                            <p:strVal val="#ppt_y+.1"/>
                                          </p:val>
                                        </p:tav>
                                        <p:tav tm="100000">
                                          <p:val>
                                            <p:strVal val="#ppt_y"/>
                                          </p:val>
                                        </p:tav>
                                      </p:tavLst>
                                    </p:anim>
                                  </p:childTnLst>
                                </p:cTn>
                              </p:par>
                              <p:par>
                                <p:cTn id="26" presetID="47" presetClass="entr" presetSubtype="0"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fade">
                                      <p:cBhvr>
                                        <p:cTn id="28" dur="1000"/>
                                        <p:tgtEl>
                                          <p:spTgt spid="11"/>
                                        </p:tgtEl>
                                      </p:cBhvr>
                                    </p:animEffect>
                                    <p:anim calcmode="lin" valueType="num">
                                      <p:cBhvr>
                                        <p:cTn id="29" dur="1000" fill="hold"/>
                                        <p:tgtEl>
                                          <p:spTgt spid="11"/>
                                        </p:tgtEl>
                                        <p:attrNameLst>
                                          <p:attrName>ppt_x</p:attrName>
                                        </p:attrNameLst>
                                      </p:cBhvr>
                                      <p:tavLst>
                                        <p:tav tm="0">
                                          <p:val>
                                            <p:strVal val="#ppt_x"/>
                                          </p:val>
                                        </p:tav>
                                        <p:tav tm="100000">
                                          <p:val>
                                            <p:strVal val="#ppt_x"/>
                                          </p:val>
                                        </p:tav>
                                      </p:tavLst>
                                    </p:anim>
                                    <p:anim calcmode="lin" valueType="num">
                                      <p:cBhvr>
                                        <p:cTn id="30" dur="1000" fill="hold"/>
                                        <p:tgtEl>
                                          <p:spTgt spid="11"/>
                                        </p:tgtEl>
                                        <p:attrNameLst>
                                          <p:attrName>ppt_y</p:attrName>
                                        </p:attrNameLst>
                                      </p:cBhvr>
                                      <p:tavLst>
                                        <p:tav tm="0">
                                          <p:val>
                                            <p:strVal val="#ppt_y-.1"/>
                                          </p:val>
                                        </p:tav>
                                        <p:tav tm="100000">
                                          <p:val>
                                            <p:strVal val="#ppt_y"/>
                                          </p:val>
                                        </p:tav>
                                      </p:tavLst>
                                    </p:anim>
                                  </p:childTnLst>
                                </p:cTn>
                              </p:par>
                            </p:childTnLst>
                          </p:cTn>
                        </p:par>
                        <p:par>
                          <p:cTn id="31" fill="hold">
                            <p:stCondLst>
                              <p:cond delay="2000"/>
                            </p:stCondLst>
                            <p:childTnLst>
                              <p:par>
                                <p:cTn id="32" presetID="47" presetClass="entr" presetSubtype="0" fill="hold" grpId="0" nodeType="after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fade">
                                      <p:cBhvr>
                                        <p:cTn id="34" dur="1000"/>
                                        <p:tgtEl>
                                          <p:spTgt spid="12"/>
                                        </p:tgtEl>
                                      </p:cBhvr>
                                    </p:animEffect>
                                    <p:anim calcmode="lin" valueType="num">
                                      <p:cBhvr>
                                        <p:cTn id="35" dur="1000" fill="hold"/>
                                        <p:tgtEl>
                                          <p:spTgt spid="12"/>
                                        </p:tgtEl>
                                        <p:attrNameLst>
                                          <p:attrName>ppt_x</p:attrName>
                                        </p:attrNameLst>
                                      </p:cBhvr>
                                      <p:tavLst>
                                        <p:tav tm="0">
                                          <p:val>
                                            <p:strVal val="#ppt_x"/>
                                          </p:val>
                                        </p:tav>
                                        <p:tav tm="100000">
                                          <p:val>
                                            <p:strVal val="#ppt_x"/>
                                          </p:val>
                                        </p:tav>
                                      </p:tavLst>
                                    </p:anim>
                                    <p:anim calcmode="lin" valueType="num">
                                      <p:cBhvr>
                                        <p:cTn id="36" dur="1000" fill="hold"/>
                                        <p:tgtEl>
                                          <p:spTgt spid="12"/>
                                        </p:tgtEl>
                                        <p:attrNameLst>
                                          <p:attrName>ppt_y</p:attrName>
                                        </p:attrNameLst>
                                      </p:cBhvr>
                                      <p:tavLst>
                                        <p:tav tm="0">
                                          <p:val>
                                            <p:strVal val="#ppt_y-.1"/>
                                          </p:val>
                                        </p:tav>
                                        <p:tav tm="100000">
                                          <p:val>
                                            <p:strVal val="#ppt_y"/>
                                          </p:val>
                                        </p:tav>
                                      </p:tavLst>
                                    </p:anim>
                                  </p:childTnLst>
                                </p:cTn>
                              </p:par>
                              <p:par>
                                <p:cTn id="37" presetID="42" presetClass="entr" presetSubtype="0" fill="hold" nodeType="withEffect">
                                  <p:stCondLst>
                                    <p:cond delay="0"/>
                                  </p:stCondLst>
                                  <p:childTnLst>
                                    <p:set>
                                      <p:cBhvr>
                                        <p:cTn id="38" dur="1" fill="hold">
                                          <p:stCondLst>
                                            <p:cond delay="0"/>
                                          </p:stCondLst>
                                        </p:cTn>
                                        <p:tgtEl>
                                          <p:spTgt spid="19"/>
                                        </p:tgtEl>
                                        <p:attrNameLst>
                                          <p:attrName>style.visibility</p:attrName>
                                        </p:attrNameLst>
                                      </p:cBhvr>
                                      <p:to>
                                        <p:strVal val="visible"/>
                                      </p:to>
                                    </p:set>
                                    <p:animEffect transition="in" filter="fade">
                                      <p:cBhvr>
                                        <p:cTn id="39" dur="1000"/>
                                        <p:tgtEl>
                                          <p:spTgt spid="19"/>
                                        </p:tgtEl>
                                      </p:cBhvr>
                                    </p:animEffect>
                                    <p:anim calcmode="lin" valueType="num">
                                      <p:cBhvr>
                                        <p:cTn id="40" dur="1000" fill="hold"/>
                                        <p:tgtEl>
                                          <p:spTgt spid="19"/>
                                        </p:tgtEl>
                                        <p:attrNameLst>
                                          <p:attrName>ppt_x</p:attrName>
                                        </p:attrNameLst>
                                      </p:cBhvr>
                                      <p:tavLst>
                                        <p:tav tm="0">
                                          <p:val>
                                            <p:strVal val="#ppt_x"/>
                                          </p:val>
                                        </p:tav>
                                        <p:tav tm="100000">
                                          <p:val>
                                            <p:strVal val="#ppt_x"/>
                                          </p:val>
                                        </p:tav>
                                      </p:tavLst>
                                    </p:anim>
                                    <p:anim calcmode="lin" valueType="num">
                                      <p:cBhvr>
                                        <p:cTn id="41" dur="1000" fill="hold"/>
                                        <p:tgtEl>
                                          <p:spTgt spid="19"/>
                                        </p:tgtEl>
                                        <p:attrNameLst>
                                          <p:attrName>ppt_y</p:attrName>
                                        </p:attrNameLst>
                                      </p:cBhvr>
                                      <p:tavLst>
                                        <p:tav tm="0">
                                          <p:val>
                                            <p:strVal val="#ppt_y+.1"/>
                                          </p:val>
                                        </p:tav>
                                        <p:tav tm="100000">
                                          <p:val>
                                            <p:strVal val="#ppt_y"/>
                                          </p:val>
                                        </p:tav>
                                      </p:tavLst>
                                    </p:anim>
                                  </p:childTnLst>
                                </p:cTn>
                              </p:par>
                            </p:childTnLst>
                          </p:cTn>
                        </p:par>
                        <p:par>
                          <p:cTn id="42" fill="hold">
                            <p:stCondLst>
                              <p:cond delay="3000"/>
                            </p:stCondLst>
                            <p:childTnLst>
                              <p:par>
                                <p:cTn id="43" presetID="10" presetClass="entr" presetSubtype="0" fill="hold" grpId="0" nodeType="afterEffect">
                                  <p:stCondLst>
                                    <p:cond delay="0"/>
                                  </p:stCondLst>
                                  <p:childTnLst>
                                    <p:set>
                                      <p:cBhvr>
                                        <p:cTn id="44" dur="1" fill="hold">
                                          <p:stCondLst>
                                            <p:cond delay="0"/>
                                          </p:stCondLst>
                                        </p:cTn>
                                        <p:tgtEl>
                                          <p:spTgt spid="8"/>
                                        </p:tgtEl>
                                        <p:attrNameLst>
                                          <p:attrName>style.visibility</p:attrName>
                                        </p:attrNameLst>
                                      </p:cBhvr>
                                      <p:to>
                                        <p:strVal val="visible"/>
                                      </p:to>
                                    </p:set>
                                    <p:animEffect transition="in" filter="fade">
                                      <p:cBhvr>
                                        <p:cTn id="45" dur="500"/>
                                        <p:tgtEl>
                                          <p:spTgt spid="8"/>
                                        </p:tgtEl>
                                      </p:cBhvr>
                                    </p:animEffect>
                                  </p:childTnLst>
                                </p:cTn>
                              </p:par>
                            </p:childTnLst>
                          </p:cTn>
                        </p:par>
                        <p:par>
                          <p:cTn id="46" fill="hold">
                            <p:stCondLst>
                              <p:cond delay="3500"/>
                            </p:stCondLst>
                            <p:childTnLst>
                              <p:par>
                                <p:cTn id="47" presetID="26" presetClass="emph" presetSubtype="0" repeatCount="2000" fill="hold" grpId="1" nodeType="afterEffect">
                                  <p:stCondLst>
                                    <p:cond delay="0"/>
                                  </p:stCondLst>
                                  <p:childTnLst>
                                    <p:animEffect transition="out" filter="fade">
                                      <p:cBhvr>
                                        <p:cTn id="48" dur="250" tmFilter="0, 0; .2, .5; .8, .5; 1, 0"/>
                                        <p:tgtEl>
                                          <p:spTgt spid="8"/>
                                        </p:tgtEl>
                                      </p:cBhvr>
                                    </p:animEffect>
                                    <p:animScale>
                                      <p:cBhvr>
                                        <p:cTn id="49" dur="125" autoRev="1" fill="hold"/>
                                        <p:tgtEl>
                                          <p:spTgt spid="8"/>
                                        </p:tgtEl>
                                      </p:cBhvr>
                                      <p:by x="105000" y="105000"/>
                                    </p:animScale>
                                  </p:childTnLst>
                                </p:cTn>
                              </p:par>
                            </p:childTnLst>
                          </p:cTn>
                        </p:par>
                        <p:par>
                          <p:cTn id="50" fill="hold">
                            <p:stCondLst>
                              <p:cond delay="4000"/>
                            </p:stCondLst>
                            <p:childTnLst>
                              <p:par>
                                <p:cTn id="51" presetID="14" presetClass="entr" presetSubtype="10" fill="hold" grpId="0" nodeType="afterEffect">
                                  <p:stCondLst>
                                    <p:cond delay="0"/>
                                  </p:stCondLst>
                                  <p:childTnLst>
                                    <p:set>
                                      <p:cBhvr>
                                        <p:cTn id="52" dur="1" fill="hold">
                                          <p:stCondLst>
                                            <p:cond delay="0"/>
                                          </p:stCondLst>
                                        </p:cTn>
                                        <p:tgtEl>
                                          <p:spTgt spid="7"/>
                                        </p:tgtEl>
                                        <p:attrNameLst>
                                          <p:attrName>style.visibility</p:attrName>
                                        </p:attrNameLst>
                                      </p:cBhvr>
                                      <p:to>
                                        <p:strVal val="visible"/>
                                      </p:to>
                                    </p:set>
                                    <p:animEffect transition="in" filter="randombar(horizontal)">
                                      <p:cBhvr>
                                        <p:cTn id="53" dur="500"/>
                                        <p:tgtEl>
                                          <p:spTgt spid="7"/>
                                        </p:tgtEl>
                                      </p:cBhvr>
                                    </p:animEffect>
                                  </p:childTnLst>
                                </p:cTn>
                              </p:par>
                            </p:childTnLst>
                          </p:cTn>
                        </p:par>
                        <p:par>
                          <p:cTn id="54" fill="hold">
                            <p:stCondLst>
                              <p:cond delay="4500"/>
                            </p:stCondLst>
                            <p:childTnLst>
                              <p:par>
                                <p:cTn id="55" presetID="10" presetClass="entr" presetSubtype="0" fill="hold" grpId="0" nodeType="afterEffect">
                                  <p:stCondLst>
                                    <p:cond delay="0"/>
                                  </p:stCondLst>
                                  <p:childTnLst>
                                    <p:set>
                                      <p:cBhvr>
                                        <p:cTn id="56" dur="1" fill="hold">
                                          <p:stCondLst>
                                            <p:cond delay="0"/>
                                          </p:stCondLst>
                                        </p:cTn>
                                        <p:tgtEl>
                                          <p:spTgt spid="10"/>
                                        </p:tgtEl>
                                        <p:attrNameLst>
                                          <p:attrName>style.visibility</p:attrName>
                                        </p:attrNameLst>
                                      </p:cBhvr>
                                      <p:to>
                                        <p:strVal val="visible"/>
                                      </p:to>
                                    </p:set>
                                    <p:animEffect transition="in" filter="fade">
                                      <p:cBhvr>
                                        <p:cTn id="57" dur="500"/>
                                        <p:tgtEl>
                                          <p:spTgt spid="10"/>
                                        </p:tgtEl>
                                      </p:cBhvr>
                                    </p:animEffect>
                                  </p:childTnLst>
                                </p:cTn>
                              </p:par>
                            </p:childTnLst>
                          </p:cTn>
                        </p:par>
                        <p:par>
                          <p:cTn id="58" fill="hold">
                            <p:stCondLst>
                              <p:cond delay="5000"/>
                            </p:stCondLst>
                            <p:childTnLst>
                              <p:par>
                                <p:cTn id="59" presetID="26" presetClass="emph" presetSubtype="0" repeatCount="2000" fill="hold" grpId="1" nodeType="afterEffect">
                                  <p:stCondLst>
                                    <p:cond delay="0"/>
                                  </p:stCondLst>
                                  <p:childTnLst>
                                    <p:animEffect transition="out" filter="fade">
                                      <p:cBhvr>
                                        <p:cTn id="60" dur="250" tmFilter="0, 0; .2, .5; .8, .5; 1, 0"/>
                                        <p:tgtEl>
                                          <p:spTgt spid="10"/>
                                        </p:tgtEl>
                                      </p:cBhvr>
                                    </p:animEffect>
                                    <p:animScale>
                                      <p:cBhvr>
                                        <p:cTn id="61" dur="125" autoRev="1" fill="hold"/>
                                        <p:tgtEl>
                                          <p:spTgt spid="10"/>
                                        </p:tgtEl>
                                      </p:cBhvr>
                                      <p:by x="105000" y="105000"/>
                                    </p:animScale>
                                  </p:childTnLst>
                                </p:cTn>
                              </p:par>
                            </p:childTnLst>
                          </p:cTn>
                        </p:par>
                        <p:par>
                          <p:cTn id="62" fill="hold">
                            <p:stCondLst>
                              <p:cond delay="5500"/>
                            </p:stCondLst>
                            <p:childTnLst>
                              <p:par>
                                <p:cTn id="63" presetID="14" presetClass="entr" presetSubtype="10" fill="hold" grpId="0" nodeType="afterEffect">
                                  <p:stCondLst>
                                    <p:cond delay="0"/>
                                  </p:stCondLst>
                                  <p:childTnLst>
                                    <p:set>
                                      <p:cBhvr>
                                        <p:cTn id="64" dur="1" fill="hold">
                                          <p:stCondLst>
                                            <p:cond delay="0"/>
                                          </p:stCondLst>
                                        </p:cTn>
                                        <p:tgtEl>
                                          <p:spTgt spid="9"/>
                                        </p:tgtEl>
                                        <p:attrNameLst>
                                          <p:attrName>style.visibility</p:attrName>
                                        </p:attrNameLst>
                                      </p:cBhvr>
                                      <p:to>
                                        <p:strVal val="visible"/>
                                      </p:to>
                                    </p:set>
                                    <p:animEffect transition="in" filter="randombar(horizontal)">
                                      <p:cBhvr>
                                        <p:cTn id="6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8" grpId="1" animBg="1"/>
      <p:bldP spid="9" grpId="0" animBg="1"/>
      <p:bldP spid="10" grpId="0" animBg="1"/>
      <p:bldP spid="10" grpId="1" animBg="1"/>
      <p:bldP spid="11" grpId="0"/>
      <p:bldP spid="1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692990" y="987879"/>
            <a:ext cx="3996378" cy="3398501"/>
            <a:chOff x="-4798513" y="274911"/>
            <a:chExt cx="7552299" cy="6418848"/>
          </a:xfrm>
          <a:solidFill>
            <a:schemeClr val="tx2"/>
          </a:solidFill>
        </p:grpSpPr>
        <p:sp>
          <p:nvSpPr>
            <p:cNvPr id="3" name="椭圆 2"/>
            <p:cNvSpPr/>
            <p:nvPr/>
          </p:nvSpPr>
          <p:spPr>
            <a:xfrm>
              <a:off x="-4798513" y="274911"/>
              <a:ext cx="6419015" cy="6418848"/>
            </a:xfrm>
            <a:prstGeom prst="ellipse">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8" tIns="60948" rIns="121898" bIns="60948" anchor="ctr"/>
            <a:lstStyle/>
            <a:p>
              <a:pPr algn="ctr">
                <a:defRPr/>
              </a:pPr>
              <a:endParaRPr lang="zh-CN" altLang="en-US"/>
            </a:p>
          </p:txBody>
        </p:sp>
        <p:sp>
          <p:nvSpPr>
            <p:cNvPr id="4" name="文本框 2"/>
            <p:cNvSpPr txBox="1">
              <a:spLocks noChangeArrowheads="1"/>
            </p:cNvSpPr>
            <p:nvPr/>
          </p:nvSpPr>
          <p:spPr bwMode="auto">
            <a:xfrm>
              <a:off x="-1741835" y="1972493"/>
              <a:ext cx="4495621" cy="3023682"/>
            </a:xfrm>
            <a:prstGeom prst="rect">
              <a:avLst/>
            </a:prstGeom>
            <a:noFill/>
            <a:ln w="9525">
              <a:noFill/>
              <a:miter lim="800000"/>
              <a:headEnd/>
              <a:tailEnd/>
            </a:ln>
          </p:spPr>
          <p:txBody>
            <a:bodyPr vert="horz" wrap="square" lIns="121898" tIns="60948" rIns="121898" bIns="60948">
              <a:spAutoFit/>
            </a:bodyPr>
            <a:lstStyle/>
            <a:p>
              <a:pPr algn="ctr"/>
              <a:r>
                <a:rPr lang="zh-CN" altLang="en-US" sz="4800" b="1" dirty="0">
                  <a:solidFill>
                    <a:schemeClr val="bg1"/>
                  </a:solidFill>
                  <a:latin typeface="微软雅黑" pitchFamily="34" charset="-122"/>
                  <a:ea typeface="微软雅黑" pitchFamily="34" charset="-122"/>
                </a:rPr>
                <a:t>目</a:t>
              </a:r>
              <a:endParaRPr lang="en-US" altLang="zh-CN" sz="4800" b="1" dirty="0">
                <a:solidFill>
                  <a:schemeClr val="bg1"/>
                </a:solidFill>
                <a:latin typeface="微软雅黑" pitchFamily="34" charset="-122"/>
                <a:ea typeface="微软雅黑" pitchFamily="34" charset="-122"/>
              </a:endParaRPr>
            </a:p>
            <a:p>
              <a:pPr algn="ctr"/>
              <a:r>
                <a:rPr lang="zh-CN" altLang="en-US" sz="4800" b="1" dirty="0">
                  <a:solidFill>
                    <a:schemeClr val="bg1"/>
                  </a:solidFill>
                  <a:latin typeface="微软雅黑" pitchFamily="34" charset="-122"/>
                  <a:ea typeface="微软雅黑" pitchFamily="34" charset="-122"/>
                </a:rPr>
                <a:t>录</a:t>
              </a:r>
            </a:p>
          </p:txBody>
        </p:sp>
      </p:grpSp>
      <p:sp>
        <p:nvSpPr>
          <p:cNvPr id="5" name="圆角矩形 4"/>
          <p:cNvSpPr/>
          <p:nvPr/>
        </p:nvSpPr>
        <p:spPr>
          <a:xfrm>
            <a:off x="3645581" y="900185"/>
            <a:ext cx="454559" cy="453877"/>
          </a:xfrm>
          <a:prstGeom prst="roundRect">
            <a:avLst/>
          </a:prstGeom>
          <a:solidFill>
            <a:schemeClr val="tx2">
              <a:lumMod val="60000"/>
              <a:lumOff val="40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08063" tIns="54032" rIns="108063" bIns="54032" anchor="ctr"/>
          <a:lstStyle/>
          <a:p>
            <a:pPr algn="ctr">
              <a:defRPr/>
            </a:pPr>
            <a:r>
              <a:rPr lang="en-US" altLang="zh-CN" sz="3200" dirty="0">
                <a:latin typeface="+mj-lt"/>
                <a:ea typeface="Arial Unicode MS" panose="020B0604020202020204" pitchFamily="34" charset="-122"/>
                <a:cs typeface="Arial Unicode MS" panose="020B0604020202020204" pitchFamily="34" charset="-122"/>
              </a:rPr>
              <a:t>1</a:t>
            </a:r>
            <a:endParaRPr lang="zh-CN" altLang="en-US" sz="3200" dirty="0">
              <a:latin typeface="+mj-lt"/>
              <a:ea typeface="Arial Unicode MS" panose="020B0604020202020204" pitchFamily="34" charset="-122"/>
              <a:cs typeface="Arial Unicode MS" panose="020B0604020202020204" pitchFamily="34" charset="-122"/>
            </a:endParaRPr>
          </a:p>
        </p:txBody>
      </p:sp>
      <p:grpSp>
        <p:nvGrpSpPr>
          <p:cNvPr id="6" name="组合 5"/>
          <p:cNvGrpSpPr/>
          <p:nvPr/>
        </p:nvGrpSpPr>
        <p:grpSpPr>
          <a:xfrm>
            <a:off x="4426786" y="900186"/>
            <a:ext cx="3316169" cy="453876"/>
            <a:chOff x="6339097" y="1573726"/>
            <a:chExt cx="3744416" cy="511504"/>
          </a:xfrm>
          <a:solidFill>
            <a:schemeClr val="tx2">
              <a:lumMod val="60000"/>
              <a:lumOff val="40000"/>
            </a:schemeClr>
          </a:solidFill>
        </p:grpSpPr>
        <p:sp>
          <p:nvSpPr>
            <p:cNvPr id="7" name="圆角矩形 6"/>
            <p:cNvSpPr/>
            <p:nvPr/>
          </p:nvSpPr>
          <p:spPr>
            <a:xfrm>
              <a:off x="6339097" y="1573726"/>
              <a:ext cx="3744416" cy="511504"/>
            </a:xfrm>
            <a:prstGeom prst="roundRect">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200" dirty="0">
                <a:latin typeface="+mj-lt"/>
                <a:ea typeface="Arial Unicode MS" panose="020B0604020202020204" pitchFamily="34" charset="-122"/>
                <a:cs typeface="Arial Unicode MS" panose="020B0604020202020204" pitchFamily="34" charset="-122"/>
              </a:endParaRPr>
            </a:p>
          </p:txBody>
        </p:sp>
        <p:sp>
          <p:nvSpPr>
            <p:cNvPr id="8" name="矩形 7"/>
            <p:cNvSpPr/>
            <p:nvPr/>
          </p:nvSpPr>
          <p:spPr>
            <a:xfrm>
              <a:off x="6723350" y="1614014"/>
              <a:ext cx="2653073" cy="451096"/>
            </a:xfrm>
            <a:prstGeom prst="rect">
              <a:avLst/>
            </a:prstGeom>
            <a:grpFill/>
          </p:spPr>
          <p:txBody>
            <a:bodyPr wrap="square" lIns="121960" tIns="60980" rIns="121960" bIns="60980">
              <a:spAutoFit/>
            </a:bodyPr>
            <a:lstStyle/>
            <a:p>
              <a:pPr>
                <a:defRPr/>
              </a:pPr>
              <a:r>
                <a:rPr lang="zh-CN" altLang="en-US"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年度工作概述</a:t>
              </a:r>
              <a:endParaRPr lang="zh-CN" altLang="zh-CN"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9" name="圆角矩形 8"/>
          <p:cNvSpPr/>
          <p:nvPr/>
        </p:nvSpPr>
        <p:spPr>
          <a:xfrm>
            <a:off x="3645581" y="1642401"/>
            <a:ext cx="454559" cy="453877"/>
          </a:xfrm>
          <a:prstGeom prst="roundRect">
            <a:avLst/>
          </a:prstGeom>
          <a:solidFill>
            <a:schemeClr val="tx2">
              <a:lumMod val="60000"/>
              <a:lumOff val="40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08063" tIns="54032" rIns="108063" bIns="54032" anchor="ctr"/>
          <a:lstStyle/>
          <a:p>
            <a:pPr algn="ctr">
              <a:defRPr/>
            </a:pPr>
            <a:r>
              <a:rPr lang="en-US" altLang="zh-CN" sz="3200" dirty="0">
                <a:latin typeface="+mj-lt"/>
                <a:ea typeface="Arial Unicode MS" panose="020B0604020202020204" pitchFamily="34" charset="-122"/>
                <a:cs typeface="Arial Unicode MS" panose="020B0604020202020204" pitchFamily="34" charset="-122"/>
              </a:rPr>
              <a:t>2</a:t>
            </a:r>
            <a:endParaRPr lang="zh-CN" altLang="en-US" sz="3200" dirty="0">
              <a:latin typeface="+mj-lt"/>
              <a:ea typeface="Arial Unicode MS" panose="020B0604020202020204" pitchFamily="34" charset="-122"/>
              <a:cs typeface="Arial Unicode MS" panose="020B0604020202020204" pitchFamily="34" charset="-122"/>
            </a:endParaRPr>
          </a:p>
        </p:txBody>
      </p:sp>
      <p:grpSp>
        <p:nvGrpSpPr>
          <p:cNvPr id="10" name="组合 9"/>
          <p:cNvGrpSpPr/>
          <p:nvPr/>
        </p:nvGrpSpPr>
        <p:grpSpPr>
          <a:xfrm>
            <a:off x="4405621" y="1642401"/>
            <a:ext cx="3316169" cy="453876"/>
            <a:chOff x="6315199" y="2410178"/>
            <a:chExt cx="3744416" cy="511504"/>
          </a:xfrm>
          <a:solidFill>
            <a:schemeClr val="tx2">
              <a:lumMod val="60000"/>
              <a:lumOff val="40000"/>
            </a:schemeClr>
          </a:solidFill>
        </p:grpSpPr>
        <p:sp>
          <p:nvSpPr>
            <p:cNvPr id="11" name="圆角矩形 10"/>
            <p:cNvSpPr/>
            <p:nvPr/>
          </p:nvSpPr>
          <p:spPr>
            <a:xfrm>
              <a:off x="6315199" y="2410178"/>
              <a:ext cx="3744416" cy="511504"/>
            </a:xfrm>
            <a:prstGeom prst="roundRect">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200" dirty="0">
                <a:latin typeface="+mj-lt"/>
                <a:ea typeface="Arial Unicode MS" panose="020B0604020202020204" pitchFamily="34" charset="-122"/>
                <a:cs typeface="Arial Unicode MS" panose="020B0604020202020204" pitchFamily="34" charset="-122"/>
              </a:endParaRPr>
            </a:p>
          </p:txBody>
        </p:sp>
        <p:sp>
          <p:nvSpPr>
            <p:cNvPr id="12" name="矩形 11"/>
            <p:cNvSpPr/>
            <p:nvPr/>
          </p:nvSpPr>
          <p:spPr>
            <a:xfrm>
              <a:off x="6747248" y="2450466"/>
              <a:ext cx="2653073" cy="451096"/>
            </a:xfrm>
            <a:prstGeom prst="rect">
              <a:avLst/>
            </a:prstGeom>
            <a:grpFill/>
          </p:spPr>
          <p:txBody>
            <a:bodyPr wrap="square" lIns="121960" tIns="60980" rIns="121960" bIns="60980">
              <a:spAutoFit/>
            </a:bodyPr>
            <a:lstStyle/>
            <a:p>
              <a:pPr>
                <a:defRPr/>
              </a:pPr>
              <a:r>
                <a:rPr lang="zh-CN" altLang="en-US"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工作完成情况</a:t>
              </a:r>
              <a:endParaRPr lang="zh-CN" altLang="zh-CN"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13" name="圆角矩形 12"/>
          <p:cNvSpPr/>
          <p:nvPr/>
        </p:nvSpPr>
        <p:spPr>
          <a:xfrm>
            <a:off x="3645581" y="2428451"/>
            <a:ext cx="454559" cy="453877"/>
          </a:xfrm>
          <a:prstGeom prst="roundRect">
            <a:avLst/>
          </a:prstGeom>
          <a:solidFill>
            <a:schemeClr val="tx2">
              <a:lumMod val="60000"/>
              <a:lumOff val="40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08063" tIns="54032" rIns="108063" bIns="54032" anchor="ctr"/>
          <a:lstStyle/>
          <a:p>
            <a:pPr algn="ctr">
              <a:defRPr/>
            </a:pPr>
            <a:r>
              <a:rPr lang="en-US" altLang="zh-CN" sz="3200" dirty="0">
                <a:latin typeface="+mj-lt"/>
                <a:ea typeface="Arial Unicode MS" panose="020B0604020202020204" pitchFamily="34" charset="-122"/>
                <a:cs typeface="Arial Unicode MS" panose="020B0604020202020204" pitchFamily="34" charset="-122"/>
              </a:rPr>
              <a:t>3</a:t>
            </a:r>
            <a:endParaRPr lang="zh-CN" altLang="en-US" sz="3200" dirty="0">
              <a:latin typeface="+mj-lt"/>
              <a:ea typeface="Arial Unicode MS" panose="020B0604020202020204" pitchFamily="34" charset="-122"/>
              <a:cs typeface="Arial Unicode MS" panose="020B0604020202020204" pitchFamily="34" charset="-122"/>
            </a:endParaRPr>
          </a:p>
        </p:txBody>
      </p:sp>
      <p:grpSp>
        <p:nvGrpSpPr>
          <p:cNvPr id="14" name="组合 13"/>
          <p:cNvGrpSpPr/>
          <p:nvPr/>
        </p:nvGrpSpPr>
        <p:grpSpPr>
          <a:xfrm>
            <a:off x="4426786" y="2428452"/>
            <a:ext cx="3316169" cy="453876"/>
            <a:chOff x="6339097" y="3296031"/>
            <a:chExt cx="3744416" cy="511504"/>
          </a:xfrm>
          <a:solidFill>
            <a:schemeClr val="tx2">
              <a:lumMod val="60000"/>
              <a:lumOff val="40000"/>
            </a:schemeClr>
          </a:solidFill>
        </p:grpSpPr>
        <p:sp>
          <p:nvSpPr>
            <p:cNvPr id="15" name="圆角矩形 14"/>
            <p:cNvSpPr/>
            <p:nvPr/>
          </p:nvSpPr>
          <p:spPr>
            <a:xfrm>
              <a:off x="6339097" y="3296031"/>
              <a:ext cx="3744416" cy="511504"/>
            </a:xfrm>
            <a:prstGeom prst="roundRect">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200" dirty="0">
                <a:latin typeface="+mj-lt"/>
                <a:ea typeface="Arial Unicode MS" panose="020B0604020202020204" pitchFamily="34" charset="-122"/>
                <a:cs typeface="Arial Unicode MS" panose="020B0604020202020204" pitchFamily="34" charset="-122"/>
              </a:endParaRPr>
            </a:p>
          </p:txBody>
        </p:sp>
        <p:sp>
          <p:nvSpPr>
            <p:cNvPr id="16" name="矩形 15"/>
            <p:cNvSpPr/>
            <p:nvPr/>
          </p:nvSpPr>
          <p:spPr>
            <a:xfrm>
              <a:off x="6723349" y="3336319"/>
              <a:ext cx="2736304" cy="451096"/>
            </a:xfrm>
            <a:prstGeom prst="rect">
              <a:avLst/>
            </a:prstGeom>
            <a:grpFill/>
          </p:spPr>
          <p:txBody>
            <a:bodyPr wrap="square" lIns="121960" tIns="60980" rIns="121960" bIns="60980">
              <a:spAutoFit/>
            </a:bodyPr>
            <a:lstStyle/>
            <a:p>
              <a:pPr>
                <a:defRPr/>
              </a:pPr>
              <a:r>
                <a:rPr lang="zh-CN" altLang="en-US"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项目成果展示</a:t>
              </a:r>
              <a:endParaRPr lang="zh-CN" altLang="zh-CN"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17" name="圆角矩形 16"/>
          <p:cNvSpPr/>
          <p:nvPr/>
        </p:nvSpPr>
        <p:spPr>
          <a:xfrm>
            <a:off x="3645581" y="3213630"/>
            <a:ext cx="454559" cy="453877"/>
          </a:xfrm>
          <a:prstGeom prst="roundRect">
            <a:avLst/>
          </a:prstGeom>
          <a:solidFill>
            <a:schemeClr val="tx2">
              <a:lumMod val="60000"/>
              <a:lumOff val="40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08063" tIns="54032" rIns="108063" bIns="54032" anchor="ctr"/>
          <a:lstStyle/>
          <a:p>
            <a:pPr algn="ctr">
              <a:defRPr/>
            </a:pPr>
            <a:r>
              <a:rPr lang="en-US" altLang="zh-CN" sz="3200" dirty="0">
                <a:latin typeface="+mj-lt"/>
                <a:ea typeface="Arial Unicode MS" panose="020B0604020202020204" pitchFamily="34" charset="-122"/>
                <a:cs typeface="Arial Unicode MS" panose="020B0604020202020204" pitchFamily="34" charset="-122"/>
              </a:rPr>
              <a:t>4</a:t>
            </a:r>
            <a:endParaRPr lang="zh-CN" altLang="en-US" sz="3200" dirty="0">
              <a:latin typeface="+mj-lt"/>
              <a:ea typeface="Arial Unicode MS" panose="020B0604020202020204" pitchFamily="34" charset="-122"/>
              <a:cs typeface="Arial Unicode MS" panose="020B0604020202020204" pitchFamily="34" charset="-122"/>
            </a:endParaRPr>
          </a:p>
        </p:txBody>
      </p:sp>
      <p:grpSp>
        <p:nvGrpSpPr>
          <p:cNvPr id="18" name="组合 17"/>
          <p:cNvGrpSpPr/>
          <p:nvPr/>
        </p:nvGrpSpPr>
        <p:grpSpPr>
          <a:xfrm>
            <a:off x="4426786" y="3213627"/>
            <a:ext cx="3316169" cy="453876"/>
            <a:chOff x="6339097" y="4180903"/>
            <a:chExt cx="3744416" cy="511504"/>
          </a:xfrm>
          <a:solidFill>
            <a:schemeClr val="tx2">
              <a:lumMod val="60000"/>
              <a:lumOff val="40000"/>
            </a:schemeClr>
          </a:solidFill>
        </p:grpSpPr>
        <p:sp>
          <p:nvSpPr>
            <p:cNvPr id="19" name="圆角矩形 18"/>
            <p:cNvSpPr/>
            <p:nvPr/>
          </p:nvSpPr>
          <p:spPr>
            <a:xfrm>
              <a:off x="6339097" y="4180903"/>
              <a:ext cx="3744416" cy="511504"/>
            </a:xfrm>
            <a:prstGeom prst="roundRect">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200" dirty="0">
                <a:latin typeface="+mj-lt"/>
                <a:ea typeface="Arial Unicode MS" panose="020B0604020202020204" pitchFamily="34" charset="-122"/>
                <a:cs typeface="Arial Unicode MS" panose="020B0604020202020204" pitchFamily="34" charset="-122"/>
              </a:endParaRPr>
            </a:p>
          </p:txBody>
        </p:sp>
        <p:sp>
          <p:nvSpPr>
            <p:cNvPr id="20" name="矩形 19"/>
            <p:cNvSpPr/>
            <p:nvPr/>
          </p:nvSpPr>
          <p:spPr>
            <a:xfrm>
              <a:off x="6723349" y="4221882"/>
              <a:ext cx="2736304" cy="451096"/>
            </a:xfrm>
            <a:prstGeom prst="rect">
              <a:avLst/>
            </a:prstGeom>
            <a:grpFill/>
          </p:spPr>
          <p:txBody>
            <a:bodyPr wrap="square" lIns="121960" tIns="60980" rIns="121960" bIns="60980">
              <a:spAutoFit/>
            </a:bodyPr>
            <a:lstStyle/>
            <a:p>
              <a:pPr>
                <a:defRPr/>
              </a:pPr>
              <a:r>
                <a:rPr lang="zh-CN" altLang="en-US"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工作不足之处</a:t>
              </a:r>
              <a:endParaRPr lang="zh-CN" altLang="zh-CN"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21" name="圆角矩形 20"/>
          <p:cNvSpPr/>
          <p:nvPr/>
        </p:nvSpPr>
        <p:spPr>
          <a:xfrm>
            <a:off x="3645695" y="3991453"/>
            <a:ext cx="454559" cy="453877"/>
          </a:xfrm>
          <a:prstGeom prst="roundRect">
            <a:avLst/>
          </a:prstGeom>
          <a:solidFill>
            <a:schemeClr val="tx2">
              <a:lumMod val="60000"/>
              <a:lumOff val="40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08063" tIns="54032" rIns="108063" bIns="54032" anchor="ctr"/>
          <a:lstStyle/>
          <a:p>
            <a:pPr algn="ctr">
              <a:defRPr/>
            </a:pPr>
            <a:r>
              <a:rPr lang="en-US" altLang="zh-CN" sz="3200" dirty="0">
                <a:latin typeface="+mj-lt"/>
                <a:ea typeface="Arial Unicode MS" panose="020B0604020202020204" pitchFamily="34" charset="-122"/>
                <a:cs typeface="Arial Unicode MS" panose="020B0604020202020204" pitchFamily="34" charset="-122"/>
              </a:rPr>
              <a:t>5</a:t>
            </a:r>
            <a:endParaRPr lang="zh-CN" altLang="en-US" sz="3200" dirty="0">
              <a:latin typeface="+mj-lt"/>
              <a:ea typeface="Arial Unicode MS" panose="020B0604020202020204" pitchFamily="34" charset="-122"/>
              <a:cs typeface="Arial Unicode MS" panose="020B0604020202020204" pitchFamily="34" charset="-122"/>
            </a:endParaRPr>
          </a:p>
        </p:txBody>
      </p:sp>
      <p:grpSp>
        <p:nvGrpSpPr>
          <p:cNvPr id="22" name="组合 21"/>
          <p:cNvGrpSpPr/>
          <p:nvPr/>
        </p:nvGrpSpPr>
        <p:grpSpPr>
          <a:xfrm>
            <a:off x="4426786" y="3991453"/>
            <a:ext cx="3316169" cy="453877"/>
            <a:chOff x="6339097" y="5057483"/>
            <a:chExt cx="3744416" cy="511504"/>
          </a:xfrm>
          <a:solidFill>
            <a:schemeClr val="tx2">
              <a:lumMod val="60000"/>
              <a:lumOff val="40000"/>
            </a:schemeClr>
          </a:solidFill>
        </p:grpSpPr>
        <p:sp>
          <p:nvSpPr>
            <p:cNvPr id="23" name="圆角矩形 22"/>
            <p:cNvSpPr/>
            <p:nvPr/>
          </p:nvSpPr>
          <p:spPr>
            <a:xfrm>
              <a:off x="6339097" y="5057483"/>
              <a:ext cx="3744416" cy="511504"/>
            </a:xfrm>
            <a:prstGeom prst="roundRect">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200" dirty="0">
                <a:latin typeface="+mj-lt"/>
                <a:ea typeface="Arial Unicode MS" panose="020B0604020202020204" pitchFamily="34" charset="-122"/>
                <a:cs typeface="Arial Unicode MS" panose="020B0604020202020204" pitchFamily="34" charset="-122"/>
              </a:endParaRPr>
            </a:p>
          </p:txBody>
        </p:sp>
        <p:sp>
          <p:nvSpPr>
            <p:cNvPr id="24" name="矩形 23"/>
            <p:cNvSpPr/>
            <p:nvPr/>
          </p:nvSpPr>
          <p:spPr>
            <a:xfrm>
              <a:off x="6723480" y="5085978"/>
              <a:ext cx="2736174" cy="451095"/>
            </a:xfrm>
            <a:prstGeom prst="rect">
              <a:avLst/>
            </a:prstGeom>
            <a:grpFill/>
          </p:spPr>
          <p:txBody>
            <a:bodyPr wrap="square" lIns="121960" tIns="60980" rIns="121960" bIns="60980">
              <a:spAutoFit/>
            </a:bodyPr>
            <a:lstStyle/>
            <a:p>
              <a:pPr>
                <a:defRPr/>
              </a:pPr>
              <a:r>
                <a:rPr lang="zh-CN" altLang="en-US"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明年工作计划</a:t>
              </a:r>
              <a:endParaRPr lang="zh-CN" altLang="zh-CN"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25" name="下箭头 24"/>
          <p:cNvSpPr/>
          <p:nvPr/>
        </p:nvSpPr>
        <p:spPr>
          <a:xfrm rot="16200000">
            <a:off x="2624771" y="3887323"/>
            <a:ext cx="511163" cy="602077"/>
          </a:xfrm>
          <a:prstGeom prst="downArrow">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1020" tIns="40511" rIns="81020" bIns="40511" rtlCol="0" anchor="ctr"/>
          <a:lstStyle/>
          <a:p>
            <a:pPr algn="ctr"/>
            <a:endParaRPr lang="zh-CN" altLang="en-US"/>
          </a:p>
        </p:txBody>
      </p:sp>
    </p:spTree>
    <p:extLst>
      <p:ext uri="{BB962C8B-B14F-4D97-AF65-F5344CB8AC3E}">
        <p14:creationId xmlns:p14="http://schemas.microsoft.com/office/powerpoint/2010/main" val="62406334"/>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000"/>
                                        <p:tgtEl>
                                          <p:spTgt spid="5"/>
                                        </p:tgtEl>
                                      </p:cBhvr>
                                    </p:animEffect>
                                  </p:childTnLst>
                                </p:cTn>
                              </p:par>
                              <p:par>
                                <p:cTn id="12" presetID="56" presetClass="path" presetSubtype="0" accel="50000" decel="50000" fill="hold" grpId="1" nodeType="withEffect">
                                  <p:stCondLst>
                                    <p:cond delay="0"/>
                                  </p:stCondLst>
                                  <p:childTnLst>
                                    <p:animMotion origin="layout" path="M -0.03737 0.04121 L -6.25E-7 -3.33333E-6 " pathEditMode="relative" rAng="0" ptsTypes="AA">
                                      <p:cBhvr>
                                        <p:cTn id="13" dur="700" fill="hold"/>
                                        <p:tgtEl>
                                          <p:spTgt spid="5"/>
                                        </p:tgtEl>
                                        <p:attrNameLst>
                                          <p:attrName>ppt_x</p:attrName>
                                          <p:attrName>ppt_y</p:attrName>
                                        </p:attrNameLst>
                                      </p:cBhvr>
                                      <p:rCtr x="1862" y="-2060"/>
                                    </p:animMotion>
                                  </p:childTnLst>
                                </p:cTn>
                              </p:par>
                              <p:par>
                                <p:cTn id="14" presetID="22" presetClass="entr" presetSubtype="8" fill="hold" nodeType="withEffect">
                                  <p:stCondLst>
                                    <p:cond delay="250"/>
                                  </p:stCondLst>
                                  <p:childTnLst>
                                    <p:set>
                                      <p:cBhvr>
                                        <p:cTn id="15" dur="1" fill="hold">
                                          <p:stCondLst>
                                            <p:cond delay="0"/>
                                          </p:stCondLst>
                                        </p:cTn>
                                        <p:tgtEl>
                                          <p:spTgt spid="6"/>
                                        </p:tgtEl>
                                        <p:attrNameLst>
                                          <p:attrName>style.visibility</p:attrName>
                                        </p:attrNameLst>
                                      </p:cBhvr>
                                      <p:to>
                                        <p:strVal val="visible"/>
                                      </p:to>
                                    </p:set>
                                    <p:animEffect transition="in" filter="wipe(left)">
                                      <p:cBhvr>
                                        <p:cTn id="16" dur="500"/>
                                        <p:tgtEl>
                                          <p:spTgt spid="6"/>
                                        </p:tgtEl>
                                      </p:cBhvr>
                                    </p:animEffect>
                                  </p:childTnLst>
                                </p:cTn>
                              </p:par>
                              <p:par>
                                <p:cTn id="17" presetID="10" presetClass="entr" presetSubtype="0" fill="hold" grpId="0" nodeType="withEffect">
                                  <p:stCondLst>
                                    <p:cond delay="25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1000"/>
                                        <p:tgtEl>
                                          <p:spTgt spid="9"/>
                                        </p:tgtEl>
                                      </p:cBhvr>
                                    </p:animEffect>
                                  </p:childTnLst>
                                </p:cTn>
                              </p:par>
                              <p:par>
                                <p:cTn id="20" presetID="56" presetClass="path" presetSubtype="0" accel="50000" decel="50000" fill="hold" grpId="1" nodeType="withEffect">
                                  <p:stCondLst>
                                    <p:cond delay="250"/>
                                  </p:stCondLst>
                                  <p:childTnLst>
                                    <p:animMotion origin="layout" path="M -0.03737 0.0412 L -6.25E-7 2.96296E-6 " pathEditMode="relative" rAng="0" ptsTypes="AA">
                                      <p:cBhvr>
                                        <p:cTn id="21" dur="700" fill="hold"/>
                                        <p:tgtEl>
                                          <p:spTgt spid="9"/>
                                        </p:tgtEl>
                                        <p:attrNameLst>
                                          <p:attrName>ppt_x</p:attrName>
                                          <p:attrName>ppt_y</p:attrName>
                                        </p:attrNameLst>
                                      </p:cBhvr>
                                      <p:rCtr x="1862" y="-2060"/>
                                    </p:animMotion>
                                  </p:childTnLst>
                                </p:cTn>
                              </p:par>
                              <p:par>
                                <p:cTn id="22" presetID="22" presetClass="entr" presetSubtype="8" fill="hold" nodeType="withEffect">
                                  <p:stCondLst>
                                    <p:cond delay="500"/>
                                  </p:stCondLst>
                                  <p:childTnLst>
                                    <p:set>
                                      <p:cBhvr>
                                        <p:cTn id="23" dur="1" fill="hold">
                                          <p:stCondLst>
                                            <p:cond delay="0"/>
                                          </p:stCondLst>
                                        </p:cTn>
                                        <p:tgtEl>
                                          <p:spTgt spid="10"/>
                                        </p:tgtEl>
                                        <p:attrNameLst>
                                          <p:attrName>style.visibility</p:attrName>
                                        </p:attrNameLst>
                                      </p:cBhvr>
                                      <p:to>
                                        <p:strVal val="visible"/>
                                      </p:to>
                                    </p:set>
                                    <p:animEffect transition="in" filter="wipe(left)">
                                      <p:cBhvr>
                                        <p:cTn id="24" dur="500"/>
                                        <p:tgtEl>
                                          <p:spTgt spid="10"/>
                                        </p:tgtEl>
                                      </p:cBhvr>
                                    </p:animEffect>
                                  </p:childTnLst>
                                </p:cTn>
                              </p:par>
                              <p:par>
                                <p:cTn id="25" presetID="10" presetClass="entr" presetSubtype="0" fill="hold" grpId="0" nodeType="withEffect">
                                  <p:stCondLst>
                                    <p:cond delay="50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1000"/>
                                        <p:tgtEl>
                                          <p:spTgt spid="13"/>
                                        </p:tgtEl>
                                      </p:cBhvr>
                                    </p:animEffect>
                                  </p:childTnLst>
                                </p:cTn>
                              </p:par>
                              <p:par>
                                <p:cTn id="28" presetID="56" presetClass="path" presetSubtype="0" accel="50000" decel="50000" fill="hold" grpId="1" nodeType="withEffect">
                                  <p:stCondLst>
                                    <p:cond delay="500"/>
                                  </p:stCondLst>
                                  <p:childTnLst>
                                    <p:animMotion origin="layout" path="M -0.03737 0.0412 L -6.25E-7 -7.40741E-7 " pathEditMode="relative" rAng="0" ptsTypes="AA">
                                      <p:cBhvr>
                                        <p:cTn id="29" dur="700" fill="hold"/>
                                        <p:tgtEl>
                                          <p:spTgt spid="13"/>
                                        </p:tgtEl>
                                        <p:attrNameLst>
                                          <p:attrName>ppt_x</p:attrName>
                                          <p:attrName>ppt_y</p:attrName>
                                        </p:attrNameLst>
                                      </p:cBhvr>
                                      <p:rCtr x="1862" y="-2060"/>
                                    </p:animMotion>
                                  </p:childTnLst>
                                </p:cTn>
                              </p:par>
                              <p:par>
                                <p:cTn id="30" presetID="22" presetClass="entr" presetSubtype="8" fill="hold" nodeType="withEffect">
                                  <p:stCondLst>
                                    <p:cond delay="750"/>
                                  </p:stCondLst>
                                  <p:childTnLst>
                                    <p:set>
                                      <p:cBhvr>
                                        <p:cTn id="31" dur="1" fill="hold">
                                          <p:stCondLst>
                                            <p:cond delay="0"/>
                                          </p:stCondLst>
                                        </p:cTn>
                                        <p:tgtEl>
                                          <p:spTgt spid="14"/>
                                        </p:tgtEl>
                                        <p:attrNameLst>
                                          <p:attrName>style.visibility</p:attrName>
                                        </p:attrNameLst>
                                      </p:cBhvr>
                                      <p:to>
                                        <p:strVal val="visible"/>
                                      </p:to>
                                    </p:set>
                                    <p:animEffect transition="in" filter="wipe(left)">
                                      <p:cBhvr>
                                        <p:cTn id="32" dur="500"/>
                                        <p:tgtEl>
                                          <p:spTgt spid="14"/>
                                        </p:tgtEl>
                                      </p:cBhvr>
                                    </p:animEffect>
                                  </p:childTnLst>
                                </p:cTn>
                              </p:par>
                              <p:par>
                                <p:cTn id="33" presetID="10" presetClass="entr" presetSubtype="0" fill="hold" grpId="0" nodeType="withEffect">
                                  <p:stCondLst>
                                    <p:cond delay="750"/>
                                  </p:stCondLst>
                                  <p:childTnLst>
                                    <p:set>
                                      <p:cBhvr>
                                        <p:cTn id="34" dur="1" fill="hold">
                                          <p:stCondLst>
                                            <p:cond delay="0"/>
                                          </p:stCondLst>
                                        </p:cTn>
                                        <p:tgtEl>
                                          <p:spTgt spid="17"/>
                                        </p:tgtEl>
                                        <p:attrNameLst>
                                          <p:attrName>style.visibility</p:attrName>
                                        </p:attrNameLst>
                                      </p:cBhvr>
                                      <p:to>
                                        <p:strVal val="visible"/>
                                      </p:to>
                                    </p:set>
                                    <p:animEffect transition="in" filter="fade">
                                      <p:cBhvr>
                                        <p:cTn id="35" dur="1000"/>
                                        <p:tgtEl>
                                          <p:spTgt spid="17"/>
                                        </p:tgtEl>
                                      </p:cBhvr>
                                    </p:animEffect>
                                  </p:childTnLst>
                                </p:cTn>
                              </p:par>
                              <p:par>
                                <p:cTn id="36" presetID="56" presetClass="path" presetSubtype="0" accel="50000" decel="50000" fill="hold" grpId="1" nodeType="withEffect">
                                  <p:stCondLst>
                                    <p:cond delay="750"/>
                                  </p:stCondLst>
                                  <p:childTnLst>
                                    <p:animMotion origin="layout" path="M -0.03737 0.04121 L -6.25E-7 -4.44444E-6 " pathEditMode="relative" rAng="0" ptsTypes="AA">
                                      <p:cBhvr>
                                        <p:cTn id="37" dur="700" fill="hold"/>
                                        <p:tgtEl>
                                          <p:spTgt spid="17"/>
                                        </p:tgtEl>
                                        <p:attrNameLst>
                                          <p:attrName>ppt_x</p:attrName>
                                          <p:attrName>ppt_y</p:attrName>
                                        </p:attrNameLst>
                                      </p:cBhvr>
                                      <p:rCtr x="1862" y="-2060"/>
                                    </p:animMotion>
                                  </p:childTnLst>
                                </p:cTn>
                              </p:par>
                              <p:par>
                                <p:cTn id="38" presetID="22" presetClass="entr" presetSubtype="8" fill="hold" nodeType="withEffect">
                                  <p:stCondLst>
                                    <p:cond delay="1000"/>
                                  </p:stCondLst>
                                  <p:childTnLst>
                                    <p:set>
                                      <p:cBhvr>
                                        <p:cTn id="39" dur="1" fill="hold">
                                          <p:stCondLst>
                                            <p:cond delay="0"/>
                                          </p:stCondLst>
                                        </p:cTn>
                                        <p:tgtEl>
                                          <p:spTgt spid="18"/>
                                        </p:tgtEl>
                                        <p:attrNameLst>
                                          <p:attrName>style.visibility</p:attrName>
                                        </p:attrNameLst>
                                      </p:cBhvr>
                                      <p:to>
                                        <p:strVal val="visible"/>
                                      </p:to>
                                    </p:set>
                                    <p:animEffect transition="in" filter="wipe(left)">
                                      <p:cBhvr>
                                        <p:cTn id="40" dur="500"/>
                                        <p:tgtEl>
                                          <p:spTgt spid="18"/>
                                        </p:tgtEl>
                                      </p:cBhvr>
                                    </p:animEffect>
                                  </p:childTnLst>
                                </p:cTn>
                              </p:par>
                              <p:par>
                                <p:cTn id="41" presetID="10" presetClass="entr" presetSubtype="0" fill="hold" grpId="0" nodeType="withEffect">
                                  <p:stCondLst>
                                    <p:cond delay="750"/>
                                  </p:stCondLst>
                                  <p:childTnLst>
                                    <p:set>
                                      <p:cBhvr>
                                        <p:cTn id="42" dur="1" fill="hold">
                                          <p:stCondLst>
                                            <p:cond delay="0"/>
                                          </p:stCondLst>
                                        </p:cTn>
                                        <p:tgtEl>
                                          <p:spTgt spid="21"/>
                                        </p:tgtEl>
                                        <p:attrNameLst>
                                          <p:attrName>style.visibility</p:attrName>
                                        </p:attrNameLst>
                                      </p:cBhvr>
                                      <p:to>
                                        <p:strVal val="visible"/>
                                      </p:to>
                                    </p:set>
                                    <p:animEffect transition="in" filter="fade">
                                      <p:cBhvr>
                                        <p:cTn id="43" dur="1000"/>
                                        <p:tgtEl>
                                          <p:spTgt spid="21"/>
                                        </p:tgtEl>
                                      </p:cBhvr>
                                    </p:animEffect>
                                  </p:childTnLst>
                                </p:cTn>
                              </p:par>
                              <p:par>
                                <p:cTn id="44" presetID="56" presetClass="path" presetSubtype="0" accel="50000" decel="50000" fill="hold" grpId="1" nodeType="withEffect">
                                  <p:stCondLst>
                                    <p:cond delay="750"/>
                                  </p:stCondLst>
                                  <p:childTnLst>
                                    <p:animMotion origin="layout" path="M -0.03737 0.04121 L -6.25E-7 -4.44444E-6 " pathEditMode="relative" rAng="0" ptsTypes="AA">
                                      <p:cBhvr>
                                        <p:cTn id="45" dur="700" fill="hold"/>
                                        <p:tgtEl>
                                          <p:spTgt spid="21"/>
                                        </p:tgtEl>
                                        <p:attrNameLst>
                                          <p:attrName>ppt_x</p:attrName>
                                          <p:attrName>ppt_y</p:attrName>
                                        </p:attrNameLst>
                                      </p:cBhvr>
                                      <p:rCtr x="1862" y="-2060"/>
                                    </p:animMotion>
                                  </p:childTnLst>
                                </p:cTn>
                              </p:par>
                              <p:par>
                                <p:cTn id="46" presetID="22" presetClass="entr" presetSubtype="8" fill="hold" nodeType="withEffect">
                                  <p:stCondLst>
                                    <p:cond delay="1250"/>
                                  </p:stCondLst>
                                  <p:childTnLst>
                                    <p:set>
                                      <p:cBhvr>
                                        <p:cTn id="47" dur="1" fill="hold">
                                          <p:stCondLst>
                                            <p:cond delay="0"/>
                                          </p:stCondLst>
                                        </p:cTn>
                                        <p:tgtEl>
                                          <p:spTgt spid="22"/>
                                        </p:tgtEl>
                                        <p:attrNameLst>
                                          <p:attrName>style.visibility</p:attrName>
                                        </p:attrNameLst>
                                      </p:cBhvr>
                                      <p:to>
                                        <p:strVal val="visible"/>
                                      </p:to>
                                    </p:set>
                                    <p:animEffect transition="in" filter="wipe(left)">
                                      <p:cBhvr>
                                        <p:cTn id="48" dur="500"/>
                                        <p:tgtEl>
                                          <p:spTgt spid="22"/>
                                        </p:tgtEl>
                                      </p:cBhvr>
                                    </p:animEffect>
                                  </p:childTnLst>
                                </p:cTn>
                              </p:par>
                            </p:childTnLst>
                          </p:cTn>
                        </p:par>
                        <p:par>
                          <p:cTn id="49" fill="hold">
                            <p:stCondLst>
                              <p:cond delay="2250"/>
                            </p:stCondLst>
                            <p:childTnLst>
                              <p:par>
                                <p:cTn id="50" presetID="2" presetClass="entr" presetSubtype="8" fill="hold" grpId="0" nodeType="afterEffect">
                                  <p:stCondLst>
                                    <p:cond delay="0"/>
                                  </p:stCondLst>
                                  <p:childTnLst>
                                    <p:set>
                                      <p:cBhvr>
                                        <p:cTn id="51" dur="1" fill="hold">
                                          <p:stCondLst>
                                            <p:cond delay="0"/>
                                          </p:stCondLst>
                                        </p:cTn>
                                        <p:tgtEl>
                                          <p:spTgt spid="25"/>
                                        </p:tgtEl>
                                        <p:attrNameLst>
                                          <p:attrName>style.visibility</p:attrName>
                                        </p:attrNameLst>
                                      </p:cBhvr>
                                      <p:to>
                                        <p:strVal val="visible"/>
                                      </p:to>
                                    </p:set>
                                    <p:anim calcmode="lin" valueType="num">
                                      <p:cBhvr additive="base">
                                        <p:cTn id="52" dur="500" fill="hold"/>
                                        <p:tgtEl>
                                          <p:spTgt spid="25"/>
                                        </p:tgtEl>
                                        <p:attrNameLst>
                                          <p:attrName>ppt_x</p:attrName>
                                        </p:attrNameLst>
                                      </p:cBhvr>
                                      <p:tavLst>
                                        <p:tav tm="0">
                                          <p:val>
                                            <p:strVal val="0-#ppt_w/2"/>
                                          </p:val>
                                        </p:tav>
                                        <p:tav tm="100000">
                                          <p:val>
                                            <p:strVal val="#ppt_x"/>
                                          </p:val>
                                        </p:tav>
                                      </p:tavLst>
                                    </p:anim>
                                    <p:anim calcmode="lin" valueType="num">
                                      <p:cBhvr additive="base">
                                        <p:cTn id="53" dur="500" fill="hold"/>
                                        <p:tgtEl>
                                          <p:spTgt spid="25"/>
                                        </p:tgtEl>
                                        <p:attrNameLst>
                                          <p:attrName>ppt_y</p:attrName>
                                        </p:attrNameLst>
                                      </p:cBhvr>
                                      <p:tavLst>
                                        <p:tav tm="0">
                                          <p:val>
                                            <p:strVal val="#ppt_y"/>
                                          </p:val>
                                        </p:tav>
                                        <p:tav tm="100000">
                                          <p:val>
                                            <p:strVal val="#ppt_y"/>
                                          </p:val>
                                        </p:tav>
                                      </p:tavLst>
                                    </p:anim>
                                  </p:childTnLst>
                                </p:cTn>
                              </p:par>
                            </p:childTnLst>
                          </p:cTn>
                        </p:par>
                        <p:par>
                          <p:cTn id="54" fill="hold">
                            <p:stCondLst>
                              <p:cond delay="2750"/>
                            </p:stCondLst>
                            <p:childTnLst>
                              <p:par>
                                <p:cTn id="55" presetID="26" presetClass="emph" presetSubtype="0" fill="hold" grpId="2" nodeType="afterEffect">
                                  <p:stCondLst>
                                    <p:cond delay="0"/>
                                  </p:stCondLst>
                                  <p:childTnLst>
                                    <p:animEffect transition="out" filter="fade">
                                      <p:cBhvr>
                                        <p:cTn id="56" dur="500" tmFilter="0, 0; .2, .5; .8, .5; 1, 0"/>
                                        <p:tgtEl>
                                          <p:spTgt spid="5"/>
                                        </p:tgtEl>
                                      </p:cBhvr>
                                    </p:animEffect>
                                    <p:animScale>
                                      <p:cBhvr>
                                        <p:cTn id="57" dur="250" autoRev="1" fill="hold"/>
                                        <p:tgtEl>
                                          <p:spTgt spid="5"/>
                                        </p:tgtEl>
                                      </p:cBhvr>
                                      <p:by x="105000" y="105000"/>
                                    </p:animScale>
                                  </p:childTnLst>
                                </p:cTn>
                              </p:par>
                              <p:par>
                                <p:cTn id="58" presetID="26" presetClass="emph" presetSubtype="0" fill="hold" nodeType="withEffect">
                                  <p:stCondLst>
                                    <p:cond delay="0"/>
                                  </p:stCondLst>
                                  <p:childTnLst>
                                    <p:animEffect transition="out" filter="fade">
                                      <p:cBhvr>
                                        <p:cTn id="59" dur="500" tmFilter="0, 0; .2, .5; .8, .5; 1, 0"/>
                                        <p:tgtEl>
                                          <p:spTgt spid="6"/>
                                        </p:tgtEl>
                                      </p:cBhvr>
                                    </p:animEffect>
                                    <p:animScale>
                                      <p:cBhvr>
                                        <p:cTn id="60" dur="250" autoRev="1" fill="hold"/>
                                        <p:tgtEl>
                                          <p:spTgt spid="6"/>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P spid="5" grpId="2" animBg="1"/>
      <p:bldP spid="9" grpId="0" animBg="1"/>
      <p:bldP spid="9" grpId="1" animBg="1"/>
      <p:bldP spid="13" grpId="0" animBg="1"/>
      <p:bldP spid="13" grpId="1" animBg="1"/>
      <p:bldP spid="17" grpId="0" animBg="1"/>
      <p:bldP spid="17" grpId="1" animBg="1"/>
      <p:bldP spid="21" grpId="0" animBg="1"/>
      <p:bldP spid="21" grpId="1" animBg="1"/>
      <p:bldP spid="25"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Line 13"/>
          <p:cNvSpPr>
            <a:spLocks noChangeShapeType="1"/>
          </p:cNvSpPr>
          <p:nvPr/>
        </p:nvSpPr>
        <p:spPr bwMode="auto">
          <a:xfrm>
            <a:off x="683457" y="2698519"/>
            <a:ext cx="7647362" cy="0"/>
          </a:xfrm>
          <a:prstGeom prst="line">
            <a:avLst/>
          </a:prstGeom>
          <a:noFill/>
          <a:ln w="101600">
            <a:solidFill>
              <a:srgbClr val="0070C0"/>
            </a:solidFill>
            <a:round/>
            <a:headEnd/>
            <a:tailEnd type="triangle" w="med" len="med"/>
          </a:ln>
          <a:effectLst/>
          <a:extLst/>
        </p:spPr>
        <p:txBody>
          <a:bodyPr/>
          <a:lstStyle/>
          <a:p>
            <a:pPr>
              <a:defRPr/>
            </a:pPr>
            <a:endParaRPr lang="zh-CN" altLang="en-US" sz="1620">
              <a:ln>
                <a:solidFill>
                  <a:srgbClr val="FFD347"/>
                </a:solidFill>
              </a:ln>
              <a:latin typeface="微软雅黑" pitchFamily="34" charset="-122"/>
              <a:ea typeface="微软雅黑" pitchFamily="34" charset="-122"/>
              <a:cs typeface="宋体" charset="0"/>
            </a:endParaRPr>
          </a:p>
        </p:txBody>
      </p:sp>
      <p:sp>
        <p:nvSpPr>
          <p:cNvPr id="22" name="AutoShape 2"/>
          <p:cNvSpPr>
            <a:spLocks noChangeArrowheads="1"/>
          </p:cNvSpPr>
          <p:nvPr/>
        </p:nvSpPr>
        <p:spPr bwMode="auto">
          <a:xfrm>
            <a:off x="2020028" y="1084031"/>
            <a:ext cx="1457325" cy="1351598"/>
          </a:xfrm>
          <a:prstGeom prst="roundRect">
            <a:avLst>
              <a:gd name="adj" fmla="val 13009"/>
            </a:avLst>
          </a:prstGeom>
          <a:solidFill>
            <a:srgbClr val="00B0F0"/>
          </a:solidFill>
          <a:ln w="19050" cap="rnd">
            <a:solidFill>
              <a:schemeClr val="tx1">
                <a:lumMod val="65000"/>
                <a:lumOff val="35000"/>
              </a:schemeClr>
            </a:solidFill>
            <a:prstDash val="sysDot"/>
            <a:round/>
            <a:headEnd/>
            <a:tailEnd/>
          </a:ln>
          <a:effectLst/>
        </p:spPr>
        <p:txBody>
          <a:bodyPr wrap="none" anchor="ctr"/>
          <a:lstStyle/>
          <a:p>
            <a:pPr>
              <a:defRPr/>
            </a:pPr>
            <a:endParaRPr lang="zh-CN" altLang="en-US" sz="1620">
              <a:solidFill>
                <a:srgbClr val="595959"/>
              </a:solidFill>
              <a:latin typeface="微软雅黑" pitchFamily="34" charset="-122"/>
              <a:ea typeface="微软雅黑" pitchFamily="34" charset="-122"/>
              <a:cs typeface="宋体" charset="0"/>
            </a:endParaRPr>
          </a:p>
        </p:txBody>
      </p:sp>
      <p:sp>
        <p:nvSpPr>
          <p:cNvPr id="23" name="Line 16"/>
          <p:cNvSpPr>
            <a:spLocks noChangeShapeType="1"/>
          </p:cNvSpPr>
          <p:nvPr/>
        </p:nvSpPr>
        <p:spPr bwMode="auto">
          <a:xfrm flipH="1">
            <a:off x="2170048" y="1242623"/>
            <a:ext cx="0" cy="1453038"/>
          </a:xfrm>
          <a:prstGeom prst="line">
            <a:avLst/>
          </a:prstGeom>
          <a:noFill/>
          <a:ln w="19050">
            <a:solidFill>
              <a:schemeClr val="bg1"/>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sz="1620">
              <a:latin typeface="微软雅黑" pitchFamily="34" charset="-122"/>
              <a:ea typeface="微软雅黑" pitchFamily="34" charset="-122"/>
            </a:endParaRPr>
          </a:p>
        </p:txBody>
      </p:sp>
      <p:grpSp>
        <p:nvGrpSpPr>
          <p:cNvPr id="24" name="Group 138"/>
          <p:cNvGrpSpPr>
            <a:grpSpLocks/>
          </p:cNvGrpSpPr>
          <p:nvPr/>
        </p:nvGrpSpPr>
        <p:grpSpPr bwMode="auto">
          <a:xfrm>
            <a:off x="2084830" y="2614634"/>
            <a:ext cx="163936" cy="163895"/>
            <a:chOff x="1661" y="2750"/>
            <a:chExt cx="250" cy="250"/>
          </a:xfrm>
        </p:grpSpPr>
        <p:sp>
          <p:nvSpPr>
            <p:cNvPr id="25" name="Oval 139"/>
            <p:cNvSpPr>
              <a:spLocks noChangeArrowheads="1"/>
            </p:cNvSpPr>
            <p:nvPr/>
          </p:nvSpPr>
          <p:spPr bwMode="auto">
            <a:xfrm>
              <a:off x="1661" y="2750"/>
              <a:ext cx="250" cy="250"/>
            </a:xfrm>
            <a:prstGeom prst="ellipse">
              <a:avLst/>
            </a:prstGeom>
            <a:solidFill>
              <a:srgbClr val="FFD347"/>
            </a:solidFill>
            <a:ln>
              <a:noFill/>
            </a:ln>
            <a:extLst>
              <a:ext uri="{91240B29-F687-4F45-9708-019B960494DF}">
                <a14:hiddenLine xmlns:a14="http://schemas.microsoft.com/office/drawing/2010/main" w="101600">
                  <a:solidFill>
                    <a:srgbClr val="000000"/>
                  </a:solidFill>
                  <a:round/>
                  <a:headEnd/>
                  <a:tailEnd/>
                </a14:hiddenLine>
              </a:ext>
            </a:extLst>
          </p:spPr>
          <p:txBody>
            <a:bodyPr wrap="none" anchor="ctr"/>
            <a:lstStyle/>
            <a:p>
              <a:pPr algn="ctr"/>
              <a:endParaRPr lang="ko-KR" altLang="en-US" sz="1620">
                <a:latin typeface="微软雅黑" pitchFamily="34" charset="-122"/>
                <a:ea typeface="Malgun Gothic" pitchFamily="34" charset="-127"/>
              </a:endParaRPr>
            </a:p>
          </p:txBody>
        </p:sp>
        <p:sp>
          <p:nvSpPr>
            <p:cNvPr id="26" name="Oval 140"/>
            <p:cNvSpPr>
              <a:spLocks noChangeArrowheads="1"/>
            </p:cNvSpPr>
            <p:nvPr/>
          </p:nvSpPr>
          <p:spPr bwMode="auto">
            <a:xfrm>
              <a:off x="1729" y="2818"/>
              <a:ext cx="114" cy="114"/>
            </a:xfrm>
            <a:prstGeom prst="ellipse">
              <a:avLst/>
            </a:prstGeom>
            <a:solidFill>
              <a:srgbClr val="FFFFFF"/>
            </a:solidFill>
            <a:ln>
              <a:noFill/>
            </a:ln>
            <a:extLst>
              <a:ext uri="{91240B29-F687-4F45-9708-019B960494DF}">
                <a14:hiddenLine xmlns:a14="http://schemas.microsoft.com/office/drawing/2010/main" w="101600">
                  <a:solidFill>
                    <a:srgbClr val="000000"/>
                  </a:solidFill>
                  <a:round/>
                  <a:headEnd/>
                  <a:tailEnd/>
                </a14:hiddenLine>
              </a:ext>
            </a:extLst>
          </p:spPr>
          <p:txBody>
            <a:bodyPr wrap="none" anchor="ctr"/>
            <a:lstStyle/>
            <a:p>
              <a:pPr algn="ctr"/>
              <a:endParaRPr lang="ko-KR" altLang="en-US" sz="1620">
                <a:latin typeface="微软雅黑" pitchFamily="34" charset="-122"/>
                <a:ea typeface="Malgun Gothic" pitchFamily="34" charset="-127"/>
              </a:endParaRPr>
            </a:p>
          </p:txBody>
        </p:sp>
      </p:grpSp>
      <p:sp>
        <p:nvSpPr>
          <p:cNvPr id="27" name="TextBox 57"/>
          <p:cNvSpPr txBox="1">
            <a:spLocks noChangeArrowheads="1"/>
          </p:cNvSpPr>
          <p:nvPr/>
        </p:nvSpPr>
        <p:spPr bwMode="auto">
          <a:xfrm>
            <a:off x="2174021" y="1144039"/>
            <a:ext cx="1153001" cy="3416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1620" b="1" dirty="0">
                <a:solidFill>
                  <a:schemeClr val="bg1"/>
                </a:solidFill>
                <a:latin typeface="微软雅黑" pitchFamily="34" charset="-122"/>
                <a:ea typeface="微软雅黑" pitchFamily="34" charset="-122"/>
              </a:rPr>
              <a:t>标题</a:t>
            </a:r>
          </a:p>
        </p:txBody>
      </p:sp>
      <p:sp>
        <p:nvSpPr>
          <p:cNvPr id="28" name="TextBox 57"/>
          <p:cNvSpPr txBox="1">
            <a:spLocks noChangeArrowheads="1"/>
          </p:cNvSpPr>
          <p:nvPr/>
        </p:nvSpPr>
        <p:spPr bwMode="auto">
          <a:xfrm>
            <a:off x="2189738" y="1474081"/>
            <a:ext cx="1392931" cy="840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0" hangingPunct="0">
              <a:lnSpc>
                <a:spcPct val="150000"/>
              </a:lnSpc>
              <a:tabLst>
                <a:tab pos="101600" algn="l"/>
              </a:tabLst>
              <a:defRPr sz="1200" b="1">
                <a:solidFill>
                  <a:srgbClr val="595959"/>
                </a:solidFill>
                <a:latin typeface="微软雅黑" pitchFamily="34" charset="-122"/>
                <a:ea typeface="微软雅黑" pitchFamily="34" charset="-122"/>
              </a:defRPr>
            </a:lvl1pPr>
            <a:lvl2pPr marL="742950" indent="-285750" eaLnBrk="0" hangingPunct="0">
              <a:tabLst>
                <a:tab pos="101600" algn="l"/>
              </a:tabLst>
              <a:defRPr>
                <a:latin typeface="Calibri" pitchFamily="34" charset="0"/>
                <a:ea typeface="宋体" pitchFamily="2" charset="-122"/>
              </a:defRPr>
            </a:lvl2pPr>
            <a:lvl3pPr marL="1143000" indent="-228600" eaLnBrk="0" hangingPunct="0">
              <a:tabLst>
                <a:tab pos="101600" algn="l"/>
              </a:tabLst>
              <a:defRPr>
                <a:latin typeface="Calibri" pitchFamily="34" charset="0"/>
                <a:ea typeface="宋体" pitchFamily="2" charset="-122"/>
              </a:defRPr>
            </a:lvl3pPr>
            <a:lvl4pPr marL="1600200" indent="-228600" eaLnBrk="0" hangingPunct="0">
              <a:tabLst>
                <a:tab pos="101600" algn="l"/>
              </a:tabLst>
              <a:defRPr>
                <a:latin typeface="Calibri" pitchFamily="34" charset="0"/>
                <a:ea typeface="宋体" pitchFamily="2" charset="-122"/>
              </a:defRPr>
            </a:lvl4pPr>
            <a:lvl5pPr marL="2057400" indent="-228600" eaLnBrk="0" hangingPunct="0">
              <a:tabLst>
                <a:tab pos="101600" algn="l"/>
              </a:tabLst>
              <a:defRPr>
                <a:latin typeface="Calibri" pitchFamily="34" charset="0"/>
                <a:ea typeface="宋体" pitchFamily="2" charset="-122"/>
              </a:defRPr>
            </a:lvl5pPr>
            <a:lvl6pPr marL="2514600" indent="-228600" eaLnBrk="0" fontAlgn="base" hangingPunct="0">
              <a:spcBef>
                <a:spcPct val="0"/>
              </a:spcBef>
              <a:spcAft>
                <a:spcPct val="0"/>
              </a:spcAft>
              <a:tabLst>
                <a:tab pos="101600" algn="l"/>
              </a:tabLst>
              <a:defRPr>
                <a:latin typeface="Calibri" pitchFamily="34" charset="0"/>
                <a:ea typeface="宋体" pitchFamily="2" charset="-122"/>
              </a:defRPr>
            </a:lvl6pPr>
            <a:lvl7pPr marL="2971800" indent="-228600" eaLnBrk="0" fontAlgn="base" hangingPunct="0">
              <a:spcBef>
                <a:spcPct val="0"/>
              </a:spcBef>
              <a:spcAft>
                <a:spcPct val="0"/>
              </a:spcAft>
              <a:tabLst>
                <a:tab pos="101600" algn="l"/>
              </a:tabLst>
              <a:defRPr>
                <a:latin typeface="Calibri" pitchFamily="34" charset="0"/>
                <a:ea typeface="宋体" pitchFamily="2" charset="-122"/>
              </a:defRPr>
            </a:lvl7pPr>
            <a:lvl8pPr marL="3429000" indent="-228600" eaLnBrk="0" fontAlgn="base" hangingPunct="0">
              <a:spcBef>
                <a:spcPct val="0"/>
              </a:spcBef>
              <a:spcAft>
                <a:spcPct val="0"/>
              </a:spcAft>
              <a:tabLst>
                <a:tab pos="101600" algn="l"/>
              </a:tabLst>
              <a:defRPr>
                <a:latin typeface="Calibri" pitchFamily="34" charset="0"/>
                <a:ea typeface="宋体" pitchFamily="2" charset="-122"/>
              </a:defRPr>
            </a:lvl8pPr>
            <a:lvl9pPr marL="3886200" indent="-228600" eaLnBrk="0" fontAlgn="base" hangingPunct="0">
              <a:spcBef>
                <a:spcPct val="0"/>
              </a:spcBef>
              <a:spcAft>
                <a:spcPct val="0"/>
              </a:spcAft>
              <a:tabLst>
                <a:tab pos="101600" algn="l"/>
              </a:tabLst>
              <a:defRPr>
                <a:latin typeface="Calibri" pitchFamily="34" charset="0"/>
                <a:ea typeface="宋体" pitchFamily="2" charset="-122"/>
              </a:defRPr>
            </a:lvl9pPr>
          </a:lstStyle>
          <a:p>
            <a:r>
              <a:rPr lang="zh-CN" altLang="en-US" sz="1080" dirty="0">
                <a:solidFill>
                  <a:schemeClr val="bg1"/>
                </a:solidFill>
              </a:rPr>
              <a:t>添加文本说明内容</a:t>
            </a:r>
            <a:endParaRPr lang="en-US" altLang="zh-CN" sz="1080" dirty="0">
              <a:solidFill>
                <a:schemeClr val="bg1"/>
              </a:solidFill>
            </a:endParaRPr>
          </a:p>
          <a:p>
            <a:r>
              <a:rPr lang="zh-CN" altLang="en-US" sz="1080" dirty="0">
                <a:solidFill>
                  <a:schemeClr val="bg1"/>
                </a:solidFill>
              </a:rPr>
              <a:t>添加文本说明内容</a:t>
            </a:r>
          </a:p>
          <a:p>
            <a:r>
              <a:rPr lang="zh-CN" altLang="en-US" sz="1080" dirty="0">
                <a:solidFill>
                  <a:schemeClr val="bg1"/>
                </a:solidFill>
              </a:rPr>
              <a:t>添加文本说明内容</a:t>
            </a:r>
          </a:p>
        </p:txBody>
      </p:sp>
      <p:sp>
        <p:nvSpPr>
          <p:cNvPr id="29" name="AutoShape 17"/>
          <p:cNvSpPr>
            <a:spLocks noChangeArrowheads="1"/>
          </p:cNvSpPr>
          <p:nvPr/>
        </p:nvSpPr>
        <p:spPr bwMode="auto">
          <a:xfrm>
            <a:off x="845596" y="2968554"/>
            <a:ext cx="1522847" cy="1213376"/>
          </a:xfrm>
          <a:prstGeom prst="roundRect">
            <a:avLst>
              <a:gd name="adj" fmla="val 13009"/>
            </a:avLst>
          </a:prstGeom>
          <a:solidFill>
            <a:srgbClr val="0070C0"/>
          </a:solidFill>
          <a:ln w="19050" cap="rnd">
            <a:solidFill>
              <a:schemeClr val="tx1">
                <a:lumMod val="65000"/>
                <a:lumOff val="35000"/>
              </a:schemeClr>
            </a:solidFill>
            <a:prstDash val="sysDot"/>
            <a:round/>
            <a:headEnd/>
            <a:tailEnd/>
          </a:ln>
          <a:effectLst/>
        </p:spPr>
        <p:txBody>
          <a:bodyPr/>
          <a:lstStyle/>
          <a:p>
            <a:pPr>
              <a:defRPr/>
            </a:pPr>
            <a:endParaRPr lang="zh-CN" altLang="en-US" sz="1620">
              <a:solidFill>
                <a:schemeClr val="bg1"/>
              </a:solidFill>
              <a:latin typeface="微软雅黑" pitchFamily="34" charset="-122"/>
              <a:ea typeface="微软雅黑" pitchFamily="34" charset="-122"/>
              <a:cs typeface="宋体" charset="0"/>
            </a:endParaRPr>
          </a:p>
        </p:txBody>
      </p:sp>
      <p:sp>
        <p:nvSpPr>
          <p:cNvPr id="30" name="TextBox 57"/>
          <p:cNvSpPr txBox="1">
            <a:spLocks noChangeArrowheads="1"/>
          </p:cNvSpPr>
          <p:nvPr/>
        </p:nvSpPr>
        <p:spPr bwMode="auto">
          <a:xfrm>
            <a:off x="1015619" y="3061421"/>
            <a:ext cx="769560" cy="3416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b="1">
                <a:solidFill>
                  <a:srgbClr val="002060"/>
                </a:solidFill>
                <a:latin typeface="微软雅黑" pitchFamily="34" charset="-122"/>
                <a:ea typeface="微软雅黑" pitchFamily="34" charset="-122"/>
              </a:defRPr>
            </a:lvl1pPr>
            <a:lvl2pPr marL="742950" indent="-285750" eaLnBrk="0" hangingPunct="0">
              <a:defRPr>
                <a:latin typeface="Calibri" pitchFamily="34" charset="0"/>
                <a:ea typeface="宋体" pitchFamily="2" charset="-122"/>
              </a:defRPr>
            </a:lvl2pPr>
            <a:lvl3pPr marL="1143000" indent="-228600" eaLnBrk="0" hangingPunct="0">
              <a:defRPr>
                <a:latin typeface="Calibri" pitchFamily="34" charset="0"/>
                <a:ea typeface="宋体" pitchFamily="2" charset="-122"/>
              </a:defRPr>
            </a:lvl3pPr>
            <a:lvl4pPr marL="1600200" indent="-228600" eaLnBrk="0" hangingPunct="0">
              <a:defRPr>
                <a:latin typeface="Calibri" pitchFamily="34" charset="0"/>
                <a:ea typeface="宋体" pitchFamily="2" charset="-122"/>
              </a:defRPr>
            </a:lvl4pPr>
            <a:lvl5pPr marL="2057400" indent="-228600" eaLnBrk="0" hangingPunct="0">
              <a:defRPr>
                <a:latin typeface="Calibri" pitchFamily="34" charset="0"/>
                <a:ea typeface="宋体" pitchFamily="2" charset="-122"/>
              </a:defRPr>
            </a:lvl5pPr>
            <a:lvl6pPr marL="2514600" indent="-228600" eaLnBrk="0" fontAlgn="base" hangingPunct="0">
              <a:spcBef>
                <a:spcPct val="0"/>
              </a:spcBef>
              <a:spcAft>
                <a:spcPct val="0"/>
              </a:spcAft>
              <a:defRPr>
                <a:latin typeface="Calibri" pitchFamily="34" charset="0"/>
                <a:ea typeface="宋体" pitchFamily="2" charset="-122"/>
              </a:defRPr>
            </a:lvl6pPr>
            <a:lvl7pPr marL="2971800" indent="-228600" eaLnBrk="0" fontAlgn="base" hangingPunct="0">
              <a:spcBef>
                <a:spcPct val="0"/>
              </a:spcBef>
              <a:spcAft>
                <a:spcPct val="0"/>
              </a:spcAft>
              <a:defRPr>
                <a:latin typeface="Calibri" pitchFamily="34" charset="0"/>
                <a:ea typeface="宋体" pitchFamily="2" charset="-122"/>
              </a:defRPr>
            </a:lvl7pPr>
            <a:lvl8pPr marL="3429000" indent="-228600" eaLnBrk="0" fontAlgn="base" hangingPunct="0">
              <a:spcBef>
                <a:spcPct val="0"/>
              </a:spcBef>
              <a:spcAft>
                <a:spcPct val="0"/>
              </a:spcAft>
              <a:defRPr>
                <a:latin typeface="Calibri" pitchFamily="34" charset="0"/>
                <a:ea typeface="宋体" pitchFamily="2" charset="-122"/>
              </a:defRPr>
            </a:lvl8pPr>
            <a:lvl9pPr marL="3886200" indent="-228600" eaLnBrk="0" fontAlgn="base" hangingPunct="0">
              <a:spcBef>
                <a:spcPct val="0"/>
              </a:spcBef>
              <a:spcAft>
                <a:spcPct val="0"/>
              </a:spcAft>
              <a:defRPr>
                <a:latin typeface="Calibri" pitchFamily="34" charset="0"/>
                <a:ea typeface="宋体" pitchFamily="2" charset="-122"/>
              </a:defRPr>
            </a:lvl9pPr>
          </a:lstStyle>
          <a:p>
            <a:r>
              <a:rPr lang="zh-CN" altLang="en-US" sz="1620" dirty="0">
                <a:solidFill>
                  <a:schemeClr val="bg1"/>
                </a:solidFill>
              </a:rPr>
              <a:t>标题</a:t>
            </a:r>
          </a:p>
        </p:txBody>
      </p:sp>
      <p:sp>
        <p:nvSpPr>
          <p:cNvPr id="31" name="TextBox 57"/>
          <p:cNvSpPr txBox="1">
            <a:spLocks noChangeArrowheads="1"/>
          </p:cNvSpPr>
          <p:nvPr/>
        </p:nvSpPr>
        <p:spPr bwMode="auto">
          <a:xfrm>
            <a:off x="1019903" y="3284630"/>
            <a:ext cx="1298735" cy="840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0" hangingPunct="0">
              <a:lnSpc>
                <a:spcPct val="150000"/>
              </a:lnSpc>
              <a:tabLst>
                <a:tab pos="101600" algn="l"/>
              </a:tabLst>
              <a:defRPr sz="1200" b="1">
                <a:solidFill>
                  <a:srgbClr val="595959"/>
                </a:solidFill>
                <a:latin typeface="微软雅黑" pitchFamily="34" charset="-122"/>
                <a:ea typeface="微软雅黑" pitchFamily="34" charset="-122"/>
              </a:defRPr>
            </a:lvl1pPr>
            <a:lvl2pPr marL="742950" indent="-285750" eaLnBrk="0" hangingPunct="0">
              <a:tabLst>
                <a:tab pos="101600" algn="l"/>
              </a:tabLst>
              <a:defRPr>
                <a:latin typeface="Calibri" pitchFamily="34" charset="0"/>
                <a:ea typeface="宋体" pitchFamily="2" charset="-122"/>
              </a:defRPr>
            </a:lvl2pPr>
            <a:lvl3pPr marL="1143000" indent="-228600" eaLnBrk="0" hangingPunct="0">
              <a:tabLst>
                <a:tab pos="101600" algn="l"/>
              </a:tabLst>
              <a:defRPr>
                <a:latin typeface="Calibri" pitchFamily="34" charset="0"/>
                <a:ea typeface="宋体" pitchFamily="2" charset="-122"/>
              </a:defRPr>
            </a:lvl3pPr>
            <a:lvl4pPr marL="1600200" indent="-228600" eaLnBrk="0" hangingPunct="0">
              <a:tabLst>
                <a:tab pos="101600" algn="l"/>
              </a:tabLst>
              <a:defRPr>
                <a:latin typeface="Calibri" pitchFamily="34" charset="0"/>
                <a:ea typeface="宋体" pitchFamily="2" charset="-122"/>
              </a:defRPr>
            </a:lvl4pPr>
            <a:lvl5pPr marL="2057400" indent="-228600" eaLnBrk="0" hangingPunct="0">
              <a:tabLst>
                <a:tab pos="101600" algn="l"/>
              </a:tabLst>
              <a:defRPr>
                <a:latin typeface="Calibri" pitchFamily="34" charset="0"/>
                <a:ea typeface="宋体" pitchFamily="2" charset="-122"/>
              </a:defRPr>
            </a:lvl5pPr>
            <a:lvl6pPr marL="2514600" indent="-228600" eaLnBrk="0" fontAlgn="base" hangingPunct="0">
              <a:spcBef>
                <a:spcPct val="0"/>
              </a:spcBef>
              <a:spcAft>
                <a:spcPct val="0"/>
              </a:spcAft>
              <a:tabLst>
                <a:tab pos="101600" algn="l"/>
              </a:tabLst>
              <a:defRPr>
                <a:latin typeface="Calibri" pitchFamily="34" charset="0"/>
                <a:ea typeface="宋体" pitchFamily="2" charset="-122"/>
              </a:defRPr>
            </a:lvl6pPr>
            <a:lvl7pPr marL="2971800" indent="-228600" eaLnBrk="0" fontAlgn="base" hangingPunct="0">
              <a:spcBef>
                <a:spcPct val="0"/>
              </a:spcBef>
              <a:spcAft>
                <a:spcPct val="0"/>
              </a:spcAft>
              <a:tabLst>
                <a:tab pos="101600" algn="l"/>
              </a:tabLst>
              <a:defRPr>
                <a:latin typeface="Calibri" pitchFamily="34" charset="0"/>
                <a:ea typeface="宋体" pitchFamily="2" charset="-122"/>
              </a:defRPr>
            </a:lvl7pPr>
            <a:lvl8pPr marL="3429000" indent="-228600" eaLnBrk="0" fontAlgn="base" hangingPunct="0">
              <a:spcBef>
                <a:spcPct val="0"/>
              </a:spcBef>
              <a:spcAft>
                <a:spcPct val="0"/>
              </a:spcAft>
              <a:tabLst>
                <a:tab pos="101600" algn="l"/>
              </a:tabLst>
              <a:defRPr>
                <a:latin typeface="Calibri" pitchFamily="34" charset="0"/>
                <a:ea typeface="宋体" pitchFamily="2" charset="-122"/>
              </a:defRPr>
            </a:lvl8pPr>
            <a:lvl9pPr marL="3886200" indent="-228600" eaLnBrk="0" fontAlgn="base" hangingPunct="0">
              <a:spcBef>
                <a:spcPct val="0"/>
              </a:spcBef>
              <a:spcAft>
                <a:spcPct val="0"/>
              </a:spcAft>
              <a:tabLst>
                <a:tab pos="101600" algn="l"/>
              </a:tabLst>
              <a:defRPr>
                <a:latin typeface="Calibri" pitchFamily="34" charset="0"/>
                <a:ea typeface="宋体" pitchFamily="2" charset="-122"/>
              </a:defRPr>
            </a:lvl9pPr>
          </a:lstStyle>
          <a:p>
            <a:r>
              <a:rPr lang="zh-CN" altLang="en-US" sz="1080" dirty="0">
                <a:solidFill>
                  <a:schemeClr val="bg1"/>
                </a:solidFill>
              </a:rPr>
              <a:t>添加文本说明内容</a:t>
            </a:r>
            <a:endParaRPr lang="en-US" altLang="zh-CN" sz="1080" dirty="0">
              <a:solidFill>
                <a:schemeClr val="bg1"/>
              </a:solidFill>
            </a:endParaRPr>
          </a:p>
          <a:p>
            <a:r>
              <a:rPr lang="zh-CN" altLang="en-US" sz="1080" dirty="0">
                <a:solidFill>
                  <a:schemeClr val="bg1"/>
                </a:solidFill>
              </a:rPr>
              <a:t>添加文本说明内容</a:t>
            </a:r>
          </a:p>
          <a:p>
            <a:r>
              <a:rPr lang="zh-CN" altLang="en-US" sz="1080" dirty="0">
                <a:solidFill>
                  <a:schemeClr val="bg1"/>
                </a:solidFill>
              </a:rPr>
              <a:t>添加文本说明内容</a:t>
            </a:r>
          </a:p>
        </p:txBody>
      </p:sp>
      <p:sp>
        <p:nvSpPr>
          <p:cNvPr id="32" name="Line 18"/>
          <p:cNvSpPr>
            <a:spLocks noChangeShapeType="1"/>
          </p:cNvSpPr>
          <p:nvPr/>
        </p:nvSpPr>
        <p:spPr bwMode="auto">
          <a:xfrm flipH="1">
            <a:off x="991328" y="2701376"/>
            <a:ext cx="1430" cy="522923"/>
          </a:xfrm>
          <a:prstGeom prst="line">
            <a:avLst/>
          </a:prstGeom>
          <a:noFill/>
          <a:ln w="19050">
            <a:solidFill>
              <a:srgbClr val="FFFF00"/>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sz="1620">
              <a:latin typeface="微软雅黑" pitchFamily="34" charset="-122"/>
              <a:ea typeface="微软雅黑" pitchFamily="34" charset="-122"/>
            </a:endParaRPr>
          </a:p>
        </p:txBody>
      </p:sp>
      <p:grpSp>
        <p:nvGrpSpPr>
          <p:cNvPr id="33" name="Group 138"/>
          <p:cNvGrpSpPr>
            <a:grpSpLocks/>
          </p:cNvGrpSpPr>
          <p:nvPr/>
        </p:nvGrpSpPr>
        <p:grpSpPr bwMode="auto">
          <a:xfrm>
            <a:off x="915744" y="2611366"/>
            <a:ext cx="163990" cy="163934"/>
            <a:chOff x="1661" y="2750"/>
            <a:chExt cx="250" cy="250"/>
          </a:xfrm>
        </p:grpSpPr>
        <p:sp>
          <p:nvSpPr>
            <p:cNvPr id="34" name="Oval 139"/>
            <p:cNvSpPr>
              <a:spLocks noChangeArrowheads="1"/>
            </p:cNvSpPr>
            <p:nvPr/>
          </p:nvSpPr>
          <p:spPr bwMode="auto">
            <a:xfrm>
              <a:off x="1661" y="2750"/>
              <a:ext cx="250" cy="251"/>
            </a:xfrm>
            <a:prstGeom prst="ellipse">
              <a:avLst/>
            </a:prstGeom>
            <a:solidFill>
              <a:schemeClr val="tx1">
                <a:lumMod val="50000"/>
                <a:lumOff val="50000"/>
              </a:schemeClr>
            </a:solidFill>
            <a:ln>
              <a:noFill/>
            </a:ln>
            <a:extLst/>
          </p:spPr>
          <p:txBody>
            <a:bodyPr wrap="none" anchor="ctr"/>
            <a:lstStyle/>
            <a:p>
              <a:pPr algn="ctr">
                <a:defRPr/>
              </a:pPr>
              <a:endParaRPr lang="ko-KR" altLang="en-US" sz="1620">
                <a:latin typeface="微软雅黑" pitchFamily="34" charset="-122"/>
                <a:ea typeface="Malgun Gothic" pitchFamily="34" charset="-127"/>
              </a:endParaRPr>
            </a:p>
          </p:txBody>
        </p:sp>
        <p:sp>
          <p:nvSpPr>
            <p:cNvPr id="35" name="Oval 140"/>
            <p:cNvSpPr>
              <a:spLocks noChangeArrowheads="1"/>
            </p:cNvSpPr>
            <p:nvPr/>
          </p:nvSpPr>
          <p:spPr bwMode="auto">
            <a:xfrm>
              <a:off x="1729" y="2818"/>
              <a:ext cx="114" cy="114"/>
            </a:xfrm>
            <a:prstGeom prst="ellipse">
              <a:avLst/>
            </a:prstGeom>
            <a:solidFill>
              <a:srgbClr val="FFFFFF"/>
            </a:solidFill>
            <a:ln>
              <a:noFill/>
            </a:ln>
            <a:extLst>
              <a:ext uri="{91240B29-F687-4F45-9708-019B960494DF}">
                <a14:hiddenLine xmlns:a14="http://schemas.microsoft.com/office/drawing/2010/main" w="101600">
                  <a:solidFill>
                    <a:srgbClr val="000000"/>
                  </a:solidFill>
                  <a:round/>
                  <a:headEnd/>
                  <a:tailEnd/>
                </a14:hiddenLine>
              </a:ext>
            </a:extLst>
          </p:spPr>
          <p:txBody>
            <a:bodyPr wrap="none" anchor="ctr"/>
            <a:lstStyle/>
            <a:p>
              <a:pPr algn="ctr"/>
              <a:endParaRPr lang="ko-KR" altLang="en-US" sz="1620">
                <a:latin typeface="微软雅黑" pitchFamily="34" charset="-122"/>
                <a:ea typeface="Malgun Gothic" pitchFamily="34" charset="-127"/>
              </a:endParaRPr>
            </a:p>
          </p:txBody>
        </p:sp>
      </p:grpSp>
      <p:sp>
        <p:nvSpPr>
          <p:cNvPr id="36" name="AutoShape 5"/>
          <p:cNvSpPr>
            <a:spLocks noChangeArrowheads="1"/>
          </p:cNvSpPr>
          <p:nvPr/>
        </p:nvSpPr>
        <p:spPr bwMode="auto">
          <a:xfrm>
            <a:off x="3574509" y="2978553"/>
            <a:ext cx="1530192" cy="1213377"/>
          </a:xfrm>
          <a:prstGeom prst="roundRect">
            <a:avLst>
              <a:gd name="adj" fmla="val 13009"/>
            </a:avLst>
          </a:prstGeom>
          <a:solidFill>
            <a:srgbClr val="00B0F0"/>
          </a:solidFill>
          <a:ln w="19050" cap="rnd">
            <a:solidFill>
              <a:schemeClr val="tx1">
                <a:lumMod val="65000"/>
                <a:lumOff val="35000"/>
              </a:schemeClr>
            </a:solidFill>
            <a:prstDash val="sysDot"/>
            <a:round/>
            <a:headEnd/>
            <a:tailEnd/>
          </a:ln>
          <a:effectLst/>
        </p:spPr>
        <p:txBody>
          <a:bodyPr wrap="none" anchor="ctr"/>
          <a:lstStyle/>
          <a:p>
            <a:endParaRPr lang="zh-CN" altLang="en-US" sz="1620">
              <a:solidFill>
                <a:srgbClr val="595959"/>
              </a:solidFill>
              <a:latin typeface="微软雅黑" pitchFamily="34" charset="-122"/>
              <a:ea typeface="微软雅黑" pitchFamily="34" charset="-122"/>
              <a:cs typeface="宋体" charset="0"/>
            </a:endParaRPr>
          </a:p>
        </p:txBody>
      </p:sp>
      <p:sp>
        <p:nvSpPr>
          <p:cNvPr id="37" name="TextBox 57"/>
          <p:cNvSpPr txBox="1">
            <a:spLocks noChangeArrowheads="1"/>
          </p:cNvSpPr>
          <p:nvPr/>
        </p:nvSpPr>
        <p:spPr bwMode="auto">
          <a:xfrm>
            <a:off x="3703096" y="3059993"/>
            <a:ext cx="1595915" cy="3416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eaLnBrk="1" hangingPunct="1">
              <a:defRPr b="1">
                <a:solidFill>
                  <a:srgbClr val="002060"/>
                </a:solidFill>
                <a:latin typeface="微软雅黑" pitchFamily="34" charset="-122"/>
                <a:ea typeface="微软雅黑" pitchFamily="34" charset="-122"/>
              </a:defRPr>
            </a:lvl1pPr>
            <a:lvl2pPr marL="742950" indent="-285750" eaLnBrk="0" hangingPunct="0">
              <a:defRPr>
                <a:latin typeface="Calibri" pitchFamily="34" charset="0"/>
                <a:ea typeface="宋体" pitchFamily="2" charset="-122"/>
              </a:defRPr>
            </a:lvl2pPr>
            <a:lvl3pPr marL="1143000" indent="-228600" eaLnBrk="0" hangingPunct="0">
              <a:defRPr>
                <a:latin typeface="Calibri" pitchFamily="34" charset="0"/>
                <a:ea typeface="宋体" pitchFamily="2" charset="-122"/>
              </a:defRPr>
            </a:lvl3pPr>
            <a:lvl4pPr marL="1600200" indent="-228600" eaLnBrk="0" hangingPunct="0">
              <a:defRPr>
                <a:latin typeface="Calibri" pitchFamily="34" charset="0"/>
                <a:ea typeface="宋体" pitchFamily="2" charset="-122"/>
              </a:defRPr>
            </a:lvl4pPr>
            <a:lvl5pPr marL="2057400" indent="-228600" eaLnBrk="0" hangingPunct="0">
              <a:defRPr>
                <a:latin typeface="Calibri" pitchFamily="34" charset="0"/>
                <a:ea typeface="宋体" pitchFamily="2" charset="-122"/>
              </a:defRPr>
            </a:lvl5pPr>
            <a:lvl6pPr marL="2514600" indent="-228600" eaLnBrk="0" fontAlgn="base" hangingPunct="0">
              <a:spcBef>
                <a:spcPct val="0"/>
              </a:spcBef>
              <a:spcAft>
                <a:spcPct val="0"/>
              </a:spcAft>
              <a:defRPr>
                <a:latin typeface="Calibri" pitchFamily="34" charset="0"/>
                <a:ea typeface="宋体" pitchFamily="2" charset="-122"/>
              </a:defRPr>
            </a:lvl6pPr>
            <a:lvl7pPr marL="2971800" indent="-228600" eaLnBrk="0" fontAlgn="base" hangingPunct="0">
              <a:spcBef>
                <a:spcPct val="0"/>
              </a:spcBef>
              <a:spcAft>
                <a:spcPct val="0"/>
              </a:spcAft>
              <a:defRPr>
                <a:latin typeface="Calibri" pitchFamily="34" charset="0"/>
                <a:ea typeface="宋体" pitchFamily="2" charset="-122"/>
              </a:defRPr>
            </a:lvl7pPr>
            <a:lvl8pPr marL="3429000" indent="-228600" eaLnBrk="0" fontAlgn="base" hangingPunct="0">
              <a:spcBef>
                <a:spcPct val="0"/>
              </a:spcBef>
              <a:spcAft>
                <a:spcPct val="0"/>
              </a:spcAft>
              <a:defRPr>
                <a:latin typeface="Calibri" pitchFamily="34" charset="0"/>
                <a:ea typeface="宋体" pitchFamily="2" charset="-122"/>
              </a:defRPr>
            </a:lvl8pPr>
            <a:lvl9pPr marL="3886200" indent="-228600" eaLnBrk="0" fontAlgn="base" hangingPunct="0">
              <a:spcBef>
                <a:spcPct val="0"/>
              </a:spcBef>
              <a:spcAft>
                <a:spcPct val="0"/>
              </a:spcAft>
              <a:defRPr>
                <a:latin typeface="Calibri" pitchFamily="34" charset="0"/>
                <a:ea typeface="宋体" pitchFamily="2" charset="-122"/>
              </a:defRPr>
            </a:lvl9pPr>
          </a:lstStyle>
          <a:p>
            <a:r>
              <a:rPr lang="zh-CN" altLang="en-US" sz="1620" dirty="0">
                <a:solidFill>
                  <a:schemeClr val="bg1"/>
                </a:solidFill>
              </a:rPr>
              <a:t>标题</a:t>
            </a:r>
          </a:p>
        </p:txBody>
      </p:sp>
      <p:sp>
        <p:nvSpPr>
          <p:cNvPr id="38" name="TextBox 57"/>
          <p:cNvSpPr txBox="1">
            <a:spLocks noChangeArrowheads="1"/>
          </p:cNvSpPr>
          <p:nvPr/>
        </p:nvSpPr>
        <p:spPr bwMode="auto">
          <a:xfrm>
            <a:off x="3717206" y="3284630"/>
            <a:ext cx="1387495" cy="840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0" hangingPunct="0">
              <a:lnSpc>
                <a:spcPct val="150000"/>
              </a:lnSpc>
              <a:tabLst>
                <a:tab pos="101600" algn="l"/>
              </a:tabLst>
              <a:defRPr sz="1200" b="1">
                <a:solidFill>
                  <a:srgbClr val="595959"/>
                </a:solidFill>
                <a:latin typeface="微软雅黑" pitchFamily="34" charset="-122"/>
                <a:ea typeface="微软雅黑" pitchFamily="34" charset="-122"/>
              </a:defRPr>
            </a:lvl1pPr>
            <a:lvl2pPr marL="742950" indent="-285750" eaLnBrk="0" hangingPunct="0">
              <a:tabLst>
                <a:tab pos="101600" algn="l"/>
              </a:tabLst>
              <a:defRPr>
                <a:latin typeface="Calibri" pitchFamily="34" charset="0"/>
                <a:ea typeface="宋体" pitchFamily="2" charset="-122"/>
              </a:defRPr>
            </a:lvl2pPr>
            <a:lvl3pPr marL="1143000" indent="-228600" eaLnBrk="0" hangingPunct="0">
              <a:tabLst>
                <a:tab pos="101600" algn="l"/>
              </a:tabLst>
              <a:defRPr>
                <a:latin typeface="Calibri" pitchFamily="34" charset="0"/>
                <a:ea typeface="宋体" pitchFamily="2" charset="-122"/>
              </a:defRPr>
            </a:lvl3pPr>
            <a:lvl4pPr marL="1600200" indent="-228600" eaLnBrk="0" hangingPunct="0">
              <a:tabLst>
                <a:tab pos="101600" algn="l"/>
              </a:tabLst>
              <a:defRPr>
                <a:latin typeface="Calibri" pitchFamily="34" charset="0"/>
                <a:ea typeface="宋体" pitchFamily="2" charset="-122"/>
              </a:defRPr>
            </a:lvl4pPr>
            <a:lvl5pPr marL="2057400" indent="-228600" eaLnBrk="0" hangingPunct="0">
              <a:tabLst>
                <a:tab pos="101600" algn="l"/>
              </a:tabLst>
              <a:defRPr>
                <a:latin typeface="Calibri" pitchFamily="34" charset="0"/>
                <a:ea typeface="宋体" pitchFamily="2" charset="-122"/>
              </a:defRPr>
            </a:lvl5pPr>
            <a:lvl6pPr marL="2514600" indent="-228600" eaLnBrk="0" fontAlgn="base" hangingPunct="0">
              <a:spcBef>
                <a:spcPct val="0"/>
              </a:spcBef>
              <a:spcAft>
                <a:spcPct val="0"/>
              </a:spcAft>
              <a:tabLst>
                <a:tab pos="101600" algn="l"/>
              </a:tabLst>
              <a:defRPr>
                <a:latin typeface="Calibri" pitchFamily="34" charset="0"/>
                <a:ea typeface="宋体" pitchFamily="2" charset="-122"/>
              </a:defRPr>
            </a:lvl6pPr>
            <a:lvl7pPr marL="2971800" indent="-228600" eaLnBrk="0" fontAlgn="base" hangingPunct="0">
              <a:spcBef>
                <a:spcPct val="0"/>
              </a:spcBef>
              <a:spcAft>
                <a:spcPct val="0"/>
              </a:spcAft>
              <a:tabLst>
                <a:tab pos="101600" algn="l"/>
              </a:tabLst>
              <a:defRPr>
                <a:latin typeface="Calibri" pitchFamily="34" charset="0"/>
                <a:ea typeface="宋体" pitchFamily="2" charset="-122"/>
              </a:defRPr>
            </a:lvl7pPr>
            <a:lvl8pPr marL="3429000" indent="-228600" eaLnBrk="0" fontAlgn="base" hangingPunct="0">
              <a:spcBef>
                <a:spcPct val="0"/>
              </a:spcBef>
              <a:spcAft>
                <a:spcPct val="0"/>
              </a:spcAft>
              <a:tabLst>
                <a:tab pos="101600" algn="l"/>
              </a:tabLst>
              <a:defRPr>
                <a:latin typeface="Calibri" pitchFamily="34" charset="0"/>
                <a:ea typeface="宋体" pitchFamily="2" charset="-122"/>
              </a:defRPr>
            </a:lvl8pPr>
            <a:lvl9pPr marL="3886200" indent="-228600" eaLnBrk="0" fontAlgn="base" hangingPunct="0">
              <a:spcBef>
                <a:spcPct val="0"/>
              </a:spcBef>
              <a:spcAft>
                <a:spcPct val="0"/>
              </a:spcAft>
              <a:tabLst>
                <a:tab pos="101600" algn="l"/>
              </a:tabLst>
              <a:defRPr>
                <a:latin typeface="Calibri" pitchFamily="34" charset="0"/>
                <a:ea typeface="宋体" pitchFamily="2" charset="-122"/>
              </a:defRPr>
            </a:lvl9pPr>
          </a:lstStyle>
          <a:p>
            <a:r>
              <a:rPr lang="zh-CN" altLang="en-US" sz="1080" dirty="0">
                <a:solidFill>
                  <a:schemeClr val="bg1"/>
                </a:solidFill>
              </a:rPr>
              <a:t>添加文本说明内容</a:t>
            </a:r>
            <a:endParaRPr lang="en-US" altLang="zh-CN" sz="1080" dirty="0">
              <a:solidFill>
                <a:schemeClr val="bg1"/>
              </a:solidFill>
            </a:endParaRPr>
          </a:p>
          <a:p>
            <a:r>
              <a:rPr lang="zh-CN" altLang="en-US" sz="1080" dirty="0">
                <a:solidFill>
                  <a:schemeClr val="bg1"/>
                </a:solidFill>
              </a:rPr>
              <a:t>添加文本说明内容</a:t>
            </a:r>
          </a:p>
          <a:p>
            <a:r>
              <a:rPr lang="zh-CN" altLang="en-US" sz="1080" dirty="0">
                <a:solidFill>
                  <a:schemeClr val="bg1"/>
                </a:solidFill>
              </a:rPr>
              <a:t>添加文本说明内容</a:t>
            </a:r>
          </a:p>
        </p:txBody>
      </p:sp>
      <p:sp>
        <p:nvSpPr>
          <p:cNvPr id="39" name="Line 18"/>
          <p:cNvSpPr>
            <a:spLocks noChangeShapeType="1"/>
          </p:cNvSpPr>
          <p:nvPr/>
        </p:nvSpPr>
        <p:spPr bwMode="auto">
          <a:xfrm flipH="1">
            <a:off x="3711668" y="2701376"/>
            <a:ext cx="1430" cy="522923"/>
          </a:xfrm>
          <a:prstGeom prst="line">
            <a:avLst/>
          </a:prstGeom>
          <a:noFill/>
          <a:ln w="19050">
            <a:solidFill>
              <a:schemeClr val="bg1"/>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sz="1620">
              <a:latin typeface="微软雅黑" pitchFamily="34" charset="-122"/>
              <a:ea typeface="微软雅黑" pitchFamily="34" charset="-122"/>
            </a:endParaRPr>
          </a:p>
        </p:txBody>
      </p:sp>
      <p:grpSp>
        <p:nvGrpSpPr>
          <p:cNvPr id="40" name="Group 138"/>
          <p:cNvGrpSpPr>
            <a:grpSpLocks/>
          </p:cNvGrpSpPr>
          <p:nvPr/>
        </p:nvGrpSpPr>
        <p:grpSpPr bwMode="auto">
          <a:xfrm>
            <a:off x="3635845" y="2611366"/>
            <a:ext cx="164027" cy="163991"/>
            <a:chOff x="1661" y="2750"/>
            <a:chExt cx="250" cy="250"/>
          </a:xfrm>
        </p:grpSpPr>
        <p:sp>
          <p:nvSpPr>
            <p:cNvPr id="41" name="Oval 139"/>
            <p:cNvSpPr>
              <a:spLocks noChangeArrowheads="1"/>
            </p:cNvSpPr>
            <p:nvPr/>
          </p:nvSpPr>
          <p:spPr bwMode="auto">
            <a:xfrm>
              <a:off x="1661" y="2750"/>
              <a:ext cx="250" cy="250"/>
            </a:xfrm>
            <a:prstGeom prst="ellipse">
              <a:avLst/>
            </a:prstGeom>
            <a:solidFill>
              <a:schemeClr val="accent3">
                <a:lumMod val="60000"/>
                <a:lumOff val="40000"/>
              </a:schemeClr>
            </a:solidFill>
            <a:ln>
              <a:noFill/>
            </a:ln>
            <a:extLst/>
          </p:spPr>
          <p:txBody>
            <a:bodyPr wrap="none" anchor="ctr"/>
            <a:lstStyle/>
            <a:p>
              <a:pPr algn="ctr">
                <a:defRPr/>
              </a:pPr>
              <a:endParaRPr lang="ko-KR" altLang="en-US" sz="1620">
                <a:latin typeface="微软雅黑" pitchFamily="34" charset="-122"/>
                <a:ea typeface="Malgun Gothic" pitchFamily="34" charset="-127"/>
              </a:endParaRPr>
            </a:p>
          </p:txBody>
        </p:sp>
        <p:sp>
          <p:nvSpPr>
            <p:cNvPr id="42" name="Oval 140"/>
            <p:cNvSpPr>
              <a:spLocks noChangeArrowheads="1"/>
            </p:cNvSpPr>
            <p:nvPr/>
          </p:nvSpPr>
          <p:spPr bwMode="auto">
            <a:xfrm>
              <a:off x="1729" y="2818"/>
              <a:ext cx="114" cy="114"/>
            </a:xfrm>
            <a:prstGeom prst="ellipse">
              <a:avLst/>
            </a:prstGeom>
            <a:solidFill>
              <a:srgbClr val="FFFFFF"/>
            </a:solidFill>
            <a:ln>
              <a:noFill/>
            </a:ln>
            <a:extLst>
              <a:ext uri="{91240B29-F687-4F45-9708-019B960494DF}">
                <a14:hiddenLine xmlns:a14="http://schemas.microsoft.com/office/drawing/2010/main" w="101600">
                  <a:solidFill>
                    <a:srgbClr val="000000"/>
                  </a:solidFill>
                  <a:round/>
                  <a:headEnd/>
                  <a:tailEnd/>
                </a14:hiddenLine>
              </a:ext>
            </a:extLst>
          </p:spPr>
          <p:txBody>
            <a:bodyPr wrap="none" anchor="ctr"/>
            <a:lstStyle/>
            <a:p>
              <a:pPr algn="ctr"/>
              <a:endParaRPr lang="ko-KR" altLang="en-US" sz="1620">
                <a:latin typeface="微软雅黑" pitchFamily="34" charset="-122"/>
                <a:ea typeface="Malgun Gothic" pitchFamily="34" charset="-127"/>
              </a:endParaRPr>
            </a:p>
          </p:txBody>
        </p:sp>
      </p:grpSp>
      <p:sp>
        <p:nvSpPr>
          <p:cNvPr id="43" name="AutoShape 2"/>
          <p:cNvSpPr>
            <a:spLocks noChangeArrowheads="1"/>
          </p:cNvSpPr>
          <p:nvPr/>
        </p:nvSpPr>
        <p:spPr bwMode="auto">
          <a:xfrm>
            <a:off x="4151723" y="1084031"/>
            <a:ext cx="1457325" cy="1351598"/>
          </a:xfrm>
          <a:prstGeom prst="roundRect">
            <a:avLst>
              <a:gd name="adj" fmla="val 13009"/>
            </a:avLst>
          </a:prstGeom>
          <a:solidFill>
            <a:srgbClr val="0070C0"/>
          </a:solidFill>
          <a:ln w="19050" cap="rnd">
            <a:solidFill>
              <a:schemeClr val="tx1">
                <a:lumMod val="65000"/>
                <a:lumOff val="35000"/>
              </a:schemeClr>
            </a:solidFill>
            <a:prstDash val="sysDot"/>
            <a:round/>
            <a:headEnd/>
            <a:tailEnd/>
          </a:ln>
          <a:effectLst/>
        </p:spPr>
        <p:txBody>
          <a:bodyPr/>
          <a:lstStyle/>
          <a:p>
            <a:endParaRPr lang="zh-CN" altLang="en-US" sz="1620">
              <a:latin typeface="微软雅黑" pitchFamily="34" charset="-122"/>
              <a:ea typeface="微软雅黑" pitchFamily="34" charset="-122"/>
              <a:cs typeface="宋体" charset="0"/>
            </a:endParaRPr>
          </a:p>
        </p:txBody>
      </p:sp>
      <p:sp>
        <p:nvSpPr>
          <p:cNvPr id="44" name="TextBox 57"/>
          <p:cNvSpPr txBox="1">
            <a:spLocks noChangeArrowheads="1"/>
          </p:cNvSpPr>
          <p:nvPr/>
        </p:nvSpPr>
        <p:spPr bwMode="auto">
          <a:xfrm>
            <a:off x="4312659" y="1144039"/>
            <a:ext cx="1153001" cy="3416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1620" b="1" dirty="0">
                <a:solidFill>
                  <a:schemeClr val="bg1"/>
                </a:solidFill>
                <a:latin typeface="微软雅黑" pitchFamily="34" charset="-122"/>
                <a:ea typeface="微软雅黑" pitchFamily="34" charset="-122"/>
              </a:rPr>
              <a:t>标题</a:t>
            </a:r>
          </a:p>
        </p:txBody>
      </p:sp>
      <p:sp>
        <p:nvSpPr>
          <p:cNvPr id="45" name="TextBox 57"/>
          <p:cNvSpPr txBox="1">
            <a:spLocks noChangeArrowheads="1"/>
          </p:cNvSpPr>
          <p:nvPr/>
        </p:nvSpPr>
        <p:spPr bwMode="auto">
          <a:xfrm>
            <a:off x="4314086" y="1448363"/>
            <a:ext cx="1408748" cy="840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tabLst>
                <a:tab pos="101600" algn="l"/>
              </a:tabLst>
              <a:defRPr>
                <a:solidFill>
                  <a:schemeClr val="tx1"/>
                </a:solidFill>
                <a:latin typeface="Calibri" pitchFamily="34" charset="0"/>
                <a:ea typeface="宋体" pitchFamily="2" charset="-122"/>
              </a:defRPr>
            </a:lvl1pPr>
            <a:lvl2pPr marL="742950" indent="-285750" eaLnBrk="0" hangingPunct="0">
              <a:tabLst>
                <a:tab pos="101600" algn="l"/>
              </a:tabLst>
              <a:defRPr>
                <a:solidFill>
                  <a:schemeClr val="tx1"/>
                </a:solidFill>
                <a:latin typeface="Calibri" pitchFamily="34" charset="0"/>
                <a:ea typeface="宋体" pitchFamily="2" charset="-122"/>
              </a:defRPr>
            </a:lvl2pPr>
            <a:lvl3pPr marL="1143000" indent="-228600" eaLnBrk="0" hangingPunct="0">
              <a:tabLst>
                <a:tab pos="101600" algn="l"/>
              </a:tabLst>
              <a:defRPr>
                <a:solidFill>
                  <a:schemeClr val="tx1"/>
                </a:solidFill>
                <a:latin typeface="Calibri" pitchFamily="34" charset="0"/>
                <a:ea typeface="宋体" pitchFamily="2" charset="-122"/>
              </a:defRPr>
            </a:lvl3pPr>
            <a:lvl4pPr marL="1600200" indent="-228600" eaLnBrk="0" hangingPunct="0">
              <a:tabLst>
                <a:tab pos="101600" algn="l"/>
              </a:tabLst>
              <a:defRPr>
                <a:solidFill>
                  <a:schemeClr val="tx1"/>
                </a:solidFill>
                <a:latin typeface="Calibri" pitchFamily="34" charset="0"/>
                <a:ea typeface="宋体" pitchFamily="2" charset="-122"/>
              </a:defRPr>
            </a:lvl4pPr>
            <a:lvl5pPr marL="2057400" indent="-228600" eaLnBrk="0" hangingPunct="0">
              <a:tabLst>
                <a:tab pos="101600" algn="l"/>
              </a:tabLst>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tabLst>
                <a:tab pos="101600" algn="l"/>
              </a:tabLs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tabLst>
                <a:tab pos="101600" algn="l"/>
              </a:tabLs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tabLst>
                <a:tab pos="101600" algn="l"/>
              </a:tabLs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tabLst>
                <a:tab pos="101600" algn="l"/>
              </a:tabLst>
              <a:defRPr>
                <a:solidFill>
                  <a:schemeClr val="tx1"/>
                </a:solidFill>
                <a:latin typeface="Calibri" pitchFamily="34" charset="0"/>
                <a:ea typeface="宋体" pitchFamily="2" charset="-122"/>
              </a:defRPr>
            </a:lvl9pPr>
          </a:lstStyle>
          <a:p>
            <a:pPr>
              <a:lnSpc>
                <a:spcPct val="150000"/>
              </a:lnSpc>
            </a:pPr>
            <a:r>
              <a:rPr lang="zh-CN" altLang="en-US" sz="1080" b="1" dirty="0">
                <a:solidFill>
                  <a:schemeClr val="bg1"/>
                </a:solidFill>
                <a:latin typeface="微软雅黑" pitchFamily="34" charset="-122"/>
                <a:ea typeface="微软雅黑" pitchFamily="34" charset="-122"/>
              </a:rPr>
              <a:t>添加文本说明内容</a:t>
            </a:r>
            <a:endParaRPr lang="en-US" altLang="zh-CN" sz="1080" b="1" dirty="0">
              <a:solidFill>
                <a:schemeClr val="bg1"/>
              </a:solidFill>
              <a:latin typeface="微软雅黑" pitchFamily="34" charset="-122"/>
              <a:ea typeface="微软雅黑" pitchFamily="34" charset="-122"/>
            </a:endParaRPr>
          </a:p>
          <a:p>
            <a:pPr>
              <a:lnSpc>
                <a:spcPct val="150000"/>
              </a:lnSpc>
            </a:pPr>
            <a:r>
              <a:rPr lang="zh-CN" altLang="en-US" sz="1080" b="1" dirty="0">
                <a:solidFill>
                  <a:schemeClr val="bg1"/>
                </a:solidFill>
                <a:latin typeface="微软雅黑" pitchFamily="34" charset="-122"/>
                <a:ea typeface="微软雅黑" pitchFamily="34" charset="-122"/>
              </a:rPr>
              <a:t>添加文本说明内容</a:t>
            </a:r>
          </a:p>
          <a:p>
            <a:pPr>
              <a:lnSpc>
                <a:spcPct val="150000"/>
              </a:lnSpc>
            </a:pPr>
            <a:r>
              <a:rPr lang="zh-CN" altLang="en-US" sz="1080" b="1" dirty="0">
                <a:solidFill>
                  <a:schemeClr val="bg1"/>
                </a:solidFill>
                <a:latin typeface="微软雅黑" pitchFamily="34" charset="-122"/>
                <a:ea typeface="微软雅黑" pitchFamily="34" charset="-122"/>
              </a:rPr>
              <a:t>添加文本说明内容</a:t>
            </a:r>
          </a:p>
        </p:txBody>
      </p:sp>
      <p:sp>
        <p:nvSpPr>
          <p:cNvPr id="46" name="Line 16"/>
          <p:cNvSpPr>
            <a:spLocks noChangeShapeType="1"/>
          </p:cNvSpPr>
          <p:nvPr/>
        </p:nvSpPr>
        <p:spPr bwMode="auto">
          <a:xfrm flipH="1">
            <a:off x="4294598" y="1242623"/>
            <a:ext cx="0" cy="1453038"/>
          </a:xfrm>
          <a:prstGeom prst="line">
            <a:avLst/>
          </a:prstGeom>
          <a:noFill/>
          <a:ln w="19050">
            <a:solidFill>
              <a:srgbClr val="FFFF00"/>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sz="1620">
              <a:latin typeface="微软雅黑" pitchFamily="34" charset="-122"/>
              <a:ea typeface="微软雅黑" pitchFamily="34" charset="-122"/>
            </a:endParaRPr>
          </a:p>
        </p:txBody>
      </p:sp>
      <p:grpSp>
        <p:nvGrpSpPr>
          <p:cNvPr id="47" name="Group 138"/>
          <p:cNvGrpSpPr>
            <a:grpSpLocks/>
          </p:cNvGrpSpPr>
          <p:nvPr/>
        </p:nvGrpSpPr>
        <p:grpSpPr bwMode="auto">
          <a:xfrm>
            <a:off x="4208840" y="2614634"/>
            <a:ext cx="163936" cy="163895"/>
            <a:chOff x="1661" y="2750"/>
            <a:chExt cx="250" cy="250"/>
          </a:xfrm>
        </p:grpSpPr>
        <p:sp>
          <p:nvSpPr>
            <p:cNvPr id="48" name="Oval 139"/>
            <p:cNvSpPr>
              <a:spLocks noChangeArrowheads="1"/>
            </p:cNvSpPr>
            <p:nvPr/>
          </p:nvSpPr>
          <p:spPr bwMode="auto">
            <a:xfrm>
              <a:off x="1661" y="2750"/>
              <a:ext cx="250" cy="250"/>
            </a:xfrm>
            <a:prstGeom prst="ellipse">
              <a:avLst/>
            </a:prstGeom>
            <a:solidFill>
              <a:srgbClr val="93CDDD"/>
            </a:solidFill>
            <a:ln>
              <a:noFill/>
            </a:ln>
            <a:extLst>
              <a:ext uri="{91240B29-F687-4F45-9708-019B960494DF}">
                <a14:hiddenLine xmlns:a14="http://schemas.microsoft.com/office/drawing/2010/main" w="101600">
                  <a:solidFill>
                    <a:srgbClr val="000000"/>
                  </a:solidFill>
                  <a:round/>
                  <a:headEnd/>
                  <a:tailEnd/>
                </a14:hiddenLine>
              </a:ext>
            </a:extLst>
          </p:spPr>
          <p:txBody>
            <a:bodyPr wrap="none" anchor="ctr"/>
            <a:lstStyle/>
            <a:p>
              <a:pPr algn="ctr"/>
              <a:endParaRPr lang="ko-KR" altLang="en-US" sz="1620">
                <a:latin typeface="微软雅黑" pitchFamily="34" charset="-122"/>
                <a:ea typeface="Malgun Gothic" pitchFamily="34" charset="-127"/>
              </a:endParaRPr>
            </a:p>
          </p:txBody>
        </p:sp>
        <p:sp>
          <p:nvSpPr>
            <p:cNvPr id="49" name="Oval 140"/>
            <p:cNvSpPr>
              <a:spLocks noChangeArrowheads="1"/>
            </p:cNvSpPr>
            <p:nvPr/>
          </p:nvSpPr>
          <p:spPr bwMode="auto">
            <a:xfrm>
              <a:off x="1729" y="2818"/>
              <a:ext cx="114" cy="114"/>
            </a:xfrm>
            <a:prstGeom prst="ellipse">
              <a:avLst/>
            </a:prstGeom>
            <a:solidFill>
              <a:schemeClr val="bg1"/>
            </a:solidFill>
            <a:ln>
              <a:noFill/>
            </a:ln>
            <a:extLst>
              <a:ext uri="{91240B29-F687-4F45-9708-019B960494DF}">
                <a14:hiddenLine xmlns:a14="http://schemas.microsoft.com/office/drawing/2010/main" w="101600">
                  <a:solidFill>
                    <a:srgbClr val="000000"/>
                  </a:solidFill>
                  <a:round/>
                  <a:headEnd/>
                  <a:tailEnd/>
                </a14:hiddenLine>
              </a:ext>
            </a:extLst>
          </p:spPr>
          <p:txBody>
            <a:bodyPr wrap="none" anchor="ctr"/>
            <a:lstStyle/>
            <a:p>
              <a:pPr algn="ctr"/>
              <a:endParaRPr lang="ko-KR" altLang="en-US" sz="1620">
                <a:latin typeface="微软雅黑" pitchFamily="34" charset="-122"/>
                <a:ea typeface="Malgun Gothic" pitchFamily="34" charset="-127"/>
              </a:endParaRPr>
            </a:p>
          </p:txBody>
        </p:sp>
      </p:grpSp>
      <p:sp>
        <p:nvSpPr>
          <p:cNvPr id="50" name="AutoShape 6"/>
          <p:cNvSpPr>
            <a:spLocks noChangeArrowheads="1"/>
          </p:cNvSpPr>
          <p:nvPr/>
        </p:nvSpPr>
        <p:spPr bwMode="auto">
          <a:xfrm>
            <a:off x="5590475" y="2968554"/>
            <a:ext cx="1513046" cy="1213376"/>
          </a:xfrm>
          <a:prstGeom prst="roundRect">
            <a:avLst>
              <a:gd name="adj" fmla="val 13009"/>
            </a:avLst>
          </a:prstGeom>
          <a:solidFill>
            <a:srgbClr val="0070C0"/>
          </a:solidFill>
          <a:ln w="19050" cap="rnd">
            <a:solidFill>
              <a:schemeClr val="tx1">
                <a:lumMod val="65000"/>
                <a:lumOff val="35000"/>
              </a:schemeClr>
            </a:solidFill>
            <a:prstDash val="sysDot"/>
            <a:round/>
            <a:headEnd/>
            <a:tailEnd/>
          </a:ln>
          <a:effectLst/>
        </p:spPr>
        <p:txBody>
          <a:bodyPr/>
          <a:lstStyle/>
          <a:p>
            <a:endParaRPr lang="zh-CN" altLang="en-US" sz="1620">
              <a:latin typeface="微软雅黑" pitchFamily="34" charset="-122"/>
              <a:ea typeface="微软雅黑" pitchFamily="34" charset="-122"/>
              <a:cs typeface="宋体" charset="0"/>
            </a:endParaRPr>
          </a:p>
        </p:txBody>
      </p:sp>
      <p:sp>
        <p:nvSpPr>
          <p:cNvPr id="51" name="Line 7"/>
          <p:cNvSpPr>
            <a:spLocks noChangeShapeType="1"/>
          </p:cNvSpPr>
          <p:nvPr/>
        </p:nvSpPr>
        <p:spPr bwMode="auto">
          <a:xfrm flipH="1">
            <a:off x="5713348" y="2701376"/>
            <a:ext cx="2858" cy="522923"/>
          </a:xfrm>
          <a:prstGeom prst="line">
            <a:avLst/>
          </a:prstGeom>
          <a:noFill/>
          <a:ln w="19050">
            <a:solidFill>
              <a:srgbClr val="FFFF00"/>
            </a:solidFill>
            <a:prstDash val="sysDot"/>
            <a:round/>
            <a:headEnd type="oval" w="med" len="med"/>
            <a:tailEnd type="oval" w="med" len="med"/>
          </a:ln>
          <a:effectLst/>
          <a:extLst/>
        </p:spPr>
        <p:txBody>
          <a:bodyPr/>
          <a:lstStyle/>
          <a:p>
            <a:pPr>
              <a:defRPr/>
            </a:pPr>
            <a:endParaRPr lang="zh-CN" altLang="en-US" sz="1620">
              <a:latin typeface="微软雅黑" pitchFamily="34" charset="-122"/>
              <a:ea typeface="微软雅黑" pitchFamily="34" charset="-122"/>
              <a:cs typeface="宋体" charset="0"/>
            </a:endParaRPr>
          </a:p>
        </p:txBody>
      </p:sp>
      <p:grpSp>
        <p:nvGrpSpPr>
          <p:cNvPr id="52" name="Group 138"/>
          <p:cNvGrpSpPr>
            <a:grpSpLocks/>
          </p:cNvGrpSpPr>
          <p:nvPr/>
        </p:nvGrpSpPr>
        <p:grpSpPr bwMode="auto">
          <a:xfrm>
            <a:off x="5638377" y="2614223"/>
            <a:ext cx="163930" cy="163971"/>
            <a:chOff x="1661" y="2750"/>
            <a:chExt cx="250" cy="250"/>
          </a:xfrm>
        </p:grpSpPr>
        <p:sp>
          <p:nvSpPr>
            <p:cNvPr id="53" name="Oval 139"/>
            <p:cNvSpPr>
              <a:spLocks noChangeArrowheads="1"/>
            </p:cNvSpPr>
            <p:nvPr/>
          </p:nvSpPr>
          <p:spPr bwMode="auto">
            <a:xfrm>
              <a:off x="1661" y="2750"/>
              <a:ext cx="250" cy="250"/>
            </a:xfrm>
            <a:prstGeom prst="ellipse">
              <a:avLst/>
            </a:prstGeom>
            <a:solidFill>
              <a:srgbClr val="95B3D7"/>
            </a:solidFill>
            <a:ln>
              <a:noFill/>
            </a:ln>
            <a:extLst>
              <a:ext uri="{91240B29-F687-4F45-9708-019B960494DF}">
                <a14:hiddenLine xmlns:a14="http://schemas.microsoft.com/office/drawing/2010/main" w="101600">
                  <a:solidFill>
                    <a:srgbClr val="000000"/>
                  </a:solidFill>
                  <a:round/>
                  <a:headEnd/>
                  <a:tailEnd/>
                </a14:hiddenLine>
              </a:ext>
            </a:extLst>
          </p:spPr>
          <p:txBody>
            <a:bodyPr wrap="none" anchor="ctr"/>
            <a:lstStyle/>
            <a:p>
              <a:pPr algn="ctr"/>
              <a:endParaRPr lang="ko-KR" altLang="en-US" sz="1620">
                <a:latin typeface="微软雅黑" pitchFamily="34" charset="-122"/>
                <a:ea typeface="Malgun Gothic" pitchFamily="34" charset="-127"/>
              </a:endParaRPr>
            </a:p>
          </p:txBody>
        </p:sp>
        <p:sp>
          <p:nvSpPr>
            <p:cNvPr id="54" name="Oval 140"/>
            <p:cNvSpPr>
              <a:spLocks noChangeArrowheads="1"/>
            </p:cNvSpPr>
            <p:nvPr/>
          </p:nvSpPr>
          <p:spPr bwMode="auto">
            <a:xfrm>
              <a:off x="1729" y="2818"/>
              <a:ext cx="114" cy="114"/>
            </a:xfrm>
            <a:prstGeom prst="ellipse">
              <a:avLst/>
            </a:prstGeom>
            <a:solidFill>
              <a:schemeClr val="bg1"/>
            </a:solidFill>
            <a:ln>
              <a:noFill/>
            </a:ln>
            <a:extLst>
              <a:ext uri="{91240B29-F687-4F45-9708-019B960494DF}">
                <a14:hiddenLine xmlns:a14="http://schemas.microsoft.com/office/drawing/2010/main" w="101600">
                  <a:solidFill>
                    <a:srgbClr val="000000"/>
                  </a:solidFill>
                  <a:round/>
                  <a:headEnd/>
                  <a:tailEnd/>
                </a14:hiddenLine>
              </a:ext>
            </a:extLst>
          </p:spPr>
          <p:txBody>
            <a:bodyPr wrap="none" anchor="ctr"/>
            <a:lstStyle/>
            <a:p>
              <a:pPr algn="ctr"/>
              <a:endParaRPr lang="ko-KR" altLang="en-US" sz="1620">
                <a:latin typeface="微软雅黑" pitchFamily="34" charset="-122"/>
                <a:ea typeface="Malgun Gothic" pitchFamily="34" charset="-127"/>
              </a:endParaRPr>
            </a:p>
          </p:txBody>
        </p:sp>
      </p:grpSp>
      <p:sp>
        <p:nvSpPr>
          <p:cNvPr id="55" name="TextBox 57"/>
          <p:cNvSpPr txBox="1">
            <a:spLocks noChangeArrowheads="1"/>
          </p:cNvSpPr>
          <p:nvPr/>
        </p:nvSpPr>
        <p:spPr bwMode="auto">
          <a:xfrm>
            <a:off x="5753354" y="3069994"/>
            <a:ext cx="2058828" cy="3416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eaLnBrk="1" hangingPunct="1">
              <a:defRPr b="1">
                <a:solidFill>
                  <a:srgbClr val="002060"/>
                </a:solidFill>
                <a:latin typeface="微软雅黑" pitchFamily="34" charset="-122"/>
                <a:ea typeface="微软雅黑" pitchFamily="34" charset="-122"/>
              </a:defRPr>
            </a:lvl1pPr>
            <a:lvl2pPr marL="742950" indent="-285750" eaLnBrk="0" hangingPunct="0">
              <a:defRPr>
                <a:latin typeface="Calibri" pitchFamily="34" charset="0"/>
                <a:ea typeface="宋体" pitchFamily="2" charset="-122"/>
              </a:defRPr>
            </a:lvl2pPr>
            <a:lvl3pPr marL="1143000" indent="-228600" eaLnBrk="0" hangingPunct="0">
              <a:defRPr>
                <a:latin typeface="Calibri" pitchFamily="34" charset="0"/>
                <a:ea typeface="宋体" pitchFamily="2" charset="-122"/>
              </a:defRPr>
            </a:lvl3pPr>
            <a:lvl4pPr marL="1600200" indent="-228600" eaLnBrk="0" hangingPunct="0">
              <a:defRPr>
                <a:latin typeface="Calibri" pitchFamily="34" charset="0"/>
                <a:ea typeface="宋体" pitchFamily="2" charset="-122"/>
              </a:defRPr>
            </a:lvl4pPr>
            <a:lvl5pPr marL="2057400" indent="-228600" eaLnBrk="0" hangingPunct="0">
              <a:defRPr>
                <a:latin typeface="Calibri" pitchFamily="34" charset="0"/>
                <a:ea typeface="宋体" pitchFamily="2" charset="-122"/>
              </a:defRPr>
            </a:lvl5pPr>
            <a:lvl6pPr marL="2514600" indent="-228600" eaLnBrk="0" fontAlgn="base" hangingPunct="0">
              <a:spcBef>
                <a:spcPct val="0"/>
              </a:spcBef>
              <a:spcAft>
                <a:spcPct val="0"/>
              </a:spcAft>
              <a:defRPr>
                <a:latin typeface="Calibri" pitchFamily="34" charset="0"/>
                <a:ea typeface="宋体" pitchFamily="2" charset="-122"/>
              </a:defRPr>
            </a:lvl6pPr>
            <a:lvl7pPr marL="2971800" indent="-228600" eaLnBrk="0" fontAlgn="base" hangingPunct="0">
              <a:spcBef>
                <a:spcPct val="0"/>
              </a:spcBef>
              <a:spcAft>
                <a:spcPct val="0"/>
              </a:spcAft>
              <a:defRPr>
                <a:latin typeface="Calibri" pitchFamily="34" charset="0"/>
                <a:ea typeface="宋体" pitchFamily="2" charset="-122"/>
              </a:defRPr>
            </a:lvl7pPr>
            <a:lvl8pPr marL="3429000" indent="-228600" eaLnBrk="0" fontAlgn="base" hangingPunct="0">
              <a:spcBef>
                <a:spcPct val="0"/>
              </a:spcBef>
              <a:spcAft>
                <a:spcPct val="0"/>
              </a:spcAft>
              <a:defRPr>
                <a:latin typeface="Calibri" pitchFamily="34" charset="0"/>
                <a:ea typeface="宋体" pitchFamily="2" charset="-122"/>
              </a:defRPr>
            </a:lvl8pPr>
            <a:lvl9pPr marL="3886200" indent="-228600" eaLnBrk="0" fontAlgn="base" hangingPunct="0">
              <a:spcBef>
                <a:spcPct val="0"/>
              </a:spcBef>
              <a:spcAft>
                <a:spcPct val="0"/>
              </a:spcAft>
              <a:defRPr>
                <a:latin typeface="Calibri" pitchFamily="34" charset="0"/>
                <a:ea typeface="宋体" pitchFamily="2" charset="-122"/>
              </a:defRPr>
            </a:lvl9pPr>
          </a:lstStyle>
          <a:p>
            <a:r>
              <a:rPr lang="zh-CN" altLang="en-US" sz="1620" dirty="0">
                <a:solidFill>
                  <a:schemeClr val="bg1"/>
                </a:solidFill>
              </a:rPr>
              <a:t>标题</a:t>
            </a:r>
          </a:p>
        </p:txBody>
      </p:sp>
      <p:sp>
        <p:nvSpPr>
          <p:cNvPr id="56" name="TextBox 57"/>
          <p:cNvSpPr txBox="1">
            <a:spLocks noChangeArrowheads="1"/>
          </p:cNvSpPr>
          <p:nvPr/>
        </p:nvSpPr>
        <p:spPr bwMode="auto">
          <a:xfrm>
            <a:off x="5769069" y="3284630"/>
            <a:ext cx="1273017" cy="1588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0" hangingPunct="0">
              <a:lnSpc>
                <a:spcPct val="150000"/>
              </a:lnSpc>
              <a:tabLst>
                <a:tab pos="101600" algn="l"/>
              </a:tabLst>
              <a:defRPr sz="1200" b="1">
                <a:solidFill>
                  <a:srgbClr val="595959"/>
                </a:solidFill>
                <a:latin typeface="微软雅黑" pitchFamily="34" charset="-122"/>
                <a:ea typeface="微软雅黑" pitchFamily="34" charset="-122"/>
              </a:defRPr>
            </a:lvl1pPr>
            <a:lvl2pPr marL="742950" indent="-285750" eaLnBrk="0" hangingPunct="0">
              <a:tabLst>
                <a:tab pos="101600" algn="l"/>
              </a:tabLst>
              <a:defRPr>
                <a:latin typeface="Calibri" pitchFamily="34" charset="0"/>
                <a:ea typeface="宋体" pitchFamily="2" charset="-122"/>
              </a:defRPr>
            </a:lvl2pPr>
            <a:lvl3pPr marL="1143000" indent="-228600" eaLnBrk="0" hangingPunct="0">
              <a:tabLst>
                <a:tab pos="101600" algn="l"/>
              </a:tabLst>
              <a:defRPr>
                <a:latin typeface="Calibri" pitchFamily="34" charset="0"/>
                <a:ea typeface="宋体" pitchFamily="2" charset="-122"/>
              </a:defRPr>
            </a:lvl3pPr>
            <a:lvl4pPr marL="1600200" indent="-228600" eaLnBrk="0" hangingPunct="0">
              <a:tabLst>
                <a:tab pos="101600" algn="l"/>
              </a:tabLst>
              <a:defRPr>
                <a:latin typeface="Calibri" pitchFamily="34" charset="0"/>
                <a:ea typeface="宋体" pitchFamily="2" charset="-122"/>
              </a:defRPr>
            </a:lvl4pPr>
            <a:lvl5pPr marL="2057400" indent="-228600" eaLnBrk="0" hangingPunct="0">
              <a:tabLst>
                <a:tab pos="101600" algn="l"/>
              </a:tabLst>
              <a:defRPr>
                <a:latin typeface="Calibri" pitchFamily="34" charset="0"/>
                <a:ea typeface="宋体" pitchFamily="2" charset="-122"/>
              </a:defRPr>
            </a:lvl5pPr>
            <a:lvl6pPr marL="2514600" indent="-228600" eaLnBrk="0" fontAlgn="base" hangingPunct="0">
              <a:spcBef>
                <a:spcPct val="0"/>
              </a:spcBef>
              <a:spcAft>
                <a:spcPct val="0"/>
              </a:spcAft>
              <a:tabLst>
                <a:tab pos="101600" algn="l"/>
              </a:tabLst>
              <a:defRPr>
                <a:latin typeface="Calibri" pitchFamily="34" charset="0"/>
                <a:ea typeface="宋体" pitchFamily="2" charset="-122"/>
              </a:defRPr>
            </a:lvl6pPr>
            <a:lvl7pPr marL="2971800" indent="-228600" eaLnBrk="0" fontAlgn="base" hangingPunct="0">
              <a:spcBef>
                <a:spcPct val="0"/>
              </a:spcBef>
              <a:spcAft>
                <a:spcPct val="0"/>
              </a:spcAft>
              <a:tabLst>
                <a:tab pos="101600" algn="l"/>
              </a:tabLst>
              <a:defRPr>
                <a:latin typeface="Calibri" pitchFamily="34" charset="0"/>
                <a:ea typeface="宋体" pitchFamily="2" charset="-122"/>
              </a:defRPr>
            </a:lvl7pPr>
            <a:lvl8pPr marL="3429000" indent="-228600" eaLnBrk="0" fontAlgn="base" hangingPunct="0">
              <a:spcBef>
                <a:spcPct val="0"/>
              </a:spcBef>
              <a:spcAft>
                <a:spcPct val="0"/>
              </a:spcAft>
              <a:tabLst>
                <a:tab pos="101600" algn="l"/>
              </a:tabLst>
              <a:defRPr>
                <a:latin typeface="Calibri" pitchFamily="34" charset="0"/>
                <a:ea typeface="宋体" pitchFamily="2" charset="-122"/>
              </a:defRPr>
            </a:lvl8pPr>
            <a:lvl9pPr marL="3886200" indent="-228600" eaLnBrk="0" fontAlgn="base" hangingPunct="0">
              <a:spcBef>
                <a:spcPct val="0"/>
              </a:spcBef>
              <a:spcAft>
                <a:spcPct val="0"/>
              </a:spcAft>
              <a:tabLst>
                <a:tab pos="101600" algn="l"/>
              </a:tabLst>
              <a:defRPr>
                <a:latin typeface="Calibri" pitchFamily="34" charset="0"/>
                <a:ea typeface="宋体" pitchFamily="2" charset="-122"/>
              </a:defRPr>
            </a:lvl9pPr>
          </a:lstStyle>
          <a:p>
            <a:r>
              <a:rPr lang="zh-CN" altLang="en-US" sz="1080" dirty="0">
                <a:solidFill>
                  <a:schemeClr val="bg1"/>
                </a:solidFill>
              </a:rPr>
              <a:t>添加文本说明内容</a:t>
            </a:r>
            <a:endParaRPr lang="en-US" altLang="zh-CN" sz="1080" dirty="0">
              <a:solidFill>
                <a:schemeClr val="bg1"/>
              </a:solidFill>
            </a:endParaRPr>
          </a:p>
          <a:p>
            <a:r>
              <a:rPr lang="zh-CN" altLang="en-US" sz="1080" dirty="0">
                <a:solidFill>
                  <a:schemeClr val="bg1"/>
                </a:solidFill>
              </a:rPr>
              <a:t>添加文本说明内容</a:t>
            </a:r>
          </a:p>
          <a:p>
            <a:r>
              <a:rPr lang="zh-CN" altLang="en-US" sz="1080" dirty="0">
                <a:solidFill>
                  <a:schemeClr val="bg1"/>
                </a:solidFill>
              </a:rPr>
              <a:t>添加文本说明内容</a:t>
            </a:r>
          </a:p>
        </p:txBody>
      </p:sp>
      <p:sp>
        <p:nvSpPr>
          <p:cNvPr id="57" name="AutoShape 4"/>
          <p:cNvSpPr>
            <a:spLocks noChangeArrowheads="1"/>
          </p:cNvSpPr>
          <p:nvPr/>
        </p:nvSpPr>
        <p:spPr bwMode="auto">
          <a:xfrm>
            <a:off x="6290563" y="1083324"/>
            <a:ext cx="1457325" cy="1352354"/>
          </a:xfrm>
          <a:prstGeom prst="roundRect">
            <a:avLst>
              <a:gd name="adj" fmla="val 13009"/>
            </a:avLst>
          </a:prstGeom>
          <a:solidFill>
            <a:srgbClr val="00B0F0"/>
          </a:solidFill>
          <a:ln w="19050" cap="rnd">
            <a:solidFill>
              <a:schemeClr val="tx1">
                <a:lumMod val="65000"/>
                <a:lumOff val="35000"/>
              </a:schemeClr>
            </a:solidFill>
            <a:prstDash val="sysDot"/>
            <a:round/>
            <a:headEnd/>
            <a:tailEnd/>
          </a:ln>
          <a:effectLst/>
        </p:spPr>
        <p:txBody>
          <a:bodyPr wrap="none" anchor="ctr"/>
          <a:lstStyle/>
          <a:p>
            <a:endParaRPr lang="zh-CN" altLang="en-US" sz="1620">
              <a:solidFill>
                <a:srgbClr val="595959"/>
              </a:solidFill>
              <a:latin typeface="微软雅黑" pitchFamily="34" charset="-122"/>
              <a:ea typeface="微软雅黑" pitchFamily="34" charset="-122"/>
              <a:cs typeface="宋体" charset="0"/>
            </a:endParaRPr>
          </a:p>
        </p:txBody>
      </p:sp>
      <p:sp>
        <p:nvSpPr>
          <p:cNvPr id="58" name="Line 14"/>
          <p:cNvSpPr>
            <a:spLocks noChangeShapeType="1"/>
          </p:cNvSpPr>
          <p:nvPr/>
        </p:nvSpPr>
        <p:spPr bwMode="auto">
          <a:xfrm flipH="1">
            <a:off x="6426293" y="1269769"/>
            <a:ext cx="0" cy="1425893"/>
          </a:xfrm>
          <a:prstGeom prst="line">
            <a:avLst/>
          </a:prstGeom>
          <a:noFill/>
          <a:ln w="19050">
            <a:solidFill>
              <a:schemeClr val="bg1"/>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sz="1620">
              <a:latin typeface="微软雅黑" pitchFamily="34" charset="-122"/>
              <a:ea typeface="微软雅黑" pitchFamily="34" charset="-122"/>
            </a:endParaRPr>
          </a:p>
        </p:txBody>
      </p:sp>
      <p:grpSp>
        <p:nvGrpSpPr>
          <p:cNvPr id="59" name="Group 138"/>
          <p:cNvGrpSpPr>
            <a:grpSpLocks/>
          </p:cNvGrpSpPr>
          <p:nvPr/>
        </p:nvGrpSpPr>
        <p:grpSpPr bwMode="auto">
          <a:xfrm>
            <a:off x="6351242" y="2617523"/>
            <a:ext cx="163936" cy="163863"/>
            <a:chOff x="1661" y="2750"/>
            <a:chExt cx="250" cy="250"/>
          </a:xfrm>
        </p:grpSpPr>
        <p:sp>
          <p:nvSpPr>
            <p:cNvPr id="60" name="Oval 139"/>
            <p:cNvSpPr>
              <a:spLocks noChangeArrowheads="1"/>
            </p:cNvSpPr>
            <p:nvPr/>
          </p:nvSpPr>
          <p:spPr bwMode="auto">
            <a:xfrm>
              <a:off x="1660" y="2749"/>
              <a:ext cx="251" cy="251"/>
            </a:xfrm>
            <a:prstGeom prst="ellipse">
              <a:avLst/>
            </a:prstGeom>
            <a:solidFill>
              <a:schemeClr val="accent4">
                <a:lumMod val="60000"/>
                <a:lumOff val="40000"/>
              </a:schemeClr>
            </a:solidFill>
            <a:ln>
              <a:noFill/>
            </a:ln>
            <a:extLst/>
          </p:spPr>
          <p:txBody>
            <a:bodyPr wrap="none" anchor="ctr"/>
            <a:lstStyle/>
            <a:p>
              <a:pPr algn="ctr">
                <a:defRPr/>
              </a:pPr>
              <a:endParaRPr lang="ko-KR" altLang="en-US" sz="1620">
                <a:latin typeface="微软雅黑" pitchFamily="34" charset="-122"/>
                <a:ea typeface="Malgun Gothic" pitchFamily="34" charset="-127"/>
              </a:endParaRPr>
            </a:p>
          </p:txBody>
        </p:sp>
        <p:sp>
          <p:nvSpPr>
            <p:cNvPr id="61" name="Oval 140"/>
            <p:cNvSpPr>
              <a:spLocks noChangeArrowheads="1"/>
            </p:cNvSpPr>
            <p:nvPr/>
          </p:nvSpPr>
          <p:spPr bwMode="auto">
            <a:xfrm>
              <a:off x="1729" y="2818"/>
              <a:ext cx="114" cy="114"/>
            </a:xfrm>
            <a:prstGeom prst="ellipse">
              <a:avLst/>
            </a:prstGeom>
            <a:solidFill>
              <a:schemeClr val="bg1"/>
            </a:solidFill>
            <a:ln>
              <a:noFill/>
            </a:ln>
            <a:extLst>
              <a:ext uri="{91240B29-F687-4F45-9708-019B960494DF}">
                <a14:hiddenLine xmlns:a14="http://schemas.microsoft.com/office/drawing/2010/main" w="101600">
                  <a:solidFill>
                    <a:srgbClr val="000000"/>
                  </a:solidFill>
                  <a:round/>
                  <a:headEnd/>
                  <a:tailEnd/>
                </a14:hiddenLine>
              </a:ext>
            </a:extLst>
          </p:spPr>
          <p:txBody>
            <a:bodyPr wrap="none" anchor="ctr"/>
            <a:lstStyle/>
            <a:p>
              <a:pPr algn="ctr"/>
              <a:endParaRPr lang="ko-KR" altLang="en-US" sz="1620">
                <a:latin typeface="微软雅黑" pitchFamily="34" charset="-122"/>
                <a:ea typeface="Malgun Gothic" pitchFamily="34" charset="-127"/>
              </a:endParaRPr>
            </a:p>
          </p:txBody>
        </p:sp>
      </p:grpSp>
      <p:sp>
        <p:nvSpPr>
          <p:cNvPr id="62" name="TextBox 57"/>
          <p:cNvSpPr txBox="1">
            <a:spLocks noChangeArrowheads="1"/>
          </p:cNvSpPr>
          <p:nvPr/>
        </p:nvSpPr>
        <p:spPr bwMode="auto">
          <a:xfrm>
            <a:off x="6459155" y="1144039"/>
            <a:ext cx="1288733" cy="3416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1620" b="1" dirty="0">
                <a:solidFill>
                  <a:schemeClr val="bg1"/>
                </a:solidFill>
                <a:latin typeface="微软雅黑" pitchFamily="34" charset="-122"/>
                <a:ea typeface="微软雅黑" pitchFamily="34" charset="-122"/>
              </a:rPr>
              <a:t>标题</a:t>
            </a:r>
          </a:p>
        </p:txBody>
      </p:sp>
      <p:sp>
        <p:nvSpPr>
          <p:cNvPr id="63" name="TextBox 57"/>
          <p:cNvSpPr txBox="1">
            <a:spLocks noChangeArrowheads="1"/>
          </p:cNvSpPr>
          <p:nvPr/>
        </p:nvSpPr>
        <p:spPr bwMode="auto">
          <a:xfrm>
            <a:off x="6459155" y="1481224"/>
            <a:ext cx="1288733" cy="840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tabLst>
                <a:tab pos="101600" algn="l"/>
              </a:tabLst>
              <a:defRPr>
                <a:solidFill>
                  <a:schemeClr val="tx1"/>
                </a:solidFill>
                <a:latin typeface="Calibri" pitchFamily="34" charset="0"/>
                <a:ea typeface="宋体" pitchFamily="2" charset="-122"/>
              </a:defRPr>
            </a:lvl1pPr>
            <a:lvl2pPr marL="742950" indent="-285750" eaLnBrk="0" hangingPunct="0">
              <a:tabLst>
                <a:tab pos="101600" algn="l"/>
              </a:tabLst>
              <a:defRPr>
                <a:solidFill>
                  <a:schemeClr val="tx1"/>
                </a:solidFill>
                <a:latin typeface="Calibri" pitchFamily="34" charset="0"/>
                <a:ea typeface="宋体" pitchFamily="2" charset="-122"/>
              </a:defRPr>
            </a:lvl2pPr>
            <a:lvl3pPr marL="1143000" indent="-228600" eaLnBrk="0" hangingPunct="0">
              <a:tabLst>
                <a:tab pos="101600" algn="l"/>
              </a:tabLst>
              <a:defRPr>
                <a:solidFill>
                  <a:schemeClr val="tx1"/>
                </a:solidFill>
                <a:latin typeface="Calibri" pitchFamily="34" charset="0"/>
                <a:ea typeface="宋体" pitchFamily="2" charset="-122"/>
              </a:defRPr>
            </a:lvl3pPr>
            <a:lvl4pPr marL="1600200" indent="-228600" eaLnBrk="0" hangingPunct="0">
              <a:tabLst>
                <a:tab pos="101600" algn="l"/>
              </a:tabLst>
              <a:defRPr>
                <a:solidFill>
                  <a:schemeClr val="tx1"/>
                </a:solidFill>
                <a:latin typeface="Calibri" pitchFamily="34" charset="0"/>
                <a:ea typeface="宋体" pitchFamily="2" charset="-122"/>
              </a:defRPr>
            </a:lvl4pPr>
            <a:lvl5pPr marL="2057400" indent="-228600" eaLnBrk="0" hangingPunct="0">
              <a:tabLst>
                <a:tab pos="101600" algn="l"/>
              </a:tabLst>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tabLst>
                <a:tab pos="101600" algn="l"/>
              </a:tabLs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tabLst>
                <a:tab pos="101600" algn="l"/>
              </a:tabLs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tabLst>
                <a:tab pos="101600" algn="l"/>
              </a:tabLs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tabLst>
                <a:tab pos="101600" algn="l"/>
              </a:tabLst>
              <a:defRPr>
                <a:solidFill>
                  <a:schemeClr val="tx1"/>
                </a:solidFill>
                <a:latin typeface="Calibri" pitchFamily="34" charset="0"/>
                <a:ea typeface="宋体" pitchFamily="2" charset="-122"/>
              </a:defRPr>
            </a:lvl9pPr>
          </a:lstStyle>
          <a:p>
            <a:pPr>
              <a:lnSpc>
                <a:spcPct val="150000"/>
              </a:lnSpc>
            </a:pPr>
            <a:r>
              <a:rPr lang="zh-CN" altLang="en-US" sz="1080" b="1" dirty="0">
                <a:solidFill>
                  <a:schemeClr val="bg1"/>
                </a:solidFill>
                <a:latin typeface="微软雅黑" pitchFamily="34" charset="-122"/>
                <a:ea typeface="微软雅黑" pitchFamily="34" charset="-122"/>
              </a:rPr>
              <a:t>添加文本说明内容</a:t>
            </a:r>
            <a:endParaRPr lang="en-US" altLang="zh-CN" sz="1080" b="1" dirty="0">
              <a:solidFill>
                <a:schemeClr val="bg1"/>
              </a:solidFill>
              <a:latin typeface="微软雅黑" pitchFamily="34" charset="-122"/>
              <a:ea typeface="微软雅黑" pitchFamily="34" charset="-122"/>
            </a:endParaRPr>
          </a:p>
          <a:p>
            <a:pPr>
              <a:lnSpc>
                <a:spcPct val="150000"/>
              </a:lnSpc>
            </a:pPr>
            <a:r>
              <a:rPr lang="zh-CN" altLang="en-US" sz="1080" b="1" dirty="0">
                <a:solidFill>
                  <a:schemeClr val="bg1"/>
                </a:solidFill>
                <a:latin typeface="微软雅黑" pitchFamily="34" charset="-122"/>
                <a:ea typeface="微软雅黑" pitchFamily="34" charset="-122"/>
              </a:rPr>
              <a:t>添加文本说明内容</a:t>
            </a:r>
          </a:p>
          <a:p>
            <a:pPr>
              <a:lnSpc>
                <a:spcPct val="150000"/>
              </a:lnSpc>
            </a:pPr>
            <a:r>
              <a:rPr lang="zh-CN" altLang="en-US" sz="1080" b="1" dirty="0">
                <a:solidFill>
                  <a:schemeClr val="bg1"/>
                </a:solidFill>
                <a:latin typeface="微软雅黑" pitchFamily="34" charset="-122"/>
                <a:ea typeface="微软雅黑" pitchFamily="34" charset="-122"/>
              </a:rPr>
              <a:t>添加文本说明内容</a:t>
            </a:r>
          </a:p>
        </p:txBody>
      </p:sp>
    </p:spTree>
    <p:extLst>
      <p:ext uri="{BB962C8B-B14F-4D97-AF65-F5344CB8AC3E}">
        <p14:creationId xmlns:p14="http://schemas.microsoft.com/office/powerpoint/2010/main" val="4048260856"/>
      </p:ext>
    </p:extLst>
  </p:cSld>
  <p:clrMapOvr>
    <a:masterClrMapping/>
  </p:clrMapOvr>
  <p:transition spd="slow" advClick="0" advTm="6000">
    <p:wedg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1000"/>
                                        <p:tgtEl>
                                          <p:spTgt spid="21"/>
                                        </p:tgtEl>
                                      </p:cBhvr>
                                    </p:animEffect>
                                  </p:childTnLst>
                                </p:cTn>
                              </p:par>
                            </p:childTnLst>
                          </p:cTn>
                        </p:par>
                        <p:par>
                          <p:cTn id="8" fill="hold">
                            <p:stCondLst>
                              <p:cond delay="1000"/>
                            </p:stCondLst>
                            <p:childTnLst>
                              <p:par>
                                <p:cTn id="9" presetID="23" presetClass="entr" presetSubtype="32" fill="hold" nodeType="afterEffect">
                                  <p:stCondLst>
                                    <p:cond delay="0"/>
                                  </p:stCondLst>
                                  <p:childTnLst>
                                    <p:set>
                                      <p:cBhvr>
                                        <p:cTn id="10" dur="1" fill="hold">
                                          <p:stCondLst>
                                            <p:cond delay="0"/>
                                          </p:stCondLst>
                                        </p:cTn>
                                        <p:tgtEl>
                                          <p:spTgt spid="33"/>
                                        </p:tgtEl>
                                        <p:attrNameLst>
                                          <p:attrName>style.visibility</p:attrName>
                                        </p:attrNameLst>
                                      </p:cBhvr>
                                      <p:to>
                                        <p:strVal val="visible"/>
                                      </p:to>
                                    </p:set>
                                    <p:anim calcmode="lin" valueType="num">
                                      <p:cBhvr>
                                        <p:cTn id="11" dur="250" fill="hold"/>
                                        <p:tgtEl>
                                          <p:spTgt spid="33"/>
                                        </p:tgtEl>
                                        <p:attrNameLst>
                                          <p:attrName>ppt_w</p:attrName>
                                        </p:attrNameLst>
                                      </p:cBhvr>
                                      <p:tavLst>
                                        <p:tav tm="0">
                                          <p:val>
                                            <p:strVal val="4*#ppt_w"/>
                                          </p:val>
                                        </p:tav>
                                        <p:tav tm="100000">
                                          <p:val>
                                            <p:strVal val="#ppt_w"/>
                                          </p:val>
                                        </p:tav>
                                      </p:tavLst>
                                    </p:anim>
                                    <p:anim calcmode="lin" valueType="num">
                                      <p:cBhvr>
                                        <p:cTn id="12" dur="250" fill="hold"/>
                                        <p:tgtEl>
                                          <p:spTgt spid="33"/>
                                        </p:tgtEl>
                                        <p:attrNameLst>
                                          <p:attrName>ppt_h</p:attrName>
                                        </p:attrNameLst>
                                      </p:cBhvr>
                                      <p:tavLst>
                                        <p:tav tm="0">
                                          <p:val>
                                            <p:strVal val="4*#ppt_h"/>
                                          </p:val>
                                        </p:tav>
                                        <p:tav tm="100000">
                                          <p:val>
                                            <p:strVal val="#ppt_h"/>
                                          </p:val>
                                        </p:tav>
                                      </p:tavLst>
                                    </p:anim>
                                  </p:childTnLst>
                                </p:cTn>
                              </p:par>
                              <p:par>
                                <p:cTn id="13" presetID="23" presetClass="entr" presetSubtype="32" fill="hold" nodeType="withEffect">
                                  <p:stCondLst>
                                    <p:cond delay="250"/>
                                  </p:stCondLst>
                                  <p:childTnLst>
                                    <p:set>
                                      <p:cBhvr>
                                        <p:cTn id="14" dur="1" fill="hold">
                                          <p:stCondLst>
                                            <p:cond delay="0"/>
                                          </p:stCondLst>
                                        </p:cTn>
                                        <p:tgtEl>
                                          <p:spTgt spid="24"/>
                                        </p:tgtEl>
                                        <p:attrNameLst>
                                          <p:attrName>style.visibility</p:attrName>
                                        </p:attrNameLst>
                                      </p:cBhvr>
                                      <p:to>
                                        <p:strVal val="visible"/>
                                      </p:to>
                                    </p:set>
                                    <p:anim calcmode="lin" valueType="num">
                                      <p:cBhvr>
                                        <p:cTn id="15" dur="250" fill="hold"/>
                                        <p:tgtEl>
                                          <p:spTgt spid="24"/>
                                        </p:tgtEl>
                                        <p:attrNameLst>
                                          <p:attrName>ppt_w</p:attrName>
                                        </p:attrNameLst>
                                      </p:cBhvr>
                                      <p:tavLst>
                                        <p:tav tm="0">
                                          <p:val>
                                            <p:strVal val="4*#ppt_w"/>
                                          </p:val>
                                        </p:tav>
                                        <p:tav tm="100000">
                                          <p:val>
                                            <p:strVal val="#ppt_w"/>
                                          </p:val>
                                        </p:tav>
                                      </p:tavLst>
                                    </p:anim>
                                    <p:anim calcmode="lin" valueType="num">
                                      <p:cBhvr>
                                        <p:cTn id="16" dur="250" fill="hold"/>
                                        <p:tgtEl>
                                          <p:spTgt spid="24"/>
                                        </p:tgtEl>
                                        <p:attrNameLst>
                                          <p:attrName>ppt_h</p:attrName>
                                        </p:attrNameLst>
                                      </p:cBhvr>
                                      <p:tavLst>
                                        <p:tav tm="0">
                                          <p:val>
                                            <p:strVal val="4*#ppt_h"/>
                                          </p:val>
                                        </p:tav>
                                        <p:tav tm="100000">
                                          <p:val>
                                            <p:strVal val="#ppt_h"/>
                                          </p:val>
                                        </p:tav>
                                      </p:tavLst>
                                    </p:anim>
                                  </p:childTnLst>
                                </p:cTn>
                              </p:par>
                              <p:par>
                                <p:cTn id="17" presetID="23" presetClass="entr" presetSubtype="32" fill="hold" nodeType="withEffect">
                                  <p:stCondLst>
                                    <p:cond delay="500"/>
                                  </p:stCondLst>
                                  <p:childTnLst>
                                    <p:set>
                                      <p:cBhvr>
                                        <p:cTn id="18" dur="1" fill="hold">
                                          <p:stCondLst>
                                            <p:cond delay="0"/>
                                          </p:stCondLst>
                                        </p:cTn>
                                        <p:tgtEl>
                                          <p:spTgt spid="40"/>
                                        </p:tgtEl>
                                        <p:attrNameLst>
                                          <p:attrName>style.visibility</p:attrName>
                                        </p:attrNameLst>
                                      </p:cBhvr>
                                      <p:to>
                                        <p:strVal val="visible"/>
                                      </p:to>
                                    </p:set>
                                    <p:anim calcmode="lin" valueType="num">
                                      <p:cBhvr>
                                        <p:cTn id="19" dur="250" fill="hold"/>
                                        <p:tgtEl>
                                          <p:spTgt spid="40"/>
                                        </p:tgtEl>
                                        <p:attrNameLst>
                                          <p:attrName>ppt_w</p:attrName>
                                        </p:attrNameLst>
                                      </p:cBhvr>
                                      <p:tavLst>
                                        <p:tav tm="0">
                                          <p:val>
                                            <p:strVal val="4*#ppt_w"/>
                                          </p:val>
                                        </p:tav>
                                        <p:tav tm="100000">
                                          <p:val>
                                            <p:strVal val="#ppt_w"/>
                                          </p:val>
                                        </p:tav>
                                      </p:tavLst>
                                    </p:anim>
                                    <p:anim calcmode="lin" valueType="num">
                                      <p:cBhvr>
                                        <p:cTn id="20" dur="250" fill="hold"/>
                                        <p:tgtEl>
                                          <p:spTgt spid="40"/>
                                        </p:tgtEl>
                                        <p:attrNameLst>
                                          <p:attrName>ppt_h</p:attrName>
                                        </p:attrNameLst>
                                      </p:cBhvr>
                                      <p:tavLst>
                                        <p:tav tm="0">
                                          <p:val>
                                            <p:strVal val="4*#ppt_h"/>
                                          </p:val>
                                        </p:tav>
                                        <p:tav tm="100000">
                                          <p:val>
                                            <p:strVal val="#ppt_h"/>
                                          </p:val>
                                        </p:tav>
                                      </p:tavLst>
                                    </p:anim>
                                  </p:childTnLst>
                                </p:cTn>
                              </p:par>
                              <p:par>
                                <p:cTn id="21" presetID="23" presetClass="entr" presetSubtype="32" fill="hold" nodeType="withEffect">
                                  <p:stCondLst>
                                    <p:cond delay="750"/>
                                  </p:stCondLst>
                                  <p:childTnLst>
                                    <p:set>
                                      <p:cBhvr>
                                        <p:cTn id="22" dur="1" fill="hold">
                                          <p:stCondLst>
                                            <p:cond delay="0"/>
                                          </p:stCondLst>
                                        </p:cTn>
                                        <p:tgtEl>
                                          <p:spTgt spid="47"/>
                                        </p:tgtEl>
                                        <p:attrNameLst>
                                          <p:attrName>style.visibility</p:attrName>
                                        </p:attrNameLst>
                                      </p:cBhvr>
                                      <p:to>
                                        <p:strVal val="visible"/>
                                      </p:to>
                                    </p:set>
                                    <p:anim calcmode="lin" valueType="num">
                                      <p:cBhvr>
                                        <p:cTn id="23" dur="250" fill="hold"/>
                                        <p:tgtEl>
                                          <p:spTgt spid="47"/>
                                        </p:tgtEl>
                                        <p:attrNameLst>
                                          <p:attrName>ppt_w</p:attrName>
                                        </p:attrNameLst>
                                      </p:cBhvr>
                                      <p:tavLst>
                                        <p:tav tm="0">
                                          <p:val>
                                            <p:strVal val="4*#ppt_w"/>
                                          </p:val>
                                        </p:tav>
                                        <p:tav tm="100000">
                                          <p:val>
                                            <p:strVal val="#ppt_w"/>
                                          </p:val>
                                        </p:tav>
                                      </p:tavLst>
                                    </p:anim>
                                    <p:anim calcmode="lin" valueType="num">
                                      <p:cBhvr>
                                        <p:cTn id="24" dur="250" fill="hold"/>
                                        <p:tgtEl>
                                          <p:spTgt spid="47"/>
                                        </p:tgtEl>
                                        <p:attrNameLst>
                                          <p:attrName>ppt_h</p:attrName>
                                        </p:attrNameLst>
                                      </p:cBhvr>
                                      <p:tavLst>
                                        <p:tav tm="0">
                                          <p:val>
                                            <p:strVal val="4*#ppt_h"/>
                                          </p:val>
                                        </p:tav>
                                        <p:tav tm="100000">
                                          <p:val>
                                            <p:strVal val="#ppt_h"/>
                                          </p:val>
                                        </p:tav>
                                      </p:tavLst>
                                    </p:anim>
                                  </p:childTnLst>
                                </p:cTn>
                              </p:par>
                              <p:par>
                                <p:cTn id="25" presetID="23" presetClass="entr" presetSubtype="32" fill="hold" nodeType="withEffect">
                                  <p:stCondLst>
                                    <p:cond delay="1000"/>
                                  </p:stCondLst>
                                  <p:childTnLst>
                                    <p:set>
                                      <p:cBhvr>
                                        <p:cTn id="26" dur="1" fill="hold">
                                          <p:stCondLst>
                                            <p:cond delay="0"/>
                                          </p:stCondLst>
                                        </p:cTn>
                                        <p:tgtEl>
                                          <p:spTgt spid="52"/>
                                        </p:tgtEl>
                                        <p:attrNameLst>
                                          <p:attrName>style.visibility</p:attrName>
                                        </p:attrNameLst>
                                      </p:cBhvr>
                                      <p:to>
                                        <p:strVal val="visible"/>
                                      </p:to>
                                    </p:set>
                                    <p:anim calcmode="lin" valueType="num">
                                      <p:cBhvr>
                                        <p:cTn id="27" dur="250" fill="hold"/>
                                        <p:tgtEl>
                                          <p:spTgt spid="52"/>
                                        </p:tgtEl>
                                        <p:attrNameLst>
                                          <p:attrName>ppt_w</p:attrName>
                                        </p:attrNameLst>
                                      </p:cBhvr>
                                      <p:tavLst>
                                        <p:tav tm="0">
                                          <p:val>
                                            <p:strVal val="4*#ppt_w"/>
                                          </p:val>
                                        </p:tav>
                                        <p:tav tm="100000">
                                          <p:val>
                                            <p:strVal val="#ppt_w"/>
                                          </p:val>
                                        </p:tav>
                                      </p:tavLst>
                                    </p:anim>
                                    <p:anim calcmode="lin" valueType="num">
                                      <p:cBhvr>
                                        <p:cTn id="28" dur="250" fill="hold"/>
                                        <p:tgtEl>
                                          <p:spTgt spid="52"/>
                                        </p:tgtEl>
                                        <p:attrNameLst>
                                          <p:attrName>ppt_h</p:attrName>
                                        </p:attrNameLst>
                                      </p:cBhvr>
                                      <p:tavLst>
                                        <p:tav tm="0">
                                          <p:val>
                                            <p:strVal val="4*#ppt_h"/>
                                          </p:val>
                                        </p:tav>
                                        <p:tav tm="100000">
                                          <p:val>
                                            <p:strVal val="#ppt_h"/>
                                          </p:val>
                                        </p:tav>
                                      </p:tavLst>
                                    </p:anim>
                                  </p:childTnLst>
                                </p:cTn>
                              </p:par>
                              <p:par>
                                <p:cTn id="29" presetID="23" presetClass="entr" presetSubtype="32" fill="hold" nodeType="withEffect">
                                  <p:stCondLst>
                                    <p:cond delay="1250"/>
                                  </p:stCondLst>
                                  <p:childTnLst>
                                    <p:set>
                                      <p:cBhvr>
                                        <p:cTn id="30" dur="1" fill="hold">
                                          <p:stCondLst>
                                            <p:cond delay="0"/>
                                          </p:stCondLst>
                                        </p:cTn>
                                        <p:tgtEl>
                                          <p:spTgt spid="59"/>
                                        </p:tgtEl>
                                        <p:attrNameLst>
                                          <p:attrName>style.visibility</p:attrName>
                                        </p:attrNameLst>
                                      </p:cBhvr>
                                      <p:to>
                                        <p:strVal val="visible"/>
                                      </p:to>
                                    </p:set>
                                    <p:anim calcmode="lin" valueType="num">
                                      <p:cBhvr>
                                        <p:cTn id="31" dur="250" fill="hold"/>
                                        <p:tgtEl>
                                          <p:spTgt spid="59"/>
                                        </p:tgtEl>
                                        <p:attrNameLst>
                                          <p:attrName>ppt_w</p:attrName>
                                        </p:attrNameLst>
                                      </p:cBhvr>
                                      <p:tavLst>
                                        <p:tav tm="0">
                                          <p:val>
                                            <p:strVal val="4*#ppt_w"/>
                                          </p:val>
                                        </p:tav>
                                        <p:tav tm="100000">
                                          <p:val>
                                            <p:strVal val="#ppt_w"/>
                                          </p:val>
                                        </p:tav>
                                      </p:tavLst>
                                    </p:anim>
                                    <p:anim calcmode="lin" valueType="num">
                                      <p:cBhvr>
                                        <p:cTn id="32" dur="250" fill="hold"/>
                                        <p:tgtEl>
                                          <p:spTgt spid="59"/>
                                        </p:tgtEl>
                                        <p:attrNameLst>
                                          <p:attrName>ppt_h</p:attrName>
                                        </p:attrNameLst>
                                      </p:cBhvr>
                                      <p:tavLst>
                                        <p:tav tm="0">
                                          <p:val>
                                            <p:strVal val="4*#ppt_h"/>
                                          </p:val>
                                        </p:tav>
                                        <p:tav tm="100000">
                                          <p:val>
                                            <p:strVal val="#ppt_h"/>
                                          </p:val>
                                        </p:tav>
                                      </p:tavLst>
                                    </p:anim>
                                  </p:childTnLst>
                                </p:cTn>
                              </p:par>
                            </p:childTnLst>
                          </p:cTn>
                        </p:par>
                        <p:par>
                          <p:cTn id="33" fill="hold">
                            <p:stCondLst>
                              <p:cond delay="2500"/>
                            </p:stCondLst>
                            <p:childTnLst>
                              <p:par>
                                <p:cTn id="34" presetID="22" presetClass="entr" presetSubtype="1" fill="hold" grpId="0" nodeType="afterEffect">
                                  <p:stCondLst>
                                    <p:cond delay="0"/>
                                  </p:stCondLst>
                                  <p:childTnLst>
                                    <p:set>
                                      <p:cBhvr>
                                        <p:cTn id="35" dur="1" fill="hold">
                                          <p:stCondLst>
                                            <p:cond delay="0"/>
                                          </p:stCondLst>
                                        </p:cTn>
                                        <p:tgtEl>
                                          <p:spTgt spid="32"/>
                                        </p:tgtEl>
                                        <p:attrNameLst>
                                          <p:attrName>style.visibility</p:attrName>
                                        </p:attrNameLst>
                                      </p:cBhvr>
                                      <p:to>
                                        <p:strVal val="visible"/>
                                      </p:to>
                                    </p:set>
                                    <p:animEffect transition="in" filter="wipe(up)">
                                      <p:cBhvr>
                                        <p:cTn id="36" dur="500"/>
                                        <p:tgtEl>
                                          <p:spTgt spid="32"/>
                                        </p:tgtEl>
                                      </p:cBhvr>
                                    </p:animEffect>
                                  </p:childTnLst>
                                </p:cTn>
                              </p:par>
                              <p:par>
                                <p:cTn id="37" presetID="22" presetClass="entr" presetSubtype="1" fill="hold" grpId="0" nodeType="withEffect">
                                  <p:stCondLst>
                                    <p:cond delay="0"/>
                                  </p:stCondLst>
                                  <p:childTnLst>
                                    <p:set>
                                      <p:cBhvr>
                                        <p:cTn id="38" dur="1" fill="hold">
                                          <p:stCondLst>
                                            <p:cond delay="0"/>
                                          </p:stCondLst>
                                        </p:cTn>
                                        <p:tgtEl>
                                          <p:spTgt spid="39"/>
                                        </p:tgtEl>
                                        <p:attrNameLst>
                                          <p:attrName>style.visibility</p:attrName>
                                        </p:attrNameLst>
                                      </p:cBhvr>
                                      <p:to>
                                        <p:strVal val="visible"/>
                                      </p:to>
                                    </p:set>
                                    <p:animEffect transition="in" filter="wipe(up)">
                                      <p:cBhvr>
                                        <p:cTn id="39" dur="500"/>
                                        <p:tgtEl>
                                          <p:spTgt spid="39"/>
                                        </p:tgtEl>
                                      </p:cBhvr>
                                    </p:animEffect>
                                  </p:childTnLst>
                                </p:cTn>
                              </p:par>
                              <p:par>
                                <p:cTn id="40" presetID="22" presetClass="entr" presetSubtype="1" fill="hold" grpId="0" nodeType="withEffect">
                                  <p:stCondLst>
                                    <p:cond delay="0"/>
                                  </p:stCondLst>
                                  <p:childTnLst>
                                    <p:set>
                                      <p:cBhvr>
                                        <p:cTn id="41" dur="1" fill="hold">
                                          <p:stCondLst>
                                            <p:cond delay="0"/>
                                          </p:stCondLst>
                                        </p:cTn>
                                        <p:tgtEl>
                                          <p:spTgt spid="51"/>
                                        </p:tgtEl>
                                        <p:attrNameLst>
                                          <p:attrName>style.visibility</p:attrName>
                                        </p:attrNameLst>
                                      </p:cBhvr>
                                      <p:to>
                                        <p:strVal val="visible"/>
                                      </p:to>
                                    </p:set>
                                    <p:animEffect transition="in" filter="wipe(up)">
                                      <p:cBhvr>
                                        <p:cTn id="42" dur="500"/>
                                        <p:tgtEl>
                                          <p:spTgt spid="51"/>
                                        </p:tgtEl>
                                      </p:cBhvr>
                                    </p:animEffect>
                                  </p:childTnLst>
                                </p:cTn>
                              </p:par>
                              <p:par>
                                <p:cTn id="43" presetID="22" presetClass="entr" presetSubtype="4" fill="hold" grpId="0" nodeType="withEffect">
                                  <p:stCondLst>
                                    <p:cond delay="0"/>
                                  </p:stCondLst>
                                  <p:childTnLst>
                                    <p:set>
                                      <p:cBhvr>
                                        <p:cTn id="44" dur="1" fill="hold">
                                          <p:stCondLst>
                                            <p:cond delay="0"/>
                                          </p:stCondLst>
                                        </p:cTn>
                                        <p:tgtEl>
                                          <p:spTgt spid="23"/>
                                        </p:tgtEl>
                                        <p:attrNameLst>
                                          <p:attrName>style.visibility</p:attrName>
                                        </p:attrNameLst>
                                      </p:cBhvr>
                                      <p:to>
                                        <p:strVal val="visible"/>
                                      </p:to>
                                    </p:set>
                                    <p:animEffect transition="in" filter="wipe(down)">
                                      <p:cBhvr>
                                        <p:cTn id="45" dur="500"/>
                                        <p:tgtEl>
                                          <p:spTgt spid="23"/>
                                        </p:tgtEl>
                                      </p:cBhvr>
                                    </p:animEffect>
                                  </p:childTnLst>
                                </p:cTn>
                              </p:par>
                              <p:par>
                                <p:cTn id="46" presetID="22" presetClass="entr" presetSubtype="4" fill="hold" grpId="0" nodeType="withEffect">
                                  <p:stCondLst>
                                    <p:cond delay="0"/>
                                  </p:stCondLst>
                                  <p:childTnLst>
                                    <p:set>
                                      <p:cBhvr>
                                        <p:cTn id="47" dur="1" fill="hold">
                                          <p:stCondLst>
                                            <p:cond delay="0"/>
                                          </p:stCondLst>
                                        </p:cTn>
                                        <p:tgtEl>
                                          <p:spTgt spid="46"/>
                                        </p:tgtEl>
                                        <p:attrNameLst>
                                          <p:attrName>style.visibility</p:attrName>
                                        </p:attrNameLst>
                                      </p:cBhvr>
                                      <p:to>
                                        <p:strVal val="visible"/>
                                      </p:to>
                                    </p:set>
                                    <p:animEffect transition="in" filter="wipe(down)">
                                      <p:cBhvr>
                                        <p:cTn id="48" dur="500"/>
                                        <p:tgtEl>
                                          <p:spTgt spid="46"/>
                                        </p:tgtEl>
                                      </p:cBhvr>
                                    </p:animEffect>
                                  </p:childTnLst>
                                </p:cTn>
                              </p:par>
                              <p:par>
                                <p:cTn id="49" presetID="22" presetClass="entr" presetSubtype="4" fill="hold" grpId="0" nodeType="withEffect">
                                  <p:stCondLst>
                                    <p:cond delay="0"/>
                                  </p:stCondLst>
                                  <p:childTnLst>
                                    <p:set>
                                      <p:cBhvr>
                                        <p:cTn id="50" dur="1" fill="hold">
                                          <p:stCondLst>
                                            <p:cond delay="0"/>
                                          </p:stCondLst>
                                        </p:cTn>
                                        <p:tgtEl>
                                          <p:spTgt spid="58"/>
                                        </p:tgtEl>
                                        <p:attrNameLst>
                                          <p:attrName>style.visibility</p:attrName>
                                        </p:attrNameLst>
                                      </p:cBhvr>
                                      <p:to>
                                        <p:strVal val="visible"/>
                                      </p:to>
                                    </p:set>
                                    <p:animEffect transition="in" filter="wipe(down)">
                                      <p:cBhvr>
                                        <p:cTn id="51" dur="500"/>
                                        <p:tgtEl>
                                          <p:spTgt spid="58"/>
                                        </p:tgtEl>
                                      </p:cBhvr>
                                    </p:animEffect>
                                  </p:childTnLst>
                                </p:cTn>
                              </p:par>
                            </p:childTnLst>
                          </p:cTn>
                        </p:par>
                        <p:par>
                          <p:cTn id="52" fill="hold">
                            <p:stCondLst>
                              <p:cond delay="3000"/>
                            </p:stCondLst>
                            <p:childTnLst>
                              <p:par>
                                <p:cTn id="53" presetID="21" presetClass="entr" presetSubtype="1" fill="hold" grpId="0" nodeType="afterEffect">
                                  <p:stCondLst>
                                    <p:cond delay="0"/>
                                  </p:stCondLst>
                                  <p:childTnLst>
                                    <p:set>
                                      <p:cBhvr>
                                        <p:cTn id="54" dur="1" fill="hold">
                                          <p:stCondLst>
                                            <p:cond delay="0"/>
                                          </p:stCondLst>
                                        </p:cTn>
                                        <p:tgtEl>
                                          <p:spTgt spid="22"/>
                                        </p:tgtEl>
                                        <p:attrNameLst>
                                          <p:attrName>style.visibility</p:attrName>
                                        </p:attrNameLst>
                                      </p:cBhvr>
                                      <p:to>
                                        <p:strVal val="visible"/>
                                      </p:to>
                                    </p:set>
                                    <p:animEffect transition="in" filter="wheel(1)">
                                      <p:cBhvr>
                                        <p:cTn id="55" dur="1000"/>
                                        <p:tgtEl>
                                          <p:spTgt spid="22"/>
                                        </p:tgtEl>
                                      </p:cBhvr>
                                    </p:animEffect>
                                  </p:childTnLst>
                                </p:cTn>
                              </p:par>
                              <p:par>
                                <p:cTn id="56" presetID="21" presetClass="entr" presetSubtype="1" fill="hold" grpId="0" nodeType="withEffect">
                                  <p:stCondLst>
                                    <p:cond delay="0"/>
                                  </p:stCondLst>
                                  <p:childTnLst>
                                    <p:set>
                                      <p:cBhvr>
                                        <p:cTn id="57" dur="1" fill="hold">
                                          <p:stCondLst>
                                            <p:cond delay="0"/>
                                          </p:stCondLst>
                                        </p:cTn>
                                        <p:tgtEl>
                                          <p:spTgt spid="43"/>
                                        </p:tgtEl>
                                        <p:attrNameLst>
                                          <p:attrName>style.visibility</p:attrName>
                                        </p:attrNameLst>
                                      </p:cBhvr>
                                      <p:to>
                                        <p:strVal val="visible"/>
                                      </p:to>
                                    </p:set>
                                    <p:animEffect transition="in" filter="wheel(1)">
                                      <p:cBhvr>
                                        <p:cTn id="58" dur="1000"/>
                                        <p:tgtEl>
                                          <p:spTgt spid="43"/>
                                        </p:tgtEl>
                                      </p:cBhvr>
                                    </p:animEffect>
                                  </p:childTnLst>
                                </p:cTn>
                              </p:par>
                              <p:par>
                                <p:cTn id="59" presetID="21" presetClass="entr" presetSubtype="1" fill="hold" grpId="0" nodeType="withEffect">
                                  <p:stCondLst>
                                    <p:cond delay="0"/>
                                  </p:stCondLst>
                                  <p:childTnLst>
                                    <p:set>
                                      <p:cBhvr>
                                        <p:cTn id="60" dur="1" fill="hold">
                                          <p:stCondLst>
                                            <p:cond delay="0"/>
                                          </p:stCondLst>
                                        </p:cTn>
                                        <p:tgtEl>
                                          <p:spTgt spid="57"/>
                                        </p:tgtEl>
                                        <p:attrNameLst>
                                          <p:attrName>style.visibility</p:attrName>
                                        </p:attrNameLst>
                                      </p:cBhvr>
                                      <p:to>
                                        <p:strVal val="visible"/>
                                      </p:to>
                                    </p:set>
                                    <p:animEffect transition="in" filter="wheel(1)">
                                      <p:cBhvr>
                                        <p:cTn id="61" dur="1000"/>
                                        <p:tgtEl>
                                          <p:spTgt spid="57"/>
                                        </p:tgtEl>
                                      </p:cBhvr>
                                    </p:animEffect>
                                  </p:childTnLst>
                                </p:cTn>
                              </p:par>
                              <p:par>
                                <p:cTn id="62" presetID="21" presetClass="entr" presetSubtype="1" fill="hold" grpId="0" nodeType="withEffect">
                                  <p:stCondLst>
                                    <p:cond delay="0"/>
                                  </p:stCondLst>
                                  <p:childTnLst>
                                    <p:set>
                                      <p:cBhvr>
                                        <p:cTn id="63" dur="1" fill="hold">
                                          <p:stCondLst>
                                            <p:cond delay="0"/>
                                          </p:stCondLst>
                                        </p:cTn>
                                        <p:tgtEl>
                                          <p:spTgt spid="29"/>
                                        </p:tgtEl>
                                        <p:attrNameLst>
                                          <p:attrName>style.visibility</p:attrName>
                                        </p:attrNameLst>
                                      </p:cBhvr>
                                      <p:to>
                                        <p:strVal val="visible"/>
                                      </p:to>
                                    </p:set>
                                    <p:animEffect transition="in" filter="wheel(1)">
                                      <p:cBhvr>
                                        <p:cTn id="64" dur="1000"/>
                                        <p:tgtEl>
                                          <p:spTgt spid="29"/>
                                        </p:tgtEl>
                                      </p:cBhvr>
                                    </p:animEffect>
                                  </p:childTnLst>
                                </p:cTn>
                              </p:par>
                              <p:par>
                                <p:cTn id="65" presetID="21" presetClass="entr" presetSubtype="1" fill="hold" grpId="0" nodeType="withEffect">
                                  <p:stCondLst>
                                    <p:cond delay="0"/>
                                  </p:stCondLst>
                                  <p:childTnLst>
                                    <p:set>
                                      <p:cBhvr>
                                        <p:cTn id="66" dur="1" fill="hold">
                                          <p:stCondLst>
                                            <p:cond delay="0"/>
                                          </p:stCondLst>
                                        </p:cTn>
                                        <p:tgtEl>
                                          <p:spTgt spid="36"/>
                                        </p:tgtEl>
                                        <p:attrNameLst>
                                          <p:attrName>style.visibility</p:attrName>
                                        </p:attrNameLst>
                                      </p:cBhvr>
                                      <p:to>
                                        <p:strVal val="visible"/>
                                      </p:to>
                                    </p:set>
                                    <p:animEffect transition="in" filter="wheel(1)">
                                      <p:cBhvr>
                                        <p:cTn id="67" dur="1000"/>
                                        <p:tgtEl>
                                          <p:spTgt spid="36"/>
                                        </p:tgtEl>
                                      </p:cBhvr>
                                    </p:animEffect>
                                  </p:childTnLst>
                                </p:cTn>
                              </p:par>
                              <p:par>
                                <p:cTn id="68" presetID="21" presetClass="entr" presetSubtype="1" fill="hold" grpId="0" nodeType="withEffect">
                                  <p:stCondLst>
                                    <p:cond delay="0"/>
                                  </p:stCondLst>
                                  <p:childTnLst>
                                    <p:set>
                                      <p:cBhvr>
                                        <p:cTn id="69" dur="1" fill="hold">
                                          <p:stCondLst>
                                            <p:cond delay="0"/>
                                          </p:stCondLst>
                                        </p:cTn>
                                        <p:tgtEl>
                                          <p:spTgt spid="50"/>
                                        </p:tgtEl>
                                        <p:attrNameLst>
                                          <p:attrName>style.visibility</p:attrName>
                                        </p:attrNameLst>
                                      </p:cBhvr>
                                      <p:to>
                                        <p:strVal val="visible"/>
                                      </p:to>
                                    </p:set>
                                    <p:animEffect transition="in" filter="wheel(1)">
                                      <p:cBhvr>
                                        <p:cTn id="70" dur="1000"/>
                                        <p:tgtEl>
                                          <p:spTgt spid="50"/>
                                        </p:tgtEl>
                                      </p:cBhvr>
                                    </p:animEffect>
                                  </p:childTnLst>
                                </p:cTn>
                              </p:par>
                            </p:childTnLst>
                          </p:cTn>
                        </p:par>
                        <p:par>
                          <p:cTn id="71" fill="hold">
                            <p:stCondLst>
                              <p:cond delay="4000"/>
                            </p:stCondLst>
                            <p:childTnLst>
                              <p:par>
                                <p:cTn id="72" presetID="42" presetClass="entr" presetSubtype="0" fill="hold" grpId="0" nodeType="afterEffect">
                                  <p:stCondLst>
                                    <p:cond delay="0"/>
                                  </p:stCondLst>
                                  <p:childTnLst>
                                    <p:set>
                                      <p:cBhvr>
                                        <p:cTn id="73" dur="1" fill="hold">
                                          <p:stCondLst>
                                            <p:cond delay="0"/>
                                          </p:stCondLst>
                                        </p:cTn>
                                        <p:tgtEl>
                                          <p:spTgt spid="27"/>
                                        </p:tgtEl>
                                        <p:attrNameLst>
                                          <p:attrName>style.visibility</p:attrName>
                                        </p:attrNameLst>
                                      </p:cBhvr>
                                      <p:to>
                                        <p:strVal val="visible"/>
                                      </p:to>
                                    </p:set>
                                    <p:animEffect transition="in" filter="fade">
                                      <p:cBhvr>
                                        <p:cTn id="74" dur="500"/>
                                        <p:tgtEl>
                                          <p:spTgt spid="27"/>
                                        </p:tgtEl>
                                      </p:cBhvr>
                                    </p:animEffect>
                                    <p:anim calcmode="lin" valueType="num">
                                      <p:cBhvr>
                                        <p:cTn id="75" dur="500" fill="hold"/>
                                        <p:tgtEl>
                                          <p:spTgt spid="27"/>
                                        </p:tgtEl>
                                        <p:attrNameLst>
                                          <p:attrName>ppt_x</p:attrName>
                                        </p:attrNameLst>
                                      </p:cBhvr>
                                      <p:tavLst>
                                        <p:tav tm="0">
                                          <p:val>
                                            <p:strVal val="#ppt_x"/>
                                          </p:val>
                                        </p:tav>
                                        <p:tav tm="100000">
                                          <p:val>
                                            <p:strVal val="#ppt_x"/>
                                          </p:val>
                                        </p:tav>
                                      </p:tavLst>
                                    </p:anim>
                                    <p:anim calcmode="lin" valueType="num">
                                      <p:cBhvr>
                                        <p:cTn id="76" dur="500" fill="hold"/>
                                        <p:tgtEl>
                                          <p:spTgt spid="27"/>
                                        </p:tgtEl>
                                        <p:attrNameLst>
                                          <p:attrName>ppt_y</p:attrName>
                                        </p:attrNameLst>
                                      </p:cBhvr>
                                      <p:tavLst>
                                        <p:tav tm="0">
                                          <p:val>
                                            <p:strVal val="#ppt_y+.1"/>
                                          </p:val>
                                        </p:tav>
                                        <p:tav tm="100000">
                                          <p:val>
                                            <p:strVal val="#ppt_y"/>
                                          </p:val>
                                        </p:tav>
                                      </p:tavLst>
                                    </p:anim>
                                  </p:childTnLst>
                                </p:cTn>
                              </p:par>
                              <p:par>
                                <p:cTn id="77" presetID="42" presetClass="entr" presetSubtype="0" fill="hold" grpId="0" nodeType="withEffect">
                                  <p:stCondLst>
                                    <p:cond delay="0"/>
                                  </p:stCondLst>
                                  <p:childTnLst>
                                    <p:set>
                                      <p:cBhvr>
                                        <p:cTn id="78" dur="1" fill="hold">
                                          <p:stCondLst>
                                            <p:cond delay="0"/>
                                          </p:stCondLst>
                                        </p:cTn>
                                        <p:tgtEl>
                                          <p:spTgt spid="28"/>
                                        </p:tgtEl>
                                        <p:attrNameLst>
                                          <p:attrName>style.visibility</p:attrName>
                                        </p:attrNameLst>
                                      </p:cBhvr>
                                      <p:to>
                                        <p:strVal val="visible"/>
                                      </p:to>
                                    </p:set>
                                    <p:animEffect transition="in" filter="fade">
                                      <p:cBhvr>
                                        <p:cTn id="79" dur="500"/>
                                        <p:tgtEl>
                                          <p:spTgt spid="28"/>
                                        </p:tgtEl>
                                      </p:cBhvr>
                                    </p:animEffect>
                                    <p:anim calcmode="lin" valueType="num">
                                      <p:cBhvr>
                                        <p:cTn id="80" dur="500" fill="hold"/>
                                        <p:tgtEl>
                                          <p:spTgt spid="28"/>
                                        </p:tgtEl>
                                        <p:attrNameLst>
                                          <p:attrName>ppt_x</p:attrName>
                                        </p:attrNameLst>
                                      </p:cBhvr>
                                      <p:tavLst>
                                        <p:tav tm="0">
                                          <p:val>
                                            <p:strVal val="#ppt_x"/>
                                          </p:val>
                                        </p:tav>
                                        <p:tav tm="100000">
                                          <p:val>
                                            <p:strVal val="#ppt_x"/>
                                          </p:val>
                                        </p:tav>
                                      </p:tavLst>
                                    </p:anim>
                                    <p:anim calcmode="lin" valueType="num">
                                      <p:cBhvr>
                                        <p:cTn id="81" dur="500" fill="hold"/>
                                        <p:tgtEl>
                                          <p:spTgt spid="28"/>
                                        </p:tgtEl>
                                        <p:attrNameLst>
                                          <p:attrName>ppt_y</p:attrName>
                                        </p:attrNameLst>
                                      </p:cBhvr>
                                      <p:tavLst>
                                        <p:tav tm="0">
                                          <p:val>
                                            <p:strVal val="#ppt_y+.1"/>
                                          </p:val>
                                        </p:tav>
                                        <p:tav tm="100000">
                                          <p:val>
                                            <p:strVal val="#ppt_y"/>
                                          </p:val>
                                        </p:tav>
                                      </p:tavLst>
                                    </p:anim>
                                  </p:childTnLst>
                                </p:cTn>
                              </p:par>
                              <p:par>
                                <p:cTn id="82" presetID="42" presetClass="entr" presetSubtype="0" fill="hold" grpId="0" nodeType="withEffect">
                                  <p:stCondLst>
                                    <p:cond delay="0"/>
                                  </p:stCondLst>
                                  <p:childTnLst>
                                    <p:set>
                                      <p:cBhvr>
                                        <p:cTn id="83" dur="1" fill="hold">
                                          <p:stCondLst>
                                            <p:cond delay="0"/>
                                          </p:stCondLst>
                                        </p:cTn>
                                        <p:tgtEl>
                                          <p:spTgt spid="44"/>
                                        </p:tgtEl>
                                        <p:attrNameLst>
                                          <p:attrName>style.visibility</p:attrName>
                                        </p:attrNameLst>
                                      </p:cBhvr>
                                      <p:to>
                                        <p:strVal val="visible"/>
                                      </p:to>
                                    </p:set>
                                    <p:animEffect transition="in" filter="fade">
                                      <p:cBhvr>
                                        <p:cTn id="84" dur="500"/>
                                        <p:tgtEl>
                                          <p:spTgt spid="44"/>
                                        </p:tgtEl>
                                      </p:cBhvr>
                                    </p:animEffect>
                                    <p:anim calcmode="lin" valueType="num">
                                      <p:cBhvr>
                                        <p:cTn id="85" dur="500" fill="hold"/>
                                        <p:tgtEl>
                                          <p:spTgt spid="44"/>
                                        </p:tgtEl>
                                        <p:attrNameLst>
                                          <p:attrName>ppt_x</p:attrName>
                                        </p:attrNameLst>
                                      </p:cBhvr>
                                      <p:tavLst>
                                        <p:tav tm="0">
                                          <p:val>
                                            <p:strVal val="#ppt_x"/>
                                          </p:val>
                                        </p:tav>
                                        <p:tav tm="100000">
                                          <p:val>
                                            <p:strVal val="#ppt_x"/>
                                          </p:val>
                                        </p:tav>
                                      </p:tavLst>
                                    </p:anim>
                                    <p:anim calcmode="lin" valueType="num">
                                      <p:cBhvr>
                                        <p:cTn id="86" dur="500" fill="hold"/>
                                        <p:tgtEl>
                                          <p:spTgt spid="44"/>
                                        </p:tgtEl>
                                        <p:attrNameLst>
                                          <p:attrName>ppt_y</p:attrName>
                                        </p:attrNameLst>
                                      </p:cBhvr>
                                      <p:tavLst>
                                        <p:tav tm="0">
                                          <p:val>
                                            <p:strVal val="#ppt_y+.1"/>
                                          </p:val>
                                        </p:tav>
                                        <p:tav tm="100000">
                                          <p:val>
                                            <p:strVal val="#ppt_y"/>
                                          </p:val>
                                        </p:tav>
                                      </p:tavLst>
                                    </p:anim>
                                  </p:childTnLst>
                                </p:cTn>
                              </p:par>
                              <p:par>
                                <p:cTn id="87" presetID="42" presetClass="entr" presetSubtype="0" fill="hold" grpId="0" nodeType="withEffect">
                                  <p:stCondLst>
                                    <p:cond delay="0"/>
                                  </p:stCondLst>
                                  <p:childTnLst>
                                    <p:set>
                                      <p:cBhvr>
                                        <p:cTn id="88" dur="1" fill="hold">
                                          <p:stCondLst>
                                            <p:cond delay="0"/>
                                          </p:stCondLst>
                                        </p:cTn>
                                        <p:tgtEl>
                                          <p:spTgt spid="45"/>
                                        </p:tgtEl>
                                        <p:attrNameLst>
                                          <p:attrName>style.visibility</p:attrName>
                                        </p:attrNameLst>
                                      </p:cBhvr>
                                      <p:to>
                                        <p:strVal val="visible"/>
                                      </p:to>
                                    </p:set>
                                    <p:animEffect transition="in" filter="fade">
                                      <p:cBhvr>
                                        <p:cTn id="89" dur="500"/>
                                        <p:tgtEl>
                                          <p:spTgt spid="45"/>
                                        </p:tgtEl>
                                      </p:cBhvr>
                                    </p:animEffect>
                                    <p:anim calcmode="lin" valueType="num">
                                      <p:cBhvr>
                                        <p:cTn id="90" dur="500" fill="hold"/>
                                        <p:tgtEl>
                                          <p:spTgt spid="45"/>
                                        </p:tgtEl>
                                        <p:attrNameLst>
                                          <p:attrName>ppt_x</p:attrName>
                                        </p:attrNameLst>
                                      </p:cBhvr>
                                      <p:tavLst>
                                        <p:tav tm="0">
                                          <p:val>
                                            <p:strVal val="#ppt_x"/>
                                          </p:val>
                                        </p:tav>
                                        <p:tav tm="100000">
                                          <p:val>
                                            <p:strVal val="#ppt_x"/>
                                          </p:val>
                                        </p:tav>
                                      </p:tavLst>
                                    </p:anim>
                                    <p:anim calcmode="lin" valueType="num">
                                      <p:cBhvr>
                                        <p:cTn id="91" dur="500" fill="hold"/>
                                        <p:tgtEl>
                                          <p:spTgt spid="45"/>
                                        </p:tgtEl>
                                        <p:attrNameLst>
                                          <p:attrName>ppt_y</p:attrName>
                                        </p:attrNameLst>
                                      </p:cBhvr>
                                      <p:tavLst>
                                        <p:tav tm="0">
                                          <p:val>
                                            <p:strVal val="#ppt_y+.1"/>
                                          </p:val>
                                        </p:tav>
                                        <p:tav tm="100000">
                                          <p:val>
                                            <p:strVal val="#ppt_y"/>
                                          </p:val>
                                        </p:tav>
                                      </p:tavLst>
                                    </p:anim>
                                  </p:childTnLst>
                                </p:cTn>
                              </p:par>
                              <p:par>
                                <p:cTn id="92" presetID="42" presetClass="entr" presetSubtype="0" fill="hold" grpId="0" nodeType="withEffect">
                                  <p:stCondLst>
                                    <p:cond delay="0"/>
                                  </p:stCondLst>
                                  <p:childTnLst>
                                    <p:set>
                                      <p:cBhvr>
                                        <p:cTn id="93" dur="1" fill="hold">
                                          <p:stCondLst>
                                            <p:cond delay="0"/>
                                          </p:stCondLst>
                                        </p:cTn>
                                        <p:tgtEl>
                                          <p:spTgt spid="62"/>
                                        </p:tgtEl>
                                        <p:attrNameLst>
                                          <p:attrName>style.visibility</p:attrName>
                                        </p:attrNameLst>
                                      </p:cBhvr>
                                      <p:to>
                                        <p:strVal val="visible"/>
                                      </p:to>
                                    </p:set>
                                    <p:animEffect transition="in" filter="fade">
                                      <p:cBhvr>
                                        <p:cTn id="94" dur="500"/>
                                        <p:tgtEl>
                                          <p:spTgt spid="62"/>
                                        </p:tgtEl>
                                      </p:cBhvr>
                                    </p:animEffect>
                                    <p:anim calcmode="lin" valueType="num">
                                      <p:cBhvr>
                                        <p:cTn id="95" dur="500" fill="hold"/>
                                        <p:tgtEl>
                                          <p:spTgt spid="62"/>
                                        </p:tgtEl>
                                        <p:attrNameLst>
                                          <p:attrName>ppt_x</p:attrName>
                                        </p:attrNameLst>
                                      </p:cBhvr>
                                      <p:tavLst>
                                        <p:tav tm="0">
                                          <p:val>
                                            <p:strVal val="#ppt_x"/>
                                          </p:val>
                                        </p:tav>
                                        <p:tav tm="100000">
                                          <p:val>
                                            <p:strVal val="#ppt_x"/>
                                          </p:val>
                                        </p:tav>
                                      </p:tavLst>
                                    </p:anim>
                                    <p:anim calcmode="lin" valueType="num">
                                      <p:cBhvr>
                                        <p:cTn id="96" dur="500" fill="hold"/>
                                        <p:tgtEl>
                                          <p:spTgt spid="62"/>
                                        </p:tgtEl>
                                        <p:attrNameLst>
                                          <p:attrName>ppt_y</p:attrName>
                                        </p:attrNameLst>
                                      </p:cBhvr>
                                      <p:tavLst>
                                        <p:tav tm="0">
                                          <p:val>
                                            <p:strVal val="#ppt_y+.1"/>
                                          </p:val>
                                        </p:tav>
                                        <p:tav tm="100000">
                                          <p:val>
                                            <p:strVal val="#ppt_y"/>
                                          </p:val>
                                        </p:tav>
                                      </p:tavLst>
                                    </p:anim>
                                  </p:childTnLst>
                                </p:cTn>
                              </p:par>
                              <p:par>
                                <p:cTn id="97" presetID="42" presetClass="entr" presetSubtype="0" fill="hold" grpId="0" nodeType="withEffect">
                                  <p:stCondLst>
                                    <p:cond delay="0"/>
                                  </p:stCondLst>
                                  <p:childTnLst>
                                    <p:set>
                                      <p:cBhvr>
                                        <p:cTn id="98" dur="1" fill="hold">
                                          <p:stCondLst>
                                            <p:cond delay="0"/>
                                          </p:stCondLst>
                                        </p:cTn>
                                        <p:tgtEl>
                                          <p:spTgt spid="63"/>
                                        </p:tgtEl>
                                        <p:attrNameLst>
                                          <p:attrName>style.visibility</p:attrName>
                                        </p:attrNameLst>
                                      </p:cBhvr>
                                      <p:to>
                                        <p:strVal val="visible"/>
                                      </p:to>
                                    </p:set>
                                    <p:animEffect transition="in" filter="fade">
                                      <p:cBhvr>
                                        <p:cTn id="99" dur="500"/>
                                        <p:tgtEl>
                                          <p:spTgt spid="63"/>
                                        </p:tgtEl>
                                      </p:cBhvr>
                                    </p:animEffect>
                                    <p:anim calcmode="lin" valueType="num">
                                      <p:cBhvr>
                                        <p:cTn id="100" dur="500" fill="hold"/>
                                        <p:tgtEl>
                                          <p:spTgt spid="63"/>
                                        </p:tgtEl>
                                        <p:attrNameLst>
                                          <p:attrName>ppt_x</p:attrName>
                                        </p:attrNameLst>
                                      </p:cBhvr>
                                      <p:tavLst>
                                        <p:tav tm="0">
                                          <p:val>
                                            <p:strVal val="#ppt_x"/>
                                          </p:val>
                                        </p:tav>
                                        <p:tav tm="100000">
                                          <p:val>
                                            <p:strVal val="#ppt_x"/>
                                          </p:val>
                                        </p:tav>
                                      </p:tavLst>
                                    </p:anim>
                                    <p:anim calcmode="lin" valueType="num">
                                      <p:cBhvr>
                                        <p:cTn id="101" dur="500" fill="hold"/>
                                        <p:tgtEl>
                                          <p:spTgt spid="63"/>
                                        </p:tgtEl>
                                        <p:attrNameLst>
                                          <p:attrName>ppt_y</p:attrName>
                                        </p:attrNameLst>
                                      </p:cBhvr>
                                      <p:tavLst>
                                        <p:tav tm="0">
                                          <p:val>
                                            <p:strVal val="#ppt_y+.1"/>
                                          </p:val>
                                        </p:tav>
                                        <p:tav tm="100000">
                                          <p:val>
                                            <p:strVal val="#ppt_y"/>
                                          </p:val>
                                        </p:tav>
                                      </p:tavLst>
                                    </p:anim>
                                  </p:childTnLst>
                                </p:cTn>
                              </p:par>
                              <p:par>
                                <p:cTn id="102" presetID="42" presetClass="entr" presetSubtype="0" fill="hold" grpId="0" nodeType="withEffect">
                                  <p:stCondLst>
                                    <p:cond delay="0"/>
                                  </p:stCondLst>
                                  <p:childTnLst>
                                    <p:set>
                                      <p:cBhvr>
                                        <p:cTn id="103" dur="1" fill="hold">
                                          <p:stCondLst>
                                            <p:cond delay="0"/>
                                          </p:stCondLst>
                                        </p:cTn>
                                        <p:tgtEl>
                                          <p:spTgt spid="30"/>
                                        </p:tgtEl>
                                        <p:attrNameLst>
                                          <p:attrName>style.visibility</p:attrName>
                                        </p:attrNameLst>
                                      </p:cBhvr>
                                      <p:to>
                                        <p:strVal val="visible"/>
                                      </p:to>
                                    </p:set>
                                    <p:animEffect transition="in" filter="fade">
                                      <p:cBhvr>
                                        <p:cTn id="104" dur="500"/>
                                        <p:tgtEl>
                                          <p:spTgt spid="30"/>
                                        </p:tgtEl>
                                      </p:cBhvr>
                                    </p:animEffect>
                                    <p:anim calcmode="lin" valueType="num">
                                      <p:cBhvr>
                                        <p:cTn id="105" dur="500" fill="hold"/>
                                        <p:tgtEl>
                                          <p:spTgt spid="30"/>
                                        </p:tgtEl>
                                        <p:attrNameLst>
                                          <p:attrName>ppt_x</p:attrName>
                                        </p:attrNameLst>
                                      </p:cBhvr>
                                      <p:tavLst>
                                        <p:tav tm="0">
                                          <p:val>
                                            <p:strVal val="#ppt_x"/>
                                          </p:val>
                                        </p:tav>
                                        <p:tav tm="100000">
                                          <p:val>
                                            <p:strVal val="#ppt_x"/>
                                          </p:val>
                                        </p:tav>
                                      </p:tavLst>
                                    </p:anim>
                                    <p:anim calcmode="lin" valueType="num">
                                      <p:cBhvr>
                                        <p:cTn id="106" dur="500" fill="hold"/>
                                        <p:tgtEl>
                                          <p:spTgt spid="30"/>
                                        </p:tgtEl>
                                        <p:attrNameLst>
                                          <p:attrName>ppt_y</p:attrName>
                                        </p:attrNameLst>
                                      </p:cBhvr>
                                      <p:tavLst>
                                        <p:tav tm="0">
                                          <p:val>
                                            <p:strVal val="#ppt_y+.1"/>
                                          </p:val>
                                        </p:tav>
                                        <p:tav tm="100000">
                                          <p:val>
                                            <p:strVal val="#ppt_y"/>
                                          </p:val>
                                        </p:tav>
                                      </p:tavLst>
                                    </p:anim>
                                  </p:childTnLst>
                                </p:cTn>
                              </p:par>
                              <p:par>
                                <p:cTn id="107" presetID="42" presetClass="entr" presetSubtype="0" fill="hold" grpId="0" nodeType="withEffect">
                                  <p:stCondLst>
                                    <p:cond delay="0"/>
                                  </p:stCondLst>
                                  <p:childTnLst>
                                    <p:set>
                                      <p:cBhvr>
                                        <p:cTn id="108" dur="1" fill="hold">
                                          <p:stCondLst>
                                            <p:cond delay="0"/>
                                          </p:stCondLst>
                                        </p:cTn>
                                        <p:tgtEl>
                                          <p:spTgt spid="31"/>
                                        </p:tgtEl>
                                        <p:attrNameLst>
                                          <p:attrName>style.visibility</p:attrName>
                                        </p:attrNameLst>
                                      </p:cBhvr>
                                      <p:to>
                                        <p:strVal val="visible"/>
                                      </p:to>
                                    </p:set>
                                    <p:animEffect transition="in" filter="fade">
                                      <p:cBhvr>
                                        <p:cTn id="109" dur="500"/>
                                        <p:tgtEl>
                                          <p:spTgt spid="31"/>
                                        </p:tgtEl>
                                      </p:cBhvr>
                                    </p:animEffect>
                                    <p:anim calcmode="lin" valueType="num">
                                      <p:cBhvr>
                                        <p:cTn id="110" dur="500" fill="hold"/>
                                        <p:tgtEl>
                                          <p:spTgt spid="31"/>
                                        </p:tgtEl>
                                        <p:attrNameLst>
                                          <p:attrName>ppt_x</p:attrName>
                                        </p:attrNameLst>
                                      </p:cBhvr>
                                      <p:tavLst>
                                        <p:tav tm="0">
                                          <p:val>
                                            <p:strVal val="#ppt_x"/>
                                          </p:val>
                                        </p:tav>
                                        <p:tav tm="100000">
                                          <p:val>
                                            <p:strVal val="#ppt_x"/>
                                          </p:val>
                                        </p:tav>
                                      </p:tavLst>
                                    </p:anim>
                                    <p:anim calcmode="lin" valueType="num">
                                      <p:cBhvr>
                                        <p:cTn id="111" dur="500" fill="hold"/>
                                        <p:tgtEl>
                                          <p:spTgt spid="31"/>
                                        </p:tgtEl>
                                        <p:attrNameLst>
                                          <p:attrName>ppt_y</p:attrName>
                                        </p:attrNameLst>
                                      </p:cBhvr>
                                      <p:tavLst>
                                        <p:tav tm="0">
                                          <p:val>
                                            <p:strVal val="#ppt_y+.1"/>
                                          </p:val>
                                        </p:tav>
                                        <p:tav tm="100000">
                                          <p:val>
                                            <p:strVal val="#ppt_y"/>
                                          </p:val>
                                        </p:tav>
                                      </p:tavLst>
                                    </p:anim>
                                  </p:childTnLst>
                                </p:cTn>
                              </p:par>
                              <p:par>
                                <p:cTn id="112" presetID="42" presetClass="entr" presetSubtype="0" fill="hold" grpId="0" nodeType="withEffect">
                                  <p:stCondLst>
                                    <p:cond delay="0"/>
                                  </p:stCondLst>
                                  <p:childTnLst>
                                    <p:set>
                                      <p:cBhvr>
                                        <p:cTn id="113" dur="1" fill="hold">
                                          <p:stCondLst>
                                            <p:cond delay="0"/>
                                          </p:stCondLst>
                                        </p:cTn>
                                        <p:tgtEl>
                                          <p:spTgt spid="37"/>
                                        </p:tgtEl>
                                        <p:attrNameLst>
                                          <p:attrName>style.visibility</p:attrName>
                                        </p:attrNameLst>
                                      </p:cBhvr>
                                      <p:to>
                                        <p:strVal val="visible"/>
                                      </p:to>
                                    </p:set>
                                    <p:animEffect transition="in" filter="fade">
                                      <p:cBhvr>
                                        <p:cTn id="114" dur="500"/>
                                        <p:tgtEl>
                                          <p:spTgt spid="37"/>
                                        </p:tgtEl>
                                      </p:cBhvr>
                                    </p:animEffect>
                                    <p:anim calcmode="lin" valueType="num">
                                      <p:cBhvr>
                                        <p:cTn id="115" dur="500" fill="hold"/>
                                        <p:tgtEl>
                                          <p:spTgt spid="37"/>
                                        </p:tgtEl>
                                        <p:attrNameLst>
                                          <p:attrName>ppt_x</p:attrName>
                                        </p:attrNameLst>
                                      </p:cBhvr>
                                      <p:tavLst>
                                        <p:tav tm="0">
                                          <p:val>
                                            <p:strVal val="#ppt_x"/>
                                          </p:val>
                                        </p:tav>
                                        <p:tav tm="100000">
                                          <p:val>
                                            <p:strVal val="#ppt_x"/>
                                          </p:val>
                                        </p:tav>
                                      </p:tavLst>
                                    </p:anim>
                                    <p:anim calcmode="lin" valueType="num">
                                      <p:cBhvr>
                                        <p:cTn id="116" dur="500" fill="hold"/>
                                        <p:tgtEl>
                                          <p:spTgt spid="37"/>
                                        </p:tgtEl>
                                        <p:attrNameLst>
                                          <p:attrName>ppt_y</p:attrName>
                                        </p:attrNameLst>
                                      </p:cBhvr>
                                      <p:tavLst>
                                        <p:tav tm="0">
                                          <p:val>
                                            <p:strVal val="#ppt_y+.1"/>
                                          </p:val>
                                        </p:tav>
                                        <p:tav tm="100000">
                                          <p:val>
                                            <p:strVal val="#ppt_y"/>
                                          </p:val>
                                        </p:tav>
                                      </p:tavLst>
                                    </p:anim>
                                  </p:childTnLst>
                                </p:cTn>
                              </p:par>
                              <p:par>
                                <p:cTn id="117" presetID="42" presetClass="entr" presetSubtype="0" fill="hold" grpId="0" nodeType="withEffect">
                                  <p:stCondLst>
                                    <p:cond delay="0"/>
                                  </p:stCondLst>
                                  <p:childTnLst>
                                    <p:set>
                                      <p:cBhvr>
                                        <p:cTn id="118" dur="1" fill="hold">
                                          <p:stCondLst>
                                            <p:cond delay="0"/>
                                          </p:stCondLst>
                                        </p:cTn>
                                        <p:tgtEl>
                                          <p:spTgt spid="38"/>
                                        </p:tgtEl>
                                        <p:attrNameLst>
                                          <p:attrName>style.visibility</p:attrName>
                                        </p:attrNameLst>
                                      </p:cBhvr>
                                      <p:to>
                                        <p:strVal val="visible"/>
                                      </p:to>
                                    </p:set>
                                    <p:animEffect transition="in" filter="fade">
                                      <p:cBhvr>
                                        <p:cTn id="119" dur="500"/>
                                        <p:tgtEl>
                                          <p:spTgt spid="38"/>
                                        </p:tgtEl>
                                      </p:cBhvr>
                                    </p:animEffect>
                                    <p:anim calcmode="lin" valueType="num">
                                      <p:cBhvr>
                                        <p:cTn id="120" dur="500" fill="hold"/>
                                        <p:tgtEl>
                                          <p:spTgt spid="38"/>
                                        </p:tgtEl>
                                        <p:attrNameLst>
                                          <p:attrName>ppt_x</p:attrName>
                                        </p:attrNameLst>
                                      </p:cBhvr>
                                      <p:tavLst>
                                        <p:tav tm="0">
                                          <p:val>
                                            <p:strVal val="#ppt_x"/>
                                          </p:val>
                                        </p:tav>
                                        <p:tav tm="100000">
                                          <p:val>
                                            <p:strVal val="#ppt_x"/>
                                          </p:val>
                                        </p:tav>
                                      </p:tavLst>
                                    </p:anim>
                                    <p:anim calcmode="lin" valueType="num">
                                      <p:cBhvr>
                                        <p:cTn id="121" dur="500" fill="hold"/>
                                        <p:tgtEl>
                                          <p:spTgt spid="38"/>
                                        </p:tgtEl>
                                        <p:attrNameLst>
                                          <p:attrName>ppt_y</p:attrName>
                                        </p:attrNameLst>
                                      </p:cBhvr>
                                      <p:tavLst>
                                        <p:tav tm="0">
                                          <p:val>
                                            <p:strVal val="#ppt_y+.1"/>
                                          </p:val>
                                        </p:tav>
                                        <p:tav tm="100000">
                                          <p:val>
                                            <p:strVal val="#ppt_y"/>
                                          </p:val>
                                        </p:tav>
                                      </p:tavLst>
                                    </p:anim>
                                  </p:childTnLst>
                                </p:cTn>
                              </p:par>
                              <p:par>
                                <p:cTn id="122" presetID="42" presetClass="entr" presetSubtype="0" fill="hold" grpId="0" nodeType="withEffect">
                                  <p:stCondLst>
                                    <p:cond delay="0"/>
                                  </p:stCondLst>
                                  <p:childTnLst>
                                    <p:set>
                                      <p:cBhvr>
                                        <p:cTn id="123" dur="1" fill="hold">
                                          <p:stCondLst>
                                            <p:cond delay="0"/>
                                          </p:stCondLst>
                                        </p:cTn>
                                        <p:tgtEl>
                                          <p:spTgt spid="55"/>
                                        </p:tgtEl>
                                        <p:attrNameLst>
                                          <p:attrName>style.visibility</p:attrName>
                                        </p:attrNameLst>
                                      </p:cBhvr>
                                      <p:to>
                                        <p:strVal val="visible"/>
                                      </p:to>
                                    </p:set>
                                    <p:animEffect transition="in" filter="fade">
                                      <p:cBhvr>
                                        <p:cTn id="124" dur="500"/>
                                        <p:tgtEl>
                                          <p:spTgt spid="55"/>
                                        </p:tgtEl>
                                      </p:cBhvr>
                                    </p:animEffect>
                                    <p:anim calcmode="lin" valueType="num">
                                      <p:cBhvr>
                                        <p:cTn id="125" dur="500" fill="hold"/>
                                        <p:tgtEl>
                                          <p:spTgt spid="55"/>
                                        </p:tgtEl>
                                        <p:attrNameLst>
                                          <p:attrName>ppt_x</p:attrName>
                                        </p:attrNameLst>
                                      </p:cBhvr>
                                      <p:tavLst>
                                        <p:tav tm="0">
                                          <p:val>
                                            <p:strVal val="#ppt_x"/>
                                          </p:val>
                                        </p:tav>
                                        <p:tav tm="100000">
                                          <p:val>
                                            <p:strVal val="#ppt_x"/>
                                          </p:val>
                                        </p:tav>
                                      </p:tavLst>
                                    </p:anim>
                                    <p:anim calcmode="lin" valueType="num">
                                      <p:cBhvr>
                                        <p:cTn id="126" dur="500" fill="hold"/>
                                        <p:tgtEl>
                                          <p:spTgt spid="55"/>
                                        </p:tgtEl>
                                        <p:attrNameLst>
                                          <p:attrName>ppt_y</p:attrName>
                                        </p:attrNameLst>
                                      </p:cBhvr>
                                      <p:tavLst>
                                        <p:tav tm="0">
                                          <p:val>
                                            <p:strVal val="#ppt_y+.1"/>
                                          </p:val>
                                        </p:tav>
                                        <p:tav tm="100000">
                                          <p:val>
                                            <p:strVal val="#ppt_y"/>
                                          </p:val>
                                        </p:tav>
                                      </p:tavLst>
                                    </p:anim>
                                  </p:childTnLst>
                                </p:cTn>
                              </p:par>
                              <p:par>
                                <p:cTn id="127" presetID="42" presetClass="entr" presetSubtype="0" fill="hold" grpId="0" nodeType="withEffect">
                                  <p:stCondLst>
                                    <p:cond delay="0"/>
                                  </p:stCondLst>
                                  <p:childTnLst>
                                    <p:set>
                                      <p:cBhvr>
                                        <p:cTn id="128" dur="1" fill="hold">
                                          <p:stCondLst>
                                            <p:cond delay="0"/>
                                          </p:stCondLst>
                                        </p:cTn>
                                        <p:tgtEl>
                                          <p:spTgt spid="56"/>
                                        </p:tgtEl>
                                        <p:attrNameLst>
                                          <p:attrName>style.visibility</p:attrName>
                                        </p:attrNameLst>
                                      </p:cBhvr>
                                      <p:to>
                                        <p:strVal val="visible"/>
                                      </p:to>
                                    </p:set>
                                    <p:animEffect transition="in" filter="fade">
                                      <p:cBhvr>
                                        <p:cTn id="129" dur="500"/>
                                        <p:tgtEl>
                                          <p:spTgt spid="56"/>
                                        </p:tgtEl>
                                      </p:cBhvr>
                                    </p:animEffect>
                                    <p:anim calcmode="lin" valueType="num">
                                      <p:cBhvr>
                                        <p:cTn id="130" dur="500" fill="hold"/>
                                        <p:tgtEl>
                                          <p:spTgt spid="56"/>
                                        </p:tgtEl>
                                        <p:attrNameLst>
                                          <p:attrName>ppt_x</p:attrName>
                                        </p:attrNameLst>
                                      </p:cBhvr>
                                      <p:tavLst>
                                        <p:tav tm="0">
                                          <p:val>
                                            <p:strVal val="#ppt_x"/>
                                          </p:val>
                                        </p:tav>
                                        <p:tav tm="100000">
                                          <p:val>
                                            <p:strVal val="#ppt_x"/>
                                          </p:val>
                                        </p:tav>
                                      </p:tavLst>
                                    </p:anim>
                                    <p:anim calcmode="lin" valueType="num">
                                      <p:cBhvr>
                                        <p:cTn id="131" dur="500" fill="hold"/>
                                        <p:tgtEl>
                                          <p:spTgt spid="5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27" grpId="0"/>
      <p:bldP spid="28" grpId="0"/>
      <p:bldP spid="29" grpId="0" animBg="1"/>
      <p:bldP spid="30" grpId="0"/>
      <p:bldP spid="31" grpId="0"/>
      <p:bldP spid="32" grpId="0" animBg="1"/>
      <p:bldP spid="36" grpId="0" animBg="1"/>
      <p:bldP spid="37" grpId="0"/>
      <p:bldP spid="38" grpId="0"/>
      <p:bldP spid="39" grpId="0" animBg="1"/>
      <p:bldP spid="43" grpId="0" animBg="1"/>
      <p:bldP spid="44" grpId="0"/>
      <p:bldP spid="45" grpId="0"/>
      <p:bldP spid="46" grpId="0" animBg="1"/>
      <p:bldP spid="50" grpId="0" animBg="1"/>
      <p:bldP spid="51" grpId="0" animBg="1"/>
      <p:bldP spid="55" grpId="0"/>
      <p:bldP spid="56" grpId="0"/>
      <p:bldP spid="57" grpId="0" animBg="1"/>
      <p:bldP spid="58" grpId="0" animBg="1"/>
      <p:bldP spid="62" grpId="0"/>
      <p:bldP spid="6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44"/>
          <p:cNvGrpSpPr/>
          <p:nvPr/>
        </p:nvGrpSpPr>
        <p:grpSpPr>
          <a:xfrm>
            <a:off x="3277787" y="2152734"/>
            <a:ext cx="1397583" cy="1397583"/>
            <a:chOff x="4491587" y="2586427"/>
            <a:chExt cx="1735787" cy="1735787"/>
          </a:xfrm>
          <a:scene3d>
            <a:camera prst="perspectiveContrastingRightFacing"/>
            <a:lightRig rig="threePt" dir="t"/>
          </a:scene3d>
        </p:grpSpPr>
        <p:grpSp>
          <p:nvGrpSpPr>
            <p:cNvPr id="5" name="组合 25"/>
            <p:cNvGrpSpPr/>
            <p:nvPr/>
          </p:nvGrpSpPr>
          <p:grpSpPr>
            <a:xfrm flipH="1">
              <a:off x="4491587" y="2586427"/>
              <a:ext cx="1735787" cy="1735787"/>
              <a:chOff x="1187624" y="4077072"/>
              <a:chExt cx="1728192" cy="1728192"/>
            </a:xfrm>
            <a:effectLst>
              <a:outerShdw blurRad="50800" dist="38100" dir="2700000" algn="tl" rotWithShape="0">
                <a:prstClr val="black">
                  <a:alpha val="40000"/>
                </a:prstClr>
              </a:outerShdw>
            </a:effectLst>
          </p:grpSpPr>
          <p:sp>
            <p:nvSpPr>
              <p:cNvPr id="7" name="泪滴形 6"/>
              <p:cNvSpPr/>
              <p:nvPr/>
            </p:nvSpPr>
            <p:spPr>
              <a:xfrm>
                <a:off x="1187624" y="4077072"/>
                <a:ext cx="1728192" cy="1728192"/>
              </a:xfrm>
              <a:prstGeom prst="teardrop">
                <a:avLst/>
              </a:prstGeom>
              <a:solidFill>
                <a:srgbClr val="00B0F0"/>
              </a:solidFill>
              <a:ln w="25400" cap="flat" cmpd="sng" algn="ctr">
                <a:noFill/>
                <a:prstDash val="solid"/>
              </a:ln>
              <a:effectLst/>
              <a:sp3d extrusionH="323850"/>
            </p:spPr>
            <p:txBody>
              <a:bodyPr anchor="ctr"/>
              <a:lstStyle/>
              <a:p>
                <a:pPr algn="ctr" defTabSz="822960">
                  <a:defRPr/>
                </a:pPr>
                <a:endParaRPr lang="zh-CN" altLang="en-US" sz="1620" kern="0">
                  <a:solidFill>
                    <a:prstClr val="white"/>
                  </a:solidFill>
                </a:endParaRPr>
              </a:p>
            </p:txBody>
          </p:sp>
          <p:sp>
            <p:nvSpPr>
              <p:cNvPr id="8" name="椭圆​​ 7"/>
              <p:cNvSpPr/>
              <p:nvPr/>
            </p:nvSpPr>
            <p:spPr>
              <a:xfrm>
                <a:off x="1369741" y="4577646"/>
                <a:ext cx="1045501" cy="1045501"/>
              </a:xfrm>
              <a:prstGeom prst="ellipse">
                <a:avLst/>
              </a:prstGeom>
              <a:solidFill>
                <a:sysClr val="window" lastClr="FFFFFF"/>
              </a:solidFill>
              <a:ln w="3175" cap="flat" cmpd="sng" algn="ctr">
                <a:solidFill>
                  <a:sysClr val="window" lastClr="FFFFFF">
                    <a:lumMod val="85000"/>
                  </a:sysClr>
                </a:solidFill>
                <a:prstDash val="solid"/>
              </a:ln>
              <a:effectLst>
                <a:outerShdw blurRad="50800" dist="38100" dir="2700000" algn="tl" rotWithShape="0">
                  <a:prstClr val="black">
                    <a:alpha val="40000"/>
                  </a:prstClr>
                </a:outerShdw>
              </a:effectLst>
              <a:sp3d extrusionH="323850"/>
            </p:spPr>
            <p:txBody>
              <a:bodyPr anchor="ctr"/>
              <a:lstStyle/>
              <a:p>
                <a:pPr algn="ctr" defTabSz="822960">
                  <a:defRPr/>
                </a:pPr>
                <a:endParaRPr lang="zh-CN" altLang="en-US" sz="1620" kern="0">
                  <a:solidFill>
                    <a:prstClr val="white"/>
                  </a:solidFill>
                </a:endParaRPr>
              </a:p>
            </p:txBody>
          </p:sp>
        </p:grpSp>
        <p:sp>
          <p:nvSpPr>
            <p:cNvPr id="6" name="矩形​​ 46"/>
            <p:cNvSpPr>
              <a:spLocks noChangeArrowheads="1"/>
            </p:cNvSpPr>
            <p:nvPr/>
          </p:nvSpPr>
          <p:spPr bwMode="auto">
            <a:xfrm>
              <a:off x="5033950" y="3340023"/>
              <a:ext cx="916220" cy="665125"/>
            </a:xfrm>
            <a:prstGeom prst="rect">
              <a:avLst/>
            </a:prstGeom>
            <a:noFill/>
            <a:ln>
              <a:noFill/>
            </a:ln>
            <a:sp3d extrusionH="323850"/>
            <a:extLst/>
          </p:spPr>
          <p:txBody>
            <a:bodyPr wrap="none">
              <a:spAutoFit/>
            </a:bodyPr>
            <a:lstStyle/>
            <a:p>
              <a:pPr algn="ctr" defTabSz="822960" fontAlgn="base">
                <a:spcBef>
                  <a:spcPct val="0"/>
                </a:spcBef>
                <a:spcAft>
                  <a:spcPct val="0"/>
                </a:spcAft>
                <a:defRPr/>
              </a:pPr>
              <a:r>
                <a:rPr lang="zh-CN" altLang="en-US" sz="1440" kern="0" dirty="0">
                  <a:solidFill>
                    <a:prstClr val="black"/>
                  </a:solidFill>
                  <a:latin typeface="微软雅黑" pitchFamily="34" charset="-122"/>
                  <a:ea typeface="微软雅黑" pitchFamily="34" charset="-122"/>
                  <a:cs typeface="Arial Unicode MS" pitchFamily="34" charset="-122"/>
                </a:rPr>
                <a:t>点击录</a:t>
              </a:r>
              <a:endParaRPr lang="en-US" altLang="zh-CN" sz="1440" kern="0" dirty="0">
                <a:solidFill>
                  <a:prstClr val="black"/>
                </a:solidFill>
                <a:latin typeface="微软雅黑" pitchFamily="34" charset="-122"/>
                <a:ea typeface="微软雅黑" pitchFamily="34" charset="-122"/>
                <a:cs typeface="Arial Unicode MS" pitchFamily="34" charset="-122"/>
              </a:endParaRPr>
            </a:p>
            <a:p>
              <a:pPr algn="ctr" defTabSz="822960" fontAlgn="base">
                <a:spcBef>
                  <a:spcPct val="0"/>
                </a:spcBef>
                <a:spcAft>
                  <a:spcPct val="0"/>
                </a:spcAft>
                <a:defRPr/>
              </a:pPr>
              <a:r>
                <a:rPr lang="zh-CN" altLang="en-US" sz="1440" kern="0" dirty="0">
                  <a:solidFill>
                    <a:prstClr val="black"/>
                  </a:solidFill>
                  <a:latin typeface="微软雅黑" pitchFamily="34" charset="-122"/>
                  <a:ea typeface="微软雅黑" pitchFamily="34" charset="-122"/>
                  <a:cs typeface="Arial Unicode MS" pitchFamily="34" charset="-122"/>
                </a:rPr>
                <a:t>入内容</a:t>
              </a:r>
            </a:p>
          </p:txBody>
        </p:sp>
      </p:grpSp>
      <p:sp>
        <p:nvSpPr>
          <p:cNvPr id="9" name="椭圆 8"/>
          <p:cNvSpPr/>
          <p:nvPr/>
        </p:nvSpPr>
        <p:spPr>
          <a:xfrm rot="10800000">
            <a:off x="1526064" y="3988759"/>
            <a:ext cx="3198473" cy="453293"/>
          </a:xfrm>
          <a:prstGeom prst="ellipse">
            <a:avLst/>
          </a:prstGeom>
          <a:gradFill flip="none" rotWithShape="1">
            <a:gsLst>
              <a:gs pos="0">
                <a:sysClr val="windowText" lastClr="000000">
                  <a:lumMod val="75000"/>
                  <a:lumOff val="25000"/>
                  <a:alpha val="75000"/>
                </a:sysClr>
              </a:gs>
              <a:gs pos="48000">
                <a:srgbClr val="535353">
                  <a:alpha val="78000"/>
                </a:srgbClr>
              </a:gs>
              <a:gs pos="100000">
                <a:sysClr val="windowText" lastClr="000000">
                  <a:lumMod val="50000"/>
                  <a:lumOff val="50000"/>
                  <a:alpha val="0"/>
                </a:sysClr>
              </a:gs>
            </a:gsLst>
            <a:path path="circle">
              <a:fillToRect l="50000" t="50000" r="50000" b="50000"/>
            </a:path>
            <a:tileRect/>
          </a:gradFill>
          <a:ln w="25400" cap="flat" cmpd="sng" algn="ctr">
            <a:noFill/>
            <a:prstDash val="solid"/>
          </a:ln>
          <a:effectLst>
            <a:softEdge rad="127000"/>
          </a:effectLst>
        </p:spPr>
        <p:txBody>
          <a:bodyPr anchor="ctr"/>
          <a:lstStyle/>
          <a:p>
            <a:pPr algn="ctr" defTabSz="822960" fontAlgn="base">
              <a:spcBef>
                <a:spcPct val="0"/>
              </a:spcBef>
              <a:spcAft>
                <a:spcPct val="0"/>
              </a:spcAft>
              <a:defRPr/>
            </a:pPr>
            <a:endParaRPr lang="zh-CN" altLang="en-US" sz="1620" kern="0">
              <a:solidFill>
                <a:prstClr val="white"/>
              </a:solidFill>
            </a:endParaRPr>
          </a:p>
        </p:txBody>
      </p:sp>
      <p:grpSp>
        <p:nvGrpSpPr>
          <p:cNvPr id="10" name="组合 43"/>
          <p:cNvGrpSpPr/>
          <p:nvPr/>
        </p:nvGrpSpPr>
        <p:grpSpPr>
          <a:xfrm>
            <a:off x="3205434" y="914423"/>
            <a:ext cx="1195542" cy="1195542"/>
            <a:chOff x="4483080" y="926049"/>
            <a:chExt cx="1574757" cy="1574757"/>
          </a:xfrm>
          <a:scene3d>
            <a:camera prst="perspectiveContrastingRightFacing"/>
            <a:lightRig rig="threePt" dir="t"/>
          </a:scene3d>
        </p:grpSpPr>
        <p:grpSp>
          <p:nvGrpSpPr>
            <p:cNvPr id="11" name="组合 27"/>
            <p:cNvGrpSpPr/>
            <p:nvPr/>
          </p:nvGrpSpPr>
          <p:grpSpPr>
            <a:xfrm rot="16200000" flipH="1">
              <a:off x="4483080" y="926049"/>
              <a:ext cx="1574757" cy="1574757"/>
              <a:chOff x="1187624" y="4077072"/>
              <a:chExt cx="1728192" cy="1728192"/>
            </a:xfrm>
            <a:effectLst>
              <a:outerShdw blurRad="50800" dist="38100" dir="2700000" algn="tl" rotWithShape="0">
                <a:prstClr val="black">
                  <a:alpha val="40000"/>
                </a:prstClr>
              </a:outerShdw>
            </a:effectLst>
          </p:grpSpPr>
          <p:sp>
            <p:nvSpPr>
              <p:cNvPr id="13" name="泪滴形 12"/>
              <p:cNvSpPr/>
              <p:nvPr/>
            </p:nvSpPr>
            <p:spPr>
              <a:xfrm>
                <a:off x="1187624" y="4077072"/>
                <a:ext cx="1728192" cy="1728192"/>
              </a:xfrm>
              <a:prstGeom prst="teardrop">
                <a:avLst/>
              </a:prstGeom>
              <a:solidFill>
                <a:srgbClr val="00B0F0"/>
              </a:solidFill>
              <a:ln w="25400" cap="flat" cmpd="sng" algn="ctr">
                <a:noFill/>
                <a:prstDash val="solid"/>
              </a:ln>
              <a:effectLst/>
              <a:sp3d extrusionH="323850"/>
            </p:spPr>
            <p:txBody>
              <a:bodyPr anchor="ctr"/>
              <a:lstStyle/>
              <a:p>
                <a:pPr algn="ctr" defTabSz="822960">
                  <a:defRPr/>
                </a:pPr>
                <a:endParaRPr lang="zh-CN" altLang="en-US" sz="1620" kern="0">
                  <a:solidFill>
                    <a:prstClr val="white"/>
                  </a:solidFill>
                </a:endParaRPr>
              </a:p>
            </p:txBody>
          </p:sp>
          <p:sp>
            <p:nvSpPr>
              <p:cNvPr id="14" name="椭圆​​ 13"/>
              <p:cNvSpPr/>
              <p:nvPr/>
            </p:nvSpPr>
            <p:spPr>
              <a:xfrm>
                <a:off x="1369740" y="4567120"/>
                <a:ext cx="1056027" cy="1056027"/>
              </a:xfrm>
              <a:prstGeom prst="ellipse">
                <a:avLst/>
              </a:prstGeom>
              <a:solidFill>
                <a:sysClr val="window" lastClr="FFFFFF"/>
              </a:solidFill>
              <a:ln w="3175" cap="flat" cmpd="sng" algn="ctr">
                <a:solidFill>
                  <a:sysClr val="window" lastClr="FFFFFF">
                    <a:lumMod val="95000"/>
                  </a:sysClr>
                </a:solidFill>
                <a:prstDash val="solid"/>
              </a:ln>
              <a:effectLst>
                <a:outerShdw blurRad="50800" dist="38100" dir="2700000" algn="tl" rotWithShape="0">
                  <a:prstClr val="black">
                    <a:alpha val="40000"/>
                  </a:prstClr>
                </a:outerShdw>
              </a:effectLst>
              <a:sp3d extrusionH="323850"/>
            </p:spPr>
            <p:txBody>
              <a:bodyPr anchor="ctr"/>
              <a:lstStyle/>
              <a:p>
                <a:pPr algn="ctr" defTabSz="822960">
                  <a:defRPr/>
                </a:pPr>
                <a:endParaRPr lang="zh-CN" altLang="en-US" sz="1620" kern="0">
                  <a:solidFill>
                    <a:prstClr val="white"/>
                  </a:solidFill>
                </a:endParaRPr>
              </a:p>
            </p:txBody>
          </p:sp>
        </p:grpSp>
        <p:sp>
          <p:nvSpPr>
            <p:cNvPr id="12" name="矩形​​ 44"/>
            <p:cNvSpPr>
              <a:spLocks noChangeArrowheads="1"/>
            </p:cNvSpPr>
            <p:nvPr/>
          </p:nvSpPr>
          <p:spPr bwMode="auto">
            <a:xfrm>
              <a:off x="4918900" y="1288973"/>
              <a:ext cx="971694" cy="705397"/>
            </a:xfrm>
            <a:prstGeom prst="rect">
              <a:avLst/>
            </a:prstGeom>
            <a:noFill/>
            <a:ln>
              <a:noFill/>
            </a:ln>
            <a:sp3d extrusionH="323850"/>
            <a:extLst/>
          </p:spPr>
          <p:txBody>
            <a:bodyPr wrap="none">
              <a:spAutoFit/>
            </a:bodyPr>
            <a:lstStyle/>
            <a:p>
              <a:pPr algn="ctr" defTabSz="822960" fontAlgn="base">
                <a:spcBef>
                  <a:spcPct val="0"/>
                </a:spcBef>
                <a:spcAft>
                  <a:spcPct val="0"/>
                </a:spcAft>
                <a:defRPr/>
              </a:pPr>
              <a:r>
                <a:rPr lang="zh-CN" altLang="en-US" sz="1440" kern="0" dirty="0">
                  <a:solidFill>
                    <a:prstClr val="black"/>
                  </a:solidFill>
                  <a:latin typeface="微软雅黑" pitchFamily="34" charset="-122"/>
                  <a:ea typeface="微软雅黑" pitchFamily="34" charset="-122"/>
                  <a:cs typeface="Arial Unicode MS" pitchFamily="34" charset="-122"/>
                </a:rPr>
                <a:t>点击录</a:t>
              </a:r>
              <a:endParaRPr lang="en-US" altLang="zh-CN" sz="1440" kern="0" dirty="0">
                <a:solidFill>
                  <a:prstClr val="black"/>
                </a:solidFill>
                <a:latin typeface="微软雅黑" pitchFamily="34" charset="-122"/>
                <a:ea typeface="微软雅黑" pitchFamily="34" charset="-122"/>
                <a:cs typeface="Arial Unicode MS" pitchFamily="34" charset="-122"/>
              </a:endParaRPr>
            </a:p>
            <a:p>
              <a:pPr algn="ctr" defTabSz="822960" fontAlgn="base">
                <a:spcBef>
                  <a:spcPct val="0"/>
                </a:spcBef>
                <a:spcAft>
                  <a:spcPct val="0"/>
                </a:spcAft>
                <a:defRPr/>
              </a:pPr>
              <a:r>
                <a:rPr lang="zh-CN" altLang="en-US" sz="1440" kern="0" dirty="0">
                  <a:solidFill>
                    <a:prstClr val="black"/>
                  </a:solidFill>
                  <a:latin typeface="微软雅黑" pitchFamily="34" charset="-122"/>
                  <a:ea typeface="微软雅黑" pitchFamily="34" charset="-122"/>
                  <a:cs typeface="Arial Unicode MS" pitchFamily="34" charset="-122"/>
                </a:rPr>
                <a:t>入内容</a:t>
              </a:r>
            </a:p>
          </p:txBody>
        </p:sp>
      </p:grpSp>
      <p:grpSp>
        <p:nvGrpSpPr>
          <p:cNvPr id="15" name="组合 45"/>
          <p:cNvGrpSpPr/>
          <p:nvPr/>
        </p:nvGrpSpPr>
        <p:grpSpPr>
          <a:xfrm rot="21540000">
            <a:off x="1874828" y="2385046"/>
            <a:ext cx="1814662" cy="1814662"/>
            <a:chOff x="2877135" y="2586428"/>
            <a:chExt cx="1520552" cy="1520552"/>
          </a:xfrm>
          <a:scene3d>
            <a:camera prst="perspectiveContrastingRightFacing"/>
            <a:lightRig rig="threePt" dir="t"/>
          </a:scene3d>
        </p:grpSpPr>
        <p:grpSp>
          <p:nvGrpSpPr>
            <p:cNvPr id="16" name="组合 24"/>
            <p:cNvGrpSpPr/>
            <p:nvPr/>
          </p:nvGrpSpPr>
          <p:grpSpPr>
            <a:xfrm>
              <a:off x="2877135" y="2586428"/>
              <a:ext cx="1520552" cy="1520552"/>
              <a:chOff x="1187624" y="4077072"/>
              <a:chExt cx="1728192" cy="1728192"/>
            </a:xfrm>
            <a:effectLst>
              <a:outerShdw blurRad="50800" dist="38100" dir="2700000" algn="tl" rotWithShape="0">
                <a:prstClr val="black">
                  <a:alpha val="40000"/>
                </a:prstClr>
              </a:outerShdw>
            </a:effectLst>
          </p:grpSpPr>
          <p:sp>
            <p:nvSpPr>
              <p:cNvPr id="18" name="泪滴形 17"/>
              <p:cNvSpPr/>
              <p:nvPr/>
            </p:nvSpPr>
            <p:spPr>
              <a:xfrm>
                <a:off x="1187624" y="4077072"/>
                <a:ext cx="1728192" cy="1728192"/>
              </a:xfrm>
              <a:prstGeom prst="teardrop">
                <a:avLst/>
              </a:prstGeom>
              <a:solidFill>
                <a:schemeClr val="accent6">
                  <a:lumMod val="75000"/>
                </a:schemeClr>
              </a:solidFill>
              <a:ln w="25400" cap="flat" cmpd="sng" algn="ctr">
                <a:noFill/>
                <a:prstDash val="solid"/>
              </a:ln>
              <a:effectLst/>
              <a:sp3d extrusionH="323850"/>
            </p:spPr>
            <p:txBody>
              <a:bodyPr anchor="ctr"/>
              <a:lstStyle/>
              <a:p>
                <a:pPr algn="ctr" defTabSz="822960">
                  <a:defRPr/>
                </a:pPr>
                <a:endParaRPr lang="zh-CN" altLang="en-US" sz="1620" kern="0">
                  <a:solidFill>
                    <a:prstClr val="white"/>
                  </a:solidFill>
                </a:endParaRPr>
              </a:p>
            </p:txBody>
          </p:sp>
          <p:sp>
            <p:nvSpPr>
              <p:cNvPr id="19" name="椭圆​​ 3"/>
              <p:cNvSpPr/>
              <p:nvPr/>
            </p:nvSpPr>
            <p:spPr>
              <a:xfrm>
                <a:off x="1369740" y="4495805"/>
                <a:ext cx="1127342" cy="1127342"/>
              </a:xfrm>
              <a:prstGeom prst="ellipse">
                <a:avLst/>
              </a:prstGeom>
              <a:solidFill>
                <a:sysClr val="window" lastClr="FFFFFF"/>
              </a:solidFill>
              <a:ln w="3175" cap="flat" cmpd="sng" algn="ctr">
                <a:solidFill>
                  <a:sysClr val="window" lastClr="FFFFFF">
                    <a:lumMod val="85000"/>
                  </a:sysClr>
                </a:solidFill>
                <a:prstDash val="solid"/>
              </a:ln>
              <a:effectLst>
                <a:outerShdw blurRad="50800" dist="38100" dir="2700000" algn="tl" rotWithShape="0">
                  <a:prstClr val="black">
                    <a:alpha val="40000"/>
                  </a:prstClr>
                </a:outerShdw>
              </a:effectLst>
              <a:sp3d extrusionH="323850"/>
            </p:spPr>
            <p:txBody>
              <a:bodyPr anchor="ctr"/>
              <a:lstStyle/>
              <a:p>
                <a:pPr algn="ctr" defTabSz="822960">
                  <a:defRPr/>
                </a:pPr>
                <a:endParaRPr lang="zh-CN" altLang="en-US" sz="1620" kern="0">
                  <a:solidFill>
                    <a:prstClr val="white"/>
                  </a:solidFill>
                </a:endParaRPr>
              </a:p>
            </p:txBody>
          </p:sp>
        </p:grpSp>
        <p:sp>
          <p:nvSpPr>
            <p:cNvPr id="17" name="矩形​​ 45"/>
            <p:cNvSpPr>
              <a:spLocks noChangeArrowheads="1"/>
            </p:cNvSpPr>
            <p:nvPr/>
          </p:nvSpPr>
          <p:spPr bwMode="auto">
            <a:xfrm>
              <a:off x="3247828" y="3229955"/>
              <a:ext cx="618139" cy="448735"/>
            </a:xfrm>
            <a:prstGeom prst="rect">
              <a:avLst/>
            </a:prstGeom>
            <a:noFill/>
            <a:ln>
              <a:noFill/>
            </a:ln>
            <a:sp3d extrusionH="323850"/>
            <a:extLst/>
          </p:spPr>
          <p:txBody>
            <a:bodyPr wrap="none">
              <a:spAutoFit/>
            </a:bodyPr>
            <a:lstStyle/>
            <a:p>
              <a:pPr algn="ctr" defTabSz="822960" fontAlgn="base">
                <a:spcBef>
                  <a:spcPct val="0"/>
                </a:spcBef>
                <a:spcAft>
                  <a:spcPct val="0"/>
                </a:spcAft>
                <a:defRPr/>
              </a:pPr>
              <a:r>
                <a:rPr lang="zh-CN" altLang="en-US" sz="1440" kern="0" dirty="0">
                  <a:solidFill>
                    <a:prstClr val="black"/>
                  </a:solidFill>
                  <a:latin typeface="微软雅黑" pitchFamily="34" charset="-122"/>
                  <a:ea typeface="微软雅黑" pitchFamily="34" charset="-122"/>
                  <a:cs typeface="Arial Unicode MS" pitchFamily="34" charset="-122"/>
                </a:rPr>
                <a:t>点击录</a:t>
              </a:r>
              <a:endParaRPr lang="en-US" altLang="zh-CN" sz="1440" kern="0" dirty="0">
                <a:solidFill>
                  <a:prstClr val="black"/>
                </a:solidFill>
                <a:latin typeface="微软雅黑" pitchFamily="34" charset="-122"/>
                <a:ea typeface="微软雅黑" pitchFamily="34" charset="-122"/>
                <a:cs typeface="Arial Unicode MS" pitchFamily="34" charset="-122"/>
              </a:endParaRPr>
            </a:p>
            <a:p>
              <a:pPr algn="ctr" defTabSz="822960" fontAlgn="base">
                <a:spcBef>
                  <a:spcPct val="0"/>
                </a:spcBef>
                <a:spcAft>
                  <a:spcPct val="0"/>
                </a:spcAft>
                <a:defRPr/>
              </a:pPr>
              <a:r>
                <a:rPr lang="zh-CN" altLang="en-US" sz="1440" kern="0" dirty="0">
                  <a:solidFill>
                    <a:prstClr val="black"/>
                  </a:solidFill>
                  <a:latin typeface="微软雅黑" pitchFamily="34" charset="-122"/>
                  <a:ea typeface="微软雅黑" pitchFamily="34" charset="-122"/>
                  <a:cs typeface="Arial Unicode MS" pitchFamily="34" charset="-122"/>
                </a:rPr>
                <a:t>入内容</a:t>
              </a:r>
            </a:p>
          </p:txBody>
        </p:sp>
      </p:grpSp>
      <p:sp>
        <p:nvSpPr>
          <p:cNvPr id="20" name="TextBox 8"/>
          <p:cNvSpPr txBox="1">
            <a:spLocks noChangeArrowheads="1"/>
          </p:cNvSpPr>
          <p:nvPr/>
        </p:nvSpPr>
        <p:spPr bwMode="auto">
          <a:xfrm>
            <a:off x="6566779" y="813985"/>
            <a:ext cx="1156086" cy="480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fontAlgn="base" hangingPunct="1">
              <a:spcBef>
                <a:spcPct val="0"/>
              </a:spcBef>
              <a:spcAft>
                <a:spcPct val="0"/>
              </a:spcAft>
            </a:pPr>
            <a:r>
              <a:rPr lang="zh-CN" altLang="en-US" sz="1260" dirty="0">
                <a:solidFill>
                  <a:prstClr val="black"/>
                </a:solidFill>
                <a:latin typeface="微软雅黑" pitchFamily="34" charset="-122"/>
                <a:ea typeface="微软雅黑" pitchFamily="34" charset="-122"/>
              </a:rPr>
              <a:t>在此插入内容</a:t>
            </a:r>
            <a:endParaRPr lang="en-US" altLang="zh-CN" sz="1260" dirty="0">
              <a:solidFill>
                <a:prstClr val="black"/>
              </a:solidFill>
              <a:latin typeface="微软雅黑" pitchFamily="34" charset="-122"/>
              <a:ea typeface="微软雅黑" pitchFamily="34" charset="-122"/>
            </a:endParaRPr>
          </a:p>
          <a:p>
            <a:pPr eaLnBrk="1" fontAlgn="base" hangingPunct="1">
              <a:spcBef>
                <a:spcPct val="0"/>
              </a:spcBef>
              <a:spcAft>
                <a:spcPct val="0"/>
              </a:spcAft>
            </a:pPr>
            <a:r>
              <a:rPr lang="zh-CN" altLang="en-US" sz="1260" dirty="0">
                <a:solidFill>
                  <a:prstClr val="black"/>
                </a:solidFill>
                <a:latin typeface="微软雅黑" pitchFamily="34" charset="-122"/>
                <a:ea typeface="微软雅黑" pitchFamily="34" charset="-122"/>
              </a:rPr>
              <a:t>在此插入内容</a:t>
            </a:r>
            <a:endParaRPr lang="en-US" altLang="zh-CN" sz="1260" dirty="0">
              <a:solidFill>
                <a:prstClr val="black"/>
              </a:solidFill>
              <a:latin typeface="微软雅黑" pitchFamily="34" charset="-122"/>
              <a:ea typeface="微软雅黑" pitchFamily="34" charset="-122"/>
            </a:endParaRPr>
          </a:p>
        </p:txBody>
      </p:sp>
      <p:grpSp>
        <p:nvGrpSpPr>
          <p:cNvPr id="21" name="组合 42"/>
          <p:cNvGrpSpPr/>
          <p:nvPr/>
        </p:nvGrpSpPr>
        <p:grpSpPr>
          <a:xfrm>
            <a:off x="1886258" y="692342"/>
            <a:ext cx="1677390" cy="1677390"/>
            <a:chOff x="3013973" y="1171498"/>
            <a:chExt cx="1358900" cy="1358900"/>
          </a:xfrm>
          <a:scene3d>
            <a:camera prst="perspectiveContrastingRightFacing" fov="3900000">
              <a:rot lat="324354" lon="18945005" rev="210641"/>
            </a:camera>
            <a:lightRig rig="threePt" dir="t"/>
          </a:scene3d>
        </p:grpSpPr>
        <p:sp>
          <p:nvSpPr>
            <p:cNvPr id="22" name="泪滴形 21"/>
            <p:cNvSpPr/>
            <p:nvPr/>
          </p:nvSpPr>
          <p:spPr>
            <a:xfrm rot="10800000" flipH="1">
              <a:off x="3013973" y="1171498"/>
              <a:ext cx="1358900" cy="1358900"/>
            </a:xfrm>
            <a:prstGeom prst="teardrop">
              <a:avLst/>
            </a:prstGeom>
            <a:solidFill>
              <a:srgbClr val="0070C0"/>
            </a:solidFill>
            <a:ln w="25400" cap="flat" cmpd="sng" algn="ctr">
              <a:noFill/>
              <a:prstDash val="solid"/>
            </a:ln>
            <a:effectLst/>
            <a:sp3d extrusionH="323850"/>
          </p:spPr>
          <p:txBody>
            <a:bodyPr anchor="ctr"/>
            <a:lstStyle/>
            <a:p>
              <a:pPr algn="ctr" defTabSz="822960">
                <a:defRPr/>
              </a:pPr>
              <a:endParaRPr lang="zh-CN" altLang="en-US" sz="1620" kern="0">
                <a:solidFill>
                  <a:prstClr val="white"/>
                </a:solidFill>
              </a:endParaRPr>
            </a:p>
          </p:txBody>
        </p:sp>
        <p:sp>
          <p:nvSpPr>
            <p:cNvPr id="23" name="椭圆​​ 10"/>
            <p:cNvSpPr/>
            <p:nvPr/>
          </p:nvSpPr>
          <p:spPr>
            <a:xfrm rot="10800000" flipH="1">
              <a:off x="3156848" y="1314373"/>
              <a:ext cx="812800" cy="812800"/>
            </a:xfrm>
            <a:prstGeom prst="ellipse">
              <a:avLst/>
            </a:prstGeom>
            <a:solidFill>
              <a:sysClr val="window" lastClr="FFFFFF"/>
            </a:solidFill>
            <a:ln w="3175" cap="flat" cmpd="sng" algn="ctr">
              <a:solidFill>
                <a:sysClr val="window" lastClr="FFFFFF">
                  <a:lumMod val="75000"/>
                </a:sysClr>
              </a:solidFill>
              <a:prstDash val="solid"/>
            </a:ln>
            <a:effectLst>
              <a:outerShdw blurRad="50800" dist="38100" dir="13500000" algn="br" rotWithShape="0">
                <a:prstClr val="black">
                  <a:alpha val="40000"/>
                </a:prstClr>
              </a:outerShdw>
            </a:effectLst>
            <a:sp3d extrusionH="323850"/>
          </p:spPr>
          <p:txBody>
            <a:bodyPr anchor="ctr"/>
            <a:lstStyle/>
            <a:p>
              <a:pPr algn="ctr" defTabSz="822960">
                <a:defRPr/>
              </a:pPr>
              <a:endParaRPr lang="zh-CN" altLang="en-US" sz="1620" kern="0">
                <a:solidFill>
                  <a:prstClr val="white"/>
                </a:solidFill>
              </a:endParaRPr>
            </a:p>
          </p:txBody>
        </p:sp>
        <p:sp>
          <p:nvSpPr>
            <p:cNvPr id="24" name="矩形​​ 43"/>
            <p:cNvSpPr>
              <a:spLocks noChangeArrowheads="1"/>
            </p:cNvSpPr>
            <p:nvPr/>
          </p:nvSpPr>
          <p:spPr bwMode="auto">
            <a:xfrm>
              <a:off x="3285354" y="1495348"/>
              <a:ext cx="543090" cy="388967"/>
            </a:xfrm>
            <a:prstGeom prst="rect">
              <a:avLst/>
            </a:prstGeom>
            <a:noFill/>
            <a:ln>
              <a:noFill/>
            </a:ln>
            <a:sp3d extrusionH="323850"/>
            <a:extLst/>
          </p:spPr>
          <p:txBody>
            <a:bodyPr wrap="none">
              <a:spAutoFit/>
            </a:bodyPr>
            <a:lstStyle/>
            <a:p>
              <a:pPr algn="ctr" defTabSz="822960" fontAlgn="base">
                <a:spcBef>
                  <a:spcPct val="0"/>
                </a:spcBef>
                <a:spcAft>
                  <a:spcPct val="0"/>
                </a:spcAft>
                <a:defRPr/>
              </a:pPr>
              <a:r>
                <a:rPr lang="zh-CN" altLang="en-US" sz="1260" kern="0" dirty="0">
                  <a:solidFill>
                    <a:prstClr val="black"/>
                  </a:solidFill>
                  <a:latin typeface="微软雅黑" pitchFamily="34" charset="-122"/>
                  <a:ea typeface="微软雅黑" pitchFamily="34" charset="-122"/>
                  <a:cs typeface="Arial Unicode MS" pitchFamily="34" charset="-122"/>
                </a:rPr>
                <a:t>点击录</a:t>
              </a:r>
              <a:endParaRPr lang="en-US" altLang="zh-CN" sz="1260" kern="0" dirty="0">
                <a:solidFill>
                  <a:prstClr val="black"/>
                </a:solidFill>
                <a:latin typeface="微软雅黑" pitchFamily="34" charset="-122"/>
                <a:ea typeface="微软雅黑" pitchFamily="34" charset="-122"/>
                <a:cs typeface="Arial Unicode MS" pitchFamily="34" charset="-122"/>
              </a:endParaRPr>
            </a:p>
            <a:p>
              <a:pPr algn="ctr" defTabSz="822960" fontAlgn="base">
                <a:spcBef>
                  <a:spcPct val="0"/>
                </a:spcBef>
                <a:spcAft>
                  <a:spcPct val="0"/>
                </a:spcAft>
                <a:defRPr/>
              </a:pPr>
              <a:r>
                <a:rPr lang="zh-CN" altLang="en-US" sz="1260" kern="0" dirty="0">
                  <a:solidFill>
                    <a:prstClr val="black"/>
                  </a:solidFill>
                  <a:latin typeface="微软雅黑" pitchFamily="34" charset="-122"/>
                  <a:ea typeface="微软雅黑" pitchFamily="34" charset="-122"/>
                  <a:cs typeface="Arial Unicode MS" pitchFamily="34" charset="-122"/>
                </a:rPr>
                <a:t>入内容</a:t>
              </a:r>
            </a:p>
          </p:txBody>
        </p:sp>
      </p:grpSp>
      <p:sp>
        <p:nvSpPr>
          <p:cNvPr id="25" name="任意多边形 24"/>
          <p:cNvSpPr/>
          <p:nvPr/>
        </p:nvSpPr>
        <p:spPr>
          <a:xfrm>
            <a:off x="4185432" y="1040359"/>
            <a:ext cx="2137410" cy="225743"/>
          </a:xfrm>
          <a:custGeom>
            <a:avLst/>
            <a:gdLst>
              <a:gd name="connsiteX0" fmla="*/ 0 w 1651819"/>
              <a:gd name="connsiteY0" fmla="*/ 501445 h 501445"/>
              <a:gd name="connsiteX1" fmla="*/ 373626 w 1651819"/>
              <a:gd name="connsiteY1" fmla="*/ 0 h 501445"/>
              <a:gd name="connsiteX2" fmla="*/ 1651819 w 1651819"/>
              <a:gd name="connsiteY2" fmla="*/ 0 h 501445"/>
            </a:gdLst>
            <a:ahLst/>
            <a:cxnLst>
              <a:cxn ang="0">
                <a:pos x="connsiteX0" y="connsiteY0"/>
              </a:cxn>
              <a:cxn ang="0">
                <a:pos x="connsiteX1" y="connsiteY1"/>
              </a:cxn>
              <a:cxn ang="0">
                <a:pos x="connsiteX2" y="connsiteY2"/>
              </a:cxn>
            </a:cxnLst>
            <a:rect l="l" t="t" r="r" b="b"/>
            <a:pathLst>
              <a:path w="1651819" h="501445">
                <a:moveTo>
                  <a:pt x="0" y="501445"/>
                </a:moveTo>
                <a:lnTo>
                  <a:pt x="373626" y="0"/>
                </a:lnTo>
                <a:lnTo>
                  <a:pt x="1651819" y="0"/>
                </a:lnTo>
              </a:path>
            </a:pathLst>
          </a:custGeom>
          <a:noFill/>
          <a:ln w="9525" cap="flat" cmpd="sng" algn="ctr">
            <a:solidFill>
              <a:srgbClr val="C00000"/>
            </a:solidFill>
            <a:prstDash val="dash"/>
            <a:headEnd type="diamond" w="med" len="med"/>
            <a:tailEnd type="diamond" w="med" len="med"/>
          </a:ln>
          <a:effectLst/>
        </p:spPr>
        <p:txBody>
          <a:bodyPr anchor="ctr"/>
          <a:lstStyle/>
          <a:p>
            <a:pPr algn="ctr" defTabSz="822960" fontAlgn="base">
              <a:spcBef>
                <a:spcPct val="0"/>
              </a:spcBef>
              <a:spcAft>
                <a:spcPct val="0"/>
              </a:spcAft>
              <a:defRPr/>
            </a:pPr>
            <a:endParaRPr lang="zh-CN" altLang="en-US" sz="1620" kern="0">
              <a:solidFill>
                <a:prstClr val="black"/>
              </a:solidFill>
            </a:endParaRPr>
          </a:p>
        </p:txBody>
      </p:sp>
      <p:sp>
        <p:nvSpPr>
          <p:cNvPr id="26" name="任意多边形 25"/>
          <p:cNvSpPr/>
          <p:nvPr/>
        </p:nvSpPr>
        <p:spPr>
          <a:xfrm flipV="1">
            <a:off x="4182574" y="3410655"/>
            <a:ext cx="2138840" cy="225743"/>
          </a:xfrm>
          <a:custGeom>
            <a:avLst/>
            <a:gdLst>
              <a:gd name="connsiteX0" fmla="*/ 0 w 1651819"/>
              <a:gd name="connsiteY0" fmla="*/ 501445 h 501445"/>
              <a:gd name="connsiteX1" fmla="*/ 373626 w 1651819"/>
              <a:gd name="connsiteY1" fmla="*/ 0 h 501445"/>
              <a:gd name="connsiteX2" fmla="*/ 1651819 w 1651819"/>
              <a:gd name="connsiteY2" fmla="*/ 0 h 501445"/>
            </a:gdLst>
            <a:ahLst/>
            <a:cxnLst>
              <a:cxn ang="0">
                <a:pos x="connsiteX0" y="connsiteY0"/>
              </a:cxn>
              <a:cxn ang="0">
                <a:pos x="connsiteX1" y="connsiteY1"/>
              </a:cxn>
              <a:cxn ang="0">
                <a:pos x="connsiteX2" y="connsiteY2"/>
              </a:cxn>
            </a:cxnLst>
            <a:rect l="l" t="t" r="r" b="b"/>
            <a:pathLst>
              <a:path w="1651819" h="501445">
                <a:moveTo>
                  <a:pt x="0" y="501445"/>
                </a:moveTo>
                <a:lnTo>
                  <a:pt x="373626" y="0"/>
                </a:lnTo>
                <a:lnTo>
                  <a:pt x="1651819" y="0"/>
                </a:lnTo>
              </a:path>
            </a:pathLst>
          </a:custGeom>
          <a:noFill/>
          <a:ln w="9525" cap="flat" cmpd="sng" algn="ctr">
            <a:solidFill>
              <a:srgbClr val="C00000"/>
            </a:solidFill>
            <a:prstDash val="dash"/>
            <a:headEnd type="diamond" w="med" len="med"/>
            <a:tailEnd type="diamond" w="med" len="med"/>
          </a:ln>
          <a:effectLst/>
        </p:spPr>
        <p:txBody>
          <a:bodyPr anchor="ctr"/>
          <a:lstStyle/>
          <a:p>
            <a:pPr algn="ctr" defTabSz="822960" fontAlgn="base">
              <a:spcBef>
                <a:spcPct val="0"/>
              </a:spcBef>
              <a:spcAft>
                <a:spcPct val="0"/>
              </a:spcAft>
              <a:defRPr/>
            </a:pPr>
            <a:endParaRPr lang="zh-CN" altLang="en-US" sz="1620" kern="0">
              <a:solidFill>
                <a:prstClr val="black"/>
              </a:solidFill>
            </a:endParaRPr>
          </a:p>
        </p:txBody>
      </p:sp>
      <p:sp>
        <p:nvSpPr>
          <p:cNvPr id="27" name="TextBox 48"/>
          <p:cNvSpPr txBox="1">
            <a:spLocks noChangeArrowheads="1"/>
          </p:cNvSpPr>
          <p:nvPr/>
        </p:nvSpPr>
        <p:spPr bwMode="auto">
          <a:xfrm>
            <a:off x="6631586" y="3406273"/>
            <a:ext cx="1156086" cy="480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fontAlgn="base" hangingPunct="1">
              <a:spcBef>
                <a:spcPct val="0"/>
              </a:spcBef>
              <a:spcAft>
                <a:spcPct val="0"/>
              </a:spcAft>
            </a:pPr>
            <a:r>
              <a:rPr lang="zh-CN" altLang="en-US" sz="1260">
                <a:solidFill>
                  <a:prstClr val="black"/>
                </a:solidFill>
                <a:latin typeface="微软雅黑" pitchFamily="34" charset="-122"/>
                <a:ea typeface="微软雅黑" pitchFamily="34" charset="-122"/>
              </a:rPr>
              <a:t>在此插入内容</a:t>
            </a:r>
            <a:endParaRPr lang="en-US" altLang="zh-CN" sz="1260">
              <a:solidFill>
                <a:prstClr val="black"/>
              </a:solidFill>
              <a:latin typeface="微软雅黑" pitchFamily="34" charset="-122"/>
              <a:ea typeface="微软雅黑" pitchFamily="34" charset="-122"/>
            </a:endParaRPr>
          </a:p>
          <a:p>
            <a:pPr eaLnBrk="1" fontAlgn="base" hangingPunct="1">
              <a:spcBef>
                <a:spcPct val="0"/>
              </a:spcBef>
              <a:spcAft>
                <a:spcPct val="0"/>
              </a:spcAft>
            </a:pPr>
            <a:r>
              <a:rPr lang="zh-CN" altLang="en-US" sz="1260">
                <a:solidFill>
                  <a:prstClr val="black"/>
                </a:solidFill>
                <a:latin typeface="微软雅黑" pitchFamily="34" charset="-122"/>
                <a:ea typeface="微软雅黑" pitchFamily="34" charset="-122"/>
              </a:rPr>
              <a:t>在此插入内容</a:t>
            </a:r>
            <a:endParaRPr lang="en-US" altLang="zh-CN" sz="1260">
              <a:solidFill>
                <a:prstClr val="black"/>
              </a:solidFill>
              <a:latin typeface="微软雅黑" pitchFamily="34" charset="-122"/>
              <a:ea typeface="微软雅黑" pitchFamily="34" charset="-122"/>
            </a:endParaRPr>
          </a:p>
        </p:txBody>
      </p:sp>
      <p:sp>
        <p:nvSpPr>
          <p:cNvPr id="28" name="TextBox 49"/>
          <p:cNvSpPr txBox="1">
            <a:spLocks noChangeArrowheads="1"/>
          </p:cNvSpPr>
          <p:nvPr/>
        </p:nvSpPr>
        <p:spPr bwMode="auto">
          <a:xfrm>
            <a:off x="5918707" y="1591672"/>
            <a:ext cx="1156086" cy="480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fontAlgn="base" hangingPunct="1">
              <a:spcBef>
                <a:spcPct val="0"/>
              </a:spcBef>
              <a:spcAft>
                <a:spcPct val="0"/>
              </a:spcAft>
            </a:pPr>
            <a:r>
              <a:rPr lang="zh-CN" altLang="en-US" sz="1260" dirty="0">
                <a:solidFill>
                  <a:prstClr val="black"/>
                </a:solidFill>
                <a:latin typeface="微软雅黑" pitchFamily="34" charset="-122"/>
                <a:ea typeface="微软雅黑" pitchFamily="34" charset="-122"/>
              </a:rPr>
              <a:t>在此插入内容</a:t>
            </a:r>
            <a:endParaRPr lang="en-US" altLang="zh-CN" sz="1260" dirty="0">
              <a:solidFill>
                <a:prstClr val="black"/>
              </a:solidFill>
              <a:latin typeface="微软雅黑" pitchFamily="34" charset="-122"/>
              <a:ea typeface="微软雅黑" pitchFamily="34" charset="-122"/>
            </a:endParaRPr>
          </a:p>
          <a:p>
            <a:pPr eaLnBrk="1" fontAlgn="base" hangingPunct="1">
              <a:spcBef>
                <a:spcPct val="0"/>
              </a:spcBef>
              <a:spcAft>
                <a:spcPct val="0"/>
              </a:spcAft>
            </a:pPr>
            <a:r>
              <a:rPr lang="zh-CN" altLang="en-US" sz="1260" dirty="0">
                <a:solidFill>
                  <a:prstClr val="black"/>
                </a:solidFill>
                <a:latin typeface="微软雅黑" pitchFamily="34" charset="-122"/>
                <a:ea typeface="微软雅黑" pitchFamily="34" charset="-122"/>
              </a:rPr>
              <a:t>在此插入内容</a:t>
            </a:r>
            <a:endParaRPr lang="en-US" altLang="zh-CN" sz="1260" dirty="0">
              <a:solidFill>
                <a:prstClr val="black"/>
              </a:solidFill>
              <a:latin typeface="微软雅黑" pitchFamily="34" charset="-122"/>
              <a:ea typeface="微软雅黑" pitchFamily="34" charset="-122"/>
            </a:endParaRPr>
          </a:p>
        </p:txBody>
      </p:sp>
      <p:sp>
        <p:nvSpPr>
          <p:cNvPr id="29" name="TextBox 53"/>
          <p:cNvSpPr txBox="1">
            <a:spLocks noChangeArrowheads="1"/>
          </p:cNvSpPr>
          <p:nvPr/>
        </p:nvSpPr>
        <p:spPr bwMode="auto">
          <a:xfrm>
            <a:off x="5982799" y="2591982"/>
            <a:ext cx="1156086" cy="480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fontAlgn="base" hangingPunct="1">
              <a:spcBef>
                <a:spcPct val="0"/>
              </a:spcBef>
              <a:spcAft>
                <a:spcPct val="0"/>
              </a:spcAft>
            </a:pPr>
            <a:r>
              <a:rPr lang="zh-CN" altLang="en-US" sz="1260">
                <a:solidFill>
                  <a:prstClr val="black"/>
                </a:solidFill>
                <a:latin typeface="微软雅黑" pitchFamily="34" charset="-122"/>
                <a:ea typeface="微软雅黑" pitchFamily="34" charset="-122"/>
              </a:rPr>
              <a:t>在此插入内容</a:t>
            </a:r>
            <a:endParaRPr lang="en-US" altLang="zh-CN" sz="1260">
              <a:solidFill>
                <a:prstClr val="black"/>
              </a:solidFill>
              <a:latin typeface="微软雅黑" pitchFamily="34" charset="-122"/>
              <a:ea typeface="微软雅黑" pitchFamily="34" charset="-122"/>
            </a:endParaRPr>
          </a:p>
          <a:p>
            <a:pPr eaLnBrk="1" fontAlgn="base" hangingPunct="1">
              <a:spcBef>
                <a:spcPct val="0"/>
              </a:spcBef>
              <a:spcAft>
                <a:spcPct val="0"/>
              </a:spcAft>
            </a:pPr>
            <a:r>
              <a:rPr lang="zh-CN" altLang="en-US" sz="1260">
                <a:solidFill>
                  <a:prstClr val="black"/>
                </a:solidFill>
                <a:latin typeface="微软雅黑" pitchFamily="34" charset="-122"/>
                <a:ea typeface="微软雅黑" pitchFamily="34" charset="-122"/>
              </a:rPr>
              <a:t>在此插入内容</a:t>
            </a:r>
            <a:endParaRPr lang="en-US" altLang="zh-CN" sz="1260">
              <a:solidFill>
                <a:prstClr val="black"/>
              </a:solidFill>
              <a:latin typeface="微软雅黑" pitchFamily="34" charset="-122"/>
              <a:ea typeface="微软雅黑" pitchFamily="34" charset="-122"/>
            </a:endParaRPr>
          </a:p>
        </p:txBody>
      </p:sp>
      <p:sp>
        <p:nvSpPr>
          <p:cNvPr id="30" name="任意多边形 29"/>
          <p:cNvSpPr/>
          <p:nvPr/>
        </p:nvSpPr>
        <p:spPr>
          <a:xfrm>
            <a:off x="3096724" y="1849031"/>
            <a:ext cx="2527460" cy="237173"/>
          </a:xfrm>
          <a:custGeom>
            <a:avLst/>
            <a:gdLst>
              <a:gd name="connsiteX0" fmla="*/ 0 w 1651819"/>
              <a:gd name="connsiteY0" fmla="*/ 501445 h 501445"/>
              <a:gd name="connsiteX1" fmla="*/ 373626 w 1651819"/>
              <a:gd name="connsiteY1" fmla="*/ 0 h 501445"/>
              <a:gd name="connsiteX2" fmla="*/ 1651819 w 1651819"/>
              <a:gd name="connsiteY2" fmla="*/ 0 h 501445"/>
              <a:gd name="connsiteX0" fmla="*/ 0 w 3262106"/>
              <a:gd name="connsiteY0" fmla="*/ 526845 h 526845"/>
              <a:gd name="connsiteX1" fmla="*/ 373626 w 3262106"/>
              <a:gd name="connsiteY1" fmla="*/ 25400 h 526845"/>
              <a:gd name="connsiteX2" fmla="*/ 3262106 w 3262106"/>
              <a:gd name="connsiteY2" fmla="*/ 0 h 526845"/>
            </a:gdLst>
            <a:ahLst/>
            <a:cxnLst>
              <a:cxn ang="0">
                <a:pos x="connsiteX0" y="connsiteY0"/>
              </a:cxn>
              <a:cxn ang="0">
                <a:pos x="connsiteX1" y="connsiteY1"/>
              </a:cxn>
              <a:cxn ang="0">
                <a:pos x="connsiteX2" y="connsiteY2"/>
              </a:cxn>
            </a:cxnLst>
            <a:rect l="l" t="t" r="r" b="b"/>
            <a:pathLst>
              <a:path w="3262106" h="526845">
                <a:moveTo>
                  <a:pt x="0" y="526845"/>
                </a:moveTo>
                <a:lnTo>
                  <a:pt x="373626" y="25400"/>
                </a:lnTo>
                <a:lnTo>
                  <a:pt x="3262106" y="0"/>
                </a:lnTo>
              </a:path>
            </a:pathLst>
          </a:custGeom>
          <a:noFill/>
          <a:ln w="9525" cap="flat" cmpd="sng" algn="ctr">
            <a:solidFill>
              <a:srgbClr val="C00000"/>
            </a:solidFill>
            <a:prstDash val="dash"/>
            <a:headEnd type="diamond" w="med" len="med"/>
            <a:tailEnd type="diamond" w="med" len="med"/>
          </a:ln>
          <a:effectLst/>
        </p:spPr>
        <p:txBody>
          <a:bodyPr anchor="ctr"/>
          <a:lstStyle/>
          <a:p>
            <a:pPr algn="ctr" defTabSz="822960" fontAlgn="base">
              <a:spcBef>
                <a:spcPct val="0"/>
              </a:spcBef>
              <a:spcAft>
                <a:spcPct val="0"/>
              </a:spcAft>
              <a:defRPr/>
            </a:pPr>
            <a:endParaRPr lang="zh-CN" altLang="en-US" sz="1620" kern="0">
              <a:solidFill>
                <a:prstClr val="black"/>
              </a:solidFill>
            </a:endParaRPr>
          </a:p>
        </p:txBody>
      </p:sp>
      <p:sp>
        <p:nvSpPr>
          <p:cNvPr id="31" name="任意多边形 30"/>
          <p:cNvSpPr/>
          <p:nvPr/>
        </p:nvSpPr>
        <p:spPr>
          <a:xfrm flipV="1">
            <a:off x="3125300" y="2594839"/>
            <a:ext cx="2526030" cy="237173"/>
          </a:xfrm>
          <a:custGeom>
            <a:avLst/>
            <a:gdLst>
              <a:gd name="connsiteX0" fmla="*/ 0 w 1651819"/>
              <a:gd name="connsiteY0" fmla="*/ 501445 h 501445"/>
              <a:gd name="connsiteX1" fmla="*/ 373626 w 1651819"/>
              <a:gd name="connsiteY1" fmla="*/ 0 h 501445"/>
              <a:gd name="connsiteX2" fmla="*/ 1651819 w 1651819"/>
              <a:gd name="connsiteY2" fmla="*/ 0 h 501445"/>
              <a:gd name="connsiteX0" fmla="*/ 0 w 3262106"/>
              <a:gd name="connsiteY0" fmla="*/ 526845 h 526845"/>
              <a:gd name="connsiteX1" fmla="*/ 373626 w 3262106"/>
              <a:gd name="connsiteY1" fmla="*/ 25400 h 526845"/>
              <a:gd name="connsiteX2" fmla="*/ 3262106 w 3262106"/>
              <a:gd name="connsiteY2" fmla="*/ 0 h 526845"/>
            </a:gdLst>
            <a:ahLst/>
            <a:cxnLst>
              <a:cxn ang="0">
                <a:pos x="connsiteX0" y="connsiteY0"/>
              </a:cxn>
              <a:cxn ang="0">
                <a:pos x="connsiteX1" y="connsiteY1"/>
              </a:cxn>
              <a:cxn ang="0">
                <a:pos x="connsiteX2" y="connsiteY2"/>
              </a:cxn>
            </a:cxnLst>
            <a:rect l="l" t="t" r="r" b="b"/>
            <a:pathLst>
              <a:path w="3262106" h="526845">
                <a:moveTo>
                  <a:pt x="0" y="526845"/>
                </a:moveTo>
                <a:lnTo>
                  <a:pt x="373626" y="25400"/>
                </a:lnTo>
                <a:lnTo>
                  <a:pt x="3262106" y="0"/>
                </a:lnTo>
              </a:path>
            </a:pathLst>
          </a:custGeom>
          <a:noFill/>
          <a:ln w="9525" cap="flat" cmpd="sng" algn="ctr">
            <a:solidFill>
              <a:srgbClr val="C00000"/>
            </a:solidFill>
            <a:prstDash val="dash"/>
            <a:headEnd type="diamond" w="med" len="med"/>
            <a:tailEnd type="diamond" w="med" len="med"/>
          </a:ln>
          <a:effectLst/>
        </p:spPr>
        <p:txBody>
          <a:bodyPr anchor="ctr"/>
          <a:lstStyle/>
          <a:p>
            <a:pPr algn="ctr" defTabSz="822960" fontAlgn="base">
              <a:spcBef>
                <a:spcPct val="0"/>
              </a:spcBef>
              <a:spcAft>
                <a:spcPct val="0"/>
              </a:spcAft>
              <a:defRPr/>
            </a:pPr>
            <a:endParaRPr lang="zh-CN" altLang="en-US" sz="1620" kern="0">
              <a:solidFill>
                <a:prstClr val="black"/>
              </a:solidFill>
            </a:endParaRPr>
          </a:p>
        </p:txBody>
      </p:sp>
    </p:spTree>
    <p:extLst>
      <p:ext uri="{BB962C8B-B14F-4D97-AF65-F5344CB8AC3E}">
        <p14:creationId xmlns:p14="http://schemas.microsoft.com/office/powerpoint/2010/main" val="3324385603"/>
      </p:ext>
    </p:extLst>
  </p:cSld>
  <p:clrMapOvr>
    <a:masterClrMapping/>
  </p:clrMapOvr>
  <mc:AlternateContent xmlns:mc="http://schemas.openxmlformats.org/markup-compatibility/2006" xmlns:p14="http://schemas.microsoft.com/office/powerpoint/2010/main">
    <mc:Choice Requires="p14">
      <p:transition spd="slow" p14:dur="1200" advClick="0" advTm="6000">
        <p14:flip dir="r"/>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9"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0-#ppt_w/2"/>
                                          </p:val>
                                        </p:tav>
                                        <p:tav tm="100000">
                                          <p:val>
                                            <p:strVal val="#ppt_x"/>
                                          </p:val>
                                        </p:tav>
                                      </p:tavLst>
                                    </p:anim>
                                    <p:anim calcmode="lin" valueType="num">
                                      <p:cBhvr additive="base">
                                        <p:cTn id="8" dur="500" fill="hold"/>
                                        <p:tgtEl>
                                          <p:spTgt spid="21"/>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1+#ppt_w/2"/>
                                          </p:val>
                                        </p:tav>
                                        <p:tav tm="100000">
                                          <p:val>
                                            <p:strVal val="#ppt_x"/>
                                          </p:val>
                                        </p:tav>
                                      </p:tavLst>
                                    </p:anim>
                                    <p:anim calcmode="lin" valueType="num">
                                      <p:cBhvr additive="base">
                                        <p:cTn id="12" dur="500" fill="hold"/>
                                        <p:tgtEl>
                                          <p:spTgt spid="10"/>
                                        </p:tgtEl>
                                        <p:attrNameLst>
                                          <p:attrName>ppt_y</p:attrName>
                                        </p:attrNameLst>
                                      </p:cBhvr>
                                      <p:tavLst>
                                        <p:tav tm="0">
                                          <p:val>
                                            <p:strVal val="0-#ppt_h/2"/>
                                          </p:val>
                                        </p:tav>
                                        <p:tav tm="100000">
                                          <p:val>
                                            <p:strVal val="#ppt_y"/>
                                          </p:val>
                                        </p:tav>
                                      </p:tavLst>
                                    </p:anim>
                                  </p:childTnLst>
                                </p:cTn>
                              </p:par>
                              <p:par>
                                <p:cTn id="13" presetID="2" presetClass="entr" presetSubtype="12" fill="hold" nodeType="withEffect">
                                  <p:stCondLst>
                                    <p:cond delay="0"/>
                                  </p:stCondLst>
                                  <p:childTnLst>
                                    <p:set>
                                      <p:cBhvr>
                                        <p:cTn id="14" dur="1" fill="hold">
                                          <p:stCondLst>
                                            <p:cond delay="0"/>
                                          </p:stCondLst>
                                        </p:cTn>
                                        <p:tgtEl>
                                          <p:spTgt spid="15"/>
                                        </p:tgtEl>
                                        <p:attrNameLst>
                                          <p:attrName>style.visibility</p:attrName>
                                        </p:attrNameLst>
                                      </p:cBhvr>
                                      <p:to>
                                        <p:strVal val="visible"/>
                                      </p:to>
                                    </p:set>
                                    <p:anim calcmode="lin" valueType="num">
                                      <p:cBhvr additive="base">
                                        <p:cTn id="15" dur="500" fill="hold"/>
                                        <p:tgtEl>
                                          <p:spTgt spid="15"/>
                                        </p:tgtEl>
                                        <p:attrNameLst>
                                          <p:attrName>ppt_x</p:attrName>
                                        </p:attrNameLst>
                                      </p:cBhvr>
                                      <p:tavLst>
                                        <p:tav tm="0">
                                          <p:val>
                                            <p:strVal val="0-#ppt_w/2"/>
                                          </p:val>
                                        </p:tav>
                                        <p:tav tm="100000">
                                          <p:val>
                                            <p:strVal val="#ppt_x"/>
                                          </p:val>
                                        </p:tav>
                                      </p:tavLst>
                                    </p:anim>
                                    <p:anim calcmode="lin" valueType="num">
                                      <p:cBhvr additive="base">
                                        <p:cTn id="16" dur="500" fill="hold"/>
                                        <p:tgtEl>
                                          <p:spTgt spid="15"/>
                                        </p:tgtEl>
                                        <p:attrNameLst>
                                          <p:attrName>ppt_y</p:attrName>
                                        </p:attrNameLst>
                                      </p:cBhvr>
                                      <p:tavLst>
                                        <p:tav tm="0">
                                          <p:val>
                                            <p:strVal val="1+#ppt_h/2"/>
                                          </p:val>
                                        </p:tav>
                                        <p:tav tm="100000">
                                          <p:val>
                                            <p:strVal val="#ppt_y"/>
                                          </p:val>
                                        </p:tav>
                                      </p:tavLst>
                                    </p:anim>
                                  </p:childTnLst>
                                </p:cTn>
                              </p:par>
                              <p:par>
                                <p:cTn id="17" presetID="2" presetClass="entr" presetSubtype="6"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1+#ppt_w/2"/>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par>
                                <p:cTn id="21" presetID="53" presetClass="entr" presetSubtype="16" fill="hold" grpId="0" nodeType="with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p:cTn id="23" dur="500" fill="hold"/>
                                        <p:tgtEl>
                                          <p:spTgt spid="9"/>
                                        </p:tgtEl>
                                        <p:attrNameLst>
                                          <p:attrName>ppt_w</p:attrName>
                                        </p:attrNameLst>
                                      </p:cBhvr>
                                      <p:tavLst>
                                        <p:tav tm="0">
                                          <p:val>
                                            <p:fltVal val="0"/>
                                          </p:val>
                                        </p:tav>
                                        <p:tav tm="100000">
                                          <p:val>
                                            <p:strVal val="#ppt_w"/>
                                          </p:val>
                                        </p:tav>
                                      </p:tavLst>
                                    </p:anim>
                                    <p:anim calcmode="lin" valueType="num">
                                      <p:cBhvr>
                                        <p:cTn id="24" dur="500" fill="hold"/>
                                        <p:tgtEl>
                                          <p:spTgt spid="9"/>
                                        </p:tgtEl>
                                        <p:attrNameLst>
                                          <p:attrName>ppt_h</p:attrName>
                                        </p:attrNameLst>
                                      </p:cBhvr>
                                      <p:tavLst>
                                        <p:tav tm="0">
                                          <p:val>
                                            <p:fltVal val="0"/>
                                          </p:val>
                                        </p:tav>
                                        <p:tav tm="100000">
                                          <p:val>
                                            <p:strVal val="#ppt_h"/>
                                          </p:val>
                                        </p:tav>
                                      </p:tavLst>
                                    </p:anim>
                                    <p:animEffect transition="in" filter="fade">
                                      <p:cBhvr>
                                        <p:cTn id="25" dur="500"/>
                                        <p:tgtEl>
                                          <p:spTgt spid="9"/>
                                        </p:tgtEl>
                                      </p:cBhvr>
                                    </p:animEffect>
                                  </p:childTnLst>
                                </p:cTn>
                              </p:par>
                            </p:childTnLst>
                          </p:cTn>
                        </p:par>
                        <p:par>
                          <p:cTn id="26" fill="hold">
                            <p:stCondLst>
                              <p:cond delay="500"/>
                            </p:stCondLst>
                            <p:childTnLst>
                              <p:par>
                                <p:cTn id="27" presetID="22" presetClass="entr" presetSubtype="8" fill="hold" grpId="0" nodeType="afterEffect">
                                  <p:stCondLst>
                                    <p:cond delay="0"/>
                                  </p:stCondLst>
                                  <p:childTnLst>
                                    <p:set>
                                      <p:cBhvr>
                                        <p:cTn id="28" dur="1" fill="hold">
                                          <p:stCondLst>
                                            <p:cond delay="0"/>
                                          </p:stCondLst>
                                        </p:cTn>
                                        <p:tgtEl>
                                          <p:spTgt spid="30"/>
                                        </p:tgtEl>
                                        <p:attrNameLst>
                                          <p:attrName>style.visibility</p:attrName>
                                        </p:attrNameLst>
                                      </p:cBhvr>
                                      <p:to>
                                        <p:strVal val="visible"/>
                                      </p:to>
                                    </p:set>
                                    <p:animEffect transition="in" filter="wipe(left)">
                                      <p:cBhvr>
                                        <p:cTn id="29" dur="500"/>
                                        <p:tgtEl>
                                          <p:spTgt spid="30"/>
                                        </p:tgtEl>
                                      </p:cBhvr>
                                    </p:animEffect>
                                  </p:childTnLst>
                                </p:cTn>
                              </p:par>
                              <p:par>
                                <p:cTn id="30" presetID="22" presetClass="entr" presetSubtype="8" fill="hold" grpId="0" nodeType="withEffect">
                                  <p:stCondLst>
                                    <p:cond delay="250"/>
                                  </p:stCondLst>
                                  <p:childTnLst>
                                    <p:set>
                                      <p:cBhvr>
                                        <p:cTn id="31" dur="1" fill="hold">
                                          <p:stCondLst>
                                            <p:cond delay="0"/>
                                          </p:stCondLst>
                                        </p:cTn>
                                        <p:tgtEl>
                                          <p:spTgt spid="26"/>
                                        </p:tgtEl>
                                        <p:attrNameLst>
                                          <p:attrName>style.visibility</p:attrName>
                                        </p:attrNameLst>
                                      </p:cBhvr>
                                      <p:to>
                                        <p:strVal val="visible"/>
                                      </p:to>
                                    </p:set>
                                    <p:animEffect transition="in" filter="wipe(left)">
                                      <p:cBhvr>
                                        <p:cTn id="32" dur="500"/>
                                        <p:tgtEl>
                                          <p:spTgt spid="26"/>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31"/>
                                        </p:tgtEl>
                                        <p:attrNameLst>
                                          <p:attrName>style.visibility</p:attrName>
                                        </p:attrNameLst>
                                      </p:cBhvr>
                                      <p:to>
                                        <p:strVal val="visible"/>
                                      </p:to>
                                    </p:set>
                                    <p:animEffect transition="in" filter="wipe(left)">
                                      <p:cBhvr>
                                        <p:cTn id="35" dur="500"/>
                                        <p:tgtEl>
                                          <p:spTgt spid="31"/>
                                        </p:tgtEl>
                                      </p:cBhvr>
                                    </p:animEffect>
                                  </p:childTnLst>
                                </p:cTn>
                              </p:par>
                              <p:par>
                                <p:cTn id="36" presetID="22" presetClass="entr" presetSubtype="8" fill="hold" grpId="0" nodeType="withEffect">
                                  <p:stCondLst>
                                    <p:cond delay="250"/>
                                  </p:stCondLst>
                                  <p:childTnLst>
                                    <p:set>
                                      <p:cBhvr>
                                        <p:cTn id="37" dur="1" fill="hold">
                                          <p:stCondLst>
                                            <p:cond delay="0"/>
                                          </p:stCondLst>
                                        </p:cTn>
                                        <p:tgtEl>
                                          <p:spTgt spid="25"/>
                                        </p:tgtEl>
                                        <p:attrNameLst>
                                          <p:attrName>style.visibility</p:attrName>
                                        </p:attrNameLst>
                                      </p:cBhvr>
                                      <p:to>
                                        <p:strVal val="visible"/>
                                      </p:to>
                                    </p:set>
                                    <p:animEffect transition="in" filter="wipe(left)">
                                      <p:cBhvr>
                                        <p:cTn id="38" dur="500"/>
                                        <p:tgtEl>
                                          <p:spTgt spid="25"/>
                                        </p:tgtEl>
                                      </p:cBhvr>
                                    </p:animEffect>
                                  </p:childTnLst>
                                </p:cTn>
                              </p:par>
                            </p:childTnLst>
                          </p:cTn>
                        </p:par>
                      </p:childTnLst>
                    </p:cTn>
                  </p:par>
                  <p:par>
                    <p:cTn id="39" fill="hold">
                      <p:stCondLst>
                        <p:cond delay="indefinite"/>
                      </p:stCondLst>
                      <p:childTnLst>
                        <p:par>
                          <p:cTn id="40" fill="hold">
                            <p:stCondLst>
                              <p:cond delay="0"/>
                            </p:stCondLst>
                            <p:childTnLst>
                              <p:par>
                                <p:cTn id="41" presetID="2" presetClass="entr" presetSubtype="2" fill="hold" grpId="0" nodeType="clickEffect">
                                  <p:stCondLst>
                                    <p:cond delay="0"/>
                                  </p:stCondLst>
                                  <p:childTnLst>
                                    <p:set>
                                      <p:cBhvr>
                                        <p:cTn id="42" dur="1" fill="hold">
                                          <p:stCondLst>
                                            <p:cond delay="0"/>
                                          </p:stCondLst>
                                        </p:cTn>
                                        <p:tgtEl>
                                          <p:spTgt spid="20"/>
                                        </p:tgtEl>
                                        <p:attrNameLst>
                                          <p:attrName>style.visibility</p:attrName>
                                        </p:attrNameLst>
                                      </p:cBhvr>
                                      <p:to>
                                        <p:strVal val="visible"/>
                                      </p:to>
                                    </p:set>
                                    <p:anim calcmode="lin" valueType="num">
                                      <p:cBhvr additive="base">
                                        <p:cTn id="43" dur="500" fill="hold"/>
                                        <p:tgtEl>
                                          <p:spTgt spid="20"/>
                                        </p:tgtEl>
                                        <p:attrNameLst>
                                          <p:attrName>ppt_x</p:attrName>
                                        </p:attrNameLst>
                                      </p:cBhvr>
                                      <p:tavLst>
                                        <p:tav tm="0">
                                          <p:val>
                                            <p:strVal val="1+#ppt_w/2"/>
                                          </p:val>
                                        </p:tav>
                                        <p:tav tm="100000">
                                          <p:val>
                                            <p:strVal val="#ppt_x"/>
                                          </p:val>
                                        </p:tav>
                                      </p:tavLst>
                                    </p:anim>
                                    <p:anim calcmode="lin" valueType="num">
                                      <p:cBhvr additive="base">
                                        <p:cTn id="44" dur="500" fill="hold"/>
                                        <p:tgtEl>
                                          <p:spTgt spid="20"/>
                                        </p:tgtEl>
                                        <p:attrNameLst>
                                          <p:attrName>ppt_y</p:attrName>
                                        </p:attrNameLst>
                                      </p:cBhvr>
                                      <p:tavLst>
                                        <p:tav tm="0">
                                          <p:val>
                                            <p:strVal val="#ppt_y"/>
                                          </p:val>
                                        </p:tav>
                                        <p:tav tm="100000">
                                          <p:val>
                                            <p:strVal val="#ppt_y"/>
                                          </p:val>
                                        </p:tav>
                                      </p:tavLst>
                                    </p:anim>
                                  </p:childTnLst>
                                </p:cTn>
                              </p:par>
                              <p:par>
                                <p:cTn id="45" presetID="2" presetClass="entr" presetSubtype="2" fill="hold" grpId="0" nodeType="withEffect">
                                  <p:stCondLst>
                                    <p:cond delay="250"/>
                                  </p:stCondLst>
                                  <p:childTnLst>
                                    <p:set>
                                      <p:cBhvr>
                                        <p:cTn id="46" dur="1" fill="hold">
                                          <p:stCondLst>
                                            <p:cond delay="0"/>
                                          </p:stCondLst>
                                        </p:cTn>
                                        <p:tgtEl>
                                          <p:spTgt spid="28"/>
                                        </p:tgtEl>
                                        <p:attrNameLst>
                                          <p:attrName>style.visibility</p:attrName>
                                        </p:attrNameLst>
                                      </p:cBhvr>
                                      <p:to>
                                        <p:strVal val="visible"/>
                                      </p:to>
                                    </p:set>
                                    <p:anim calcmode="lin" valueType="num">
                                      <p:cBhvr additive="base">
                                        <p:cTn id="47" dur="500" fill="hold"/>
                                        <p:tgtEl>
                                          <p:spTgt spid="28"/>
                                        </p:tgtEl>
                                        <p:attrNameLst>
                                          <p:attrName>ppt_x</p:attrName>
                                        </p:attrNameLst>
                                      </p:cBhvr>
                                      <p:tavLst>
                                        <p:tav tm="0">
                                          <p:val>
                                            <p:strVal val="1+#ppt_w/2"/>
                                          </p:val>
                                        </p:tav>
                                        <p:tav tm="100000">
                                          <p:val>
                                            <p:strVal val="#ppt_x"/>
                                          </p:val>
                                        </p:tav>
                                      </p:tavLst>
                                    </p:anim>
                                    <p:anim calcmode="lin" valueType="num">
                                      <p:cBhvr additive="base">
                                        <p:cTn id="48" dur="500" fill="hold"/>
                                        <p:tgtEl>
                                          <p:spTgt spid="28"/>
                                        </p:tgtEl>
                                        <p:attrNameLst>
                                          <p:attrName>ppt_y</p:attrName>
                                        </p:attrNameLst>
                                      </p:cBhvr>
                                      <p:tavLst>
                                        <p:tav tm="0">
                                          <p:val>
                                            <p:strVal val="#ppt_y"/>
                                          </p:val>
                                        </p:tav>
                                        <p:tav tm="100000">
                                          <p:val>
                                            <p:strVal val="#ppt_y"/>
                                          </p:val>
                                        </p:tav>
                                      </p:tavLst>
                                    </p:anim>
                                  </p:childTnLst>
                                </p:cTn>
                              </p:par>
                              <p:par>
                                <p:cTn id="49" presetID="2" presetClass="entr" presetSubtype="2" fill="hold" grpId="0" nodeType="withEffect">
                                  <p:stCondLst>
                                    <p:cond delay="500"/>
                                  </p:stCondLst>
                                  <p:childTnLst>
                                    <p:set>
                                      <p:cBhvr>
                                        <p:cTn id="50" dur="1" fill="hold">
                                          <p:stCondLst>
                                            <p:cond delay="0"/>
                                          </p:stCondLst>
                                        </p:cTn>
                                        <p:tgtEl>
                                          <p:spTgt spid="29"/>
                                        </p:tgtEl>
                                        <p:attrNameLst>
                                          <p:attrName>style.visibility</p:attrName>
                                        </p:attrNameLst>
                                      </p:cBhvr>
                                      <p:to>
                                        <p:strVal val="visible"/>
                                      </p:to>
                                    </p:set>
                                    <p:anim calcmode="lin" valueType="num">
                                      <p:cBhvr additive="base">
                                        <p:cTn id="51" dur="500" fill="hold"/>
                                        <p:tgtEl>
                                          <p:spTgt spid="29"/>
                                        </p:tgtEl>
                                        <p:attrNameLst>
                                          <p:attrName>ppt_x</p:attrName>
                                        </p:attrNameLst>
                                      </p:cBhvr>
                                      <p:tavLst>
                                        <p:tav tm="0">
                                          <p:val>
                                            <p:strVal val="1+#ppt_w/2"/>
                                          </p:val>
                                        </p:tav>
                                        <p:tav tm="100000">
                                          <p:val>
                                            <p:strVal val="#ppt_x"/>
                                          </p:val>
                                        </p:tav>
                                      </p:tavLst>
                                    </p:anim>
                                    <p:anim calcmode="lin" valueType="num">
                                      <p:cBhvr additive="base">
                                        <p:cTn id="52" dur="500" fill="hold"/>
                                        <p:tgtEl>
                                          <p:spTgt spid="29"/>
                                        </p:tgtEl>
                                        <p:attrNameLst>
                                          <p:attrName>ppt_y</p:attrName>
                                        </p:attrNameLst>
                                      </p:cBhvr>
                                      <p:tavLst>
                                        <p:tav tm="0">
                                          <p:val>
                                            <p:strVal val="#ppt_y"/>
                                          </p:val>
                                        </p:tav>
                                        <p:tav tm="100000">
                                          <p:val>
                                            <p:strVal val="#ppt_y"/>
                                          </p:val>
                                        </p:tav>
                                      </p:tavLst>
                                    </p:anim>
                                  </p:childTnLst>
                                </p:cTn>
                              </p:par>
                              <p:par>
                                <p:cTn id="53" presetID="2" presetClass="entr" presetSubtype="2" fill="hold" grpId="0" nodeType="withEffect">
                                  <p:stCondLst>
                                    <p:cond delay="750"/>
                                  </p:stCondLst>
                                  <p:childTnLst>
                                    <p:set>
                                      <p:cBhvr>
                                        <p:cTn id="54" dur="1" fill="hold">
                                          <p:stCondLst>
                                            <p:cond delay="0"/>
                                          </p:stCondLst>
                                        </p:cTn>
                                        <p:tgtEl>
                                          <p:spTgt spid="27"/>
                                        </p:tgtEl>
                                        <p:attrNameLst>
                                          <p:attrName>style.visibility</p:attrName>
                                        </p:attrNameLst>
                                      </p:cBhvr>
                                      <p:to>
                                        <p:strVal val="visible"/>
                                      </p:to>
                                    </p:set>
                                    <p:anim calcmode="lin" valueType="num">
                                      <p:cBhvr additive="base">
                                        <p:cTn id="55" dur="500" fill="hold"/>
                                        <p:tgtEl>
                                          <p:spTgt spid="27"/>
                                        </p:tgtEl>
                                        <p:attrNameLst>
                                          <p:attrName>ppt_x</p:attrName>
                                        </p:attrNameLst>
                                      </p:cBhvr>
                                      <p:tavLst>
                                        <p:tav tm="0">
                                          <p:val>
                                            <p:strVal val="1+#ppt_w/2"/>
                                          </p:val>
                                        </p:tav>
                                        <p:tav tm="100000">
                                          <p:val>
                                            <p:strVal val="#ppt_x"/>
                                          </p:val>
                                        </p:tav>
                                      </p:tavLst>
                                    </p:anim>
                                    <p:anim calcmode="lin" valueType="num">
                                      <p:cBhvr additive="base">
                                        <p:cTn id="56" dur="500" fill="hold"/>
                                        <p:tgtEl>
                                          <p:spTgt spid="2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20" grpId="0"/>
      <p:bldP spid="25" grpId="0" animBg="1"/>
      <p:bldP spid="26" grpId="0" animBg="1"/>
      <p:bldP spid="27" grpId="0"/>
      <p:bldP spid="28" grpId="0"/>
      <p:bldP spid="29" grpId="0"/>
      <p:bldP spid="30" grpId="0" animBg="1"/>
      <p:bldP spid="31"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AutoShape 10"/>
          <p:cNvSpPr>
            <a:spLocks noChangeArrowheads="1"/>
          </p:cNvSpPr>
          <p:nvPr/>
        </p:nvSpPr>
        <p:spPr bwMode="auto">
          <a:xfrm rot="16200000">
            <a:off x="3962033" y="-976868"/>
            <a:ext cx="1258950" cy="6908577"/>
          </a:xfrm>
          <a:prstGeom prst="downArrow">
            <a:avLst>
              <a:gd name="adj1" fmla="val 49065"/>
              <a:gd name="adj2" fmla="val 44827"/>
            </a:avLst>
          </a:prstGeom>
          <a:solidFill>
            <a:srgbClr val="00B0F0"/>
          </a:solidFill>
          <a:ln>
            <a:noFill/>
          </a:ln>
        </p:spPr>
        <p:txBody>
          <a:bodyPr vert="eaVert"/>
          <a:lstStyle/>
          <a:p>
            <a:endParaRPr lang="zh-CN" altLang="en-US">
              <a:latin typeface="微软雅黑" pitchFamily="34" charset="-122"/>
              <a:ea typeface="微软雅黑" pitchFamily="34" charset="-122"/>
            </a:endParaRPr>
          </a:p>
        </p:txBody>
      </p:sp>
      <p:grpSp>
        <p:nvGrpSpPr>
          <p:cNvPr id="25" name="组合 41"/>
          <p:cNvGrpSpPr>
            <a:grpSpLocks/>
          </p:cNvGrpSpPr>
          <p:nvPr/>
        </p:nvGrpSpPr>
        <p:grpSpPr bwMode="auto">
          <a:xfrm>
            <a:off x="2788020" y="1816598"/>
            <a:ext cx="1531452" cy="1385718"/>
            <a:chOff x="1214414" y="2786058"/>
            <a:chExt cx="1935848" cy="1751017"/>
          </a:xfrm>
        </p:grpSpPr>
        <p:grpSp>
          <p:nvGrpSpPr>
            <p:cNvPr id="26" name="Group 6"/>
            <p:cNvGrpSpPr>
              <a:grpSpLocks/>
            </p:cNvGrpSpPr>
            <p:nvPr/>
          </p:nvGrpSpPr>
          <p:grpSpPr bwMode="auto">
            <a:xfrm>
              <a:off x="1295400" y="2786058"/>
              <a:ext cx="1753450" cy="1751017"/>
              <a:chOff x="1823" y="2371"/>
              <a:chExt cx="1801" cy="1801"/>
            </a:xfrm>
          </p:grpSpPr>
          <p:sp>
            <p:nvSpPr>
              <p:cNvPr id="28"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rgbClr val="0070C0"/>
                  </a:solidFill>
                  <a:latin typeface="微软雅黑" pitchFamily="34" charset="-122"/>
                  <a:ea typeface="微软雅黑" pitchFamily="34" charset="-122"/>
                </a:endParaRPr>
              </a:p>
            </p:txBody>
          </p:sp>
          <p:sp>
            <p:nvSpPr>
              <p:cNvPr id="29" name="Oval 8"/>
              <p:cNvSpPr>
                <a:spLocks noChangeArrowheads="1"/>
              </p:cNvSpPr>
              <p:nvPr/>
            </p:nvSpPr>
            <p:spPr bwMode="auto">
              <a:xfrm>
                <a:off x="1945" y="2493"/>
                <a:ext cx="1556" cy="1556"/>
              </a:xfrm>
              <a:prstGeom prst="ellipse">
                <a:avLst/>
              </a:prstGeom>
              <a:solidFill>
                <a:schemeClr val="bg1">
                  <a:lumMod val="75000"/>
                </a:schemeClr>
              </a:solidFill>
              <a:ln w="38100">
                <a:solidFill>
                  <a:srgbClr val="FFFFFF"/>
                </a:solidFill>
                <a:round/>
                <a:headEnd/>
                <a:tailEnd/>
              </a:ln>
            </p:spPr>
            <p:txBody>
              <a:bodyPr/>
              <a:lstStyle/>
              <a:p>
                <a:pPr>
                  <a:defRPr/>
                </a:pPr>
                <a:endParaRPr lang="zh-CN" altLang="en-US">
                  <a:solidFill>
                    <a:srgbClr val="0070C0"/>
                  </a:solidFill>
                  <a:latin typeface="微软雅黑" pitchFamily="34" charset="-122"/>
                  <a:ea typeface="微软雅黑" pitchFamily="34" charset="-122"/>
                </a:endParaRPr>
              </a:p>
            </p:txBody>
          </p:sp>
        </p:grpSp>
        <p:sp>
          <p:nvSpPr>
            <p:cNvPr id="27" name="Text Box 9"/>
            <p:cNvSpPr txBox="1">
              <a:spLocks noChangeArrowheads="1"/>
            </p:cNvSpPr>
            <p:nvPr/>
          </p:nvSpPr>
          <p:spPr bwMode="auto">
            <a:xfrm>
              <a:off x="1214414" y="3413118"/>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b="1" dirty="0">
                  <a:solidFill>
                    <a:srgbClr val="0070C0"/>
                  </a:solidFill>
                  <a:latin typeface="微软雅黑" pitchFamily="34" charset="-122"/>
                  <a:ea typeface="微软雅黑" pitchFamily="34" charset="-122"/>
                </a:rPr>
                <a:t>写入文本</a:t>
              </a:r>
            </a:p>
          </p:txBody>
        </p:sp>
      </p:grpSp>
      <p:grpSp>
        <p:nvGrpSpPr>
          <p:cNvPr id="30" name="组合 46"/>
          <p:cNvGrpSpPr>
            <a:grpSpLocks/>
          </p:cNvGrpSpPr>
          <p:nvPr/>
        </p:nvGrpSpPr>
        <p:grpSpPr bwMode="auto">
          <a:xfrm>
            <a:off x="4319472" y="1816598"/>
            <a:ext cx="1531451" cy="1385718"/>
            <a:chOff x="1214414" y="2786058"/>
            <a:chExt cx="1935848" cy="1751017"/>
          </a:xfrm>
        </p:grpSpPr>
        <p:grpSp>
          <p:nvGrpSpPr>
            <p:cNvPr id="31" name="Group 6"/>
            <p:cNvGrpSpPr>
              <a:grpSpLocks/>
            </p:cNvGrpSpPr>
            <p:nvPr/>
          </p:nvGrpSpPr>
          <p:grpSpPr bwMode="auto">
            <a:xfrm>
              <a:off x="1295400" y="2786058"/>
              <a:ext cx="1753450" cy="1751017"/>
              <a:chOff x="1823" y="2371"/>
              <a:chExt cx="1801" cy="1801"/>
            </a:xfrm>
          </p:grpSpPr>
          <p:sp>
            <p:nvSpPr>
              <p:cNvPr id="33"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rgbClr val="0070C0"/>
                  </a:solidFill>
                  <a:latin typeface="微软雅黑" pitchFamily="34" charset="-122"/>
                  <a:ea typeface="微软雅黑" pitchFamily="34" charset="-122"/>
                </a:endParaRPr>
              </a:p>
            </p:txBody>
          </p:sp>
          <p:sp>
            <p:nvSpPr>
              <p:cNvPr id="34" name="Oval 8"/>
              <p:cNvSpPr>
                <a:spLocks noChangeArrowheads="1"/>
              </p:cNvSpPr>
              <p:nvPr/>
            </p:nvSpPr>
            <p:spPr bwMode="auto">
              <a:xfrm>
                <a:off x="1945" y="2493"/>
                <a:ext cx="1556" cy="1556"/>
              </a:xfrm>
              <a:prstGeom prst="ellipse">
                <a:avLst/>
              </a:prstGeom>
              <a:solidFill>
                <a:schemeClr val="bg1">
                  <a:lumMod val="75000"/>
                </a:schemeClr>
              </a:solidFill>
              <a:ln w="38100">
                <a:solidFill>
                  <a:srgbClr val="FFFFFF"/>
                </a:solidFill>
                <a:round/>
                <a:headEnd/>
                <a:tailEnd/>
              </a:ln>
            </p:spPr>
            <p:txBody>
              <a:bodyPr/>
              <a:lstStyle/>
              <a:p>
                <a:pPr>
                  <a:defRPr/>
                </a:pPr>
                <a:endParaRPr lang="zh-CN" altLang="en-US">
                  <a:solidFill>
                    <a:srgbClr val="0070C0"/>
                  </a:solidFill>
                  <a:latin typeface="微软雅黑" pitchFamily="34" charset="-122"/>
                  <a:ea typeface="微软雅黑" pitchFamily="34" charset="-122"/>
                </a:endParaRPr>
              </a:p>
            </p:txBody>
          </p:sp>
        </p:grpSp>
        <p:sp>
          <p:nvSpPr>
            <p:cNvPr id="32" name="Text Box 9"/>
            <p:cNvSpPr txBox="1">
              <a:spLocks noChangeArrowheads="1"/>
            </p:cNvSpPr>
            <p:nvPr/>
          </p:nvSpPr>
          <p:spPr bwMode="auto">
            <a:xfrm>
              <a:off x="1214414" y="3394068"/>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b="1" dirty="0">
                  <a:solidFill>
                    <a:srgbClr val="0070C0"/>
                  </a:solidFill>
                  <a:latin typeface="微软雅黑" pitchFamily="34" charset="-122"/>
                  <a:ea typeface="微软雅黑" pitchFamily="34" charset="-122"/>
                </a:rPr>
                <a:t>写入文本</a:t>
              </a:r>
            </a:p>
          </p:txBody>
        </p:sp>
      </p:grpSp>
      <p:grpSp>
        <p:nvGrpSpPr>
          <p:cNvPr id="35" name="组合 51"/>
          <p:cNvGrpSpPr>
            <a:grpSpLocks/>
          </p:cNvGrpSpPr>
          <p:nvPr/>
        </p:nvGrpSpPr>
        <p:grpSpPr bwMode="auto">
          <a:xfrm>
            <a:off x="5865999" y="1816598"/>
            <a:ext cx="1531452" cy="1385718"/>
            <a:chOff x="1214414" y="2786058"/>
            <a:chExt cx="1935848" cy="1751017"/>
          </a:xfrm>
        </p:grpSpPr>
        <p:grpSp>
          <p:nvGrpSpPr>
            <p:cNvPr id="36" name="Group 6"/>
            <p:cNvGrpSpPr>
              <a:grpSpLocks/>
            </p:cNvGrpSpPr>
            <p:nvPr/>
          </p:nvGrpSpPr>
          <p:grpSpPr bwMode="auto">
            <a:xfrm>
              <a:off x="1295400" y="2786058"/>
              <a:ext cx="1753450" cy="1751017"/>
              <a:chOff x="1823" y="2371"/>
              <a:chExt cx="1801" cy="1801"/>
            </a:xfrm>
          </p:grpSpPr>
          <p:sp>
            <p:nvSpPr>
              <p:cNvPr id="38"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rgbClr val="0070C0"/>
                  </a:solidFill>
                  <a:latin typeface="微软雅黑" pitchFamily="34" charset="-122"/>
                  <a:ea typeface="微软雅黑" pitchFamily="34" charset="-122"/>
                </a:endParaRPr>
              </a:p>
            </p:txBody>
          </p:sp>
          <p:sp>
            <p:nvSpPr>
              <p:cNvPr id="39" name="Oval 8"/>
              <p:cNvSpPr>
                <a:spLocks noChangeArrowheads="1"/>
              </p:cNvSpPr>
              <p:nvPr/>
            </p:nvSpPr>
            <p:spPr bwMode="auto">
              <a:xfrm>
                <a:off x="1945" y="2493"/>
                <a:ext cx="1556" cy="1556"/>
              </a:xfrm>
              <a:prstGeom prst="ellipse">
                <a:avLst/>
              </a:prstGeom>
              <a:solidFill>
                <a:schemeClr val="bg1">
                  <a:lumMod val="75000"/>
                </a:schemeClr>
              </a:solidFill>
              <a:ln w="38100">
                <a:solidFill>
                  <a:srgbClr val="FFFFFF"/>
                </a:solidFill>
                <a:round/>
                <a:headEnd/>
                <a:tailEnd/>
              </a:ln>
            </p:spPr>
            <p:txBody>
              <a:bodyPr/>
              <a:lstStyle/>
              <a:p>
                <a:pPr>
                  <a:defRPr/>
                </a:pPr>
                <a:endParaRPr lang="zh-CN" altLang="en-US">
                  <a:solidFill>
                    <a:srgbClr val="0070C0"/>
                  </a:solidFill>
                  <a:latin typeface="微软雅黑" pitchFamily="34" charset="-122"/>
                  <a:ea typeface="微软雅黑" pitchFamily="34" charset="-122"/>
                </a:endParaRPr>
              </a:p>
            </p:txBody>
          </p:sp>
        </p:grpSp>
        <p:sp>
          <p:nvSpPr>
            <p:cNvPr id="37" name="Text Box 9"/>
            <p:cNvSpPr txBox="1">
              <a:spLocks noChangeArrowheads="1"/>
            </p:cNvSpPr>
            <p:nvPr/>
          </p:nvSpPr>
          <p:spPr bwMode="auto">
            <a:xfrm>
              <a:off x="1214414" y="3394068"/>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b="1" dirty="0">
                  <a:solidFill>
                    <a:srgbClr val="0070C0"/>
                  </a:solidFill>
                  <a:latin typeface="微软雅黑" pitchFamily="34" charset="-122"/>
                  <a:ea typeface="微软雅黑" pitchFamily="34" charset="-122"/>
                </a:rPr>
                <a:t>写入文本</a:t>
              </a:r>
            </a:p>
          </p:txBody>
        </p:sp>
      </p:grpSp>
      <p:grpSp>
        <p:nvGrpSpPr>
          <p:cNvPr id="40" name="组合 40"/>
          <p:cNvGrpSpPr>
            <a:grpSpLocks/>
          </p:cNvGrpSpPr>
          <p:nvPr/>
        </p:nvGrpSpPr>
        <p:grpSpPr bwMode="auto">
          <a:xfrm>
            <a:off x="1290569" y="1816598"/>
            <a:ext cx="1531452" cy="1385718"/>
            <a:chOff x="1214414" y="2786058"/>
            <a:chExt cx="1935848" cy="1751017"/>
          </a:xfrm>
        </p:grpSpPr>
        <p:grpSp>
          <p:nvGrpSpPr>
            <p:cNvPr id="41" name="Group 6"/>
            <p:cNvGrpSpPr>
              <a:grpSpLocks/>
            </p:cNvGrpSpPr>
            <p:nvPr/>
          </p:nvGrpSpPr>
          <p:grpSpPr bwMode="auto">
            <a:xfrm>
              <a:off x="1295400" y="2786058"/>
              <a:ext cx="1753450" cy="1751017"/>
              <a:chOff x="1823" y="2371"/>
              <a:chExt cx="1801" cy="1801"/>
            </a:xfrm>
          </p:grpSpPr>
          <p:sp>
            <p:nvSpPr>
              <p:cNvPr id="43"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微软雅黑" pitchFamily="34" charset="-122"/>
                  <a:ea typeface="微软雅黑" pitchFamily="34" charset="-122"/>
                </a:endParaRPr>
              </a:p>
            </p:txBody>
          </p:sp>
          <p:sp>
            <p:nvSpPr>
              <p:cNvPr id="44" name="Oval 8"/>
              <p:cNvSpPr>
                <a:spLocks noChangeArrowheads="1"/>
              </p:cNvSpPr>
              <p:nvPr/>
            </p:nvSpPr>
            <p:spPr bwMode="auto">
              <a:xfrm>
                <a:off x="1946" y="2493"/>
                <a:ext cx="1556" cy="1556"/>
              </a:xfrm>
              <a:prstGeom prst="ellipse">
                <a:avLst/>
              </a:prstGeom>
              <a:solidFill>
                <a:srgbClr val="0070C0"/>
              </a:solidFill>
              <a:ln w="38100">
                <a:solidFill>
                  <a:srgbClr val="FFFFFF"/>
                </a:solidFill>
                <a:round/>
                <a:headEnd/>
                <a:tailEnd/>
              </a:ln>
            </p:spPr>
            <p:txBody>
              <a:bodyPr/>
              <a:lstStyle/>
              <a:p>
                <a:endParaRPr lang="zh-CN" altLang="en-US">
                  <a:latin typeface="微软雅黑" pitchFamily="34" charset="-122"/>
                  <a:ea typeface="微软雅黑" pitchFamily="34" charset="-122"/>
                </a:endParaRPr>
              </a:p>
            </p:txBody>
          </p:sp>
        </p:grpSp>
        <p:sp>
          <p:nvSpPr>
            <p:cNvPr id="42" name="Text Box 9"/>
            <p:cNvSpPr txBox="1">
              <a:spLocks noChangeArrowheads="1"/>
            </p:cNvSpPr>
            <p:nvPr/>
          </p:nvSpPr>
          <p:spPr bwMode="auto">
            <a:xfrm>
              <a:off x="1214414" y="3394068"/>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b="1" dirty="0">
                  <a:solidFill>
                    <a:srgbClr val="FFFF00"/>
                  </a:solidFill>
                  <a:latin typeface="微软雅黑" pitchFamily="34" charset="-122"/>
                  <a:ea typeface="微软雅黑" pitchFamily="34" charset="-122"/>
                </a:rPr>
                <a:t>写入文本</a:t>
              </a:r>
            </a:p>
          </p:txBody>
        </p:sp>
      </p:grpSp>
      <p:sp>
        <p:nvSpPr>
          <p:cNvPr id="45" name="矩形标注 44"/>
          <p:cNvSpPr/>
          <p:nvPr/>
        </p:nvSpPr>
        <p:spPr>
          <a:xfrm>
            <a:off x="3086520" y="3452604"/>
            <a:ext cx="1330073" cy="41147"/>
          </a:xfrm>
          <a:prstGeom prst="wedgeRectCallout">
            <a:avLst>
              <a:gd name="adj1" fmla="val -17526"/>
              <a:gd name="adj2" fmla="val -509465"/>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20">
              <a:solidFill>
                <a:srgbClr val="C00000"/>
              </a:solidFill>
            </a:endParaRPr>
          </a:p>
        </p:txBody>
      </p:sp>
      <p:sp>
        <p:nvSpPr>
          <p:cNvPr id="46" name="矩形标注 45"/>
          <p:cNvSpPr/>
          <p:nvPr/>
        </p:nvSpPr>
        <p:spPr>
          <a:xfrm>
            <a:off x="1564478" y="1504639"/>
            <a:ext cx="1426356" cy="57726"/>
          </a:xfrm>
          <a:prstGeom prst="wedgeRectCallout">
            <a:avLst>
              <a:gd name="adj1" fmla="val -23398"/>
              <a:gd name="adj2" fmla="val 403291"/>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20">
              <a:solidFill>
                <a:srgbClr val="C00000"/>
              </a:solidFill>
            </a:endParaRPr>
          </a:p>
        </p:txBody>
      </p:sp>
      <p:sp>
        <p:nvSpPr>
          <p:cNvPr id="47" name="Rectangle 28"/>
          <p:cNvSpPr>
            <a:spLocks noChangeArrowheads="1"/>
          </p:cNvSpPr>
          <p:nvPr/>
        </p:nvSpPr>
        <p:spPr bwMode="auto">
          <a:xfrm>
            <a:off x="3068207" y="3486897"/>
            <a:ext cx="1327643" cy="491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080" dirty="0">
                <a:solidFill>
                  <a:schemeClr val="tx1">
                    <a:lumMod val="95000"/>
                    <a:lumOff val="5000"/>
                  </a:schemeClr>
                </a:solidFill>
                <a:latin typeface="微软雅黑" pitchFamily="34" charset="-122"/>
                <a:ea typeface="微软雅黑" pitchFamily="34" charset="-122"/>
              </a:rPr>
              <a:t>单击此处添加文字</a:t>
            </a:r>
          </a:p>
          <a:p>
            <a:pPr>
              <a:lnSpc>
                <a:spcPct val="120000"/>
              </a:lnSpc>
            </a:pPr>
            <a:r>
              <a:rPr lang="zh-CN" altLang="en-US" sz="1080" dirty="0">
                <a:solidFill>
                  <a:schemeClr val="tx1">
                    <a:lumMod val="95000"/>
                    <a:lumOff val="5000"/>
                  </a:schemeClr>
                </a:solidFill>
                <a:latin typeface="微软雅黑" pitchFamily="34" charset="-122"/>
                <a:ea typeface="微软雅黑" pitchFamily="34" charset="-122"/>
              </a:rPr>
              <a:t>单击此处添加文字</a:t>
            </a:r>
          </a:p>
        </p:txBody>
      </p:sp>
      <p:sp>
        <p:nvSpPr>
          <p:cNvPr id="48" name="Rectangle 28"/>
          <p:cNvSpPr>
            <a:spLocks noChangeArrowheads="1"/>
          </p:cNvSpPr>
          <p:nvPr/>
        </p:nvSpPr>
        <p:spPr bwMode="auto">
          <a:xfrm>
            <a:off x="1624844" y="1016378"/>
            <a:ext cx="1327643" cy="491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080" dirty="0">
                <a:solidFill>
                  <a:schemeClr val="tx1">
                    <a:lumMod val="95000"/>
                    <a:lumOff val="5000"/>
                  </a:schemeClr>
                </a:solidFill>
                <a:latin typeface="微软雅黑" pitchFamily="34" charset="-122"/>
                <a:ea typeface="微软雅黑" pitchFamily="34" charset="-122"/>
              </a:rPr>
              <a:t>单击此处添加文字</a:t>
            </a:r>
          </a:p>
          <a:p>
            <a:pPr>
              <a:lnSpc>
                <a:spcPct val="120000"/>
              </a:lnSpc>
            </a:pPr>
            <a:r>
              <a:rPr lang="zh-CN" altLang="en-US" sz="1080" dirty="0">
                <a:solidFill>
                  <a:schemeClr val="tx1">
                    <a:lumMod val="95000"/>
                    <a:lumOff val="5000"/>
                  </a:schemeClr>
                </a:solidFill>
                <a:latin typeface="微软雅黑" pitchFamily="34" charset="-122"/>
                <a:ea typeface="微软雅黑" pitchFamily="34" charset="-122"/>
              </a:rPr>
              <a:t>单击此处添加文字</a:t>
            </a:r>
          </a:p>
        </p:txBody>
      </p:sp>
      <p:sp>
        <p:nvSpPr>
          <p:cNvPr id="49" name="矩形标注 48"/>
          <p:cNvSpPr/>
          <p:nvPr/>
        </p:nvSpPr>
        <p:spPr>
          <a:xfrm>
            <a:off x="4545609" y="1504639"/>
            <a:ext cx="1426356" cy="57726"/>
          </a:xfrm>
          <a:prstGeom prst="wedgeRectCallout">
            <a:avLst>
              <a:gd name="adj1" fmla="val -23398"/>
              <a:gd name="adj2" fmla="val 403291"/>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20">
              <a:solidFill>
                <a:srgbClr val="C00000"/>
              </a:solidFill>
            </a:endParaRPr>
          </a:p>
        </p:txBody>
      </p:sp>
      <p:sp>
        <p:nvSpPr>
          <p:cNvPr id="50" name="Rectangle 28"/>
          <p:cNvSpPr>
            <a:spLocks noChangeArrowheads="1"/>
          </p:cNvSpPr>
          <p:nvPr/>
        </p:nvSpPr>
        <p:spPr bwMode="auto">
          <a:xfrm>
            <a:off x="4605975" y="1016378"/>
            <a:ext cx="1327643" cy="491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080" dirty="0">
                <a:solidFill>
                  <a:schemeClr val="tx1">
                    <a:lumMod val="95000"/>
                    <a:lumOff val="5000"/>
                  </a:schemeClr>
                </a:solidFill>
                <a:latin typeface="微软雅黑" pitchFamily="34" charset="-122"/>
                <a:ea typeface="微软雅黑" pitchFamily="34" charset="-122"/>
              </a:rPr>
              <a:t>单击此处添加文字</a:t>
            </a:r>
          </a:p>
          <a:p>
            <a:pPr>
              <a:lnSpc>
                <a:spcPct val="120000"/>
              </a:lnSpc>
            </a:pPr>
            <a:r>
              <a:rPr lang="zh-CN" altLang="en-US" sz="1080" dirty="0">
                <a:solidFill>
                  <a:schemeClr val="tx1">
                    <a:lumMod val="95000"/>
                    <a:lumOff val="5000"/>
                  </a:schemeClr>
                </a:solidFill>
                <a:latin typeface="微软雅黑" pitchFamily="34" charset="-122"/>
                <a:ea typeface="微软雅黑" pitchFamily="34" charset="-122"/>
              </a:rPr>
              <a:t>单击此处添加文字</a:t>
            </a:r>
          </a:p>
        </p:txBody>
      </p:sp>
      <p:sp>
        <p:nvSpPr>
          <p:cNvPr id="51" name="矩形标注 50"/>
          <p:cNvSpPr/>
          <p:nvPr/>
        </p:nvSpPr>
        <p:spPr>
          <a:xfrm>
            <a:off x="6197266" y="3452604"/>
            <a:ext cx="1330073" cy="41147"/>
          </a:xfrm>
          <a:prstGeom prst="wedgeRectCallout">
            <a:avLst>
              <a:gd name="adj1" fmla="val -17526"/>
              <a:gd name="adj2" fmla="val -509465"/>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20">
              <a:solidFill>
                <a:srgbClr val="C00000"/>
              </a:solidFill>
            </a:endParaRPr>
          </a:p>
        </p:txBody>
      </p:sp>
      <p:sp>
        <p:nvSpPr>
          <p:cNvPr id="52" name="Rectangle 28"/>
          <p:cNvSpPr>
            <a:spLocks noChangeArrowheads="1"/>
          </p:cNvSpPr>
          <p:nvPr/>
        </p:nvSpPr>
        <p:spPr bwMode="auto">
          <a:xfrm>
            <a:off x="6178953" y="3486897"/>
            <a:ext cx="1327643" cy="491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080" dirty="0">
                <a:solidFill>
                  <a:schemeClr val="tx1">
                    <a:lumMod val="95000"/>
                    <a:lumOff val="5000"/>
                  </a:schemeClr>
                </a:solidFill>
                <a:latin typeface="微软雅黑" pitchFamily="34" charset="-122"/>
                <a:ea typeface="微软雅黑" pitchFamily="34" charset="-122"/>
              </a:rPr>
              <a:t>单击此处添加文字</a:t>
            </a:r>
          </a:p>
          <a:p>
            <a:pPr>
              <a:lnSpc>
                <a:spcPct val="120000"/>
              </a:lnSpc>
            </a:pPr>
            <a:r>
              <a:rPr lang="zh-CN" altLang="en-US" sz="1080" dirty="0">
                <a:solidFill>
                  <a:schemeClr val="tx1">
                    <a:lumMod val="95000"/>
                    <a:lumOff val="5000"/>
                  </a:schemeClr>
                </a:solidFill>
                <a:latin typeface="微软雅黑" pitchFamily="34" charset="-122"/>
                <a:ea typeface="微软雅黑" pitchFamily="34" charset="-122"/>
              </a:rPr>
              <a:t>单击此处添加文字</a:t>
            </a:r>
          </a:p>
        </p:txBody>
      </p:sp>
    </p:spTree>
    <p:extLst>
      <p:ext uri="{BB962C8B-B14F-4D97-AF65-F5344CB8AC3E}">
        <p14:creationId xmlns:p14="http://schemas.microsoft.com/office/powerpoint/2010/main" val="2935040387"/>
      </p:ext>
    </p:extLst>
  </p:cSld>
  <p:clrMapOvr>
    <a:masterClrMapping/>
  </p:clrMapOvr>
  <mc:AlternateContent xmlns:mc="http://schemas.openxmlformats.org/markup-compatibility/2006" xmlns:p14="http://schemas.microsoft.com/office/powerpoint/2010/main">
    <mc:Choice Requires="p14">
      <p:transition spd="slow" p14:dur="1400" advClick="0" advTm="6000">
        <p14:doors dir="vert"/>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left)">
                                      <p:cBhvr>
                                        <p:cTn id="7" dur="500"/>
                                        <p:tgtEl>
                                          <p:spTgt spid="24"/>
                                        </p:tgtEl>
                                      </p:cBhvr>
                                    </p:animEffect>
                                  </p:childTnLst>
                                </p:cTn>
                              </p:par>
                            </p:childTnLst>
                          </p:cTn>
                        </p:par>
                        <p:par>
                          <p:cTn id="8" fill="hold">
                            <p:stCondLst>
                              <p:cond delay="500"/>
                            </p:stCondLst>
                            <p:childTnLst>
                              <p:par>
                                <p:cTn id="9" presetID="15" presetClass="entr" presetSubtype="0" fill="hold" nodeType="afterEffect">
                                  <p:stCondLst>
                                    <p:cond delay="0"/>
                                  </p:stCondLst>
                                  <p:childTnLst>
                                    <p:set>
                                      <p:cBhvr>
                                        <p:cTn id="10" dur="1" fill="hold">
                                          <p:stCondLst>
                                            <p:cond delay="0"/>
                                          </p:stCondLst>
                                        </p:cTn>
                                        <p:tgtEl>
                                          <p:spTgt spid="40"/>
                                        </p:tgtEl>
                                        <p:attrNameLst>
                                          <p:attrName>style.visibility</p:attrName>
                                        </p:attrNameLst>
                                      </p:cBhvr>
                                      <p:to>
                                        <p:strVal val="visible"/>
                                      </p:to>
                                    </p:set>
                                    <p:anim calcmode="lin" valueType="num">
                                      <p:cBhvr>
                                        <p:cTn id="11" dur="1000" fill="hold"/>
                                        <p:tgtEl>
                                          <p:spTgt spid="40"/>
                                        </p:tgtEl>
                                        <p:attrNameLst>
                                          <p:attrName>ppt_w</p:attrName>
                                        </p:attrNameLst>
                                      </p:cBhvr>
                                      <p:tavLst>
                                        <p:tav tm="0">
                                          <p:val>
                                            <p:fltVal val="0"/>
                                          </p:val>
                                        </p:tav>
                                        <p:tav tm="100000">
                                          <p:val>
                                            <p:strVal val="#ppt_w"/>
                                          </p:val>
                                        </p:tav>
                                      </p:tavLst>
                                    </p:anim>
                                    <p:anim calcmode="lin" valueType="num">
                                      <p:cBhvr>
                                        <p:cTn id="12" dur="1000" fill="hold"/>
                                        <p:tgtEl>
                                          <p:spTgt spid="40"/>
                                        </p:tgtEl>
                                        <p:attrNameLst>
                                          <p:attrName>ppt_h</p:attrName>
                                        </p:attrNameLst>
                                      </p:cBhvr>
                                      <p:tavLst>
                                        <p:tav tm="0">
                                          <p:val>
                                            <p:fltVal val="0"/>
                                          </p:val>
                                        </p:tav>
                                        <p:tav tm="100000">
                                          <p:val>
                                            <p:strVal val="#ppt_h"/>
                                          </p:val>
                                        </p:tav>
                                      </p:tavLst>
                                    </p:anim>
                                    <p:anim calcmode="lin" valueType="num">
                                      <p:cBhvr>
                                        <p:cTn id="13" dur="1000" fill="hold"/>
                                        <p:tgtEl>
                                          <p:spTgt spid="40"/>
                                        </p:tgtEl>
                                        <p:attrNameLst>
                                          <p:attrName>ppt_x</p:attrName>
                                        </p:attrNameLst>
                                      </p:cBhvr>
                                      <p:tavLst>
                                        <p:tav tm="0" fmla="#ppt_x+(cos(-2*pi*(1-$))*-#ppt_x-sin(-2*pi*(1-$))*(1-#ppt_y))*(1-$)">
                                          <p:val>
                                            <p:fltVal val="0"/>
                                          </p:val>
                                        </p:tav>
                                        <p:tav tm="100000">
                                          <p:val>
                                            <p:fltVal val="1"/>
                                          </p:val>
                                        </p:tav>
                                      </p:tavLst>
                                    </p:anim>
                                    <p:anim calcmode="lin" valueType="num">
                                      <p:cBhvr>
                                        <p:cTn id="14" dur="1000" fill="hold"/>
                                        <p:tgtEl>
                                          <p:spTgt spid="40"/>
                                        </p:tgtEl>
                                        <p:attrNameLst>
                                          <p:attrName>ppt_y</p:attrName>
                                        </p:attrNameLst>
                                      </p:cBhvr>
                                      <p:tavLst>
                                        <p:tav tm="0" fmla="#ppt_y+(sin(-2*pi*(1-$))*-#ppt_x+cos(-2*pi*(1-$))*(1-#ppt_y))*(1-$)">
                                          <p:val>
                                            <p:fltVal val="0"/>
                                          </p:val>
                                        </p:tav>
                                        <p:tav tm="100000">
                                          <p:val>
                                            <p:fltVal val="1"/>
                                          </p:val>
                                        </p:tav>
                                      </p:tavLst>
                                    </p:anim>
                                  </p:childTnLst>
                                </p:cTn>
                              </p:par>
                              <p:par>
                                <p:cTn id="15" presetID="15" presetClass="entr" presetSubtype="0" fill="hold" nodeType="withEffect">
                                  <p:stCondLst>
                                    <p:cond delay="250"/>
                                  </p:stCondLst>
                                  <p:childTnLst>
                                    <p:set>
                                      <p:cBhvr>
                                        <p:cTn id="16" dur="1" fill="hold">
                                          <p:stCondLst>
                                            <p:cond delay="0"/>
                                          </p:stCondLst>
                                        </p:cTn>
                                        <p:tgtEl>
                                          <p:spTgt spid="25"/>
                                        </p:tgtEl>
                                        <p:attrNameLst>
                                          <p:attrName>style.visibility</p:attrName>
                                        </p:attrNameLst>
                                      </p:cBhvr>
                                      <p:to>
                                        <p:strVal val="visible"/>
                                      </p:to>
                                    </p:set>
                                    <p:anim calcmode="lin" valueType="num">
                                      <p:cBhvr>
                                        <p:cTn id="17" dur="1000" fill="hold"/>
                                        <p:tgtEl>
                                          <p:spTgt spid="25"/>
                                        </p:tgtEl>
                                        <p:attrNameLst>
                                          <p:attrName>ppt_w</p:attrName>
                                        </p:attrNameLst>
                                      </p:cBhvr>
                                      <p:tavLst>
                                        <p:tav tm="0">
                                          <p:val>
                                            <p:fltVal val="0"/>
                                          </p:val>
                                        </p:tav>
                                        <p:tav tm="100000">
                                          <p:val>
                                            <p:strVal val="#ppt_w"/>
                                          </p:val>
                                        </p:tav>
                                      </p:tavLst>
                                    </p:anim>
                                    <p:anim calcmode="lin" valueType="num">
                                      <p:cBhvr>
                                        <p:cTn id="18" dur="1000" fill="hold"/>
                                        <p:tgtEl>
                                          <p:spTgt spid="25"/>
                                        </p:tgtEl>
                                        <p:attrNameLst>
                                          <p:attrName>ppt_h</p:attrName>
                                        </p:attrNameLst>
                                      </p:cBhvr>
                                      <p:tavLst>
                                        <p:tav tm="0">
                                          <p:val>
                                            <p:fltVal val="0"/>
                                          </p:val>
                                        </p:tav>
                                        <p:tav tm="100000">
                                          <p:val>
                                            <p:strVal val="#ppt_h"/>
                                          </p:val>
                                        </p:tav>
                                      </p:tavLst>
                                    </p:anim>
                                    <p:anim calcmode="lin" valueType="num">
                                      <p:cBhvr>
                                        <p:cTn id="19" dur="1000" fill="hold"/>
                                        <p:tgtEl>
                                          <p:spTgt spid="25"/>
                                        </p:tgtEl>
                                        <p:attrNameLst>
                                          <p:attrName>ppt_x</p:attrName>
                                        </p:attrNameLst>
                                      </p:cBhvr>
                                      <p:tavLst>
                                        <p:tav tm="0" fmla="#ppt_x+(cos(-2*pi*(1-$))*-#ppt_x-sin(-2*pi*(1-$))*(1-#ppt_y))*(1-$)">
                                          <p:val>
                                            <p:fltVal val="0"/>
                                          </p:val>
                                        </p:tav>
                                        <p:tav tm="100000">
                                          <p:val>
                                            <p:fltVal val="1"/>
                                          </p:val>
                                        </p:tav>
                                      </p:tavLst>
                                    </p:anim>
                                    <p:anim calcmode="lin" valueType="num">
                                      <p:cBhvr>
                                        <p:cTn id="20" dur="1000" fill="hold"/>
                                        <p:tgtEl>
                                          <p:spTgt spid="25"/>
                                        </p:tgtEl>
                                        <p:attrNameLst>
                                          <p:attrName>ppt_y</p:attrName>
                                        </p:attrNameLst>
                                      </p:cBhvr>
                                      <p:tavLst>
                                        <p:tav tm="0" fmla="#ppt_y+(sin(-2*pi*(1-$))*-#ppt_x+cos(-2*pi*(1-$))*(1-#ppt_y))*(1-$)">
                                          <p:val>
                                            <p:fltVal val="0"/>
                                          </p:val>
                                        </p:tav>
                                        <p:tav tm="100000">
                                          <p:val>
                                            <p:fltVal val="1"/>
                                          </p:val>
                                        </p:tav>
                                      </p:tavLst>
                                    </p:anim>
                                  </p:childTnLst>
                                </p:cTn>
                              </p:par>
                              <p:par>
                                <p:cTn id="21" presetID="15" presetClass="entr" presetSubtype="0" fill="hold" nodeType="withEffect">
                                  <p:stCondLst>
                                    <p:cond delay="500"/>
                                  </p:stCondLst>
                                  <p:childTnLst>
                                    <p:set>
                                      <p:cBhvr>
                                        <p:cTn id="22" dur="1" fill="hold">
                                          <p:stCondLst>
                                            <p:cond delay="0"/>
                                          </p:stCondLst>
                                        </p:cTn>
                                        <p:tgtEl>
                                          <p:spTgt spid="30"/>
                                        </p:tgtEl>
                                        <p:attrNameLst>
                                          <p:attrName>style.visibility</p:attrName>
                                        </p:attrNameLst>
                                      </p:cBhvr>
                                      <p:to>
                                        <p:strVal val="visible"/>
                                      </p:to>
                                    </p:set>
                                    <p:anim calcmode="lin" valueType="num">
                                      <p:cBhvr>
                                        <p:cTn id="23" dur="1000" fill="hold"/>
                                        <p:tgtEl>
                                          <p:spTgt spid="30"/>
                                        </p:tgtEl>
                                        <p:attrNameLst>
                                          <p:attrName>ppt_w</p:attrName>
                                        </p:attrNameLst>
                                      </p:cBhvr>
                                      <p:tavLst>
                                        <p:tav tm="0">
                                          <p:val>
                                            <p:fltVal val="0"/>
                                          </p:val>
                                        </p:tav>
                                        <p:tav tm="100000">
                                          <p:val>
                                            <p:strVal val="#ppt_w"/>
                                          </p:val>
                                        </p:tav>
                                      </p:tavLst>
                                    </p:anim>
                                    <p:anim calcmode="lin" valueType="num">
                                      <p:cBhvr>
                                        <p:cTn id="24" dur="1000" fill="hold"/>
                                        <p:tgtEl>
                                          <p:spTgt spid="30"/>
                                        </p:tgtEl>
                                        <p:attrNameLst>
                                          <p:attrName>ppt_h</p:attrName>
                                        </p:attrNameLst>
                                      </p:cBhvr>
                                      <p:tavLst>
                                        <p:tav tm="0">
                                          <p:val>
                                            <p:fltVal val="0"/>
                                          </p:val>
                                        </p:tav>
                                        <p:tav tm="100000">
                                          <p:val>
                                            <p:strVal val="#ppt_h"/>
                                          </p:val>
                                        </p:tav>
                                      </p:tavLst>
                                    </p:anim>
                                    <p:anim calcmode="lin" valueType="num">
                                      <p:cBhvr>
                                        <p:cTn id="25" dur="1000" fill="hold"/>
                                        <p:tgtEl>
                                          <p:spTgt spid="30"/>
                                        </p:tgtEl>
                                        <p:attrNameLst>
                                          <p:attrName>ppt_x</p:attrName>
                                        </p:attrNameLst>
                                      </p:cBhvr>
                                      <p:tavLst>
                                        <p:tav tm="0" fmla="#ppt_x+(cos(-2*pi*(1-$))*-#ppt_x-sin(-2*pi*(1-$))*(1-#ppt_y))*(1-$)">
                                          <p:val>
                                            <p:fltVal val="0"/>
                                          </p:val>
                                        </p:tav>
                                        <p:tav tm="100000">
                                          <p:val>
                                            <p:fltVal val="1"/>
                                          </p:val>
                                        </p:tav>
                                      </p:tavLst>
                                    </p:anim>
                                    <p:anim calcmode="lin" valueType="num">
                                      <p:cBhvr>
                                        <p:cTn id="26" dur="1000" fill="hold"/>
                                        <p:tgtEl>
                                          <p:spTgt spid="30"/>
                                        </p:tgtEl>
                                        <p:attrNameLst>
                                          <p:attrName>ppt_y</p:attrName>
                                        </p:attrNameLst>
                                      </p:cBhvr>
                                      <p:tavLst>
                                        <p:tav tm="0" fmla="#ppt_y+(sin(-2*pi*(1-$))*-#ppt_x+cos(-2*pi*(1-$))*(1-#ppt_y))*(1-$)">
                                          <p:val>
                                            <p:fltVal val="0"/>
                                          </p:val>
                                        </p:tav>
                                        <p:tav tm="100000">
                                          <p:val>
                                            <p:fltVal val="1"/>
                                          </p:val>
                                        </p:tav>
                                      </p:tavLst>
                                    </p:anim>
                                  </p:childTnLst>
                                </p:cTn>
                              </p:par>
                              <p:par>
                                <p:cTn id="27" presetID="15" presetClass="entr" presetSubtype="0" fill="hold" nodeType="withEffect">
                                  <p:stCondLst>
                                    <p:cond delay="750"/>
                                  </p:stCondLst>
                                  <p:childTnLst>
                                    <p:set>
                                      <p:cBhvr>
                                        <p:cTn id="28" dur="1" fill="hold">
                                          <p:stCondLst>
                                            <p:cond delay="0"/>
                                          </p:stCondLst>
                                        </p:cTn>
                                        <p:tgtEl>
                                          <p:spTgt spid="35"/>
                                        </p:tgtEl>
                                        <p:attrNameLst>
                                          <p:attrName>style.visibility</p:attrName>
                                        </p:attrNameLst>
                                      </p:cBhvr>
                                      <p:to>
                                        <p:strVal val="visible"/>
                                      </p:to>
                                    </p:set>
                                    <p:anim calcmode="lin" valueType="num">
                                      <p:cBhvr>
                                        <p:cTn id="29" dur="1000" fill="hold"/>
                                        <p:tgtEl>
                                          <p:spTgt spid="35"/>
                                        </p:tgtEl>
                                        <p:attrNameLst>
                                          <p:attrName>ppt_w</p:attrName>
                                        </p:attrNameLst>
                                      </p:cBhvr>
                                      <p:tavLst>
                                        <p:tav tm="0">
                                          <p:val>
                                            <p:fltVal val="0"/>
                                          </p:val>
                                        </p:tav>
                                        <p:tav tm="100000">
                                          <p:val>
                                            <p:strVal val="#ppt_w"/>
                                          </p:val>
                                        </p:tav>
                                      </p:tavLst>
                                    </p:anim>
                                    <p:anim calcmode="lin" valueType="num">
                                      <p:cBhvr>
                                        <p:cTn id="30" dur="1000" fill="hold"/>
                                        <p:tgtEl>
                                          <p:spTgt spid="35"/>
                                        </p:tgtEl>
                                        <p:attrNameLst>
                                          <p:attrName>ppt_h</p:attrName>
                                        </p:attrNameLst>
                                      </p:cBhvr>
                                      <p:tavLst>
                                        <p:tav tm="0">
                                          <p:val>
                                            <p:fltVal val="0"/>
                                          </p:val>
                                        </p:tav>
                                        <p:tav tm="100000">
                                          <p:val>
                                            <p:strVal val="#ppt_h"/>
                                          </p:val>
                                        </p:tav>
                                      </p:tavLst>
                                    </p:anim>
                                    <p:anim calcmode="lin" valueType="num">
                                      <p:cBhvr>
                                        <p:cTn id="31" dur="1000" fill="hold"/>
                                        <p:tgtEl>
                                          <p:spTgt spid="35"/>
                                        </p:tgtEl>
                                        <p:attrNameLst>
                                          <p:attrName>ppt_x</p:attrName>
                                        </p:attrNameLst>
                                      </p:cBhvr>
                                      <p:tavLst>
                                        <p:tav tm="0" fmla="#ppt_x+(cos(-2*pi*(1-$))*-#ppt_x-sin(-2*pi*(1-$))*(1-#ppt_y))*(1-$)">
                                          <p:val>
                                            <p:fltVal val="0"/>
                                          </p:val>
                                        </p:tav>
                                        <p:tav tm="100000">
                                          <p:val>
                                            <p:fltVal val="1"/>
                                          </p:val>
                                        </p:tav>
                                      </p:tavLst>
                                    </p:anim>
                                    <p:anim calcmode="lin" valueType="num">
                                      <p:cBhvr>
                                        <p:cTn id="32" dur="1000" fill="hold"/>
                                        <p:tgtEl>
                                          <p:spTgt spid="35"/>
                                        </p:tgtEl>
                                        <p:attrNameLst>
                                          <p:attrName>ppt_y</p:attrName>
                                        </p:attrNameLst>
                                      </p:cBhvr>
                                      <p:tavLst>
                                        <p:tav tm="0" fmla="#ppt_y+(sin(-2*pi*(1-$))*-#ppt_x+cos(-2*pi*(1-$))*(1-#ppt_y))*(1-$)">
                                          <p:val>
                                            <p:fltVal val="0"/>
                                          </p:val>
                                        </p:tav>
                                        <p:tav tm="100000">
                                          <p:val>
                                            <p:fltVal val="1"/>
                                          </p:val>
                                        </p:tav>
                                      </p:tavLst>
                                    </p:anim>
                                  </p:childTnLst>
                                </p:cTn>
                              </p:par>
                            </p:childTnLst>
                          </p:cTn>
                        </p:par>
                        <p:par>
                          <p:cTn id="33" fill="hold">
                            <p:stCondLst>
                              <p:cond delay="2250"/>
                            </p:stCondLst>
                            <p:childTnLst>
                              <p:par>
                                <p:cTn id="34" presetID="2" presetClass="entr" presetSubtype="1" fill="hold" grpId="0" nodeType="afterEffect">
                                  <p:stCondLst>
                                    <p:cond delay="0"/>
                                  </p:stCondLst>
                                  <p:childTnLst>
                                    <p:set>
                                      <p:cBhvr>
                                        <p:cTn id="35" dur="1" fill="hold">
                                          <p:stCondLst>
                                            <p:cond delay="0"/>
                                          </p:stCondLst>
                                        </p:cTn>
                                        <p:tgtEl>
                                          <p:spTgt spid="46"/>
                                        </p:tgtEl>
                                        <p:attrNameLst>
                                          <p:attrName>style.visibility</p:attrName>
                                        </p:attrNameLst>
                                      </p:cBhvr>
                                      <p:to>
                                        <p:strVal val="visible"/>
                                      </p:to>
                                    </p:set>
                                    <p:anim calcmode="lin" valueType="num">
                                      <p:cBhvr additive="base">
                                        <p:cTn id="36" dur="500" fill="hold"/>
                                        <p:tgtEl>
                                          <p:spTgt spid="46"/>
                                        </p:tgtEl>
                                        <p:attrNameLst>
                                          <p:attrName>ppt_x</p:attrName>
                                        </p:attrNameLst>
                                      </p:cBhvr>
                                      <p:tavLst>
                                        <p:tav tm="0">
                                          <p:val>
                                            <p:strVal val="#ppt_x"/>
                                          </p:val>
                                        </p:tav>
                                        <p:tav tm="100000">
                                          <p:val>
                                            <p:strVal val="#ppt_x"/>
                                          </p:val>
                                        </p:tav>
                                      </p:tavLst>
                                    </p:anim>
                                    <p:anim calcmode="lin" valueType="num">
                                      <p:cBhvr additive="base">
                                        <p:cTn id="37" dur="500" fill="hold"/>
                                        <p:tgtEl>
                                          <p:spTgt spid="46"/>
                                        </p:tgtEl>
                                        <p:attrNameLst>
                                          <p:attrName>ppt_y</p:attrName>
                                        </p:attrNameLst>
                                      </p:cBhvr>
                                      <p:tavLst>
                                        <p:tav tm="0">
                                          <p:val>
                                            <p:strVal val="0-#ppt_h/2"/>
                                          </p:val>
                                        </p:tav>
                                        <p:tav tm="100000">
                                          <p:val>
                                            <p:strVal val="#ppt_y"/>
                                          </p:val>
                                        </p:tav>
                                      </p:tavLst>
                                    </p:anim>
                                  </p:childTnLst>
                                </p:cTn>
                              </p:par>
                            </p:childTnLst>
                          </p:cTn>
                        </p:par>
                        <p:par>
                          <p:cTn id="38" fill="hold">
                            <p:stCondLst>
                              <p:cond delay="2750"/>
                            </p:stCondLst>
                            <p:childTnLst>
                              <p:par>
                                <p:cTn id="39" presetID="32" presetClass="emph" presetSubtype="0" fill="hold" grpId="1" nodeType="afterEffect">
                                  <p:stCondLst>
                                    <p:cond delay="0"/>
                                  </p:stCondLst>
                                  <p:childTnLst>
                                    <p:animRot by="120000">
                                      <p:cBhvr>
                                        <p:cTn id="40" dur="50" fill="hold">
                                          <p:stCondLst>
                                            <p:cond delay="0"/>
                                          </p:stCondLst>
                                        </p:cTn>
                                        <p:tgtEl>
                                          <p:spTgt spid="46"/>
                                        </p:tgtEl>
                                        <p:attrNameLst>
                                          <p:attrName>r</p:attrName>
                                        </p:attrNameLst>
                                      </p:cBhvr>
                                    </p:animRot>
                                    <p:animRot by="-240000">
                                      <p:cBhvr>
                                        <p:cTn id="41" dur="100" fill="hold">
                                          <p:stCondLst>
                                            <p:cond delay="100"/>
                                          </p:stCondLst>
                                        </p:cTn>
                                        <p:tgtEl>
                                          <p:spTgt spid="46"/>
                                        </p:tgtEl>
                                        <p:attrNameLst>
                                          <p:attrName>r</p:attrName>
                                        </p:attrNameLst>
                                      </p:cBhvr>
                                    </p:animRot>
                                    <p:animRot by="240000">
                                      <p:cBhvr>
                                        <p:cTn id="42" dur="100" fill="hold">
                                          <p:stCondLst>
                                            <p:cond delay="200"/>
                                          </p:stCondLst>
                                        </p:cTn>
                                        <p:tgtEl>
                                          <p:spTgt spid="46"/>
                                        </p:tgtEl>
                                        <p:attrNameLst>
                                          <p:attrName>r</p:attrName>
                                        </p:attrNameLst>
                                      </p:cBhvr>
                                    </p:animRot>
                                    <p:animRot by="-240000">
                                      <p:cBhvr>
                                        <p:cTn id="43" dur="100" fill="hold">
                                          <p:stCondLst>
                                            <p:cond delay="300"/>
                                          </p:stCondLst>
                                        </p:cTn>
                                        <p:tgtEl>
                                          <p:spTgt spid="46"/>
                                        </p:tgtEl>
                                        <p:attrNameLst>
                                          <p:attrName>r</p:attrName>
                                        </p:attrNameLst>
                                      </p:cBhvr>
                                    </p:animRot>
                                    <p:animRot by="120000">
                                      <p:cBhvr>
                                        <p:cTn id="44" dur="100" fill="hold">
                                          <p:stCondLst>
                                            <p:cond delay="400"/>
                                          </p:stCondLst>
                                        </p:cTn>
                                        <p:tgtEl>
                                          <p:spTgt spid="46"/>
                                        </p:tgtEl>
                                        <p:attrNameLst>
                                          <p:attrName>r</p:attrName>
                                        </p:attrNameLst>
                                      </p:cBhvr>
                                    </p:animRot>
                                  </p:childTnLst>
                                </p:cTn>
                              </p:par>
                            </p:childTnLst>
                          </p:cTn>
                        </p:par>
                        <p:par>
                          <p:cTn id="45" fill="hold">
                            <p:stCondLst>
                              <p:cond delay="3250"/>
                            </p:stCondLst>
                            <p:childTnLst>
                              <p:par>
                                <p:cTn id="46" presetID="18" presetClass="entr" presetSubtype="9" fill="hold" grpId="0" nodeType="afterEffect">
                                  <p:stCondLst>
                                    <p:cond delay="0"/>
                                  </p:stCondLst>
                                  <p:childTnLst>
                                    <p:set>
                                      <p:cBhvr>
                                        <p:cTn id="47" dur="1" fill="hold">
                                          <p:stCondLst>
                                            <p:cond delay="0"/>
                                          </p:stCondLst>
                                        </p:cTn>
                                        <p:tgtEl>
                                          <p:spTgt spid="48"/>
                                        </p:tgtEl>
                                        <p:attrNameLst>
                                          <p:attrName>style.visibility</p:attrName>
                                        </p:attrNameLst>
                                      </p:cBhvr>
                                      <p:to>
                                        <p:strVal val="visible"/>
                                      </p:to>
                                    </p:set>
                                    <p:animEffect transition="in" filter="strips(upLeft)">
                                      <p:cBhvr>
                                        <p:cTn id="48" dur="500"/>
                                        <p:tgtEl>
                                          <p:spTgt spid="48"/>
                                        </p:tgtEl>
                                      </p:cBhvr>
                                    </p:animEffect>
                                  </p:childTnLst>
                                </p:cTn>
                              </p:par>
                            </p:childTnLst>
                          </p:cTn>
                        </p:par>
                        <p:par>
                          <p:cTn id="49" fill="hold">
                            <p:stCondLst>
                              <p:cond delay="3750"/>
                            </p:stCondLst>
                            <p:childTnLst>
                              <p:par>
                                <p:cTn id="50" presetID="2" presetClass="entr" presetSubtype="4" fill="hold" grpId="0" nodeType="afterEffect">
                                  <p:stCondLst>
                                    <p:cond delay="0"/>
                                  </p:stCondLst>
                                  <p:childTnLst>
                                    <p:set>
                                      <p:cBhvr>
                                        <p:cTn id="51" dur="1" fill="hold">
                                          <p:stCondLst>
                                            <p:cond delay="0"/>
                                          </p:stCondLst>
                                        </p:cTn>
                                        <p:tgtEl>
                                          <p:spTgt spid="45"/>
                                        </p:tgtEl>
                                        <p:attrNameLst>
                                          <p:attrName>style.visibility</p:attrName>
                                        </p:attrNameLst>
                                      </p:cBhvr>
                                      <p:to>
                                        <p:strVal val="visible"/>
                                      </p:to>
                                    </p:set>
                                    <p:anim calcmode="lin" valueType="num">
                                      <p:cBhvr additive="base">
                                        <p:cTn id="52" dur="500" fill="hold"/>
                                        <p:tgtEl>
                                          <p:spTgt spid="45"/>
                                        </p:tgtEl>
                                        <p:attrNameLst>
                                          <p:attrName>ppt_x</p:attrName>
                                        </p:attrNameLst>
                                      </p:cBhvr>
                                      <p:tavLst>
                                        <p:tav tm="0">
                                          <p:val>
                                            <p:strVal val="#ppt_x"/>
                                          </p:val>
                                        </p:tav>
                                        <p:tav tm="100000">
                                          <p:val>
                                            <p:strVal val="#ppt_x"/>
                                          </p:val>
                                        </p:tav>
                                      </p:tavLst>
                                    </p:anim>
                                    <p:anim calcmode="lin" valueType="num">
                                      <p:cBhvr additive="base">
                                        <p:cTn id="53" dur="500" fill="hold"/>
                                        <p:tgtEl>
                                          <p:spTgt spid="45"/>
                                        </p:tgtEl>
                                        <p:attrNameLst>
                                          <p:attrName>ppt_y</p:attrName>
                                        </p:attrNameLst>
                                      </p:cBhvr>
                                      <p:tavLst>
                                        <p:tav tm="0">
                                          <p:val>
                                            <p:strVal val="1+#ppt_h/2"/>
                                          </p:val>
                                        </p:tav>
                                        <p:tav tm="100000">
                                          <p:val>
                                            <p:strVal val="#ppt_y"/>
                                          </p:val>
                                        </p:tav>
                                      </p:tavLst>
                                    </p:anim>
                                  </p:childTnLst>
                                </p:cTn>
                              </p:par>
                            </p:childTnLst>
                          </p:cTn>
                        </p:par>
                        <p:par>
                          <p:cTn id="54" fill="hold">
                            <p:stCondLst>
                              <p:cond delay="4250"/>
                            </p:stCondLst>
                            <p:childTnLst>
                              <p:par>
                                <p:cTn id="55" presetID="32" presetClass="emph" presetSubtype="0" fill="hold" grpId="1" nodeType="afterEffect">
                                  <p:stCondLst>
                                    <p:cond delay="0"/>
                                  </p:stCondLst>
                                  <p:childTnLst>
                                    <p:animRot by="120000">
                                      <p:cBhvr>
                                        <p:cTn id="56" dur="50" fill="hold">
                                          <p:stCondLst>
                                            <p:cond delay="0"/>
                                          </p:stCondLst>
                                        </p:cTn>
                                        <p:tgtEl>
                                          <p:spTgt spid="45"/>
                                        </p:tgtEl>
                                        <p:attrNameLst>
                                          <p:attrName>r</p:attrName>
                                        </p:attrNameLst>
                                      </p:cBhvr>
                                    </p:animRot>
                                    <p:animRot by="-240000">
                                      <p:cBhvr>
                                        <p:cTn id="57" dur="100" fill="hold">
                                          <p:stCondLst>
                                            <p:cond delay="100"/>
                                          </p:stCondLst>
                                        </p:cTn>
                                        <p:tgtEl>
                                          <p:spTgt spid="45"/>
                                        </p:tgtEl>
                                        <p:attrNameLst>
                                          <p:attrName>r</p:attrName>
                                        </p:attrNameLst>
                                      </p:cBhvr>
                                    </p:animRot>
                                    <p:animRot by="240000">
                                      <p:cBhvr>
                                        <p:cTn id="58" dur="100" fill="hold">
                                          <p:stCondLst>
                                            <p:cond delay="200"/>
                                          </p:stCondLst>
                                        </p:cTn>
                                        <p:tgtEl>
                                          <p:spTgt spid="45"/>
                                        </p:tgtEl>
                                        <p:attrNameLst>
                                          <p:attrName>r</p:attrName>
                                        </p:attrNameLst>
                                      </p:cBhvr>
                                    </p:animRot>
                                    <p:animRot by="-240000">
                                      <p:cBhvr>
                                        <p:cTn id="59" dur="100" fill="hold">
                                          <p:stCondLst>
                                            <p:cond delay="300"/>
                                          </p:stCondLst>
                                        </p:cTn>
                                        <p:tgtEl>
                                          <p:spTgt spid="45"/>
                                        </p:tgtEl>
                                        <p:attrNameLst>
                                          <p:attrName>r</p:attrName>
                                        </p:attrNameLst>
                                      </p:cBhvr>
                                    </p:animRot>
                                    <p:animRot by="120000">
                                      <p:cBhvr>
                                        <p:cTn id="60" dur="100" fill="hold">
                                          <p:stCondLst>
                                            <p:cond delay="400"/>
                                          </p:stCondLst>
                                        </p:cTn>
                                        <p:tgtEl>
                                          <p:spTgt spid="45"/>
                                        </p:tgtEl>
                                        <p:attrNameLst>
                                          <p:attrName>r</p:attrName>
                                        </p:attrNameLst>
                                      </p:cBhvr>
                                    </p:animRot>
                                  </p:childTnLst>
                                </p:cTn>
                              </p:par>
                            </p:childTnLst>
                          </p:cTn>
                        </p:par>
                        <p:par>
                          <p:cTn id="61" fill="hold">
                            <p:stCondLst>
                              <p:cond delay="4750"/>
                            </p:stCondLst>
                            <p:childTnLst>
                              <p:par>
                                <p:cTn id="62" presetID="18" presetClass="entr" presetSubtype="9" fill="hold" grpId="0" nodeType="afterEffect">
                                  <p:stCondLst>
                                    <p:cond delay="0"/>
                                  </p:stCondLst>
                                  <p:childTnLst>
                                    <p:set>
                                      <p:cBhvr>
                                        <p:cTn id="63" dur="1" fill="hold">
                                          <p:stCondLst>
                                            <p:cond delay="0"/>
                                          </p:stCondLst>
                                        </p:cTn>
                                        <p:tgtEl>
                                          <p:spTgt spid="47"/>
                                        </p:tgtEl>
                                        <p:attrNameLst>
                                          <p:attrName>style.visibility</p:attrName>
                                        </p:attrNameLst>
                                      </p:cBhvr>
                                      <p:to>
                                        <p:strVal val="visible"/>
                                      </p:to>
                                    </p:set>
                                    <p:animEffect transition="in" filter="strips(upLeft)">
                                      <p:cBhvr>
                                        <p:cTn id="64" dur="500"/>
                                        <p:tgtEl>
                                          <p:spTgt spid="47"/>
                                        </p:tgtEl>
                                      </p:cBhvr>
                                    </p:animEffect>
                                  </p:childTnLst>
                                </p:cTn>
                              </p:par>
                            </p:childTnLst>
                          </p:cTn>
                        </p:par>
                        <p:par>
                          <p:cTn id="65" fill="hold">
                            <p:stCondLst>
                              <p:cond delay="5250"/>
                            </p:stCondLst>
                            <p:childTnLst>
                              <p:par>
                                <p:cTn id="66" presetID="2" presetClass="entr" presetSubtype="1" fill="hold" grpId="0" nodeType="afterEffect">
                                  <p:stCondLst>
                                    <p:cond delay="0"/>
                                  </p:stCondLst>
                                  <p:childTnLst>
                                    <p:set>
                                      <p:cBhvr>
                                        <p:cTn id="67" dur="1" fill="hold">
                                          <p:stCondLst>
                                            <p:cond delay="0"/>
                                          </p:stCondLst>
                                        </p:cTn>
                                        <p:tgtEl>
                                          <p:spTgt spid="49"/>
                                        </p:tgtEl>
                                        <p:attrNameLst>
                                          <p:attrName>style.visibility</p:attrName>
                                        </p:attrNameLst>
                                      </p:cBhvr>
                                      <p:to>
                                        <p:strVal val="visible"/>
                                      </p:to>
                                    </p:set>
                                    <p:anim calcmode="lin" valueType="num">
                                      <p:cBhvr additive="base">
                                        <p:cTn id="68" dur="500" fill="hold"/>
                                        <p:tgtEl>
                                          <p:spTgt spid="49"/>
                                        </p:tgtEl>
                                        <p:attrNameLst>
                                          <p:attrName>ppt_x</p:attrName>
                                        </p:attrNameLst>
                                      </p:cBhvr>
                                      <p:tavLst>
                                        <p:tav tm="0">
                                          <p:val>
                                            <p:strVal val="#ppt_x"/>
                                          </p:val>
                                        </p:tav>
                                        <p:tav tm="100000">
                                          <p:val>
                                            <p:strVal val="#ppt_x"/>
                                          </p:val>
                                        </p:tav>
                                      </p:tavLst>
                                    </p:anim>
                                    <p:anim calcmode="lin" valueType="num">
                                      <p:cBhvr additive="base">
                                        <p:cTn id="69" dur="500" fill="hold"/>
                                        <p:tgtEl>
                                          <p:spTgt spid="49"/>
                                        </p:tgtEl>
                                        <p:attrNameLst>
                                          <p:attrName>ppt_y</p:attrName>
                                        </p:attrNameLst>
                                      </p:cBhvr>
                                      <p:tavLst>
                                        <p:tav tm="0">
                                          <p:val>
                                            <p:strVal val="0-#ppt_h/2"/>
                                          </p:val>
                                        </p:tav>
                                        <p:tav tm="100000">
                                          <p:val>
                                            <p:strVal val="#ppt_y"/>
                                          </p:val>
                                        </p:tav>
                                      </p:tavLst>
                                    </p:anim>
                                  </p:childTnLst>
                                </p:cTn>
                              </p:par>
                            </p:childTnLst>
                          </p:cTn>
                        </p:par>
                        <p:par>
                          <p:cTn id="70" fill="hold">
                            <p:stCondLst>
                              <p:cond delay="5750"/>
                            </p:stCondLst>
                            <p:childTnLst>
                              <p:par>
                                <p:cTn id="71" presetID="32" presetClass="emph" presetSubtype="0" fill="hold" grpId="1" nodeType="afterEffect">
                                  <p:stCondLst>
                                    <p:cond delay="0"/>
                                  </p:stCondLst>
                                  <p:childTnLst>
                                    <p:animRot by="120000">
                                      <p:cBhvr>
                                        <p:cTn id="72" dur="50" fill="hold">
                                          <p:stCondLst>
                                            <p:cond delay="0"/>
                                          </p:stCondLst>
                                        </p:cTn>
                                        <p:tgtEl>
                                          <p:spTgt spid="49"/>
                                        </p:tgtEl>
                                        <p:attrNameLst>
                                          <p:attrName>r</p:attrName>
                                        </p:attrNameLst>
                                      </p:cBhvr>
                                    </p:animRot>
                                    <p:animRot by="-240000">
                                      <p:cBhvr>
                                        <p:cTn id="73" dur="100" fill="hold">
                                          <p:stCondLst>
                                            <p:cond delay="100"/>
                                          </p:stCondLst>
                                        </p:cTn>
                                        <p:tgtEl>
                                          <p:spTgt spid="49"/>
                                        </p:tgtEl>
                                        <p:attrNameLst>
                                          <p:attrName>r</p:attrName>
                                        </p:attrNameLst>
                                      </p:cBhvr>
                                    </p:animRot>
                                    <p:animRot by="240000">
                                      <p:cBhvr>
                                        <p:cTn id="74" dur="100" fill="hold">
                                          <p:stCondLst>
                                            <p:cond delay="200"/>
                                          </p:stCondLst>
                                        </p:cTn>
                                        <p:tgtEl>
                                          <p:spTgt spid="49"/>
                                        </p:tgtEl>
                                        <p:attrNameLst>
                                          <p:attrName>r</p:attrName>
                                        </p:attrNameLst>
                                      </p:cBhvr>
                                    </p:animRot>
                                    <p:animRot by="-240000">
                                      <p:cBhvr>
                                        <p:cTn id="75" dur="100" fill="hold">
                                          <p:stCondLst>
                                            <p:cond delay="300"/>
                                          </p:stCondLst>
                                        </p:cTn>
                                        <p:tgtEl>
                                          <p:spTgt spid="49"/>
                                        </p:tgtEl>
                                        <p:attrNameLst>
                                          <p:attrName>r</p:attrName>
                                        </p:attrNameLst>
                                      </p:cBhvr>
                                    </p:animRot>
                                    <p:animRot by="120000">
                                      <p:cBhvr>
                                        <p:cTn id="76" dur="100" fill="hold">
                                          <p:stCondLst>
                                            <p:cond delay="400"/>
                                          </p:stCondLst>
                                        </p:cTn>
                                        <p:tgtEl>
                                          <p:spTgt spid="49"/>
                                        </p:tgtEl>
                                        <p:attrNameLst>
                                          <p:attrName>r</p:attrName>
                                        </p:attrNameLst>
                                      </p:cBhvr>
                                    </p:animRot>
                                  </p:childTnLst>
                                </p:cTn>
                              </p:par>
                            </p:childTnLst>
                          </p:cTn>
                        </p:par>
                        <p:par>
                          <p:cTn id="77" fill="hold">
                            <p:stCondLst>
                              <p:cond delay="6250"/>
                            </p:stCondLst>
                            <p:childTnLst>
                              <p:par>
                                <p:cTn id="78" presetID="18" presetClass="entr" presetSubtype="9" fill="hold" grpId="0" nodeType="afterEffect">
                                  <p:stCondLst>
                                    <p:cond delay="0"/>
                                  </p:stCondLst>
                                  <p:childTnLst>
                                    <p:set>
                                      <p:cBhvr>
                                        <p:cTn id="79" dur="1" fill="hold">
                                          <p:stCondLst>
                                            <p:cond delay="0"/>
                                          </p:stCondLst>
                                        </p:cTn>
                                        <p:tgtEl>
                                          <p:spTgt spid="50"/>
                                        </p:tgtEl>
                                        <p:attrNameLst>
                                          <p:attrName>style.visibility</p:attrName>
                                        </p:attrNameLst>
                                      </p:cBhvr>
                                      <p:to>
                                        <p:strVal val="visible"/>
                                      </p:to>
                                    </p:set>
                                    <p:animEffect transition="in" filter="strips(upLeft)">
                                      <p:cBhvr>
                                        <p:cTn id="80" dur="500"/>
                                        <p:tgtEl>
                                          <p:spTgt spid="50"/>
                                        </p:tgtEl>
                                      </p:cBhvr>
                                    </p:animEffect>
                                  </p:childTnLst>
                                </p:cTn>
                              </p:par>
                            </p:childTnLst>
                          </p:cTn>
                        </p:par>
                        <p:par>
                          <p:cTn id="81" fill="hold">
                            <p:stCondLst>
                              <p:cond delay="6750"/>
                            </p:stCondLst>
                            <p:childTnLst>
                              <p:par>
                                <p:cTn id="82" presetID="2" presetClass="entr" presetSubtype="4" fill="hold" grpId="0" nodeType="afterEffect">
                                  <p:stCondLst>
                                    <p:cond delay="0"/>
                                  </p:stCondLst>
                                  <p:childTnLst>
                                    <p:set>
                                      <p:cBhvr>
                                        <p:cTn id="83" dur="1" fill="hold">
                                          <p:stCondLst>
                                            <p:cond delay="0"/>
                                          </p:stCondLst>
                                        </p:cTn>
                                        <p:tgtEl>
                                          <p:spTgt spid="51"/>
                                        </p:tgtEl>
                                        <p:attrNameLst>
                                          <p:attrName>style.visibility</p:attrName>
                                        </p:attrNameLst>
                                      </p:cBhvr>
                                      <p:to>
                                        <p:strVal val="visible"/>
                                      </p:to>
                                    </p:set>
                                    <p:anim calcmode="lin" valueType="num">
                                      <p:cBhvr additive="base">
                                        <p:cTn id="84" dur="500" fill="hold"/>
                                        <p:tgtEl>
                                          <p:spTgt spid="51"/>
                                        </p:tgtEl>
                                        <p:attrNameLst>
                                          <p:attrName>ppt_x</p:attrName>
                                        </p:attrNameLst>
                                      </p:cBhvr>
                                      <p:tavLst>
                                        <p:tav tm="0">
                                          <p:val>
                                            <p:strVal val="#ppt_x"/>
                                          </p:val>
                                        </p:tav>
                                        <p:tav tm="100000">
                                          <p:val>
                                            <p:strVal val="#ppt_x"/>
                                          </p:val>
                                        </p:tav>
                                      </p:tavLst>
                                    </p:anim>
                                    <p:anim calcmode="lin" valueType="num">
                                      <p:cBhvr additive="base">
                                        <p:cTn id="85" dur="500" fill="hold"/>
                                        <p:tgtEl>
                                          <p:spTgt spid="51"/>
                                        </p:tgtEl>
                                        <p:attrNameLst>
                                          <p:attrName>ppt_y</p:attrName>
                                        </p:attrNameLst>
                                      </p:cBhvr>
                                      <p:tavLst>
                                        <p:tav tm="0">
                                          <p:val>
                                            <p:strVal val="1+#ppt_h/2"/>
                                          </p:val>
                                        </p:tav>
                                        <p:tav tm="100000">
                                          <p:val>
                                            <p:strVal val="#ppt_y"/>
                                          </p:val>
                                        </p:tav>
                                      </p:tavLst>
                                    </p:anim>
                                  </p:childTnLst>
                                </p:cTn>
                              </p:par>
                            </p:childTnLst>
                          </p:cTn>
                        </p:par>
                        <p:par>
                          <p:cTn id="86" fill="hold">
                            <p:stCondLst>
                              <p:cond delay="7250"/>
                            </p:stCondLst>
                            <p:childTnLst>
                              <p:par>
                                <p:cTn id="87" presetID="32" presetClass="emph" presetSubtype="0" fill="hold" grpId="1" nodeType="afterEffect">
                                  <p:stCondLst>
                                    <p:cond delay="0"/>
                                  </p:stCondLst>
                                  <p:childTnLst>
                                    <p:animRot by="120000">
                                      <p:cBhvr>
                                        <p:cTn id="88" dur="50" fill="hold">
                                          <p:stCondLst>
                                            <p:cond delay="0"/>
                                          </p:stCondLst>
                                        </p:cTn>
                                        <p:tgtEl>
                                          <p:spTgt spid="51"/>
                                        </p:tgtEl>
                                        <p:attrNameLst>
                                          <p:attrName>r</p:attrName>
                                        </p:attrNameLst>
                                      </p:cBhvr>
                                    </p:animRot>
                                    <p:animRot by="-240000">
                                      <p:cBhvr>
                                        <p:cTn id="89" dur="100" fill="hold">
                                          <p:stCondLst>
                                            <p:cond delay="100"/>
                                          </p:stCondLst>
                                        </p:cTn>
                                        <p:tgtEl>
                                          <p:spTgt spid="51"/>
                                        </p:tgtEl>
                                        <p:attrNameLst>
                                          <p:attrName>r</p:attrName>
                                        </p:attrNameLst>
                                      </p:cBhvr>
                                    </p:animRot>
                                    <p:animRot by="240000">
                                      <p:cBhvr>
                                        <p:cTn id="90" dur="100" fill="hold">
                                          <p:stCondLst>
                                            <p:cond delay="200"/>
                                          </p:stCondLst>
                                        </p:cTn>
                                        <p:tgtEl>
                                          <p:spTgt spid="51"/>
                                        </p:tgtEl>
                                        <p:attrNameLst>
                                          <p:attrName>r</p:attrName>
                                        </p:attrNameLst>
                                      </p:cBhvr>
                                    </p:animRot>
                                    <p:animRot by="-240000">
                                      <p:cBhvr>
                                        <p:cTn id="91" dur="100" fill="hold">
                                          <p:stCondLst>
                                            <p:cond delay="300"/>
                                          </p:stCondLst>
                                        </p:cTn>
                                        <p:tgtEl>
                                          <p:spTgt spid="51"/>
                                        </p:tgtEl>
                                        <p:attrNameLst>
                                          <p:attrName>r</p:attrName>
                                        </p:attrNameLst>
                                      </p:cBhvr>
                                    </p:animRot>
                                    <p:animRot by="120000">
                                      <p:cBhvr>
                                        <p:cTn id="92" dur="100" fill="hold">
                                          <p:stCondLst>
                                            <p:cond delay="400"/>
                                          </p:stCondLst>
                                        </p:cTn>
                                        <p:tgtEl>
                                          <p:spTgt spid="51"/>
                                        </p:tgtEl>
                                        <p:attrNameLst>
                                          <p:attrName>r</p:attrName>
                                        </p:attrNameLst>
                                      </p:cBhvr>
                                    </p:animRot>
                                  </p:childTnLst>
                                </p:cTn>
                              </p:par>
                            </p:childTnLst>
                          </p:cTn>
                        </p:par>
                        <p:par>
                          <p:cTn id="93" fill="hold">
                            <p:stCondLst>
                              <p:cond delay="7750"/>
                            </p:stCondLst>
                            <p:childTnLst>
                              <p:par>
                                <p:cTn id="94" presetID="18" presetClass="entr" presetSubtype="9" fill="hold" grpId="0" nodeType="afterEffect">
                                  <p:stCondLst>
                                    <p:cond delay="0"/>
                                  </p:stCondLst>
                                  <p:childTnLst>
                                    <p:set>
                                      <p:cBhvr>
                                        <p:cTn id="95" dur="1" fill="hold">
                                          <p:stCondLst>
                                            <p:cond delay="0"/>
                                          </p:stCondLst>
                                        </p:cTn>
                                        <p:tgtEl>
                                          <p:spTgt spid="52"/>
                                        </p:tgtEl>
                                        <p:attrNameLst>
                                          <p:attrName>style.visibility</p:attrName>
                                        </p:attrNameLst>
                                      </p:cBhvr>
                                      <p:to>
                                        <p:strVal val="visible"/>
                                      </p:to>
                                    </p:set>
                                    <p:animEffect transition="in" filter="strips(upLeft)">
                                      <p:cBhvr>
                                        <p:cTn id="96" dur="500"/>
                                        <p:tgtEl>
                                          <p:spTgt spid="52"/>
                                        </p:tgtEl>
                                      </p:cBhvr>
                                    </p:animEffect>
                                  </p:childTnLst>
                                </p:cTn>
                              </p:par>
                            </p:childTnLst>
                          </p:cTn>
                        </p:par>
                        <p:par>
                          <p:cTn id="97" fill="hold">
                            <p:stCondLst>
                              <p:cond delay="8250"/>
                            </p:stCondLst>
                            <p:childTnLst>
                              <p:par>
                                <p:cTn id="98" presetID="2" presetClass="exit" presetSubtype="2" fill="hold" grpId="1" nodeType="afterEffect">
                                  <p:stCondLst>
                                    <p:cond delay="0"/>
                                  </p:stCondLst>
                                  <p:childTnLst>
                                    <p:anim calcmode="lin" valueType="num">
                                      <p:cBhvr additive="base">
                                        <p:cTn id="99" dur="500"/>
                                        <p:tgtEl>
                                          <p:spTgt spid="24"/>
                                        </p:tgtEl>
                                        <p:attrNameLst>
                                          <p:attrName>ppt_x</p:attrName>
                                        </p:attrNameLst>
                                      </p:cBhvr>
                                      <p:tavLst>
                                        <p:tav tm="0">
                                          <p:val>
                                            <p:strVal val="ppt_x"/>
                                          </p:val>
                                        </p:tav>
                                        <p:tav tm="100000">
                                          <p:val>
                                            <p:strVal val="1+ppt_w/2"/>
                                          </p:val>
                                        </p:tav>
                                      </p:tavLst>
                                    </p:anim>
                                    <p:anim calcmode="lin" valueType="num">
                                      <p:cBhvr additive="base">
                                        <p:cTn id="100" dur="500"/>
                                        <p:tgtEl>
                                          <p:spTgt spid="24"/>
                                        </p:tgtEl>
                                        <p:attrNameLst>
                                          <p:attrName>ppt_y</p:attrName>
                                        </p:attrNameLst>
                                      </p:cBhvr>
                                      <p:tavLst>
                                        <p:tav tm="0">
                                          <p:val>
                                            <p:strVal val="ppt_y"/>
                                          </p:val>
                                        </p:tav>
                                        <p:tav tm="100000">
                                          <p:val>
                                            <p:strVal val="ppt_y"/>
                                          </p:val>
                                        </p:tav>
                                      </p:tavLst>
                                    </p:anim>
                                    <p:set>
                                      <p:cBhvr>
                                        <p:cTn id="101" dur="1" fill="hold">
                                          <p:stCondLst>
                                            <p:cond delay="499"/>
                                          </p:stCondLst>
                                        </p:cTn>
                                        <p:tgtEl>
                                          <p:spTgt spid="24"/>
                                        </p:tgtEl>
                                        <p:attrNameLst>
                                          <p:attrName>style.visibility</p:attrName>
                                        </p:attrNameLst>
                                      </p:cBhvr>
                                      <p:to>
                                        <p:strVal val="hidden"/>
                                      </p:to>
                                    </p:set>
                                  </p:childTnLst>
                                </p:cTn>
                              </p:par>
                            </p:childTnLst>
                          </p:cTn>
                        </p:par>
                        <p:par>
                          <p:cTn id="102" fill="hold">
                            <p:stCondLst>
                              <p:cond delay="8750"/>
                            </p:stCondLst>
                            <p:childTnLst>
                              <p:par>
                                <p:cTn id="103" presetID="52" presetClass="exit" presetSubtype="0" fill="hold" nodeType="afterEffect">
                                  <p:stCondLst>
                                    <p:cond delay="0"/>
                                  </p:stCondLst>
                                  <p:childTnLst>
                                    <p:animScale>
                                      <p:cBhvr>
                                        <p:cTn id="104" dur="1000" accel="50000">
                                          <p:stCondLst>
                                            <p:cond delay="0"/>
                                          </p:stCondLst>
                                        </p:cTn>
                                        <p:tgtEl>
                                          <p:spTgt spid="40"/>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105" dur="1000" accel="50000">
                                          <p:stCondLst>
                                            <p:cond delay="0"/>
                                          </p:stCondLst>
                                        </p:cTn>
                                        <p:tgtEl>
                                          <p:spTgt spid="40"/>
                                        </p:tgtEl>
                                        <p:attrNameLst>
                                          <p:attrName>ppt_x</p:attrName>
                                          <p:attrName>ppt_y</p:attrName>
                                        </p:attrNameLst>
                                      </p:cBhvr>
                                    </p:animMotion>
                                    <p:animEffect transition="out" filter="fade">
                                      <p:cBhvr>
                                        <p:cTn id="106" dur="1000"/>
                                        <p:tgtEl>
                                          <p:spTgt spid="40"/>
                                        </p:tgtEl>
                                      </p:cBhvr>
                                    </p:animEffect>
                                    <p:set>
                                      <p:cBhvr>
                                        <p:cTn id="107" dur="1" fill="hold">
                                          <p:stCondLst>
                                            <p:cond delay="999"/>
                                          </p:stCondLst>
                                        </p:cTn>
                                        <p:tgtEl>
                                          <p:spTgt spid="40"/>
                                        </p:tgtEl>
                                        <p:attrNameLst>
                                          <p:attrName>style.visibility</p:attrName>
                                        </p:attrNameLst>
                                      </p:cBhvr>
                                      <p:to>
                                        <p:strVal val="hidden"/>
                                      </p:to>
                                    </p:set>
                                  </p:childTnLst>
                                </p:cTn>
                              </p:par>
                              <p:par>
                                <p:cTn id="108" presetID="52" presetClass="exit" presetSubtype="0" fill="hold" nodeType="withEffect">
                                  <p:stCondLst>
                                    <p:cond delay="250"/>
                                  </p:stCondLst>
                                  <p:childTnLst>
                                    <p:animScale>
                                      <p:cBhvr>
                                        <p:cTn id="109" dur="1000" accel="50000">
                                          <p:stCondLst>
                                            <p:cond delay="0"/>
                                          </p:stCondLst>
                                        </p:cTn>
                                        <p:tgtEl>
                                          <p:spTgt spid="25"/>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110" dur="1000" accel="50000">
                                          <p:stCondLst>
                                            <p:cond delay="0"/>
                                          </p:stCondLst>
                                        </p:cTn>
                                        <p:tgtEl>
                                          <p:spTgt spid="25"/>
                                        </p:tgtEl>
                                        <p:attrNameLst>
                                          <p:attrName>ppt_x</p:attrName>
                                          <p:attrName>ppt_y</p:attrName>
                                        </p:attrNameLst>
                                      </p:cBhvr>
                                    </p:animMotion>
                                    <p:animEffect transition="out" filter="fade">
                                      <p:cBhvr>
                                        <p:cTn id="111" dur="1000"/>
                                        <p:tgtEl>
                                          <p:spTgt spid="25"/>
                                        </p:tgtEl>
                                      </p:cBhvr>
                                    </p:animEffect>
                                    <p:set>
                                      <p:cBhvr>
                                        <p:cTn id="112" dur="1" fill="hold">
                                          <p:stCondLst>
                                            <p:cond delay="999"/>
                                          </p:stCondLst>
                                        </p:cTn>
                                        <p:tgtEl>
                                          <p:spTgt spid="25"/>
                                        </p:tgtEl>
                                        <p:attrNameLst>
                                          <p:attrName>style.visibility</p:attrName>
                                        </p:attrNameLst>
                                      </p:cBhvr>
                                      <p:to>
                                        <p:strVal val="hidden"/>
                                      </p:to>
                                    </p:set>
                                  </p:childTnLst>
                                </p:cTn>
                              </p:par>
                              <p:par>
                                <p:cTn id="113" presetID="52" presetClass="exit" presetSubtype="0" fill="hold" nodeType="withEffect">
                                  <p:stCondLst>
                                    <p:cond delay="500"/>
                                  </p:stCondLst>
                                  <p:childTnLst>
                                    <p:animScale>
                                      <p:cBhvr>
                                        <p:cTn id="114" dur="1000" accel="50000">
                                          <p:stCondLst>
                                            <p:cond delay="0"/>
                                          </p:stCondLst>
                                        </p:cTn>
                                        <p:tgtEl>
                                          <p:spTgt spid="30"/>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115" dur="1000" accel="50000">
                                          <p:stCondLst>
                                            <p:cond delay="0"/>
                                          </p:stCondLst>
                                        </p:cTn>
                                        <p:tgtEl>
                                          <p:spTgt spid="30"/>
                                        </p:tgtEl>
                                        <p:attrNameLst>
                                          <p:attrName>ppt_x</p:attrName>
                                          <p:attrName>ppt_y</p:attrName>
                                        </p:attrNameLst>
                                      </p:cBhvr>
                                    </p:animMotion>
                                    <p:animEffect transition="out" filter="fade">
                                      <p:cBhvr>
                                        <p:cTn id="116" dur="1000"/>
                                        <p:tgtEl>
                                          <p:spTgt spid="30"/>
                                        </p:tgtEl>
                                      </p:cBhvr>
                                    </p:animEffect>
                                    <p:set>
                                      <p:cBhvr>
                                        <p:cTn id="117" dur="1" fill="hold">
                                          <p:stCondLst>
                                            <p:cond delay="999"/>
                                          </p:stCondLst>
                                        </p:cTn>
                                        <p:tgtEl>
                                          <p:spTgt spid="30"/>
                                        </p:tgtEl>
                                        <p:attrNameLst>
                                          <p:attrName>style.visibility</p:attrName>
                                        </p:attrNameLst>
                                      </p:cBhvr>
                                      <p:to>
                                        <p:strVal val="hidden"/>
                                      </p:to>
                                    </p:set>
                                  </p:childTnLst>
                                </p:cTn>
                              </p:par>
                              <p:par>
                                <p:cTn id="118" presetID="52" presetClass="exit" presetSubtype="0" fill="hold" nodeType="withEffect">
                                  <p:stCondLst>
                                    <p:cond delay="750"/>
                                  </p:stCondLst>
                                  <p:childTnLst>
                                    <p:animScale>
                                      <p:cBhvr>
                                        <p:cTn id="119" dur="1000" accel="50000">
                                          <p:stCondLst>
                                            <p:cond delay="0"/>
                                          </p:stCondLst>
                                        </p:cTn>
                                        <p:tgtEl>
                                          <p:spTgt spid="35"/>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120" dur="1000" accel="50000">
                                          <p:stCondLst>
                                            <p:cond delay="0"/>
                                          </p:stCondLst>
                                        </p:cTn>
                                        <p:tgtEl>
                                          <p:spTgt spid="35"/>
                                        </p:tgtEl>
                                        <p:attrNameLst>
                                          <p:attrName>ppt_x</p:attrName>
                                          <p:attrName>ppt_y</p:attrName>
                                        </p:attrNameLst>
                                      </p:cBhvr>
                                    </p:animMotion>
                                    <p:animEffect transition="out" filter="fade">
                                      <p:cBhvr>
                                        <p:cTn id="121" dur="1000"/>
                                        <p:tgtEl>
                                          <p:spTgt spid="35"/>
                                        </p:tgtEl>
                                      </p:cBhvr>
                                    </p:animEffect>
                                    <p:set>
                                      <p:cBhvr>
                                        <p:cTn id="122" dur="1" fill="hold">
                                          <p:stCondLst>
                                            <p:cond delay="999"/>
                                          </p:stCondLst>
                                        </p:cTn>
                                        <p:tgtEl>
                                          <p:spTgt spid="35"/>
                                        </p:tgtEl>
                                        <p:attrNameLst>
                                          <p:attrName>style.visibility</p:attrName>
                                        </p:attrNameLst>
                                      </p:cBhvr>
                                      <p:to>
                                        <p:strVal val="hidden"/>
                                      </p:to>
                                    </p:set>
                                  </p:childTnLst>
                                </p:cTn>
                              </p:par>
                            </p:childTnLst>
                          </p:cTn>
                        </p:par>
                        <p:par>
                          <p:cTn id="123" fill="hold">
                            <p:stCondLst>
                              <p:cond delay="10500"/>
                            </p:stCondLst>
                            <p:childTnLst>
                              <p:par>
                                <p:cTn id="124" presetID="2" presetClass="exit" presetSubtype="4" fill="hold" grpId="2" nodeType="afterEffect">
                                  <p:stCondLst>
                                    <p:cond delay="0"/>
                                  </p:stCondLst>
                                  <p:childTnLst>
                                    <p:anim calcmode="lin" valueType="num">
                                      <p:cBhvr additive="base">
                                        <p:cTn id="125" dur="500"/>
                                        <p:tgtEl>
                                          <p:spTgt spid="46"/>
                                        </p:tgtEl>
                                        <p:attrNameLst>
                                          <p:attrName>ppt_x</p:attrName>
                                        </p:attrNameLst>
                                      </p:cBhvr>
                                      <p:tavLst>
                                        <p:tav tm="0">
                                          <p:val>
                                            <p:strVal val="ppt_x"/>
                                          </p:val>
                                        </p:tav>
                                        <p:tav tm="100000">
                                          <p:val>
                                            <p:strVal val="ppt_x"/>
                                          </p:val>
                                        </p:tav>
                                      </p:tavLst>
                                    </p:anim>
                                    <p:anim calcmode="lin" valueType="num">
                                      <p:cBhvr additive="base">
                                        <p:cTn id="126" dur="500"/>
                                        <p:tgtEl>
                                          <p:spTgt spid="46"/>
                                        </p:tgtEl>
                                        <p:attrNameLst>
                                          <p:attrName>ppt_y</p:attrName>
                                        </p:attrNameLst>
                                      </p:cBhvr>
                                      <p:tavLst>
                                        <p:tav tm="0">
                                          <p:val>
                                            <p:strVal val="ppt_y"/>
                                          </p:val>
                                        </p:tav>
                                        <p:tav tm="100000">
                                          <p:val>
                                            <p:strVal val="1+ppt_h/2"/>
                                          </p:val>
                                        </p:tav>
                                      </p:tavLst>
                                    </p:anim>
                                    <p:set>
                                      <p:cBhvr>
                                        <p:cTn id="127" dur="1" fill="hold">
                                          <p:stCondLst>
                                            <p:cond delay="499"/>
                                          </p:stCondLst>
                                        </p:cTn>
                                        <p:tgtEl>
                                          <p:spTgt spid="46"/>
                                        </p:tgtEl>
                                        <p:attrNameLst>
                                          <p:attrName>style.visibility</p:attrName>
                                        </p:attrNameLst>
                                      </p:cBhvr>
                                      <p:to>
                                        <p:strVal val="hidden"/>
                                      </p:to>
                                    </p:set>
                                  </p:childTnLst>
                                </p:cTn>
                              </p:par>
                              <p:par>
                                <p:cTn id="128" presetID="2" presetClass="exit" presetSubtype="4" fill="hold" grpId="1" nodeType="withEffect">
                                  <p:stCondLst>
                                    <p:cond delay="0"/>
                                  </p:stCondLst>
                                  <p:childTnLst>
                                    <p:anim calcmode="lin" valueType="num">
                                      <p:cBhvr additive="base">
                                        <p:cTn id="129" dur="500"/>
                                        <p:tgtEl>
                                          <p:spTgt spid="48"/>
                                        </p:tgtEl>
                                        <p:attrNameLst>
                                          <p:attrName>ppt_x</p:attrName>
                                        </p:attrNameLst>
                                      </p:cBhvr>
                                      <p:tavLst>
                                        <p:tav tm="0">
                                          <p:val>
                                            <p:strVal val="ppt_x"/>
                                          </p:val>
                                        </p:tav>
                                        <p:tav tm="100000">
                                          <p:val>
                                            <p:strVal val="ppt_x"/>
                                          </p:val>
                                        </p:tav>
                                      </p:tavLst>
                                    </p:anim>
                                    <p:anim calcmode="lin" valueType="num">
                                      <p:cBhvr additive="base">
                                        <p:cTn id="130" dur="500"/>
                                        <p:tgtEl>
                                          <p:spTgt spid="48"/>
                                        </p:tgtEl>
                                        <p:attrNameLst>
                                          <p:attrName>ppt_y</p:attrName>
                                        </p:attrNameLst>
                                      </p:cBhvr>
                                      <p:tavLst>
                                        <p:tav tm="0">
                                          <p:val>
                                            <p:strVal val="ppt_y"/>
                                          </p:val>
                                        </p:tav>
                                        <p:tav tm="100000">
                                          <p:val>
                                            <p:strVal val="1+ppt_h/2"/>
                                          </p:val>
                                        </p:tav>
                                      </p:tavLst>
                                    </p:anim>
                                    <p:set>
                                      <p:cBhvr>
                                        <p:cTn id="131" dur="1" fill="hold">
                                          <p:stCondLst>
                                            <p:cond delay="499"/>
                                          </p:stCondLst>
                                        </p:cTn>
                                        <p:tgtEl>
                                          <p:spTgt spid="48"/>
                                        </p:tgtEl>
                                        <p:attrNameLst>
                                          <p:attrName>style.visibility</p:attrName>
                                        </p:attrNameLst>
                                      </p:cBhvr>
                                      <p:to>
                                        <p:strVal val="hidden"/>
                                      </p:to>
                                    </p:set>
                                  </p:childTnLst>
                                </p:cTn>
                              </p:par>
                              <p:par>
                                <p:cTn id="132" presetID="2" presetClass="exit" presetSubtype="4" fill="hold" grpId="2" nodeType="withEffect">
                                  <p:stCondLst>
                                    <p:cond delay="0"/>
                                  </p:stCondLst>
                                  <p:childTnLst>
                                    <p:anim calcmode="lin" valueType="num">
                                      <p:cBhvr additive="base">
                                        <p:cTn id="133" dur="500"/>
                                        <p:tgtEl>
                                          <p:spTgt spid="49"/>
                                        </p:tgtEl>
                                        <p:attrNameLst>
                                          <p:attrName>ppt_x</p:attrName>
                                        </p:attrNameLst>
                                      </p:cBhvr>
                                      <p:tavLst>
                                        <p:tav tm="0">
                                          <p:val>
                                            <p:strVal val="ppt_x"/>
                                          </p:val>
                                        </p:tav>
                                        <p:tav tm="100000">
                                          <p:val>
                                            <p:strVal val="ppt_x"/>
                                          </p:val>
                                        </p:tav>
                                      </p:tavLst>
                                    </p:anim>
                                    <p:anim calcmode="lin" valueType="num">
                                      <p:cBhvr additive="base">
                                        <p:cTn id="134" dur="500"/>
                                        <p:tgtEl>
                                          <p:spTgt spid="49"/>
                                        </p:tgtEl>
                                        <p:attrNameLst>
                                          <p:attrName>ppt_y</p:attrName>
                                        </p:attrNameLst>
                                      </p:cBhvr>
                                      <p:tavLst>
                                        <p:tav tm="0">
                                          <p:val>
                                            <p:strVal val="ppt_y"/>
                                          </p:val>
                                        </p:tav>
                                        <p:tav tm="100000">
                                          <p:val>
                                            <p:strVal val="1+ppt_h/2"/>
                                          </p:val>
                                        </p:tav>
                                      </p:tavLst>
                                    </p:anim>
                                    <p:set>
                                      <p:cBhvr>
                                        <p:cTn id="135" dur="1" fill="hold">
                                          <p:stCondLst>
                                            <p:cond delay="499"/>
                                          </p:stCondLst>
                                        </p:cTn>
                                        <p:tgtEl>
                                          <p:spTgt spid="49"/>
                                        </p:tgtEl>
                                        <p:attrNameLst>
                                          <p:attrName>style.visibility</p:attrName>
                                        </p:attrNameLst>
                                      </p:cBhvr>
                                      <p:to>
                                        <p:strVal val="hidden"/>
                                      </p:to>
                                    </p:set>
                                  </p:childTnLst>
                                </p:cTn>
                              </p:par>
                              <p:par>
                                <p:cTn id="136" presetID="2" presetClass="exit" presetSubtype="4" fill="hold" grpId="1" nodeType="withEffect">
                                  <p:stCondLst>
                                    <p:cond delay="0"/>
                                  </p:stCondLst>
                                  <p:childTnLst>
                                    <p:anim calcmode="lin" valueType="num">
                                      <p:cBhvr additive="base">
                                        <p:cTn id="137" dur="500"/>
                                        <p:tgtEl>
                                          <p:spTgt spid="50"/>
                                        </p:tgtEl>
                                        <p:attrNameLst>
                                          <p:attrName>ppt_x</p:attrName>
                                        </p:attrNameLst>
                                      </p:cBhvr>
                                      <p:tavLst>
                                        <p:tav tm="0">
                                          <p:val>
                                            <p:strVal val="ppt_x"/>
                                          </p:val>
                                        </p:tav>
                                        <p:tav tm="100000">
                                          <p:val>
                                            <p:strVal val="ppt_x"/>
                                          </p:val>
                                        </p:tav>
                                      </p:tavLst>
                                    </p:anim>
                                    <p:anim calcmode="lin" valueType="num">
                                      <p:cBhvr additive="base">
                                        <p:cTn id="138" dur="500"/>
                                        <p:tgtEl>
                                          <p:spTgt spid="50"/>
                                        </p:tgtEl>
                                        <p:attrNameLst>
                                          <p:attrName>ppt_y</p:attrName>
                                        </p:attrNameLst>
                                      </p:cBhvr>
                                      <p:tavLst>
                                        <p:tav tm="0">
                                          <p:val>
                                            <p:strVal val="ppt_y"/>
                                          </p:val>
                                        </p:tav>
                                        <p:tav tm="100000">
                                          <p:val>
                                            <p:strVal val="1+ppt_h/2"/>
                                          </p:val>
                                        </p:tav>
                                      </p:tavLst>
                                    </p:anim>
                                    <p:set>
                                      <p:cBhvr>
                                        <p:cTn id="139" dur="1" fill="hold">
                                          <p:stCondLst>
                                            <p:cond delay="499"/>
                                          </p:stCondLst>
                                        </p:cTn>
                                        <p:tgtEl>
                                          <p:spTgt spid="50"/>
                                        </p:tgtEl>
                                        <p:attrNameLst>
                                          <p:attrName>style.visibility</p:attrName>
                                        </p:attrNameLst>
                                      </p:cBhvr>
                                      <p:to>
                                        <p:strVal val="hidden"/>
                                      </p:to>
                                    </p:set>
                                  </p:childTnLst>
                                </p:cTn>
                              </p:par>
                              <p:par>
                                <p:cTn id="140" presetID="2" presetClass="exit" presetSubtype="1" fill="hold" grpId="2" nodeType="withEffect">
                                  <p:stCondLst>
                                    <p:cond delay="0"/>
                                  </p:stCondLst>
                                  <p:childTnLst>
                                    <p:anim calcmode="lin" valueType="num">
                                      <p:cBhvr additive="base">
                                        <p:cTn id="141" dur="500"/>
                                        <p:tgtEl>
                                          <p:spTgt spid="45"/>
                                        </p:tgtEl>
                                        <p:attrNameLst>
                                          <p:attrName>ppt_x</p:attrName>
                                        </p:attrNameLst>
                                      </p:cBhvr>
                                      <p:tavLst>
                                        <p:tav tm="0">
                                          <p:val>
                                            <p:strVal val="ppt_x"/>
                                          </p:val>
                                        </p:tav>
                                        <p:tav tm="100000">
                                          <p:val>
                                            <p:strVal val="ppt_x"/>
                                          </p:val>
                                        </p:tav>
                                      </p:tavLst>
                                    </p:anim>
                                    <p:anim calcmode="lin" valueType="num">
                                      <p:cBhvr additive="base">
                                        <p:cTn id="142" dur="500"/>
                                        <p:tgtEl>
                                          <p:spTgt spid="45"/>
                                        </p:tgtEl>
                                        <p:attrNameLst>
                                          <p:attrName>ppt_y</p:attrName>
                                        </p:attrNameLst>
                                      </p:cBhvr>
                                      <p:tavLst>
                                        <p:tav tm="0">
                                          <p:val>
                                            <p:strVal val="ppt_y"/>
                                          </p:val>
                                        </p:tav>
                                        <p:tav tm="100000">
                                          <p:val>
                                            <p:strVal val="0-ppt_h/2"/>
                                          </p:val>
                                        </p:tav>
                                      </p:tavLst>
                                    </p:anim>
                                    <p:set>
                                      <p:cBhvr>
                                        <p:cTn id="143" dur="1" fill="hold">
                                          <p:stCondLst>
                                            <p:cond delay="499"/>
                                          </p:stCondLst>
                                        </p:cTn>
                                        <p:tgtEl>
                                          <p:spTgt spid="45"/>
                                        </p:tgtEl>
                                        <p:attrNameLst>
                                          <p:attrName>style.visibility</p:attrName>
                                        </p:attrNameLst>
                                      </p:cBhvr>
                                      <p:to>
                                        <p:strVal val="hidden"/>
                                      </p:to>
                                    </p:set>
                                  </p:childTnLst>
                                </p:cTn>
                              </p:par>
                              <p:par>
                                <p:cTn id="144" presetID="2" presetClass="exit" presetSubtype="1" fill="hold" grpId="1" nodeType="withEffect">
                                  <p:stCondLst>
                                    <p:cond delay="0"/>
                                  </p:stCondLst>
                                  <p:childTnLst>
                                    <p:anim calcmode="lin" valueType="num">
                                      <p:cBhvr additive="base">
                                        <p:cTn id="145" dur="500"/>
                                        <p:tgtEl>
                                          <p:spTgt spid="47"/>
                                        </p:tgtEl>
                                        <p:attrNameLst>
                                          <p:attrName>ppt_x</p:attrName>
                                        </p:attrNameLst>
                                      </p:cBhvr>
                                      <p:tavLst>
                                        <p:tav tm="0">
                                          <p:val>
                                            <p:strVal val="ppt_x"/>
                                          </p:val>
                                        </p:tav>
                                        <p:tav tm="100000">
                                          <p:val>
                                            <p:strVal val="ppt_x"/>
                                          </p:val>
                                        </p:tav>
                                      </p:tavLst>
                                    </p:anim>
                                    <p:anim calcmode="lin" valueType="num">
                                      <p:cBhvr additive="base">
                                        <p:cTn id="146" dur="500"/>
                                        <p:tgtEl>
                                          <p:spTgt spid="47"/>
                                        </p:tgtEl>
                                        <p:attrNameLst>
                                          <p:attrName>ppt_y</p:attrName>
                                        </p:attrNameLst>
                                      </p:cBhvr>
                                      <p:tavLst>
                                        <p:tav tm="0">
                                          <p:val>
                                            <p:strVal val="ppt_y"/>
                                          </p:val>
                                        </p:tav>
                                        <p:tav tm="100000">
                                          <p:val>
                                            <p:strVal val="0-ppt_h/2"/>
                                          </p:val>
                                        </p:tav>
                                      </p:tavLst>
                                    </p:anim>
                                    <p:set>
                                      <p:cBhvr>
                                        <p:cTn id="147" dur="1" fill="hold">
                                          <p:stCondLst>
                                            <p:cond delay="499"/>
                                          </p:stCondLst>
                                        </p:cTn>
                                        <p:tgtEl>
                                          <p:spTgt spid="47"/>
                                        </p:tgtEl>
                                        <p:attrNameLst>
                                          <p:attrName>style.visibility</p:attrName>
                                        </p:attrNameLst>
                                      </p:cBhvr>
                                      <p:to>
                                        <p:strVal val="hidden"/>
                                      </p:to>
                                    </p:set>
                                  </p:childTnLst>
                                </p:cTn>
                              </p:par>
                              <p:par>
                                <p:cTn id="148" presetID="2" presetClass="exit" presetSubtype="1" fill="hold" grpId="2" nodeType="withEffect">
                                  <p:stCondLst>
                                    <p:cond delay="0"/>
                                  </p:stCondLst>
                                  <p:childTnLst>
                                    <p:anim calcmode="lin" valueType="num">
                                      <p:cBhvr additive="base">
                                        <p:cTn id="149" dur="500"/>
                                        <p:tgtEl>
                                          <p:spTgt spid="51"/>
                                        </p:tgtEl>
                                        <p:attrNameLst>
                                          <p:attrName>ppt_x</p:attrName>
                                        </p:attrNameLst>
                                      </p:cBhvr>
                                      <p:tavLst>
                                        <p:tav tm="0">
                                          <p:val>
                                            <p:strVal val="ppt_x"/>
                                          </p:val>
                                        </p:tav>
                                        <p:tav tm="100000">
                                          <p:val>
                                            <p:strVal val="ppt_x"/>
                                          </p:val>
                                        </p:tav>
                                      </p:tavLst>
                                    </p:anim>
                                    <p:anim calcmode="lin" valueType="num">
                                      <p:cBhvr additive="base">
                                        <p:cTn id="150" dur="500"/>
                                        <p:tgtEl>
                                          <p:spTgt spid="51"/>
                                        </p:tgtEl>
                                        <p:attrNameLst>
                                          <p:attrName>ppt_y</p:attrName>
                                        </p:attrNameLst>
                                      </p:cBhvr>
                                      <p:tavLst>
                                        <p:tav tm="0">
                                          <p:val>
                                            <p:strVal val="ppt_y"/>
                                          </p:val>
                                        </p:tav>
                                        <p:tav tm="100000">
                                          <p:val>
                                            <p:strVal val="0-ppt_h/2"/>
                                          </p:val>
                                        </p:tav>
                                      </p:tavLst>
                                    </p:anim>
                                    <p:set>
                                      <p:cBhvr>
                                        <p:cTn id="151" dur="1" fill="hold">
                                          <p:stCondLst>
                                            <p:cond delay="499"/>
                                          </p:stCondLst>
                                        </p:cTn>
                                        <p:tgtEl>
                                          <p:spTgt spid="51"/>
                                        </p:tgtEl>
                                        <p:attrNameLst>
                                          <p:attrName>style.visibility</p:attrName>
                                        </p:attrNameLst>
                                      </p:cBhvr>
                                      <p:to>
                                        <p:strVal val="hidden"/>
                                      </p:to>
                                    </p:set>
                                  </p:childTnLst>
                                </p:cTn>
                              </p:par>
                              <p:par>
                                <p:cTn id="152" presetID="2" presetClass="exit" presetSubtype="1" fill="hold" grpId="1" nodeType="withEffect">
                                  <p:stCondLst>
                                    <p:cond delay="0"/>
                                  </p:stCondLst>
                                  <p:childTnLst>
                                    <p:anim calcmode="lin" valueType="num">
                                      <p:cBhvr additive="base">
                                        <p:cTn id="153" dur="500"/>
                                        <p:tgtEl>
                                          <p:spTgt spid="52"/>
                                        </p:tgtEl>
                                        <p:attrNameLst>
                                          <p:attrName>ppt_x</p:attrName>
                                        </p:attrNameLst>
                                      </p:cBhvr>
                                      <p:tavLst>
                                        <p:tav tm="0">
                                          <p:val>
                                            <p:strVal val="ppt_x"/>
                                          </p:val>
                                        </p:tav>
                                        <p:tav tm="100000">
                                          <p:val>
                                            <p:strVal val="ppt_x"/>
                                          </p:val>
                                        </p:tav>
                                      </p:tavLst>
                                    </p:anim>
                                    <p:anim calcmode="lin" valueType="num">
                                      <p:cBhvr additive="base">
                                        <p:cTn id="154" dur="500"/>
                                        <p:tgtEl>
                                          <p:spTgt spid="52"/>
                                        </p:tgtEl>
                                        <p:attrNameLst>
                                          <p:attrName>ppt_y</p:attrName>
                                        </p:attrNameLst>
                                      </p:cBhvr>
                                      <p:tavLst>
                                        <p:tav tm="0">
                                          <p:val>
                                            <p:strVal val="ppt_y"/>
                                          </p:val>
                                        </p:tav>
                                        <p:tav tm="100000">
                                          <p:val>
                                            <p:strVal val="0-ppt_h/2"/>
                                          </p:val>
                                        </p:tav>
                                      </p:tavLst>
                                    </p:anim>
                                    <p:set>
                                      <p:cBhvr>
                                        <p:cTn id="155" dur="1" fill="hold">
                                          <p:stCondLst>
                                            <p:cond delay="499"/>
                                          </p:stCondLst>
                                        </p:cTn>
                                        <p:tgtEl>
                                          <p:spTgt spid="5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4" grpId="1" animBg="1"/>
      <p:bldP spid="45" grpId="0" animBg="1"/>
      <p:bldP spid="45" grpId="1" animBg="1"/>
      <p:bldP spid="45" grpId="2" animBg="1"/>
      <p:bldP spid="46" grpId="0" animBg="1"/>
      <p:bldP spid="46" grpId="1" animBg="1"/>
      <p:bldP spid="46" grpId="2" animBg="1"/>
      <p:bldP spid="47" grpId="0"/>
      <p:bldP spid="47" grpId="1"/>
      <p:bldP spid="48" grpId="0"/>
      <p:bldP spid="48" grpId="1"/>
      <p:bldP spid="49" grpId="0" animBg="1"/>
      <p:bldP spid="49" grpId="1" animBg="1"/>
      <p:bldP spid="49" grpId="2" animBg="1"/>
      <p:bldP spid="50" grpId="0"/>
      <p:bldP spid="50" grpId="1"/>
      <p:bldP spid="51" grpId="0" animBg="1"/>
      <p:bldP spid="51" grpId="1" animBg="1"/>
      <p:bldP spid="51" grpId="2" animBg="1"/>
      <p:bldP spid="52" grpId="0"/>
      <p:bldP spid="52" grpId="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555434" y="3821174"/>
            <a:ext cx="2016182" cy="424732"/>
          </a:xfrm>
          <a:prstGeom prst="rect">
            <a:avLst/>
          </a:prstGeom>
          <a:noFill/>
          <a:ln>
            <a:noFill/>
          </a:ln>
        </p:spPr>
        <p:txBody>
          <a:bodyPr wrap="square">
            <a:spAutoFit/>
          </a:bodyPr>
          <a:lstStyle/>
          <a:p>
            <a:pPr algn="ctr">
              <a:defRPr/>
            </a:pPr>
            <a:r>
              <a:rPr lang="zh-CN" altLang="en-US" sz="2160" b="1" spc="270" dirty="0">
                <a:ln w="12700" cmpd="sng">
                  <a:noFill/>
                  <a:prstDash val="solid"/>
                  <a:miter lim="800000"/>
                </a:ln>
                <a:solidFill>
                  <a:srgbClr val="0070C0"/>
                </a:solidFill>
                <a:latin typeface="微软雅黑" pitchFamily="34" charset="-122"/>
                <a:ea typeface="微软雅黑" pitchFamily="34" charset="-122"/>
              </a:rPr>
              <a:t>添加标题</a:t>
            </a:r>
          </a:p>
        </p:txBody>
      </p:sp>
      <p:grpSp>
        <p:nvGrpSpPr>
          <p:cNvPr id="5" name="组合 4"/>
          <p:cNvGrpSpPr/>
          <p:nvPr/>
        </p:nvGrpSpPr>
        <p:grpSpPr>
          <a:xfrm>
            <a:off x="1445048" y="1597693"/>
            <a:ext cx="1782000" cy="1458000"/>
            <a:chOff x="1098860" y="2274706"/>
            <a:chExt cx="1980000" cy="1620000"/>
          </a:xfrm>
        </p:grpSpPr>
        <p:sp>
          <p:nvSpPr>
            <p:cNvPr id="6" name="上箭头 5"/>
            <p:cNvSpPr/>
            <p:nvPr/>
          </p:nvSpPr>
          <p:spPr>
            <a:xfrm>
              <a:off x="1098860" y="2274706"/>
              <a:ext cx="1980000" cy="1620000"/>
            </a:xfrm>
            <a:prstGeom prst="upArrow">
              <a:avLst>
                <a:gd name="adj1" fmla="val 61884"/>
                <a:gd name="adj2" fmla="val 49610"/>
              </a:avLst>
            </a:prstGeom>
            <a:gradFill flip="none" rotWithShape="1">
              <a:gsLst>
                <a:gs pos="0">
                  <a:srgbClr val="00B0F0"/>
                </a:gs>
                <a:gs pos="90000">
                  <a:srgbClr val="0070C0"/>
                </a:gs>
              </a:gsLst>
              <a:lin ang="16200000" scaled="1"/>
              <a:tileRect/>
            </a:gradFill>
            <a:ln w="31750">
              <a:solidFill>
                <a:schemeClr val="bg1"/>
              </a:solidFill>
            </a:ln>
            <a:effectLst>
              <a:outerShdw blurRad="225425" dist="38100" dir="5220000" algn="ctr">
                <a:srgbClr val="000000">
                  <a:alpha val="33000"/>
                </a:srgbClr>
              </a:outerShdw>
            </a:effectLst>
            <a:scene3d>
              <a:camera prst="orthographicFront"/>
              <a:lightRig rig="flat" dir="t"/>
            </a:scene3d>
            <a:sp3d extrusionH="304800" contourW="25400">
              <a:bevelT prst="convex"/>
              <a:bevelB w="0" h="0"/>
              <a:contourClr>
                <a:srgbClr val="FFE593"/>
              </a:contourClr>
            </a:sp3d>
          </p:spPr>
          <p:style>
            <a:lnRef idx="1">
              <a:schemeClr val="accent2"/>
            </a:lnRef>
            <a:fillRef idx="3">
              <a:schemeClr val="accent2"/>
            </a:fillRef>
            <a:effectRef idx="2">
              <a:schemeClr val="accent2"/>
            </a:effectRef>
            <a:fontRef idx="minor">
              <a:schemeClr val="lt1"/>
            </a:fontRef>
          </p:style>
          <p:txBody>
            <a:bodyPr anchor="ctr">
              <a:sp3d/>
            </a:bodyPr>
            <a:lstStyle/>
            <a:p>
              <a:pPr marL="0" lvl="2" algn="ctr" eaLnBrk="0" fontAlgn="ctr" hangingPunct="0">
                <a:buClr>
                  <a:srgbClr val="FF0000"/>
                </a:buClr>
                <a:buSzPct val="70000"/>
                <a:buFont typeface="Wingdings" pitchFamily="2" charset="2"/>
                <a:buChar char="u"/>
                <a:tabLst>
                  <a:tab pos="122873" algn="l"/>
                </a:tabLst>
                <a:defRPr/>
              </a:pPr>
              <a:endParaRPr lang="zh-CN" altLang="en-US" sz="1350" b="1" dirty="0">
                <a:solidFill>
                  <a:schemeClr val="bg1"/>
                </a:solidFill>
                <a:latin typeface="微软雅黑" pitchFamily="34" charset="-122"/>
                <a:ea typeface="微软雅黑" pitchFamily="34" charset="-122"/>
              </a:endParaRPr>
            </a:p>
          </p:txBody>
        </p:sp>
        <p:grpSp>
          <p:nvGrpSpPr>
            <p:cNvPr id="7" name="组合 6"/>
            <p:cNvGrpSpPr/>
            <p:nvPr/>
          </p:nvGrpSpPr>
          <p:grpSpPr>
            <a:xfrm>
              <a:off x="1873250" y="2572668"/>
              <a:ext cx="431800" cy="896937"/>
              <a:chOff x="1873250" y="2572668"/>
              <a:chExt cx="431800" cy="896937"/>
            </a:xfrm>
          </p:grpSpPr>
          <p:sp>
            <p:nvSpPr>
              <p:cNvPr id="8" name="AutoShape 69"/>
              <p:cNvSpPr>
                <a:spLocks noChangeArrowheads="1"/>
              </p:cNvSpPr>
              <p:nvPr/>
            </p:nvSpPr>
            <p:spPr bwMode="gray">
              <a:xfrm rot="16200000" flipV="1">
                <a:off x="1945481" y="3110037"/>
                <a:ext cx="287337" cy="431800"/>
              </a:xfrm>
              <a:prstGeom prst="chevron">
                <a:avLst>
                  <a:gd name="adj" fmla="val 52514"/>
                </a:avLst>
              </a:prstGeom>
              <a:noFill/>
              <a:ln w="19050">
                <a:solidFill>
                  <a:schemeClr val="bg1">
                    <a:alpha val="55000"/>
                  </a:schemeClr>
                </a:solidFill>
                <a:prstDash val="sysDash"/>
              </a:ln>
              <a:effectLst/>
            </p:spPr>
            <p:style>
              <a:lnRef idx="1">
                <a:schemeClr val="accent2"/>
              </a:lnRef>
              <a:fillRef idx="3">
                <a:schemeClr val="accent2"/>
              </a:fillRef>
              <a:effectRef idx="2">
                <a:schemeClr val="accent2"/>
              </a:effectRef>
              <a:fontRef idx="minor">
                <a:schemeClr val="lt1"/>
              </a:fontRef>
            </p:style>
            <p:txBody>
              <a:bodyPr anchor="ctr"/>
              <a:lstStyle/>
              <a:p>
                <a:pPr marL="0" lvl="2" algn="ctr" eaLnBrk="0" fontAlgn="ctr" hangingPunct="0">
                  <a:buClr>
                    <a:srgbClr val="FF0000"/>
                  </a:buClr>
                  <a:buSzPct val="70000"/>
                  <a:tabLst>
                    <a:tab pos="122873" algn="l"/>
                  </a:tabLst>
                  <a:defRPr/>
                </a:pPr>
                <a:endParaRPr lang="zh-CN" altLang="en-US" sz="1440" b="1" dirty="0">
                  <a:solidFill>
                    <a:schemeClr val="bg1"/>
                  </a:solidFill>
                  <a:latin typeface="微软雅黑" pitchFamily="34" charset="-122"/>
                  <a:ea typeface="微软雅黑" pitchFamily="34" charset="-122"/>
                </a:endParaRPr>
              </a:p>
            </p:txBody>
          </p:sp>
          <p:sp>
            <p:nvSpPr>
              <p:cNvPr id="9" name="AutoShape 69"/>
              <p:cNvSpPr>
                <a:spLocks noChangeArrowheads="1"/>
              </p:cNvSpPr>
              <p:nvPr/>
            </p:nvSpPr>
            <p:spPr bwMode="gray">
              <a:xfrm rot="16200000" flipV="1">
                <a:off x="1945481" y="2805237"/>
                <a:ext cx="287337" cy="431800"/>
              </a:xfrm>
              <a:prstGeom prst="chevron">
                <a:avLst>
                  <a:gd name="adj" fmla="val 52514"/>
                </a:avLst>
              </a:prstGeom>
              <a:noFill/>
              <a:ln w="19050">
                <a:solidFill>
                  <a:schemeClr val="bg1">
                    <a:alpha val="40000"/>
                  </a:schemeClr>
                </a:solidFill>
                <a:prstDash val="sysDash"/>
              </a:ln>
              <a:effectLst/>
            </p:spPr>
            <p:style>
              <a:lnRef idx="1">
                <a:schemeClr val="accent2"/>
              </a:lnRef>
              <a:fillRef idx="3">
                <a:schemeClr val="accent2"/>
              </a:fillRef>
              <a:effectRef idx="2">
                <a:schemeClr val="accent2"/>
              </a:effectRef>
              <a:fontRef idx="minor">
                <a:schemeClr val="lt1"/>
              </a:fontRef>
            </p:style>
            <p:txBody>
              <a:bodyPr anchor="ctr"/>
              <a:lstStyle/>
              <a:p>
                <a:pPr marL="0" lvl="2" algn="ctr" eaLnBrk="0" fontAlgn="ctr" hangingPunct="0">
                  <a:buClr>
                    <a:srgbClr val="FF0000"/>
                  </a:buClr>
                  <a:buSzPct val="70000"/>
                  <a:tabLst>
                    <a:tab pos="122873" algn="l"/>
                  </a:tabLst>
                  <a:defRPr/>
                </a:pPr>
                <a:endParaRPr lang="zh-CN" altLang="en-US" sz="1440" b="1" dirty="0">
                  <a:solidFill>
                    <a:schemeClr val="bg1"/>
                  </a:solidFill>
                  <a:latin typeface="微软雅黑" pitchFamily="34" charset="-122"/>
                  <a:ea typeface="微软雅黑" pitchFamily="34" charset="-122"/>
                </a:endParaRPr>
              </a:p>
            </p:txBody>
          </p:sp>
          <p:sp>
            <p:nvSpPr>
              <p:cNvPr id="10" name="AutoShape 69"/>
              <p:cNvSpPr>
                <a:spLocks noChangeArrowheads="1"/>
              </p:cNvSpPr>
              <p:nvPr/>
            </p:nvSpPr>
            <p:spPr bwMode="gray">
              <a:xfrm rot="16200000" flipV="1">
                <a:off x="1945481" y="2500437"/>
                <a:ext cx="287337" cy="431800"/>
              </a:xfrm>
              <a:prstGeom prst="chevron">
                <a:avLst>
                  <a:gd name="adj" fmla="val 52514"/>
                </a:avLst>
              </a:prstGeom>
              <a:noFill/>
              <a:ln w="19050">
                <a:solidFill>
                  <a:schemeClr val="bg1">
                    <a:alpha val="25000"/>
                  </a:schemeClr>
                </a:solidFill>
                <a:prstDash val="sysDash"/>
              </a:ln>
              <a:effectLst/>
            </p:spPr>
            <p:style>
              <a:lnRef idx="1">
                <a:schemeClr val="accent2"/>
              </a:lnRef>
              <a:fillRef idx="3">
                <a:schemeClr val="accent2"/>
              </a:fillRef>
              <a:effectRef idx="2">
                <a:schemeClr val="accent2"/>
              </a:effectRef>
              <a:fontRef idx="minor">
                <a:schemeClr val="lt1"/>
              </a:fontRef>
            </p:style>
            <p:txBody>
              <a:bodyPr anchor="ctr"/>
              <a:lstStyle/>
              <a:p>
                <a:pPr marL="0" lvl="2" algn="ctr" eaLnBrk="0" fontAlgn="ctr" hangingPunct="0">
                  <a:buClr>
                    <a:srgbClr val="FF0000"/>
                  </a:buClr>
                  <a:buSzPct val="70000"/>
                  <a:tabLst>
                    <a:tab pos="122873" algn="l"/>
                  </a:tabLst>
                  <a:defRPr/>
                </a:pPr>
                <a:endParaRPr lang="zh-CN" altLang="en-US" sz="1440" b="1" dirty="0">
                  <a:solidFill>
                    <a:schemeClr val="bg1"/>
                  </a:solidFill>
                  <a:latin typeface="微软雅黑" pitchFamily="34" charset="-122"/>
                  <a:ea typeface="微软雅黑" pitchFamily="34" charset="-122"/>
                </a:endParaRPr>
              </a:p>
            </p:txBody>
          </p:sp>
        </p:grpSp>
      </p:grpSp>
      <p:grpSp>
        <p:nvGrpSpPr>
          <p:cNvPr id="11" name="组合 10"/>
          <p:cNvGrpSpPr/>
          <p:nvPr/>
        </p:nvGrpSpPr>
        <p:grpSpPr>
          <a:xfrm>
            <a:off x="5880959" y="1597693"/>
            <a:ext cx="1782000" cy="1458000"/>
            <a:chOff x="6027650" y="2274706"/>
            <a:chExt cx="1980000" cy="1620000"/>
          </a:xfrm>
        </p:grpSpPr>
        <p:sp>
          <p:nvSpPr>
            <p:cNvPr id="12" name="上箭头 11"/>
            <p:cNvSpPr/>
            <p:nvPr/>
          </p:nvSpPr>
          <p:spPr>
            <a:xfrm>
              <a:off x="6027650" y="2274706"/>
              <a:ext cx="1980000" cy="1620000"/>
            </a:xfrm>
            <a:prstGeom prst="upArrow">
              <a:avLst>
                <a:gd name="adj1" fmla="val 61884"/>
                <a:gd name="adj2" fmla="val 50353"/>
              </a:avLst>
            </a:prstGeom>
            <a:gradFill flip="none" rotWithShape="1">
              <a:gsLst>
                <a:gs pos="0">
                  <a:srgbClr val="00B0F0"/>
                </a:gs>
                <a:gs pos="90000">
                  <a:srgbClr val="0070C0"/>
                </a:gs>
              </a:gsLst>
              <a:lin ang="16200000" scaled="1"/>
              <a:tileRect/>
            </a:gradFill>
            <a:ln w="31750">
              <a:solidFill>
                <a:schemeClr val="bg1"/>
              </a:solidFill>
            </a:ln>
            <a:effectLst>
              <a:outerShdw blurRad="225425" dist="38100" dir="5220000" algn="ctr">
                <a:srgbClr val="000000">
                  <a:alpha val="33000"/>
                </a:srgbClr>
              </a:outerShdw>
            </a:effectLst>
            <a:scene3d>
              <a:camera prst="orthographicFront"/>
              <a:lightRig rig="flat" dir="t"/>
            </a:scene3d>
            <a:sp3d extrusionH="304800" contourW="25400">
              <a:bevelT prst="convex"/>
              <a:bevelB w="0" h="0"/>
              <a:contourClr>
                <a:srgbClr val="FFE593"/>
              </a:contourClr>
            </a:sp3d>
          </p:spPr>
          <p:style>
            <a:lnRef idx="1">
              <a:schemeClr val="accent2"/>
            </a:lnRef>
            <a:fillRef idx="3">
              <a:schemeClr val="accent2"/>
            </a:fillRef>
            <a:effectRef idx="2">
              <a:schemeClr val="accent2"/>
            </a:effectRef>
            <a:fontRef idx="minor">
              <a:schemeClr val="lt1"/>
            </a:fontRef>
          </p:style>
          <p:txBody>
            <a:bodyPr anchor="ctr">
              <a:sp3d/>
            </a:bodyPr>
            <a:lstStyle/>
            <a:p>
              <a:pPr marL="0" lvl="2" algn="ctr" eaLnBrk="0" fontAlgn="ctr" hangingPunct="0">
                <a:buClr>
                  <a:srgbClr val="FF0000"/>
                </a:buClr>
                <a:buSzPct val="70000"/>
                <a:buFont typeface="Wingdings" pitchFamily="2" charset="2"/>
                <a:buChar char="u"/>
                <a:tabLst>
                  <a:tab pos="122873" algn="l"/>
                </a:tabLst>
              </a:pPr>
              <a:endParaRPr lang="zh-CN" altLang="en-US" sz="1350" b="1" dirty="0">
                <a:solidFill>
                  <a:schemeClr val="bg1"/>
                </a:solidFill>
                <a:latin typeface="微软雅黑" pitchFamily="34" charset="-122"/>
                <a:ea typeface="微软雅黑" pitchFamily="34" charset="-122"/>
              </a:endParaRPr>
            </a:p>
          </p:txBody>
        </p:sp>
        <p:grpSp>
          <p:nvGrpSpPr>
            <p:cNvPr id="13" name="组合 12"/>
            <p:cNvGrpSpPr/>
            <p:nvPr/>
          </p:nvGrpSpPr>
          <p:grpSpPr>
            <a:xfrm>
              <a:off x="6802438" y="2572668"/>
              <a:ext cx="431800" cy="896937"/>
              <a:chOff x="6802438" y="2572668"/>
              <a:chExt cx="431800" cy="896937"/>
            </a:xfrm>
          </p:grpSpPr>
          <p:sp>
            <p:nvSpPr>
              <p:cNvPr id="14" name="AutoShape 69"/>
              <p:cNvSpPr>
                <a:spLocks noChangeArrowheads="1"/>
              </p:cNvSpPr>
              <p:nvPr/>
            </p:nvSpPr>
            <p:spPr bwMode="gray">
              <a:xfrm rot="16200000" flipV="1">
                <a:off x="6874669" y="3110037"/>
                <a:ext cx="287337" cy="431800"/>
              </a:xfrm>
              <a:prstGeom prst="chevron">
                <a:avLst>
                  <a:gd name="adj" fmla="val 52514"/>
                </a:avLst>
              </a:prstGeom>
              <a:noFill/>
              <a:ln w="19050">
                <a:solidFill>
                  <a:schemeClr val="bg1">
                    <a:alpha val="55000"/>
                  </a:schemeClr>
                </a:solidFill>
                <a:prstDash val="sysDash"/>
              </a:ln>
              <a:effectLst/>
            </p:spPr>
            <p:style>
              <a:lnRef idx="1">
                <a:schemeClr val="accent2"/>
              </a:lnRef>
              <a:fillRef idx="3">
                <a:schemeClr val="accent2"/>
              </a:fillRef>
              <a:effectRef idx="2">
                <a:schemeClr val="accent2"/>
              </a:effectRef>
              <a:fontRef idx="minor">
                <a:schemeClr val="lt1"/>
              </a:fontRef>
            </p:style>
            <p:txBody>
              <a:bodyPr anchor="ctr"/>
              <a:lstStyle/>
              <a:p>
                <a:pPr marL="0" lvl="2" algn="ctr" eaLnBrk="0" fontAlgn="ctr" hangingPunct="0">
                  <a:buClr>
                    <a:srgbClr val="FF0000"/>
                  </a:buClr>
                  <a:buSzPct val="70000"/>
                  <a:tabLst>
                    <a:tab pos="122873" algn="l"/>
                  </a:tabLst>
                  <a:defRPr/>
                </a:pPr>
                <a:endParaRPr lang="zh-CN" altLang="en-US" sz="1440" b="1" dirty="0">
                  <a:solidFill>
                    <a:schemeClr val="bg1"/>
                  </a:solidFill>
                  <a:latin typeface="微软雅黑" pitchFamily="34" charset="-122"/>
                  <a:ea typeface="微软雅黑" pitchFamily="34" charset="-122"/>
                </a:endParaRPr>
              </a:p>
            </p:txBody>
          </p:sp>
          <p:sp>
            <p:nvSpPr>
              <p:cNvPr id="15" name="AutoShape 69"/>
              <p:cNvSpPr>
                <a:spLocks noChangeArrowheads="1"/>
              </p:cNvSpPr>
              <p:nvPr/>
            </p:nvSpPr>
            <p:spPr bwMode="gray">
              <a:xfrm rot="16200000" flipV="1">
                <a:off x="6874669" y="2805237"/>
                <a:ext cx="287337" cy="431800"/>
              </a:xfrm>
              <a:prstGeom prst="chevron">
                <a:avLst>
                  <a:gd name="adj" fmla="val 52514"/>
                </a:avLst>
              </a:prstGeom>
              <a:noFill/>
              <a:ln w="19050">
                <a:solidFill>
                  <a:schemeClr val="bg1">
                    <a:alpha val="40000"/>
                  </a:schemeClr>
                </a:solidFill>
                <a:prstDash val="sysDash"/>
              </a:ln>
              <a:effectLst/>
            </p:spPr>
            <p:style>
              <a:lnRef idx="1">
                <a:schemeClr val="accent2"/>
              </a:lnRef>
              <a:fillRef idx="3">
                <a:schemeClr val="accent2"/>
              </a:fillRef>
              <a:effectRef idx="2">
                <a:schemeClr val="accent2"/>
              </a:effectRef>
              <a:fontRef idx="minor">
                <a:schemeClr val="lt1"/>
              </a:fontRef>
            </p:style>
            <p:txBody>
              <a:bodyPr anchor="ctr"/>
              <a:lstStyle/>
              <a:p>
                <a:pPr marL="0" lvl="2" algn="ctr" eaLnBrk="0" fontAlgn="ctr" hangingPunct="0">
                  <a:buClr>
                    <a:srgbClr val="FF0000"/>
                  </a:buClr>
                  <a:buSzPct val="70000"/>
                  <a:tabLst>
                    <a:tab pos="122873" algn="l"/>
                  </a:tabLst>
                  <a:defRPr/>
                </a:pPr>
                <a:endParaRPr lang="zh-CN" altLang="en-US" sz="1440" b="1" dirty="0">
                  <a:solidFill>
                    <a:schemeClr val="bg1"/>
                  </a:solidFill>
                  <a:latin typeface="微软雅黑" pitchFamily="34" charset="-122"/>
                  <a:ea typeface="微软雅黑" pitchFamily="34" charset="-122"/>
                </a:endParaRPr>
              </a:p>
            </p:txBody>
          </p:sp>
          <p:sp>
            <p:nvSpPr>
              <p:cNvPr id="16" name="AutoShape 69"/>
              <p:cNvSpPr>
                <a:spLocks noChangeArrowheads="1"/>
              </p:cNvSpPr>
              <p:nvPr/>
            </p:nvSpPr>
            <p:spPr bwMode="gray">
              <a:xfrm rot="16200000" flipV="1">
                <a:off x="6874669" y="2500437"/>
                <a:ext cx="287337" cy="431800"/>
              </a:xfrm>
              <a:prstGeom prst="chevron">
                <a:avLst>
                  <a:gd name="adj" fmla="val 52514"/>
                </a:avLst>
              </a:prstGeom>
              <a:noFill/>
              <a:ln w="19050">
                <a:solidFill>
                  <a:schemeClr val="bg1">
                    <a:alpha val="25000"/>
                  </a:schemeClr>
                </a:solidFill>
                <a:prstDash val="sysDash"/>
              </a:ln>
              <a:effectLst/>
            </p:spPr>
            <p:style>
              <a:lnRef idx="1">
                <a:schemeClr val="accent2"/>
              </a:lnRef>
              <a:fillRef idx="3">
                <a:schemeClr val="accent2"/>
              </a:fillRef>
              <a:effectRef idx="2">
                <a:schemeClr val="accent2"/>
              </a:effectRef>
              <a:fontRef idx="minor">
                <a:schemeClr val="lt1"/>
              </a:fontRef>
            </p:style>
            <p:txBody>
              <a:bodyPr anchor="ctr"/>
              <a:lstStyle/>
              <a:p>
                <a:pPr marL="0" lvl="2" algn="ctr" eaLnBrk="0" fontAlgn="ctr" hangingPunct="0">
                  <a:buClr>
                    <a:srgbClr val="FF0000"/>
                  </a:buClr>
                  <a:buSzPct val="70000"/>
                  <a:tabLst>
                    <a:tab pos="122873" algn="l"/>
                  </a:tabLst>
                  <a:defRPr/>
                </a:pPr>
                <a:endParaRPr lang="zh-CN" altLang="en-US" sz="1440" b="1" dirty="0">
                  <a:solidFill>
                    <a:schemeClr val="bg1"/>
                  </a:solidFill>
                  <a:latin typeface="微软雅黑" pitchFamily="34" charset="-122"/>
                  <a:ea typeface="微软雅黑" pitchFamily="34" charset="-122"/>
                </a:endParaRPr>
              </a:p>
            </p:txBody>
          </p:sp>
        </p:grpSp>
      </p:grpSp>
      <p:grpSp>
        <p:nvGrpSpPr>
          <p:cNvPr id="17" name="组合 16"/>
          <p:cNvGrpSpPr/>
          <p:nvPr/>
        </p:nvGrpSpPr>
        <p:grpSpPr>
          <a:xfrm>
            <a:off x="3646826" y="1273693"/>
            <a:ext cx="1782000" cy="1782000"/>
            <a:chOff x="3545281" y="1914706"/>
            <a:chExt cx="1980000" cy="1980000"/>
          </a:xfrm>
        </p:grpSpPr>
        <p:sp>
          <p:nvSpPr>
            <p:cNvPr id="18" name="上箭头 17"/>
            <p:cNvSpPr/>
            <p:nvPr/>
          </p:nvSpPr>
          <p:spPr>
            <a:xfrm>
              <a:off x="3545281" y="1914706"/>
              <a:ext cx="1980000" cy="1980000"/>
            </a:xfrm>
            <a:prstGeom prst="upArrow">
              <a:avLst>
                <a:gd name="adj1" fmla="val 61884"/>
                <a:gd name="adj2" fmla="val 41845"/>
              </a:avLst>
            </a:prstGeom>
            <a:gradFill flip="none" rotWithShape="1">
              <a:gsLst>
                <a:gs pos="0">
                  <a:srgbClr val="00B0F0"/>
                </a:gs>
                <a:gs pos="90000">
                  <a:srgbClr val="0070C0"/>
                </a:gs>
              </a:gsLst>
              <a:lin ang="16200000" scaled="1"/>
              <a:tileRect/>
            </a:gradFill>
            <a:ln w="31750">
              <a:solidFill>
                <a:schemeClr val="bg1"/>
              </a:solidFill>
            </a:ln>
            <a:effectLst>
              <a:outerShdw blurRad="225425" dist="38100" dir="5220000" algn="ctr">
                <a:srgbClr val="000000">
                  <a:alpha val="33000"/>
                </a:srgbClr>
              </a:outerShdw>
            </a:effectLst>
            <a:scene3d>
              <a:camera prst="orthographicFront"/>
              <a:lightRig rig="flat" dir="t"/>
            </a:scene3d>
            <a:sp3d extrusionH="304800" contourW="25400">
              <a:bevelT prst="convex"/>
              <a:bevelB w="0" h="0"/>
              <a:contourClr>
                <a:srgbClr val="FFE593"/>
              </a:contourClr>
            </a:sp3d>
          </p:spPr>
          <p:style>
            <a:lnRef idx="1">
              <a:schemeClr val="accent2"/>
            </a:lnRef>
            <a:fillRef idx="3">
              <a:schemeClr val="accent2"/>
            </a:fillRef>
            <a:effectRef idx="2">
              <a:schemeClr val="accent2"/>
            </a:effectRef>
            <a:fontRef idx="minor">
              <a:schemeClr val="lt1"/>
            </a:fontRef>
          </p:style>
          <p:txBody>
            <a:bodyPr anchor="ctr">
              <a:sp3d/>
            </a:bodyPr>
            <a:lstStyle/>
            <a:p>
              <a:pPr marL="0" lvl="2" algn="ctr" eaLnBrk="0" fontAlgn="ctr" hangingPunct="0">
                <a:buClr>
                  <a:srgbClr val="FF0000"/>
                </a:buClr>
                <a:buSzPct val="70000"/>
                <a:buFont typeface="Wingdings" pitchFamily="2" charset="2"/>
                <a:buChar char="u"/>
                <a:tabLst>
                  <a:tab pos="122873" algn="l"/>
                </a:tabLst>
              </a:pPr>
              <a:endParaRPr lang="zh-CN" altLang="en-US" sz="1350" b="1" dirty="0">
                <a:solidFill>
                  <a:schemeClr val="bg1"/>
                </a:solidFill>
                <a:latin typeface="微软雅黑" pitchFamily="34" charset="-122"/>
                <a:ea typeface="微软雅黑" pitchFamily="34" charset="-122"/>
              </a:endParaRPr>
            </a:p>
          </p:txBody>
        </p:sp>
        <p:grpSp>
          <p:nvGrpSpPr>
            <p:cNvPr id="19" name="组合 18"/>
            <p:cNvGrpSpPr/>
            <p:nvPr/>
          </p:nvGrpSpPr>
          <p:grpSpPr>
            <a:xfrm>
              <a:off x="4319588" y="2267868"/>
              <a:ext cx="431800" cy="1201737"/>
              <a:chOff x="4319588" y="2267868"/>
              <a:chExt cx="431800" cy="1201737"/>
            </a:xfrm>
          </p:grpSpPr>
          <p:sp>
            <p:nvSpPr>
              <p:cNvPr id="20" name="AutoShape 69"/>
              <p:cNvSpPr>
                <a:spLocks noChangeArrowheads="1"/>
              </p:cNvSpPr>
              <p:nvPr/>
            </p:nvSpPr>
            <p:spPr bwMode="gray">
              <a:xfrm rot="16200000" flipV="1">
                <a:off x="4391819" y="3110037"/>
                <a:ext cx="287337" cy="431800"/>
              </a:xfrm>
              <a:prstGeom prst="chevron">
                <a:avLst>
                  <a:gd name="adj" fmla="val 52514"/>
                </a:avLst>
              </a:prstGeom>
              <a:noFill/>
              <a:ln w="19050">
                <a:solidFill>
                  <a:schemeClr val="bg1">
                    <a:alpha val="55000"/>
                  </a:schemeClr>
                </a:solidFill>
                <a:prstDash val="sysDash"/>
              </a:ln>
              <a:effectLst/>
            </p:spPr>
            <p:style>
              <a:lnRef idx="1">
                <a:schemeClr val="accent2"/>
              </a:lnRef>
              <a:fillRef idx="3">
                <a:schemeClr val="accent2"/>
              </a:fillRef>
              <a:effectRef idx="2">
                <a:schemeClr val="accent2"/>
              </a:effectRef>
              <a:fontRef idx="minor">
                <a:schemeClr val="lt1"/>
              </a:fontRef>
            </p:style>
            <p:txBody>
              <a:bodyPr anchor="ctr"/>
              <a:lstStyle/>
              <a:p>
                <a:pPr marL="0" lvl="2" algn="ctr" eaLnBrk="0" fontAlgn="ctr" hangingPunct="0">
                  <a:buClr>
                    <a:srgbClr val="FF0000"/>
                  </a:buClr>
                  <a:buSzPct val="70000"/>
                  <a:tabLst>
                    <a:tab pos="122873" algn="l"/>
                  </a:tabLst>
                  <a:defRPr/>
                </a:pPr>
                <a:endParaRPr lang="zh-CN" altLang="en-US" sz="1440" b="1" dirty="0">
                  <a:solidFill>
                    <a:schemeClr val="bg1"/>
                  </a:solidFill>
                  <a:latin typeface="微软雅黑" pitchFamily="34" charset="-122"/>
                  <a:ea typeface="微软雅黑" pitchFamily="34" charset="-122"/>
                </a:endParaRPr>
              </a:p>
            </p:txBody>
          </p:sp>
          <p:sp>
            <p:nvSpPr>
              <p:cNvPr id="21" name="AutoShape 69"/>
              <p:cNvSpPr>
                <a:spLocks noChangeArrowheads="1"/>
              </p:cNvSpPr>
              <p:nvPr/>
            </p:nvSpPr>
            <p:spPr bwMode="gray">
              <a:xfrm rot="16200000" flipV="1">
                <a:off x="4391819" y="2805237"/>
                <a:ext cx="287337" cy="431800"/>
              </a:xfrm>
              <a:prstGeom prst="chevron">
                <a:avLst>
                  <a:gd name="adj" fmla="val 52514"/>
                </a:avLst>
              </a:prstGeom>
              <a:noFill/>
              <a:ln w="19050">
                <a:solidFill>
                  <a:schemeClr val="bg1">
                    <a:alpha val="40000"/>
                  </a:schemeClr>
                </a:solidFill>
                <a:prstDash val="sysDash"/>
              </a:ln>
              <a:effectLst/>
            </p:spPr>
            <p:style>
              <a:lnRef idx="1">
                <a:schemeClr val="accent2"/>
              </a:lnRef>
              <a:fillRef idx="3">
                <a:schemeClr val="accent2"/>
              </a:fillRef>
              <a:effectRef idx="2">
                <a:schemeClr val="accent2"/>
              </a:effectRef>
              <a:fontRef idx="minor">
                <a:schemeClr val="lt1"/>
              </a:fontRef>
            </p:style>
            <p:txBody>
              <a:bodyPr anchor="ctr"/>
              <a:lstStyle/>
              <a:p>
                <a:pPr marL="0" lvl="2" algn="ctr" eaLnBrk="0" fontAlgn="ctr" hangingPunct="0">
                  <a:buClr>
                    <a:srgbClr val="FF0000"/>
                  </a:buClr>
                  <a:buSzPct val="70000"/>
                  <a:tabLst>
                    <a:tab pos="122873" algn="l"/>
                  </a:tabLst>
                  <a:defRPr/>
                </a:pPr>
                <a:endParaRPr lang="zh-CN" altLang="en-US" sz="1440" b="1" dirty="0">
                  <a:solidFill>
                    <a:schemeClr val="bg1"/>
                  </a:solidFill>
                  <a:latin typeface="微软雅黑" pitchFamily="34" charset="-122"/>
                  <a:ea typeface="微软雅黑" pitchFamily="34" charset="-122"/>
                </a:endParaRPr>
              </a:p>
            </p:txBody>
          </p:sp>
          <p:sp>
            <p:nvSpPr>
              <p:cNvPr id="22" name="AutoShape 69"/>
              <p:cNvSpPr>
                <a:spLocks noChangeArrowheads="1"/>
              </p:cNvSpPr>
              <p:nvPr/>
            </p:nvSpPr>
            <p:spPr bwMode="gray">
              <a:xfrm rot="16200000" flipV="1">
                <a:off x="4391819" y="2500437"/>
                <a:ext cx="287337" cy="431800"/>
              </a:xfrm>
              <a:prstGeom prst="chevron">
                <a:avLst>
                  <a:gd name="adj" fmla="val 52514"/>
                </a:avLst>
              </a:prstGeom>
              <a:noFill/>
              <a:ln w="19050">
                <a:solidFill>
                  <a:schemeClr val="bg1">
                    <a:alpha val="25000"/>
                  </a:schemeClr>
                </a:solidFill>
                <a:prstDash val="sysDash"/>
              </a:ln>
              <a:effectLst/>
            </p:spPr>
            <p:style>
              <a:lnRef idx="1">
                <a:schemeClr val="accent2"/>
              </a:lnRef>
              <a:fillRef idx="3">
                <a:schemeClr val="accent2"/>
              </a:fillRef>
              <a:effectRef idx="2">
                <a:schemeClr val="accent2"/>
              </a:effectRef>
              <a:fontRef idx="minor">
                <a:schemeClr val="lt1"/>
              </a:fontRef>
            </p:style>
            <p:txBody>
              <a:bodyPr anchor="ctr"/>
              <a:lstStyle/>
              <a:p>
                <a:pPr marL="0" lvl="2" algn="ctr" eaLnBrk="0" fontAlgn="ctr" hangingPunct="0">
                  <a:buClr>
                    <a:srgbClr val="FF0000"/>
                  </a:buClr>
                  <a:buSzPct val="70000"/>
                  <a:tabLst>
                    <a:tab pos="122873" algn="l"/>
                  </a:tabLst>
                  <a:defRPr/>
                </a:pPr>
                <a:endParaRPr lang="zh-CN" altLang="en-US" sz="1440" b="1" dirty="0">
                  <a:solidFill>
                    <a:schemeClr val="bg1"/>
                  </a:solidFill>
                  <a:latin typeface="微软雅黑" pitchFamily="34" charset="-122"/>
                  <a:ea typeface="微软雅黑" pitchFamily="34" charset="-122"/>
                </a:endParaRPr>
              </a:p>
            </p:txBody>
          </p:sp>
          <p:sp>
            <p:nvSpPr>
              <p:cNvPr id="23" name="AutoShape 69"/>
              <p:cNvSpPr>
                <a:spLocks noChangeArrowheads="1"/>
              </p:cNvSpPr>
              <p:nvPr/>
            </p:nvSpPr>
            <p:spPr bwMode="gray">
              <a:xfrm rot="16200000" flipV="1">
                <a:off x="4391819" y="2195637"/>
                <a:ext cx="287337" cy="431800"/>
              </a:xfrm>
              <a:prstGeom prst="chevron">
                <a:avLst>
                  <a:gd name="adj" fmla="val 52514"/>
                </a:avLst>
              </a:prstGeom>
              <a:noFill/>
              <a:ln w="19050">
                <a:solidFill>
                  <a:schemeClr val="bg1">
                    <a:alpha val="10000"/>
                  </a:schemeClr>
                </a:solidFill>
                <a:prstDash val="sysDash"/>
              </a:ln>
              <a:effectLst/>
            </p:spPr>
            <p:style>
              <a:lnRef idx="1">
                <a:schemeClr val="accent2"/>
              </a:lnRef>
              <a:fillRef idx="3">
                <a:schemeClr val="accent2"/>
              </a:fillRef>
              <a:effectRef idx="2">
                <a:schemeClr val="accent2"/>
              </a:effectRef>
              <a:fontRef idx="minor">
                <a:schemeClr val="lt1"/>
              </a:fontRef>
            </p:style>
            <p:txBody>
              <a:bodyPr anchor="ctr"/>
              <a:lstStyle/>
              <a:p>
                <a:pPr marL="0" lvl="2" algn="ctr" eaLnBrk="0" fontAlgn="ctr" hangingPunct="0">
                  <a:buClr>
                    <a:srgbClr val="FF0000"/>
                  </a:buClr>
                  <a:buSzPct val="70000"/>
                  <a:tabLst>
                    <a:tab pos="122873" algn="l"/>
                  </a:tabLst>
                  <a:defRPr/>
                </a:pPr>
                <a:endParaRPr lang="zh-CN" altLang="en-US" sz="1440" b="1" dirty="0">
                  <a:solidFill>
                    <a:schemeClr val="bg1"/>
                  </a:solidFill>
                  <a:latin typeface="微软雅黑" pitchFamily="34" charset="-122"/>
                  <a:ea typeface="微软雅黑" pitchFamily="34" charset="-122"/>
                </a:endParaRPr>
              </a:p>
            </p:txBody>
          </p:sp>
        </p:grpSp>
      </p:grpSp>
      <p:sp>
        <p:nvSpPr>
          <p:cNvPr id="24" name="矩形 23"/>
          <p:cNvSpPr/>
          <p:nvPr/>
        </p:nvSpPr>
        <p:spPr>
          <a:xfrm>
            <a:off x="1691943" y="1102906"/>
            <a:ext cx="1287303" cy="480131"/>
          </a:xfrm>
          <a:prstGeom prst="rect">
            <a:avLst/>
          </a:prstGeom>
        </p:spPr>
        <p:txBody>
          <a:bodyPr>
            <a:spAutoFit/>
          </a:bodyPr>
          <a:lstStyle/>
          <a:p>
            <a:pPr marL="0" lvl="2" algn="ctr" defTabSz="821532" eaLnBrk="0" hangingPunct="0">
              <a:buClr>
                <a:srgbClr val="0070C0"/>
              </a:buClr>
              <a:buSzPct val="80000"/>
              <a:tabLst>
                <a:tab pos="122873" algn="l"/>
              </a:tabLst>
              <a:defRPr/>
            </a:pPr>
            <a:r>
              <a:rPr lang="zh-CN" altLang="en-US" sz="1260" spc="45" dirty="0">
                <a:ln w="11430"/>
                <a:latin typeface="微软雅黑" pitchFamily="34" charset="-122"/>
                <a:ea typeface="微软雅黑" pitchFamily="34" charset="-122"/>
              </a:rPr>
              <a:t>点击添加文本点击添加文本</a:t>
            </a:r>
          </a:p>
        </p:txBody>
      </p:sp>
      <p:sp>
        <p:nvSpPr>
          <p:cNvPr id="25" name="矩形 24"/>
          <p:cNvSpPr/>
          <p:nvPr/>
        </p:nvSpPr>
        <p:spPr>
          <a:xfrm>
            <a:off x="6132498" y="1091476"/>
            <a:ext cx="1287303" cy="480131"/>
          </a:xfrm>
          <a:prstGeom prst="rect">
            <a:avLst/>
          </a:prstGeom>
        </p:spPr>
        <p:txBody>
          <a:bodyPr>
            <a:spAutoFit/>
          </a:bodyPr>
          <a:lstStyle/>
          <a:p>
            <a:pPr marL="0" lvl="2" algn="ctr" defTabSz="821532" eaLnBrk="0" hangingPunct="0">
              <a:buClr>
                <a:srgbClr val="0070C0"/>
              </a:buClr>
              <a:buSzPct val="80000"/>
              <a:tabLst>
                <a:tab pos="122873" algn="l"/>
              </a:tabLst>
              <a:defRPr/>
            </a:pPr>
            <a:r>
              <a:rPr lang="zh-CN" altLang="en-US" sz="1260" spc="45" dirty="0">
                <a:ln w="11430"/>
                <a:latin typeface="微软雅黑" pitchFamily="34" charset="-122"/>
                <a:ea typeface="微软雅黑" pitchFamily="34" charset="-122"/>
              </a:rPr>
              <a:t>点击添加文本点击添加文本</a:t>
            </a:r>
          </a:p>
        </p:txBody>
      </p:sp>
      <p:sp>
        <p:nvSpPr>
          <p:cNvPr id="26" name="矩形 25"/>
          <p:cNvSpPr/>
          <p:nvPr/>
        </p:nvSpPr>
        <p:spPr>
          <a:xfrm>
            <a:off x="3890788" y="757149"/>
            <a:ext cx="1287305" cy="480131"/>
          </a:xfrm>
          <a:prstGeom prst="rect">
            <a:avLst/>
          </a:prstGeom>
        </p:spPr>
        <p:txBody>
          <a:bodyPr>
            <a:spAutoFit/>
          </a:bodyPr>
          <a:lstStyle/>
          <a:p>
            <a:pPr marL="0" lvl="2" algn="ctr" defTabSz="821532" eaLnBrk="0" hangingPunct="0">
              <a:buClr>
                <a:srgbClr val="0070C0"/>
              </a:buClr>
              <a:buSzPct val="80000"/>
              <a:tabLst>
                <a:tab pos="122873" algn="l"/>
              </a:tabLst>
              <a:defRPr/>
            </a:pPr>
            <a:r>
              <a:rPr lang="zh-CN" altLang="en-US" sz="1260" spc="45" dirty="0">
                <a:ln w="11430"/>
                <a:latin typeface="微软雅黑" pitchFamily="34" charset="-122"/>
                <a:ea typeface="微软雅黑" pitchFamily="34" charset="-122"/>
              </a:rPr>
              <a:t>点击添加文本点击添加文本</a:t>
            </a:r>
          </a:p>
        </p:txBody>
      </p:sp>
      <p:sp>
        <p:nvSpPr>
          <p:cNvPr id="27" name="椭圆 26"/>
          <p:cNvSpPr/>
          <p:nvPr/>
        </p:nvSpPr>
        <p:spPr bwMode="auto">
          <a:xfrm>
            <a:off x="3598226" y="2271513"/>
            <a:ext cx="1879200" cy="1360800"/>
          </a:xfrm>
          <a:prstGeom prst="ellipse">
            <a:avLst/>
          </a:prstGeom>
          <a:gradFill flip="none" rotWithShape="1">
            <a:gsLst>
              <a:gs pos="0">
                <a:srgbClr val="00DFF6"/>
              </a:gs>
              <a:gs pos="90000">
                <a:srgbClr val="002774"/>
              </a:gs>
            </a:gsLst>
            <a:lin ang="2700000" scaled="1"/>
            <a:tileRect/>
          </a:gradFill>
          <a:ln>
            <a:solidFill>
              <a:schemeClr val="bg1"/>
            </a:solidFill>
          </a:ln>
          <a:effectLst>
            <a:outerShdw blurRad="127000" dist="76200" dir="2700000" algn="tl" rotWithShape="0">
              <a:prstClr val="black">
                <a:alpha val="40000"/>
              </a:prstClr>
            </a:outerShdw>
          </a:effectLst>
          <a:scene3d>
            <a:camera prst="orthographicFront">
              <a:rot lat="17699985" lon="0" rev="0"/>
            </a:camera>
            <a:lightRig rig="threePt" dir="t">
              <a:rot lat="0" lon="0" rev="0"/>
            </a:lightRig>
          </a:scene3d>
          <a:sp3d extrusionH="279400" prstMaterial="plastic">
            <a:bevelT w="139700" h="152400" prst="convex"/>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20" dirty="0">
              <a:ea typeface="微软雅黑" pitchFamily="34" charset="-122"/>
            </a:endParaRPr>
          </a:p>
        </p:txBody>
      </p:sp>
      <p:sp>
        <p:nvSpPr>
          <p:cNvPr id="28" name="TextBox 20"/>
          <p:cNvSpPr txBox="1">
            <a:spLocks noChangeArrowheads="1"/>
          </p:cNvSpPr>
          <p:nvPr/>
        </p:nvSpPr>
        <p:spPr bwMode="auto">
          <a:xfrm>
            <a:off x="3838066" y="2799563"/>
            <a:ext cx="1399523" cy="313932"/>
          </a:xfrm>
          <a:prstGeom prst="rect">
            <a:avLst/>
          </a:prstGeom>
          <a:noFill/>
          <a:scene3d>
            <a:camera prst="orthographicFront"/>
            <a:lightRig rig="threePt" dir="t"/>
          </a:scene3d>
          <a:sp3d/>
        </p:spPr>
        <p:txBody>
          <a:bodyPr>
            <a:spAutoFit/>
          </a:bodyPr>
          <a:lstStyle/>
          <a:p>
            <a:pPr algn="ctr">
              <a:defRPr/>
            </a:pPr>
            <a:r>
              <a:rPr lang="zh-CN" altLang="en-US" sz="1440" dirty="0">
                <a:solidFill>
                  <a:schemeClr val="bg1"/>
                </a:solidFill>
                <a:effectLst>
                  <a:reflection blurRad="6350" stA="50000" endA="300" endPos="50000" dist="60007" dir="5400000" sy="-100000" algn="bl" rotWithShape="0"/>
                </a:effectLst>
                <a:latin typeface="微软雅黑" pitchFamily="34" charset="-122"/>
                <a:ea typeface="微软雅黑" pitchFamily="34" charset="-122"/>
              </a:rPr>
              <a:t>分标题二</a:t>
            </a:r>
          </a:p>
        </p:txBody>
      </p:sp>
      <p:sp>
        <p:nvSpPr>
          <p:cNvPr id="29" name="椭圆 28"/>
          <p:cNvSpPr/>
          <p:nvPr/>
        </p:nvSpPr>
        <p:spPr bwMode="auto">
          <a:xfrm>
            <a:off x="5832359" y="2271513"/>
            <a:ext cx="1879200" cy="1360800"/>
          </a:xfrm>
          <a:prstGeom prst="ellipse">
            <a:avLst/>
          </a:prstGeom>
          <a:gradFill flip="none" rotWithShape="1">
            <a:gsLst>
              <a:gs pos="0">
                <a:srgbClr val="00DFF6"/>
              </a:gs>
              <a:gs pos="90000">
                <a:srgbClr val="002774"/>
              </a:gs>
            </a:gsLst>
            <a:lin ang="2700000" scaled="1"/>
            <a:tileRect/>
          </a:gradFill>
          <a:ln>
            <a:solidFill>
              <a:schemeClr val="bg1"/>
            </a:solidFill>
          </a:ln>
          <a:effectLst>
            <a:outerShdw blurRad="127000" dist="76200" dir="2700000" algn="tl" rotWithShape="0">
              <a:prstClr val="black">
                <a:alpha val="40000"/>
              </a:prstClr>
            </a:outerShdw>
          </a:effectLst>
          <a:scene3d>
            <a:camera prst="orthographicFront">
              <a:rot lat="17699985" lon="0" rev="0"/>
            </a:camera>
            <a:lightRig rig="threePt" dir="t">
              <a:rot lat="0" lon="0" rev="0"/>
            </a:lightRig>
          </a:scene3d>
          <a:sp3d extrusionH="279400" prstMaterial="plastic">
            <a:bevelT w="139700" h="152400" prst="convex"/>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20" dirty="0">
              <a:ea typeface="微软雅黑" pitchFamily="34" charset="-122"/>
            </a:endParaRPr>
          </a:p>
        </p:txBody>
      </p:sp>
      <p:sp>
        <p:nvSpPr>
          <p:cNvPr id="30" name="TextBox 20"/>
          <p:cNvSpPr txBox="1">
            <a:spLocks noChangeArrowheads="1"/>
          </p:cNvSpPr>
          <p:nvPr/>
        </p:nvSpPr>
        <p:spPr bwMode="auto">
          <a:xfrm>
            <a:off x="6072198" y="2799563"/>
            <a:ext cx="1399523" cy="313932"/>
          </a:xfrm>
          <a:prstGeom prst="rect">
            <a:avLst/>
          </a:prstGeom>
          <a:noFill/>
          <a:scene3d>
            <a:camera prst="orthographicFront"/>
            <a:lightRig rig="threePt" dir="t"/>
          </a:scene3d>
          <a:sp3d/>
        </p:spPr>
        <p:txBody>
          <a:bodyPr>
            <a:spAutoFit/>
          </a:bodyPr>
          <a:lstStyle/>
          <a:p>
            <a:pPr algn="ctr">
              <a:defRPr/>
            </a:pPr>
            <a:r>
              <a:rPr lang="zh-CN" altLang="en-US" sz="1440" dirty="0">
                <a:solidFill>
                  <a:schemeClr val="bg1"/>
                </a:solidFill>
                <a:effectLst>
                  <a:reflection blurRad="6350" stA="50000" endA="300" endPos="50000" dist="60007" dir="5400000" sy="-100000" algn="bl" rotWithShape="0"/>
                </a:effectLst>
                <a:latin typeface="微软雅黑" pitchFamily="34" charset="-122"/>
                <a:ea typeface="微软雅黑" pitchFamily="34" charset="-122"/>
              </a:rPr>
              <a:t>分标题三</a:t>
            </a:r>
          </a:p>
        </p:txBody>
      </p:sp>
      <p:sp>
        <p:nvSpPr>
          <p:cNvPr id="31" name="椭圆 30"/>
          <p:cNvSpPr/>
          <p:nvPr/>
        </p:nvSpPr>
        <p:spPr bwMode="auto">
          <a:xfrm>
            <a:off x="1396448" y="2271513"/>
            <a:ext cx="1879200" cy="1360800"/>
          </a:xfrm>
          <a:prstGeom prst="ellipse">
            <a:avLst/>
          </a:prstGeom>
          <a:gradFill flip="none" rotWithShape="1">
            <a:gsLst>
              <a:gs pos="0">
                <a:srgbClr val="00DFF6"/>
              </a:gs>
              <a:gs pos="90000">
                <a:srgbClr val="002774"/>
              </a:gs>
            </a:gsLst>
            <a:lin ang="2700000" scaled="1"/>
            <a:tileRect/>
          </a:gradFill>
          <a:ln>
            <a:solidFill>
              <a:schemeClr val="bg1"/>
            </a:solidFill>
          </a:ln>
          <a:effectLst>
            <a:outerShdw blurRad="127000" dist="76200" dir="2700000" algn="tl" rotWithShape="0">
              <a:prstClr val="black">
                <a:alpha val="40000"/>
              </a:prstClr>
            </a:outerShdw>
          </a:effectLst>
          <a:scene3d>
            <a:camera prst="orthographicFront">
              <a:rot lat="17699985" lon="0" rev="0"/>
            </a:camera>
            <a:lightRig rig="threePt" dir="t">
              <a:rot lat="0" lon="0" rev="0"/>
            </a:lightRig>
          </a:scene3d>
          <a:sp3d extrusionH="279400" prstMaterial="plastic">
            <a:bevelT w="139700" h="152400" prst="convex"/>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20" dirty="0">
              <a:ea typeface="微软雅黑" pitchFamily="34" charset="-122"/>
            </a:endParaRPr>
          </a:p>
        </p:txBody>
      </p:sp>
      <p:sp>
        <p:nvSpPr>
          <p:cNvPr id="32" name="TextBox 20"/>
          <p:cNvSpPr txBox="1">
            <a:spLocks noChangeArrowheads="1"/>
          </p:cNvSpPr>
          <p:nvPr/>
        </p:nvSpPr>
        <p:spPr bwMode="auto">
          <a:xfrm>
            <a:off x="1636287" y="2799563"/>
            <a:ext cx="1399523" cy="313932"/>
          </a:xfrm>
          <a:prstGeom prst="rect">
            <a:avLst/>
          </a:prstGeom>
          <a:noFill/>
          <a:scene3d>
            <a:camera prst="orthographicFront"/>
            <a:lightRig rig="threePt" dir="t"/>
          </a:scene3d>
          <a:sp3d/>
        </p:spPr>
        <p:txBody>
          <a:bodyPr>
            <a:spAutoFit/>
          </a:bodyPr>
          <a:lstStyle/>
          <a:p>
            <a:pPr algn="ctr">
              <a:defRPr/>
            </a:pPr>
            <a:r>
              <a:rPr lang="zh-CN" altLang="en-US" sz="1440" dirty="0">
                <a:solidFill>
                  <a:schemeClr val="bg1"/>
                </a:solidFill>
                <a:effectLst>
                  <a:reflection blurRad="6350" stA="50000" endA="300" endPos="50000" dist="60007" dir="5400000" sy="-100000" algn="bl" rotWithShape="0"/>
                </a:effectLst>
                <a:latin typeface="微软雅黑" pitchFamily="34" charset="-122"/>
                <a:ea typeface="微软雅黑" pitchFamily="34" charset="-122"/>
              </a:rPr>
              <a:t>分标题一</a:t>
            </a:r>
          </a:p>
        </p:txBody>
      </p:sp>
    </p:spTree>
    <p:extLst>
      <p:ext uri="{BB962C8B-B14F-4D97-AF65-F5344CB8AC3E}">
        <p14:creationId xmlns:p14="http://schemas.microsoft.com/office/powerpoint/2010/main" val="477374205"/>
      </p:ext>
    </p:extLst>
  </p:cSld>
  <p:clrMapOvr>
    <a:masterClrMapping/>
  </p:clrMapOvr>
  <mc:AlternateContent xmlns:mc="http://schemas.openxmlformats.org/markup-compatibility/2006" xmlns:p14="http://schemas.microsoft.com/office/powerpoint/2010/main">
    <mc:Choice Requires="p14">
      <p:transition spd="slow" p14:dur="1600" advClick="0" advTm="6000">
        <p14:gallery dir="l"/>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1000"/>
                                        <p:tgtEl>
                                          <p:spTgt spid="31"/>
                                        </p:tgtEl>
                                      </p:cBhvr>
                                    </p:animEffect>
                                    <p:anim calcmode="lin" valueType="num">
                                      <p:cBhvr>
                                        <p:cTn id="8" dur="1000" fill="hold"/>
                                        <p:tgtEl>
                                          <p:spTgt spid="31"/>
                                        </p:tgtEl>
                                        <p:attrNameLst>
                                          <p:attrName>ppt_x</p:attrName>
                                        </p:attrNameLst>
                                      </p:cBhvr>
                                      <p:tavLst>
                                        <p:tav tm="0">
                                          <p:val>
                                            <p:strVal val="#ppt_x"/>
                                          </p:val>
                                        </p:tav>
                                        <p:tav tm="100000">
                                          <p:val>
                                            <p:strVal val="#ppt_x"/>
                                          </p:val>
                                        </p:tav>
                                      </p:tavLst>
                                    </p:anim>
                                    <p:anim calcmode="lin" valueType="num">
                                      <p:cBhvr>
                                        <p:cTn id="9" dur="1000" fill="hold"/>
                                        <p:tgtEl>
                                          <p:spTgt spid="31"/>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250"/>
                                  </p:stCondLst>
                                  <p:childTnLst>
                                    <p:set>
                                      <p:cBhvr>
                                        <p:cTn id="11" dur="1" fill="hold">
                                          <p:stCondLst>
                                            <p:cond delay="0"/>
                                          </p:stCondLst>
                                        </p:cTn>
                                        <p:tgtEl>
                                          <p:spTgt spid="27"/>
                                        </p:tgtEl>
                                        <p:attrNameLst>
                                          <p:attrName>style.visibility</p:attrName>
                                        </p:attrNameLst>
                                      </p:cBhvr>
                                      <p:to>
                                        <p:strVal val="visible"/>
                                      </p:to>
                                    </p:set>
                                    <p:animEffect transition="in" filter="fade">
                                      <p:cBhvr>
                                        <p:cTn id="12" dur="1000"/>
                                        <p:tgtEl>
                                          <p:spTgt spid="27"/>
                                        </p:tgtEl>
                                      </p:cBhvr>
                                    </p:animEffect>
                                    <p:anim calcmode="lin" valueType="num">
                                      <p:cBhvr>
                                        <p:cTn id="13" dur="1000" fill="hold"/>
                                        <p:tgtEl>
                                          <p:spTgt spid="27"/>
                                        </p:tgtEl>
                                        <p:attrNameLst>
                                          <p:attrName>ppt_x</p:attrName>
                                        </p:attrNameLst>
                                      </p:cBhvr>
                                      <p:tavLst>
                                        <p:tav tm="0">
                                          <p:val>
                                            <p:strVal val="#ppt_x"/>
                                          </p:val>
                                        </p:tav>
                                        <p:tav tm="100000">
                                          <p:val>
                                            <p:strVal val="#ppt_x"/>
                                          </p:val>
                                        </p:tav>
                                      </p:tavLst>
                                    </p:anim>
                                    <p:anim calcmode="lin" valueType="num">
                                      <p:cBhvr>
                                        <p:cTn id="14" dur="1000" fill="hold"/>
                                        <p:tgtEl>
                                          <p:spTgt spid="27"/>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500"/>
                                  </p:stCondLst>
                                  <p:childTnLst>
                                    <p:set>
                                      <p:cBhvr>
                                        <p:cTn id="16" dur="1" fill="hold">
                                          <p:stCondLst>
                                            <p:cond delay="0"/>
                                          </p:stCondLst>
                                        </p:cTn>
                                        <p:tgtEl>
                                          <p:spTgt spid="29"/>
                                        </p:tgtEl>
                                        <p:attrNameLst>
                                          <p:attrName>style.visibility</p:attrName>
                                        </p:attrNameLst>
                                      </p:cBhvr>
                                      <p:to>
                                        <p:strVal val="visible"/>
                                      </p:to>
                                    </p:set>
                                    <p:animEffect transition="in" filter="fade">
                                      <p:cBhvr>
                                        <p:cTn id="17" dur="1000"/>
                                        <p:tgtEl>
                                          <p:spTgt spid="29"/>
                                        </p:tgtEl>
                                      </p:cBhvr>
                                    </p:animEffect>
                                    <p:anim calcmode="lin" valueType="num">
                                      <p:cBhvr>
                                        <p:cTn id="18" dur="1000" fill="hold"/>
                                        <p:tgtEl>
                                          <p:spTgt spid="29"/>
                                        </p:tgtEl>
                                        <p:attrNameLst>
                                          <p:attrName>ppt_x</p:attrName>
                                        </p:attrNameLst>
                                      </p:cBhvr>
                                      <p:tavLst>
                                        <p:tav tm="0">
                                          <p:val>
                                            <p:strVal val="#ppt_x"/>
                                          </p:val>
                                        </p:tav>
                                        <p:tav tm="100000">
                                          <p:val>
                                            <p:strVal val="#ppt_x"/>
                                          </p:val>
                                        </p:tav>
                                      </p:tavLst>
                                    </p:anim>
                                    <p:anim calcmode="lin" valueType="num">
                                      <p:cBhvr>
                                        <p:cTn id="19" dur="1000" fill="hold"/>
                                        <p:tgtEl>
                                          <p:spTgt spid="29"/>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42" presetClass="entr" presetSubtype="0" fill="hold" nodeType="after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fade">
                                      <p:cBhvr>
                                        <p:cTn id="23" dur="500"/>
                                        <p:tgtEl>
                                          <p:spTgt spid="17"/>
                                        </p:tgtEl>
                                      </p:cBhvr>
                                    </p:animEffect>
                                    <p:anim calcmode="lin" valueType="num">
                                      <p:cBhvr>
                                        <p:cTn id="24" dur="500" fill="hold"/>
                                        <p:tgtEl>
                                          <p:spTgt spid="17"/>
                                        </p:tgtEl>
                                        <p:attrNameLst>
                                          <p:attrName>ppt_x</p:attrName>
                                        </p:attrNameLst>
                                      </p:cBhvr>
                                      <p:tavLst>
                                        <p:tav tm="0">
                                          <p:val>
                                            <p:strVal val="#ppt_x"/>
                                          </p:val>
                                        </p:tav>
                                        <p:tav tm="100000">
                                          <p:val>
                                            <p:strVal val="#ppt_x"/>
                                          </p:val>
                                        </p:tav>
                                      </p:tavLst>
                                    </p:anim>
                                    <p:anim calcmode="lin" valueType="num">
                                      <p:cBhvr>
                                        <p:cTn id="25" dur="500" fill="hold"/>
                                        <p:tgtEl>
                                          <p:spTgt spid="17"/>
                                        </p:tgtEl>
                                        <p:attrNameLst>
                                          <p:attrName>ppt_y</p:attrName>
                                        </p:attrNameLst>
                                      </p:cBhvr>
                                      <p:tavLst>
                                        <p:tav tm="0">
                                          <p:val>
                                            <p:strVal val="#ppt_y+.1"/>
                                          </p:val>
                                        </p:tav>
                                        <p:tav tm="100000">
                                          <p:val>
                                            <p:strVal val="#ppt_y"/>
                                          </p:val>
                                        </p:tav>
                                      </p:tavLst>
                                    </p:anim>
                                  </p:childTnLst>
                                </p:cTn>
                              </p:par>
                              <p:par>
                                <p:cTn id="26" presetID="12" presetClass="entr" presetSubtype="2" fill="hold" nodeType="withEffect">
                                  <p:stCondLst>
                                    <p:cond delay="0"/>
                                  </p:stCondLst>
                                  <p:childTnLst>
                                    <p:set>
                                      <p:cBhvr>
                                        <p:cTn id="27" dur="1" fill="hold">
                                          <p:stCondLst>
                                            <p:cond delay="0"/>
                                          </p:stCondLst>
                                        </p:cTn>
                                        <p:tgtEl>
                                          <p:spTgt spid="5"/>
                                        </p:tgtEl>
                                        <p:attrNameLst>
                                          <p:attrName>style.visibility</p:attrName>
                                        </p:attrNameLst>
                                      </p:cBhvr>
                                      <p:to>
                                        <p:strVal val="visible"/>
                                      </p:to>
                                    </p:set>
                                    <p:anim calcmode="lin" valueType="num">
                                      <p:cBhvr additive="base">
                                        <p:cTn id="28" dur="750"/>
                                        <p:tgtEl>
                                          <p:spTgt spid="5"/>
                                        </p:tgtEl>
                                        <p:attrNameLst>
                                          <p:attrName>ppt_x</p:attrName>
                                        </p:attrNameLst>
                                      </p:cBhvr>
                                      <p:tavLst>
                                        <p:tav tm="0">
                                          <p:val>
                                            <p:strVal val="#ppt_x+#ppt_w*1.125000"/>
                                          </p:val>
                                        </p:tav>
                                        <p:tav tm="100000">
                                          <p:val>
                                            <p:strVal val="#ppt_x"/>
                                          </p:val>
                                        </p:tav>
                                      </p:tavLst>
                                    </p:anim>
                                    <p:animEffect transition="in" filter="wipe(left)">
                                      <p:cBhvr>
                                        <p:cTn id="29" dur="750"/>
                                        <p:tgtEl>
                                          <p:spTgt spid="5"/>
                                        </p:tgtEl>
                                      </p:cBhvr>
                                    </p:animEffect>
                                  </p:childTnLst>
                                </p:cTn>
                              </p:par>
                              <p:par>
                                <p:cTn id="30" presetID="12" presetClass="entr" presetSubtype="8" fill="hold" nodeType="withEffect">
                                  <p:stCondLst>
                                    <p:cond delay="0"/>
                                  </p:stCondLst>
                                  <p:childTnLst>
                                    <p:set>
                                      <p:cBhvr>
                                        <p:cTn id="31" dur="1" fill="hold">
                                          <p:stCondLst>
                                            <p:cond delay="0"/>
                                          </p:stCondLst>
                                        </p:cTn>
                                        <p:tgtEl>
                                          <p:spTgt spid="11"/>
                                        </p:tgtEl>
                                        <p:attrNameLst>
                                          <p:attrName>style.visibility</p:attrName>
                                        </p:attrNameLst>
                                      </p:cBhvr>
                                      <p:to>
                                        <p:strVal val="visible"/>
                                      </p:to>
                                    </p:set>
                                    <p:anim calcmode="lin" valueType="num">
                                      <p:cBhvr additive="base">
                                        <p:cTn id="32" dur="750"/>
                                        <p:tgtEl>
                                          <p:spTgt spid="11"/>
                                        </p:tgtEl>
                                        <p:attrNameLst>
                                          <p:attrName>ppt_x</p:attrName>
                                        </p:attrNameLst>
                                      </p:cBhvr>
                                      <p:tavLst>
                                        <p:tav tm="0">
                                          <p:val>
                                            <p:strVal val="#ppt_x-#ppt_w*1.125000"/>
                                          </p:val>
                                        </p:tav>
                                        <p:tav tm="100000">
                                          <p:val>
                                            <p:strVal val="#ppt_x"/>
                                          </p:val>
                                        </p:tav>
                                      </p:tavLst>
                                    </p:anim>
                                    <p:animEffect transition="in" filter="wipe(right)">
                                      <p:cBhvr>
                                        <p:cTn id="33" dur="750"/>
                                        <p:tgtEl>
                                          <p:spTgt spid="11"/>
                                        </p:tgtEl>
                                      </p:cBhvr>
                                    </p:animEffect>
                                  </p:childTnLst>
                                </p:cTn>
                              </p:par>
                            </p:childTnLst>
                          </p:cTn>
                        </p:par>
                        <p:par>
                          <p:cTn id="34" fill="hold">
                            <p:stCondLst>
                              <p:cond delay="2250"/>
                            </p:stCondLst>
                            <p:childTnLst>
                              <p:par>
                                <p:cTn id="35" presetID="14" presetClass="entr" presetSubtype="10" fill="hold" grpId="0" nodeType="afterEffect">
                                  <p:stCondLst>
                                    <p:cond delay="0"/>
                                  </p:stCondLst>
                                  <p:childTnLst>
                                    <p:set>
                                      <p:cBhvr>
                                        <p:cTn id="36" dur="1" fill="hold">
                                          <p:stCondLst>
                                            <p:cond delay="0"/>
                                          </p:stCondLst>
                                        </p:cTn>
                                        <p:tgtEl>
                                          <p:spTgt spid="4"/>
                                        </p:tgtEl>
                                        <p:attrNameLst>
                                          <p:attrName>style.visibility</p:attrName>
                                        </p:attrNameLst>
                                      </p:cBhvr>
                                      <p:to>
                                        <p:strVal val="visible"/>
                                      </p:to>
                                    </p:set>
                                    <p:animEffect transition="in" filter="randombar(horizontal)">
                                      <p:cBhvr>
                                        <p:cTn id="37" dur="500"/>
                                        <p:tgtEl>
                                          <p:spTgt spid="4"/>
                                        </p:tgtEl>
                                      </p:cBhvr>
                                    </p:animEffect>
                                  </p:childTnLst>
                                </p:cTn>
                              </p:par>
                            </p:childTnLst>
                          </p:cTn>
                        </p:par>
                        <p:par>
                          <p:cTn id="38" fill="hold">
                            <p:stCondLst>
                              <p:cond delay="2750"/>
                            </p:stCondLst>
                            <p:childTnLst>
                              <p:par>
                                <p:cTn id="39" presetID="37" presetClass="entr" presetSubtype="0" fill="hold" grpId="0" nodeType="afterEffect">
                                  <p:stCondLst>
                                    <p:cond delay="0"/>
                                  </p:stCondLst>
                                  <p:childTnLst>
                                    <p:set>
                                      <p:cBhvr>
                                        <p:cTn id="40" dur="1" fill="hold">
                                          <p:stCondLst>
                                            <p:cond delay="0"/>
                                          </p:stCondLst>
                                        </p:cTn>
                                        <p:tgtEl>
                                          <p:spTgt spid="32"/>
                                        </p:tgtEl>
                                        <p:attrNameLst>
                                          <p:attrName>style.visibility</p:attrName>
                                        </p:attrNameLst>
                                      </p:cBhvr>
                                      <p:to>
                                        <p:strVal val="visible"/>
                                      </p:to>
                                    </p:set>
                                    <p:animEffect transition="in" filter="fade">
                                      <p:cBhvr>
                                        <p:cTn id="41" dur="500"/>
                                        <p:tgtEl>
                                          <p:spTgt spid="32"/>
                                        </p:tgtEl>
                                      </p:cBhvr>
                                    </p:animEffect>
                                    <p:anim calcmode="lin" valueType="num">
                                      <p:cBhvr>
                                        <p:cTn id="42" dur="500" fill="hold"/>
                                        <p:tgtEl>
                                          <p:spTgt spid="32"/>
                                        </p:tgtEl>
                                        <p:attrNameLst>
                                          <p:attrName>ppt_x</p:attrName>
                                        </p:attrNameLst>
                                      </p:cBhvr>
                                      <p:tavLst>
                                        <p:tav tm="0">
                                          <p:val>
                                            <p:strVal val="#ppt_x"/>
                                          </p:val>
                                        </p:tav>
                                        <p:tav tm="100000">
                                          <p:val>
                                            <p:strVal val="#ppt_x"/>
                                          </p:val>
                                        </p:tav>
                                      </p:tavLst>
                                    </p:anim>
                                    <p:anim calcmode="lin" valueType="num">
                                      <p:cBhvr>
                                        <p:cTn id="43" dur="450" decel="100000" fill="hold"/>
                                        <p:tgtEl>
                                          <p:spTgt spid="32"/>
                                        </p:tgtEl>
                                        <p:attrNameLst>
                                          <p:attrName>ppt_y</p:attrName>
                                        </p:attrNameLst>
                                      </p:cBhvr>
                                      <p:tavLst>
                                        <p:tav tm="0">
                                          <p:val>
                                            <p:strVal val="#ppt_y+1"/>
                                          </p:val>
                                        </p:tav>
                                        <p:tav tm="100000">
                                          <p:val>
                                            <p:strVal val="#ppt_y-.03"/>
                                          </p:val>
                                        </p:tav>
                                      </p:tavLst>
                                    </p:anim>
                                    <p:anim calcmode="lin" valueType="num">
                                      <p:cBhvr>
                                        <p:cTn id="44" dur="50" accel="100000" fill="hold">
                                          <p:stCondLst>
                                            <p:cond delay="450"/>
                                          </p:stCondLst>
                                        </p:cTn>
                                        <p:tgtEl>
                                          <p:spTgt spid="32"/>
                                        </p:tgtEl>
                                        <p:attrNameLst>
                                          <p:attrName>ppt_y</p:attrName>
                                        </p:attrNameLst>
                                      </p:cBhvr>
                                      <p:tavLst>
                                        <p:tav tm="0">
                                          <p:val>
                                            <p:strVal val="#ppt_y-.03"/>
                                          </p:val>
                                        </p:tav>
                                        <p:tav tm="100000">
                                          <p:val>
                                            <p:strVal val="#ppt_y"/>
                                          </p:val>
                                        </p:tav>
                                      </p:tavLst>
                                    </p:anim>
                                  </p:childTnLst>
                                </p:cTn>
                              </p:par>
                              <p:par>
                                <p:cTn id="45" presetID="37" presetClass="entr" presetSubtype="0" fill="hold" grpId="0" nodeType="withEffect">
                                  <p:stCondLst>
                                    <p:cond delay="250"/>
                                  </p:stCondLst>
                                  <p:childTnLst>
                                    <p:set>
                                      <p:cBhvr>
                                        <p:cTn id="46" dur="1" fill="hold">
                                          <p:stCondLst>
                                            <p:cond delay="0"/>
                                          </p:stCondLst>
                                        </p:cTn>
                                        <p:tgtEl>
                                          <p:spTgt spid="28"/>
                                        </p:tgtEl>
                                        <p:attrNameLst>
                                          <p:attrName>style.visibility</p:attrName>
                                        </p:attrNameLst>
                                      </p:cBhvr>
                                      <p:to>
                                        <p:strVal val="visible"/>
                                      </p:to>
                                    </p:set>
                                    <p:animEffect transition="in" filter="fade">
                                      <p:cBhvr>
                                        <p:cTn id="47" dur="500"/>
                                        <p:tgtEl>
                                          <p:spTgt spid="28"/>
                                        </p:tgtEl>
                                      </p:cBhvr>
                                    </p:animEffect>
                                    <p:anim calcmode="lin" valueType="num">
                                      <p:cBhvr>
                                        <p:cTn id="48" dur="500" fill="hold"/>
                                        <p:tgtEl>
                                          <p:spTgt spid="28"/>
                                        </p:tgtEl>
                                        <p:attrNameLst>
                                          <p:attrName>ppt_x</p:attrName>
                                        </p:attrNameLst>
                                      </p:cBhvr>
                                      <p:tavLst>
                                        <p:tav tm="0">
                                          <p:val>
                                            <p:strVal val="#ppt_x"/>
                                          </p:val>
                                        </p:tav>
                                        <p:tav tm="100000">
                                          <p:val>
                                            <p:strVal val="#ppt_x"/>
                                          </p:val>
                                        </p:tav>
                                      </p:tavLst>
                                    </p:anim>
                                    <p:anim calcmode="lin" valueType="num">
                                      <p:cBhvr>
                                        <p:cTn id="49" dur="450" decel="100000" fill="hold"/>
                                        <p:tgtEl>
                                          <p:spTgt spid="28"/>
                                        </p:tgtEl>
                                        <p:attrNameLst>
                                          <p:attrName>ppt_y</p:attrName>
                                        </p:attrNameLst>
                                      </p:cBhvr>
                                      <p:tavLst>
                                        <p:tav tm="0">
                                          <p:val>
                                            <p:strVal val="#ppt_y+1"/>
                                          </p:val>
                                        </p:tav>
                                        <p:tav tm="100000">
                                          <p:val>
                                            <p:strVal val="#ppt_y-.03"/>
                                          </p:val>
                                        </p:tav>
                                      </p:tavLst>
                                    </p:anim>
                                    <p:anim calcmode="lin" valueType="num">
                                      <p:cBhvr>
                                        <p:cTn id="50" dur="50" accel="100000" fill="hold">
                                          <p:stCondLst>
                                            <p:cond delay="450"/>
                                          </p:stCondLst>
                                        </p:cTn>
                                        <p:tgtEl>
                                          <p:spTgt spid="28"/>
                                        </p:tgtEl>
                                        <p:attrNameLst>
                                          <p:attrName>ppt_y</p:attrName>
                                        </p:attrNameLst>
                                      </p:cBhvr>
                                      <p:tavLst>
                                        <p:tav tm="0">
                                          <p:val>
                                            <p:strVal val="#ppt_y-.03"/>
                                          </p:val>
                                        </p:tav>
                                        <p:tav tm="100000">
                                          <p:val>
                                            <p:strVal val="#ppt_y"/>
                                          </p:val>
                                        </p:tav>
                                      </p:tavLst>
                                    </p:anim>
                                  </p:childTnLst>
                                </p:cTn>
                              </p:par>
                              <p:par>
                                <p:cTn id="51" presetID="37" presetClass="entr" presetSubtype="0" fill="hold" grpId="0" nodeType="withEffect">
                                  <p:stCondLst>
                                    <p:cond delay="500"/>
                                  </p:stCondLst>
                                  <p:childTnLst>
                                    <p:set>
                                      <p:cBhvr>
                                        <p:cTn id="52" dur="1" fill="hold">
                                          <p:stCondLst>
                                            <p:cond delay="0"/>
                                          </p:stCondLst>
                                        </p:cTn>
                                        <p:tgtEl>
                                          <p:spTgt spid="30"/>
                                        </p:tgtEl>
                                        <p:attrNameLst>
                                          <p:attrName>style.visibility</p:attrName>
                                        </p:attrNameLst>
                                      </p:cBhvr>
                                      <p:to>
                                        <p:strVal val="visible"/>
                                      </p:to>
                                    </p:set>
                                    <p:animEffect transition="in" filter="fade">
                                      <p:cBhvr>
                                        <p:cTn id="53" dur="500"/>
                                        <p:tgtEl>
                                          <p:spTgt spid="30"/>
                                        </p:tgtEl>
                                      </p:cBhvr>
                                    </p:animEffect>
                                    <p:anim calcmode="lin" valueType="num">
                                      <p:cBhvr>
                                        <p:cTn id="54" dur="500" fill="hold"/>
                                        <p:tgtEl>
                                          <p:spTgt spid="30"/>
                                        </p:tgtEl>
                                        <p:attrNameLst>
                                          <p:attrName>ppt_x</p:attrName>
                                        </p:attrNameLst>
                                      </p:cBhvr>
                                      <p:tavLst>
                                        <p:tav tm="0">
                                          <p:val>
                                            <p:strVal val="#ppt_x"/>
                                          </p:val>
                                        </p:tav>
                                        <p:tav tm="100000">
                                          <p:val>
                                            <p:strVal val="#ppt_x"/>
                                          </p:val>
                                        </p:tav>
                                      </p:tavLst>
                                    </p:anim>
                                    <p:anim calcmode="lin" valueType="num">
                                      <p:cBhvr>
                                        <p:cTn id="55" dur="450" decel="100000" fill="hold"/>
                                        <p:tgtEl>
                                          <p:spTgt spid="30"/>
                                        </p:tgtEl>
                                        <p:attrNameLst>
                                          <p:attrName>ppt_y</p:attrName>
                                        </p:attrNameLst>
                                      </p:cBhvr>
                                      <p:tavLst>
                                        <p:tav tm="0">
                                          <p:val>
                                            <p:strVal val="#ppt_y+1"/>
                                          </p:val>
                                        </p:tav>
                                        <p:tav tm="100000">
                                          <p:val>
                                            <p:strVal val="#ppt_y-.03"/>
                                          </p:val>
                                        </p:tav>
                                      </p:tavLst>
                                    </p:anim>
                                    <p:anim calcmode="lin" valueType="num">
                                      <p:cBhvr>
                                        <p:cTn id="56" dur="50" accel="100000" fill="hold">
                                          <p:stCondLst>
                                            <p:cond delay="450"/>
                                          </p:stCondLst>
                                        </p:cTn>
                                        <p:tgtEl>
                                          <p:spTgt spid="30"/>
                                        </p:tgtEl>
                                        <p:attrNameLst>
                                          <p:attrName>ppt_y</p:attrName>
                                        </p:attrNameLst>
                                      </p:cBhvr>
                                      <p:tavLst>
                                        <p:tav tm="0">
                                          <p:val>
                                            <p:strVal val="#ppt_y-.03"/>
                                          </p:val>
                                        </p:tav>
                                        <p:tav tm="100000">
                                          <p:val>
                                            <p:strVal val="#ppt_y"/>
                                          </p:val>
                                        </p:tav>
                                      </p:tavLst>
                                    </p:anim>
                                  </p:childTnLst>
                                </p:cTn>
                              </p:par>
                              <p:par>
                                <p:cTn id="57" presetID="37" presetClass="entr" presetSubtype="0" fill="hold" grpId="0" nodeType="withEffect">
                                  <p:stCondLst>
                                    <p:cond delay="750"/>
                                  </p:stCondLst>
                                  <p:childTnLst>
                                    <p:set>
                                      <p:cBhvr>
                                        <p:cTn id="58" dur="1" fill="hold">
                                          <p:stCondLst>
                                            <p:cond delay="0"/>
                                          </p:stCondLst>
                                        </p:cTn>
                                        <p:tgtEl>
                                          <p:spTgt spid="25"/>
                                        </p:tgtEl>
                                        <p:attrNameLst>
                                          <p:attrName>style.visibility</p:attrName>
                                        </p:attrNameLst>
                                      </p:cBhvr>
                                      <p:to>
                                        <p:strVal val="visible"/>
                                      </p:to>
                                    </p:set>
                                    <p:animEffect transition="in" filter="fade">
                                      <p:cBhvr>
                                        <p:cTn id="59" dur="500"/>
                                        <p:tgtEl>
                                          <p:spTgt spid="25"/>
                                        </p:tgtEl>
                                      </p:cBhvr>
                                    </p:animEffect>
                                    <p:anim calcmode="lin" valueType="num">
                                      <p:cBhvr>
                                        <p:cTn id="60" dur="500" fill="hold"/>
                                        <p:tgtEl>
                                          <p:spTgt spid="25"/>
                                        </p:tgtEl>
                                        <p:attrNameLst>
                                          <p:attrName>ppt_x</p:attrName>
                                        </p:attrNameLst>
                                      </p:cBhvr>
                                      <p:tavLst>
                                        <p:tav tm="0">
                                          <p:val>
                                            <p:strVal val="#ppt_x"/>
                                          </p:val>
                                        </p:tav>
                                        <p:tav tm="100000">
                                          <p:val>
                                            <p:strVal val="#ppt_x"/>
                                          </p:val>
                                        </p:tav>
                                      </p:tavLst>
                                    </p:anim>
                                    <p:anim calcmode="lin" valueType="num">
                                      <p:cBhvr>
                                        <p:cTn id="61" dur="450" decel="100000" fill="hold"/>
                                        <p:tgtEl>
                                          <p:spTgt spid="25"/>
                                        </p:tgtEl>
                                        <p:attrNameLst>
                                          <p:attrName>ppt_y</p:attrName>
                                        </p:attrNameLst>
                                      </p:cBhvr>
                                      <p:tavLst>
                                        <p:tav tm="0">
                                          <p:val>
                                            <p:strVal val="#ppt_y+1"/>
                                          </p:val>
                                        </p:tav>
                                        <p:tav tm="100000">
                                          <p:val>
                                            <p:strVal val="#ppt_y-.03"/>
                                          </p:val>
                                        </p:tav>
                                      </p:tavLst>
                                    </p:anim>
                                    <p:anim calcmode="lin" valueType="num">
                                      <p:cBhvr>
                                        <p:cTn id="62" dur="50" accel="100000" fill="hold">
                                          <p:stCondLst>
                                            <p:cond delay="450"/>
                                          </p:stCondLst>
                                        </p:cTn>
                                        <p:tgtEl>
                                          <p:spTgt spid="25"/>
                                        </p:tgtEl>
                                        <p:attrNameLst>
                                          <p:attrName>ppt_y</p:attrName>
                                        </p:attrNameLst>
                                      </p:cBhvr>
                                      <p:tavLst>
                                        <p:tav tm="0">
                                          <p:val>
                                            <p:strVal val="#ppt_y-.03"/>
                                          </p:val>
                                        </p:tav>
                                        <p:tav tm="100000">
                                          <p:val>
                                            <p:strVal val="#ppt_y"/>
                                          </p:val>
                                        </p:tav>
                                      </p:tavLst>
                                    </p:anim>
                                  </p:childTnLst>
                                </p:cTn>
                              </p:par>
                              <p:par>
                                <p:cTn id="63" presetID="37" presetClass="entr" presetSubtype="0" fill="hold" grpId="0" nodeType="withEffect">
                                  <p:stCondLst>
                                    <p:cond delay="1000"/>
                                  </p:stCondLst>
                                  <p:childTnLst>
                                    <p:set>
                                      <p:cBhvr>
                                        <p:cTn id="64" dur="1" fill="hold">
                                          <p:stCondLst>
                                            <p:cond delay="0"/>
                                          </p:stCondLst>
                                        </p:cTn>
                                        <p:tgtEl>
                                          <p:spTgt spid="26"/>
                                        </p:tgtEl>
                                        <p:attrNameLst>
                                          <p:attrName>style.visibility</p:attrName>
                                        </p:attrNameLst>
                                      </p:cBhvr>
                                      <p:to>
                                        <p:strVal val="visible"/>
                                      </p:to>
                                    </p:set>
                                    <p:animEffect transition="in" filter="fade">
                                      <p:cBhvr>
                                        <p:cTn id="65" dur="500"/>
                                        <p:tgtEl>
                                          <p:spTgt spid="26"/>
                                        </p:tgtEl>
                                      </p:cBhvr>
                                    </p:animEffect>
                                    <p:anim calcmode="lin" valueType="num">
                                      <p:cBhvr>
                                        <p:cTn id="66" dur="500" fill="hold"/>
                                        <p:tgtEl>
                                          <p:spTgt spid="26"/>
                                        </p:tgtEl>
                                        <p:attrNameLst>
                                          <p:attrName>ppt_x</p:attrName>
                                        </p:attrNameLst>
                                      </p:cBhvr>
                                      <p:tavLst>
                                        <p:tav tm="0">
                                          <p:val>
                                            <p:strVal val="#ppt_x"/>
                                          </p:val>
                                        </p:tav>
                                        <p:tav tm="100000">
                                          <p:val>
                                            <p:strVal val="#ppt_x"/>
                                          </p:val>
                                        </p:tav>
                                      </p:tavLst>
                                    </p:anim>
                                    <p:anim calcmode="lin" valueType="num">
                                      <p:cBhvr>
                                        <p:cTn id="67" dur="450" decel="100000" fill="hold"/>
                                        <p:tgtEl>
                                          <p:spTgt spid="26"/>
                                        </p:tgtEl>
                                        <p:attrNameLst>
                                          <p:attrName>ppt_y</p:attrName>
                                        </p:attrNameLst>
                                      </p:cBhvr>
                                      <p:tavLst>
                                        <p:tav tm="0">
                                          <p:val>
                                            <p:strVal val="#ppt_y+1"/>
                                          </p:val>
                                        </p:tav>
                                        <p:tav tm="100000">
                                          <p:val>
                                            <p:strVal val="#ppt_y-.03"/>
                                          </p:val>
                                        </p:tav>
                                      </p:tavLst>
                                    </p:anim>
                                    <p:anim calcmode="lin" valueType="num">
                                      <p:cBhvr>
                                        <p:cTn id="68" dur="50" accel="100000" fill="hold">
                                          <p:stCondLst>
                                            <p:cond delay="450"/>
                                          </p:stCondLst>
                                        </p:cTn>
                                        <p:tgtEl>
                                          <p:spTgt spid="26"/>
                                        </p:tgtEl>
                                        <p:attrNameLst>
                                          <p:attrName>ppt_y</p:attrName>
                                        </p:attrNameLst>
                                      </p:cBhvr>
                                      <p:tavLst>
                                        <p:tav tm="0">
                                          <p:val>
                                            <p:strVal val="#ppt_y-.03"/>
                                          </p:val>
                                        </p:tav>
                                        <p:tav tm="100000">
                                          <p:val>
                                            <p:strVal val="#ppt_y"/>
                                          </p:val>
                                        </p:tav>
                                      </p:tavLst>
                                    </p:anim>
                                  </p:childTnLst>
                                </p:cTn>
                              </p:par>
                              <p:par>
                                <p:cTn id="69" presetID="37" presetClass="entr" presetSubtype="0" fill="hold" grpId="0" nodeType="withEffect">
                                  <p:stCondLst>
                                    <p:cond delay="1250"/>
                                  </p:stCondLst>
                                  <p:childTnLst>
                                    <p:set>
                                      <p:cBhvr>
                                        <p:cTn id="70" dur="1" fill="hold">
                                          <p:stCondLst>
                                            <p:cond delay="0"/>
                                          </p:stCondLst>
                                        </p:cTn>
                                        <p:tgtEl>
                                          <p:spTgt spid="24"/>
                                        </p:tgtEl>
                                        <p:attrNameLst>
                                          <p:attrName>style.visibility</p:attrName>
                                        </p:attrNameLst>
                                      </p:cBhvr>
                                      <p:to>
                                        <p:strVal val="visible"/>
                                      </p:to>
                                    </p:set>
                                    <p:animEffect transition="in" filter="fade">
                                      <p:cBhvr>
                                        <p:cTn id="71" dur="500"/>
                                        <p:tgtEl>
                                          <p:spTgt spid="24"/>
                                        </p:tgtEl>
                                      </p:cBhvr>
                                    </p:animEffect>
                                    <p:anim calcmode="lin" valueType="num">
                                      <p:cBhvr>
                                        <p:cTn id="72" dur="500" fill="hold"/>
                                        <p:tgtEl>
                                          <p:spTgt spid="24"/>
                                        </p:tgtEl>
                                        <p:attrNameLst>
                                          <p:attrName>ppt_x</p:attrName>
                                        </p:attrNameLst>
                                      </p:cBhvr>
                                      <p:tavLst>
                                        <p:tav tm="0">
                                          <p:val>
                                            <p:strVal val="#ppt_x"/>
                                          </p:val>
                                        </p:tav>
                                        <p:tav tm="100000">
                                          <p:val>
                                            <p:strVal val="#ppt_x"/>
                                          </p:val>
                                        </p:tav>
                                      </p:tavLst>
                                    </p:anim>
                                    <p:anim calcmode="lin" valueType="num">
                                      <p:cBhvr>
                                        <p:cTn id="73" dur="450" decel="100000" fill="hold"/>
                                        <p:tgtEl>
                                          <p:spTgt spid="24"/>
                                        </p:tgtEl>
                                        <p:attrNameLst>
                                          <p:attrName>ppt_y</p:attrName>
                                        </p:attrNameLst>
                                      </p:cBhvr>
                                      <p:tavLst>
                                        <p:tav tm="0">
                                          <p:val>
                                            <p:strVal val="#ppt_y+1"/>
                                          </p:val>
                                        </p:tav>
                                        <p:tav tm="100000">
                                          <p:val>
                                            <p:strVal val="#ppt_y-.03"/>
                                          </p:val>
                                        </p:tav>
                                      </p:tavLst>
                                    </p:anim>
                                    <p:anim calcmode="lin" valueType="num">
                                      <p:cBhvr>
                                        <p:cTn id="74" dur="50" accel="100000" fill="hold">
                                          <p:stCondLst>
                                            <p:cond delay="450"/>
                                          </p:stCondLst>
                                        </p:cTn>
                                        <p:tgtEl>
                                          <p:spTgt spid="24"/>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4" grpId="0"/>
      <p:bldP spid="25" grpId="0"/>
      <p:bldP spid="26" grpId="0"/>
      <p:bldP spid="27" grpId="0" animBg="1"/>
      <p:bldP spid="28" grpId="0"/>
      <p:bldP spid="29" grpId="0" animBg="1"/>
      <p:bldP spid="30" grpId="0"/>
      <p:bldP spid="31" grpId="0" animBg="1"/>
      <p:bldP spid="3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692990" y="987879"/>
            <a:ext cx="3996378" cy="3398501"/>
            <a:chOff x="-4798513" y="274911"/>
            <a:chExt cx="7552299" cy="6418848"/>
          </a:xfrm>
          <a:solidFill>
            <a:schemeClr val="tx2"/>
          </a:solidFill>
        </p:grpSpPr>
        <p:sp>
          <p:nvSpPr>
            <p:cNvPr id="3" name="椭圆 2"/>
            <p:cNvSpPr/>
            <p:nvPr/>
          </p:nvSpPr>
          <p:spPr>
            <a:xfrm>
              <a:off x="-4798513" y="274911"/>
              <a:ext cx="6419015" cy="6418848"/>
            </a:xfrm>
            <a:prstGeom prst="ellipse">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8" tIns="60948" rIns="121898" bIns="60948" anchor="ctr"/>
            <a:lstStyle/>
            <a:p>
              <a:pPr algn="ctr">
                <a:defRPr/>
              </a:pPr>
              <a:endParaRPr lang="zh-CN" altLang="en-US"/>
            </a:p>
          </p:txBody>
        </p:sp>
        <p:sp>
          <p:nvSpPr>
            <p:cNvPr id="4" name="文本框 2"/>
            <p:cNvSpPr txBox="1">
              <a:spLocks noChangeArrowheads="1"/>
            </p:cNvSpPr>
            <p:nvPr/>
          </p:nvSpPr>
          <p:spPr bwMode="auto">
            <a:xfrm>
              <a:off x="-1741835" y="1972493"/>
              <a:ext cx="4495621" cy="3023682"/>
            </a:xfrm>
            <a:prstGeom prst="rect">
              <a:avLst/>
            </a:prstGeom>
            <a:noFill/>
            <a:ln w="9525">
              <a:noFill/>
              <a:miter lim="800000"/>
              <a:headEnd/>
              <a:tailEnd/>
            </a:ln>
          </p:spPr>
          <p:txBody>
            <a:bodyPr vert="horz" wrap="square" lIns="121898" tIns="60948" rIns="121898" bIns="60948">
              <a:spAutoFit/>
            </a:bodyPr>
            <a:lstStyle/>
            <a:p>
              <a:pPr algn="ctr"/>
              <a:r>
                <a:rPr lang="zh-CN" altLang="en-US" sz="4800" b="1" dirty="0">
                  <a:solidFill>
                    <a:schemeClr val="bg1"/>
                  </a:solidFill>
                  <a:latin typeface="微软雅黑" pitchFamily="34" charset="-122"/>
                  <a:ea typeface="微软雅黑" pitchFamily="34" charset="-122"/>
                </a:rPr>
                <a:t>目</a:t>
              </a:r>
              <a:endParaRPr lang="en-US" altLang="zh-CN" sz="4800" b="1" dirty="0">
                <a:solidFill>
                  <a:schemeClr val="bg1"/>
                </a:solidFill>
                <a:latin typeface="微软雅黑" pitchFamily="34" charset="-122"/>
                <a:ea typeface="微软雅黑" pitchFamily="34" charset="-122"/>
              </a:endParaRPr>
            </a:p>
            <a:p>
              <a:pPr algn="ctr"/>
              <a:r>
                <a:rPr lang="zh-CN" altLang="en-US" sz="4800" b="1" dirty="0">
                  <a:solidFill>
                    <a:schemeClr val="bg1"/>
                  </a:solidFill>
                  <a:latin typeface="微软雅黑" pitchFamily="34" charset="-122"/>
                  <a:ea typeface="微软雅黑" pitchFamily="34" charset="-122"/>
                </a:rPr>
                <a:t>录</a:t>
              </a:r>
            </a:p>
          </p:txBody>
        </p:sp>
      </p:grpSp>
      <p:sp>
        <p:nvSpPr>
          <p:cNvPr id="5" name="圆角矩形 4"/>
          <p:cNvSpPr/>
          <p:nvPr/>
        </p:nvSpPr>
        <p:spPr>
          <a:xfrm>
            <a:off x="3645581" y="900185"/>
            <a:ext cx="454559" cy="453877"/>
          </a:xfrm>
          <a:prstGeom prst="roundRect">
            <a:avLst/>
          </a:prstGeom>
          <a:solidFill>
            <a:schemeClr val="tx2">
              <a:lumMod val="60000"/>
              <a:lumOff val="40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08063" tIns="54032" rIns="108063" bIns="54032" anchor="ctr"/>
          <a:lstStyle/>
          <a:p>
            <a:pPr algn="ctr">
              <a:defRPr/>
            </a:pPr>
            <a:r>
              <a:rPr lang="en-US" altLang="zh-CN" sz="3200" dirty="0">
                <a:latin typeface="+mj-lt"/>
                <a:ea typeface="Arial Unicode MS" panose="020B0604020202020204" pitchFamily="34" charset="-122"/>
                <a:cs typeface="Arial Unicode MS" panose="020B0604020202020204" pitchFamily="34" charset="-122"/>
              </a:rPr>
              <a:t>1</a:t>
            </a:r>
            <a:endParaRPr lang="zh-CN" altLang="en-US" sz="3200" dirty="0">
              <a:latin typeface="+mj-lt"/>
              <a:ea typeface="Arial Unicode MS" panose="020B0604020202020204" pitchFamily="34" charset="-122"/>
              <a:cs typeface="Arial Unicode MS" panose="020B0604020202020204" pitchFamily="34" charset="-122"/>
            </a:endParaRPr>
          </a:p>
        </p:txBody>
      </p:sp>
      <p:grpSp>
        <p:nvGrpSpPr>
          <p:cNvPr id="6" name="组合 5"/>
          <p:cNvGrpSpPr/>
          <p:nvPr/>
        </p:nvGrpSpPr>
        <p:grpSpPr>
          <a:xfrm>
            <a:off x="4426786" y="900186"/>
            <a:ext cx="3316169" cy="453876"/>
            <a:chOff x="6339097" y="1573726"/>
            <a:chExt cx="3744416" cy="511504"/>
          </a:xfrm>
          <a:solidFill>
            <a:schemeClr val="tx2">
              <a:lumMod val="60000"/>
              <a:lumOff val="40000"/>
            </a:schemeClr>
          </a:solidFill>
        </p:grpSpPr>
        <p:sp>
          <p:nvSpPr>
            <p:cNvPr id="7" name="圆角矩形 6"/>
            <p:cNvSpPr/>
            <p:nvPr/>
          </p:nvSpPr>
          <p:spPr>
            <a:xfrm>
              <a:off x="6339097" y="1573726"/>
              <a:ext cx="3744416" cy="511504"/>
            </a:xfrm>
            <a:prstGeom prst="roundRect">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200" dirty="0">
                <a:latin typeface="+mj-lt"/>
                <a:ea typeface="Arial Unicode MS" panose="020B0604020202020204" pitchFamily="34" charset="-122"/>
                <a:cs typeface="Arial Unicode MS" panose="020B0604020202020204" pitchFamily="34" charset="-122"/>
              </a:endParaRPr>
            </a:p>
          </p:txBody>
        </p:sp>
        <p:sp>
          <p:nvSpPr>
            <p:cNvPr id="8" name="矩形 7"/>
            <p:cNvSpPr/>
            <p:nvPr/>
          </p:nvSpPr>
          <p:spPr>
            <a:xfrm>
              <a:off x="6723350" y="1614014"/>
              <a:ext cx="2653073" cy="451096"/>
            </a:xfrm>
            <a:prstGeom prst="rect">
              <a:avLst/>
            </a:prstGeom>
            <a:grpFill/>
          </p:spPr>
          <p:txBody>
            <a:bodyPr wrap="square" lIns="121960" tIns="60980" rIns="121960" bIns="60980">
              <a:spAutoFit/>
            </a:bodyPr>
            <a:lstStyle/>
            <a:p>
              <a:pPr>
                <a:defRPr/>
              </a:pPr>
              <a:r>
                <a:rPr lang="zh-CN" altLang="en-US"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年度工作概述</a:t>
              </a:r>
              <a:endParaRPr lang="zh-CN" altLang="zh-CN"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9" name="圆角矩形 8"/>
          <p:cNvSpPr/>
          <p:nvPr/>
        </p:nvSpPr>
        <p:spPr>
          <a:xfrm>
            <a:off x="3645581" y="1642401"/>
            <a:ext cx="454559" cy="453877"/>
          </a:xfrm>
          <a:prstGeom prst="roundRect">
            <a:avLst/>
          </a:prstGeom>
          <a:solidFill>
            <a:schemeClr val="tx2">
              <a:lumMod val="60000"/>
              <a:lumOff val="40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08063" tIns="54032" rIns="108063" bIns="54032" anchor="ctr"/>
          <a:lstStyle/>
          <a:p>
            <a:pPr algn="ctr">
              <a:defRPr/>
            </a:pPr>
            <a:r>
              <a:rPr lang="en-US" altLang="zh-CN" sz="3200" dirty="0">
                <a:latin typeface="+mj-lt"/>
                <a:ea typeface="Arial Unicode MS" panose="020B0604020202020204" pitchFamily="34" charset="-122"/>
                <a:cs typeface="Arial Unicode MS" panose="020B0604020202020204" pitchFamily="34" charset="-122"/>
              </a:rPr>
              <a:t>2</a:t>
            </a:r>
            <a:endParaRPr lang="zh-CN" altLang="en-US" sz="3200" dirty="0">
              <a:latin typeface="+mj-lt"/>
              <a:ea typeface="Arial Unicode MS" panose="020B0604020202020204" pitchFamily="34" charset="-122"/>
              <a:cs typeface="Arial Unicode MS" panose="020B0604020202020204" pitchFamily="34" charset="-122"/>
            </a:endParaRPr>
          </a:p>
        </p:txBody>
      </p:sp>
      <p:grpSp>
        <p:nvGrpSpPr>
          <p:cNvPr id="10" name="组合 9"/>
          <p:cNvGrpSpPr/>
          <p:nvPr/>
        </p:nvGrpSpPr>
        <p:grpSpPr>
          <a:xfrm>
            <a:off x="4405621" y="1642401"/>
            <a:ext cx="3316169" cy="453876"/>
            <a:chOff x="6315199" y="2410178"/>
            <a:chExt cx="3744416" cy="511504"/>
          </a:xfrm>
          <a:solidFill>
            <a:schemeClr val="tx2">
              <a:lumMod val="60000"/>
              <a:lumOff val="40000"/>
            </a:schemeClr>
          </a:solidFill>
        </p:grpSpPr>
        <p:sp>
          <p:nvSpPr>
            <p:cNvPr id="11" name="圆角矩形 10"/>
            <p:cNvSpPr/>
            <p:nvPr/>
          </p:nvSpPr>
          <p:spPr>
            <a:xfrm>
              <a:off x="6315199" y="2410178"/>
              <a:ext cx="3744416" cy="511504"/>
            </a:xfrm>
            <a:prstGeom prst="roundRect">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200" dirty="0">
                <a:latin typeface="+mj-lt"/>
                <a:ea typeface="Arial Unicode MS" panose="020B0604020202020204" pitchFamily="34" charset="-122"/>
                <a:cs typeface="Arial Unicode MS" panose="020B0604020202020204" pitchFamily="34" charset="-122"/>
              </a:endParaRPr>
            </a:p>
          </p:txBody>
        </p:sp>
        <p:sp>
          <p:nvSpPr>
            <p:cNvPr id="12" name="矩形 11"/>
            <p:cNvSpPr/>
            <p:nvPr/>
          </p:nvSpPr>
          <p:spPr>
            <a:xfrm>
              <a:off x="6747248" y="2450466"/>
              <a:ext cx="2653073" cy="451096"/>
            </a:xfrm>
            <a:prstGeom prst="rect">
              <a:avLst/>
            </a:prstGeom>
            <a:grpFill/>
          </p:spPr>
          <p:txBody>
            <a:bodyPr wrap="square" lIns="121960" tIns="60980" rIns="121960" bIns="60980">
              <a:spAutoFit/>
            </a:bodyPr>
            <a:lstStyle/>
            <a:p>
              <a:pPr>
                <a:defRPr/>
              </a:pPr>
              <a:r>
                <a:rPr lang="zh-CN" altLang="en-US"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工作完成情况</a:t>
              </a:r>
              <a:endParaRPr lang="zh-CN" altLang="zh-CN"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13" name="圆角矩形 12"/>
          <p:cNvSpPr/>
          <p:nvPr/>
        </p:nvSpPr>
        <p:spPr>
          <a:xfrm>
            <a:off x="3645581" y="2428451"/>
            <a:ext cx="454559" cy="453877"/>
          </a:xfrm>
          <a:prstGeom prst="roundRect">
            <a:avLst/>
          </a:prstGeom>
          <a:solidFill>
            <a:schemeClr val="tx2">
              <a:lumMod val="60000"/>
              <a:lumOff val="40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08063" tIns="54032" rIns="108063" bIns="54032" anchor="ctr"/>
          <a:lstStyle/>
          <a:p>
            <a:pPr algn="ctr">
              <a:defRPr/>
            </a:pPr>
            <a:r>
              <a:rPr lang="en-US" altLang="zh-CN" sz="3200" dirty="0">
                <a:latin typeface="+mj-lt"/>
                <a:ea typeface="Arial Unicode MS" panose="020B0604020202020204" pitchFamily="34" charset="-122"/>
                <a:cs typeface="Arial Unicode MS" panose="020B0604020202020204" pitchFamily="34" charset="-122"/>
              </a:rPr>
              <a:t>3</a:t>
            </a:r>
            <a:endParaRPr lang="zh-CN" altLang="en-US" sz="3200" dirty="0">
              <a:latin typeface="+mj-lt"/>
              <a:ea typeface="Arial Unicode MS" panose="020B0604020202020204" pitchFamily="34" charset="-122"/>
              <a:cs typeface="Arial Unicode MS" panose="020B0604020202020204" pitchFamily="34" charset="-122"/>
            </a:endParaRPr>
          </a:p>
        </p:txBody>
      </p:sp>
      <p:grpSp>
        <p:nvGrpSpPr>
          <p:cNvPr id="14" name="组合 13"/>
          <p:cNvGrpSpPr/>
          <p:nvPr/>
        </p:nvGrpSpPr>
        <p:grpSpPr>
          <a:xfrm>
            <a:off x="4426786" y="2428452"/>
            <a:ext cx="3316169" cy="453876"/>
            <a:chOff x="6339097" y="3296031"/>
            <a:chExt cx="3744416" cy="511504"/>
          </a:xfrm>
          <a:solidFill>
            <a:schemeClr val="tx2">
              <a:lumMod val="60000"/>
              <a:lumOff val="40000"/>
            </a:schemeClr>
          </a:solidFill>
        </p:grpSpPr>
        <p:sp>
          <p:nvSpPr>
            <p:cNvPr id="15" name="圆角矩形 14"/>
            <p:cNvSpPr/>
            <p:nvPr/>
          </p:nvSpPr>
          <p:spPr>
            <a:xfrm>
              <a:off x="6339097" y="3296031"/>
              <a:ext cx="3744416" cy="511504"/>
            </a:xfrm>
            <a:prstGeom prst="roundRect">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200" dirty="0">
                <a:latin typeface="+mj-lt"/>
                <a:ea typeface="Arial Unicode MS" panose="020B0604020202020204" pitchFamily="34" charset="-122"/>
                <a:cs typeface="Arial Unicode MS" panose="020B0604020202020204" pitchFamily="34" charset="-122"/>
              </a:endParaRPr>
            </a:p>
          </p:txBody>
        </p:sp>
        <p:sp>
          <p:nvSpPr>
            <p:cNvPr id="16" name="矩形 15"/>
            <p:cNvSpPr/>
            <p:nvPr/>
          </p:nvSpPr>
          <p:spPr>
            <a:xfrm>
              <a:off x="6723349" y="3336319"/>
              <a:ext cx="2736304" cy="451096"/>
            </a:xfrm>
            <a:prstGeom prst="rect">
              <a:avLst/>
            </a:prstGeom>
            <a:grpFill/>
          </p:spPr>
          <p:txBody>
            <a:bodyPr wrap="square" lIns="121960" tIns="60980" rIns="121960" bIns="60980">
              <a:spAutoFit/>
            </a:bodyPr>
            <a:lstStyle/>
            <a:p>
              <a:pPr>
                <a:defRPr/>
              </a:pPr>
              <a:r>
                <a:rPr lang="zh-CN" altLang="en-US"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项目成果展示</a:t>
              </a:r>
              <a:endParaRPr lang="zh-CN" altLang="zh-CN"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17" name="圆角矩形 16"/>
          <p:cNvSpPr/>
          <p:nvPr/>
        </p:nvSpPr>
        <p:spPr>
          <a:xfrm>
            <a:off x="3645581" y="3213630"/>
            <a:ext cx="454559" cy="453877"/>
          </a:xfrm>
          <a:prstGeom prst="roundRect">
            <a:avLst/>
          </a:prstGeom>
          <a:solidFill>
            <a:schemeClr val="tx2">
              <a:lumMod val="60000"/>
              <a:lumOff val="40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08063" tIns="54032" rIns="108063" bIns="54032" anchor="ctr"/>
          <a:lstStyle/>
          <a:p>
            <a:pPr algn="ctr">
              <a:defRPr/>
            </a:pPr>
            <a:r>
              <a:rPr lang="en-US" altLang="zh-CN" sz="3200" dirty="0">
                <a:latin typeface="+mj-lt"/>
                <a:ea typeface="Arial Unicode MS" panose="020B0604020202020204" pitchFamily="34" charset="-122"/>
                <a:cs typeface="Arial Unicode MS" panose="020B0604020202020204" pitchFamily="34" charset="-122"/>
              </a:rPr>
              <a:t>4</a:t>
            </a:r>
            <a:endParaRPr lang="zh-CN" altLang="en-US" sz="3200" dirty="0">
              <a:latin typeface="+mj-lt"/>
              <a:ea typeface="Arial Unicode MS" panose="020B0604020202020204" pitchFamily="34" charset="-122"/>
              <a:cs typeface="Arial Unicode MS" panose="020B0604020202020204" pitchFamily="34" charset="-122"/>
            </a:endParaRPr>
          </a:p>
        </p:txBody>
      </p:sp>
      <p:grpSp>
        <p:nvGrpSpPr>
          <p:cNvPr id="18" name="组合 17"/>
          <p:cNvGrpSpPr/>
          <p:nvPr/>
        </p:nvGrpSpPr>
        <p:grpSpPr>
          <a:xfrm>
            <a:off x="4426786" y="3213627"/>
            <a:ext cx="3316169" cy="453876"/>
            <a:chOff x="6339097" y="4180903"/>
            <a:chExt cx="3744416" cy="511504"/>
          </a:xfrm>
          <a:solidFill>
            <a:schemeClr val="tx2">
              <a:lumMod val="60000"/>
              <a:lumOff val="40000"/>
            </a:schemeClr>
          </a:solidFill>
        </p:grpSpPr>
        <p:sp>
          <p:nvSpPr>
            <p:cNvPr id="19" name="圆角矩形 18"/>
            <p:cNvSpPr/>
            <p:nvPr/>
          </p:nvSpPr>
          <p:spPr>
            <a:xfrm>
              <a:off x="6339097" y="4180903"/>
              <a:ext cx="3744416" cy="511504"/>
            </a:xfrm>
            <a:prstGeom prst="roundRect">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200" dirty="0">
                <a:latin typeface="+mj-lt"/>
                <a:ea typeface="Arial Unicode MS" panose="020B0604020202020204" pitchFamily="34" charset="-122"/>
                <a:cs typeface="Arial Unicode MS" panose="020B0604020202020204" pitchFamily="34" charset="-122"/>
              </a:endParaRPr>
            </a:p>
          </p:txBody>
        </p:sp>
        <p:sp>
          <p:nvSpPr>
            <p:cNvPr id="20" name="矩形 19"/>
            <p:cNvSpPr/>
            <p:nvPr/>
          </p:nvSpPr>
          <p:spPr>
            <a:xfrm>
              <a:off x="6723349" y="4221882"/>
              <a:ext cx="2736304" cy="451096"/>
            </a:xfrm>
            <a:prstGeom prst="rect">
              <a:avLst/>
            </a:prstGeom>
            <a:grpFill/>
          </p:spPr>
          <p:txBody>
            <a:bodyPr wrap="square" lIns="121960" tIns="60980" rIns="121960" bIns="60980">
              <a:spAutoFit/>
            </a:bodyPr>
            <a:lstStyle/>
            <a:p>
              <a:pPr>
                <a:defRPr/>
              </a:pPr>
              <a:r>
                <a:rPr lang="zh-CN" altLang="en-US"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工作不足之处</a:t>
              </a:r>
              <a:endParaRPr lang="zh-CN" altLang="zh-CN"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21" name="圆角矩形 20"/>
          <p:cNvSpPr/>
          <p:nvPr/>
        </p:nvSpPr>
        <p:spPr>
          <a:xfrm>
            <a:off x="3645695" y="3991453"/>
            <a:ext cx="454559" cy="453877"/>
          </a:xfrm>
          <a:prstGeom prst="roundRect">
            <a:avLst/>
          </a:prstGeom>
          <a:solidFill>
            <a:schemeClr val="tx2">
              <a:lumMod val="60000"/>
              <a:lumOff val="40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08063" tIns="54032" rIns="108063" bIns="54032" anchor="ctr"/>
          <a:lstStyle/>
          <a:p>
            <a:pPr algn="ctr">
              <a:defRPr/>
            </a:pPr>
            <a:r>
              <a:rPr lang="en-US" altLang="zh-CN" sz="3200" dirty="0">
                <a:latin typeface="+mj-lt"/>
                <a:ea typeface="Arial Unicode MS" panose="020B0604020202020204" pitchFamily="34" charset="-122"/>
                <a:cs typeface="Arial Unicode MS" panose="020B0604020202020204" pitchFamily="34" charset="-122"/>
              </a:rPr>
              <a:t>5</a:t>
            </a:r>
            <a:endParaRPr lang="zh-CN" altLang="en-US" sz="3200" dirty="0">
              <a:latin typeface="+mj-lt"/>
              <a:ea typeface="Arial Unicode MS" panose="020B0604020202020204" pitchFamily="34" charset="-122"/>
              <a:cs typeface="Arial Unicode MS" panose="020B0604020202020204" pitchFamily="34" charset="-122"/>
            </a:endParaRPr>
          </a:p>
        </p:txBody>
      </p:sp>
      <p:grpSp>
        <p:nvGrpSpPr>
          <p:cNvPr id="22" name="组合 21"/>
          <p:cNvGrpSpPr/>
          <p:nvPr/>
        </p:nvGrpSpPr>
        <p:grpSpPr>
          <a:xfrm>
            <a:off x="4426786" y="3991453"/>
            <a:ext cx="3316169" cy="453877"/>
            <a:chOff x="6339097" y="5057483"/>
            <a:chExt cx="3744416" cy="511504"/>
          </a:xfrm>
          <a:solidFill>
            <a:schemeClr val="tx2">
              <a:lumMod val="60000"/>
              <a:lumOff val="40000"/>
            </a:schemeClr>
          </a:solidFill>
        </p:grpSpPr>
        <p:sp>
          <p:nvSpPr>
            <p:cNvPr id="23" name="圆角矩形 22"/>
            <p:cNvSpPr/>
            <p:nvPr/>
          </p:nvSpPr>
          <p:spPr>
            <a:xfrm>
              <a:off x="6339097" y="5057483"/>
              <a:ext cx="3744416" cy="511504"/>
            </a:xfrm>
            <a:prstGeom prst="roundRect">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200" dirty="0">
                <a:latin typeface="+mj-lt"/>
                <a:ea typeface="Arial Unicode MS" panose="020B0604020202020204" pitchFamily="34" charset="-122"/>
                <a:cs typeface="Arial Unicode MS" panose="020B0604020202020204" pitchFamily="34" charset="-122"/>
              </a:endParaRPr>
            </a:p>
          </p:txBody>
        </p:sp>
        <p:sp>
          <p:nvSpPr>
            <p:cNvPr id="24" name="矩形 23"/>
            <p:cNvSpPr/>
            <p:nvPr/>
          </p:nvSpPr>
          <p:spPr>
            <a:xfrm>
              <a:off x="6723480" y="5085978"/>
              <a:ext cx="2736174" cy="451095"/>
            </a:xfrm>
            <a:prstGeom prst="rect">
              <a:avLst/>
            </a:prstGeom>
            <a:grpFill/>
          </p:spPr>
          <p:txBody>
            <a:bodyPr wrap="square" lIns="121960" tIns="60980" rIns="121960" bIns="60980">
              <a:spAutoFit/>
            </a:bodyPr>
            <a:lstStyle/>
            <a:p>
              <a:pPr>
                <a:defRPr/>
              </a:pPr>
              <a:r>
                <a:rPr lang="zh-CN" altLang="en-US"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明年工作计划</a:t>
              </a:r>
              <a:endParaRPr lang="zh-CN" altLang="zh-CN"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25" name="下箭头 24"/>
          <p:cNvSpPr/>
          <p:nvPr/>
        </p:nvSpPr>
        <p:spPr>
          <a:xfrm rot="16200000">
            <a:off x="2601678" y="840407"/>
            <a:ext cx="511163" cy="602077"/>
          </a:xfrm>
          <a:prstGeom prst="downArrow">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1020" tIns="40511" rIns="81020" bIns="40511" rtlCol="0" anchor="ctr"/>
          <a:lstStyle/>
          <a:p>
            <a:pPr algn="ctr"/>
            <a:endParaRPr lang="zh-CN" altLang="en-US"/>
          </a:p>
        </p:txBody>
      </p:sp>
    </p:spTree>
    <p:extLst>
      <p:ext uri="{BB962C8B-B14F-4D97-AF65-F5344CB8AC3E}">
        <p14:creationId xmlns:p14="http://schemas.microsoft.com/office/powerpoint/2010/main" val="2467673866"/>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000"/>
                                        <p:tgtEl>
                                          <p:spTgt spid="5"/>
                                        </p:tgtEl>
                                      </p:cBhvr>
                                    </p:animEffect>
                                  </p:childTnLst>
                                </p:cTn>
                              </p:par>
                              <p:par>
                                <p:cTn id="12" presetID="56" presetClass="path" presetSubtype="0" accel="50000" decel="50000" fill="hold" grpId="1" nodeType="withEffect">
                                  <p:stCondLst>
                                    <p:cond delay="0"/>
                                  </p:stCondLst>
                                  <p:childTnLst>
                                    <p:animMotion origin="layout" path="M -0.03737 0.04121 L -6.25E-7 -3.33333E-6 " pathEditMode="relative" rAng="0" ptsTypes="AA">
                                      <p:cBhvr>
                                        <p:cTn id="13" dur="700" fill="hold"/>
                                        <p:tgtEl>
                                          <p:spTgt spid="5"/>
                                        </p:tgtEl>
                                        <p:attrNameLst>
                                          <p:attrName>ppt_x</p:attrName>
                                          <p:attrName>ppt_y</p:attrName>
                                        </p:attrNameLst>
                                      </p:cBhvr>
                                      <p:rCtr x="1862" y="-2060"/>
                                    </p:animMotion>
                                  </p:childTnLst>
                                </p:cTn>
                              </p:par>
                              <p:par>
                                <p:cTn id="14" presetID="22" presetClass="entr" presetSubtype="8" fill="hold" nodeType="withEffect">
                                  <p:stCondLst>
                                    <p:cond delay="250"/>
                                  </p:stCondLst>
                                  <p:childTnLst>
                                    <p:set>
                                      <p:cBhvr>
                                        <p:cTn id="15" dur="1" fill="hold">
                                          <p:stCondLst>
                                            <p:cond delay="0"/>
                                          </p:stCondLst>
                                        </p:cTn>
                                        <p:tgtEl>
                                          <p:spTgt spid="6"/>
                                        </p:tgtEl>
                                        <p:attrNameLst>
                                          <p:attrName>style.visibility</p:attrName>
                                        </p:attrNameLst>
                                      </p:cBhvr>
                                      <p:to>
                                        <p:strVal val="visible"/>
                                      </p:to>
                                    </p:set>
                                    <p:animEffect transition="in" filter="wipe(left)">
                                      <p:cBhvr>
                                        <p:cTn id="16" dur="500"/>
                                        <p:tgtEl>
                                          <p:spTgt spid="6"/>
                                        </p:tgtEl>
                                      </p:cBhvr>
                                    </p:animEffect>
                                  </p:childTnLst>
                                </p:cTn>
                              </p:par>
                              <p:par>
                                <p:cTn id="17" presetID="10" presetClass="entr" presetSubtype="0" fill="hold" grpId="0" nodeType="withEffect">
                                  <p:stCondLst>
                                    <p:cond delay="25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1000"/>
                                        <p:tgtEl>
                                          <p:spTgt spid="9"/>
                                        </p:tgtEl>
                                      </p:cBhvr>
                                    </p:animEffect>
                                  </p:childTnLst>
                                </p:cTn>
                              </p:par>
                              <p:par>
                                <p:cTn id="20" presetID="56" presetClass="path" presetSubtype="0" accel="50000" decel="50000" fill="hold" grpId="1" nodeType="withEffect">
                                  <p:stCondLst>
                                    <p:cond delay="250"/>
                                  </p:stCondLst>
                                  <p:childTnLst>
                                    <p:animMotion origin="layout" path="M -0.03737 0.0412 L -6.25E-7 2.96296E-6 " pathEditMode="relative" rAng="0" ptsTypes="AA">
                                      <p:cBhvr>
                                        <p:cTn id="21" dur="700" fill="hold"/>
                                        <p:tgtEl>
                                          <p:spTgt spid="9"/>
                                        </p:tgtEl>
                                        <p:attrNameLst>
                                          <p:attrName>ppt_x</p:attrName>
                                          <p:attrName>ppt_y</p:attrName>
                                        </p:attrNameLst>
                                      </p:cBhvr>
                                      <p:rCtr x="1862" y="-2060"/>
                                    </p:animMotion>
                                  </p:childTnLst>
                                </p:cTn>
                              </p:par>
                              <p:par>
                                <p:cTn id="22" presetID="22" presetClass="entr" presetSubtype="8" fill="hold" nodeType="withEffect">
                                  <p:stCondLst>
                                    <p:cond delay="500"/>
                                  </p:stCondLst>
                                  <p:childTnLst>
                                    <p:set>
                                      <p:cBhvr>
                                        <p:cTn id="23" dur="1" fill="hold">
                                          <p:stCondLst>
                                            <p:cond delay="0"/>
                                          </p:stCondLst>
                                        </p:cTn>
                                        <p:tgtEl>
                                          <p:spTgt spid="10"/>
                                        </p:tgtEl>
                                        <p:attrNameLst>
                                          <p:attrName>style.visibility</p:attrName>
                                        </p:attrNameLst>
                                      </p:cBhvr>
                                      <p:to>
                                        <p:strVal val="visible"/>
                                      </p:to>
                                    </p:set>
                                    <p:animEffect transition="in" filter="wipe(left)">
                                      <p:cBhvr>
                                        <p:cTn id="24" dur="500"/>
                                        <p:tgtEl>
                                          <p:spTgt spid="10"/>
                                        </p:tgtEl>
                                      </p:cBhvr>
                                    </p:animEffect>
                                  </p:childTnLst>
                                </p:cTn>
                              </p:par>
                              <p:par>
                                <p:cTn id="25" presetID="10" presetClass="entr" presetSubtype="0" fill="hold" grpId="0" nodeType="withEffect">
                                  <p:stCondLst>
                                    <p:cond delay="50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1000"/>
                                        <p:tgtEl>
                                          <p:spTgt spid="13"/>
                                        </p:tgtEl>
                                      </p:cBhvr>
                                    </p:animEffect>
                                  </p:childTnLst>
                                </p:cTn>
                              </p:par>
                              <p:par>
                                <p:cTn id="28" presetID="56" presetClass="path" presetSubtype="0" accel="50000" decel="50000" fill="hold" grpId="1" nodeType="withEffect">
                                  <p:stCondLst>
                                    <p:cond delay="500"/>
                                  </p:stCondLst>
                                  <p:childTnLst>
                                    <p:animMotion origin="layout" path="M -0.03737 0.0412 L -6.25E-7 -7.40741E-7 " pathEditMode="relative" rAng="0" ptsTypes="AA">
                                      <p:cBhvr>
                                        <p:cTn id="29" dur="700" fill="hold"/>
                                        <p:tgtEl>
                                          <p:spTgt spid="13"/>
                                        </p:tgtEl>
                                        <p:attrNameLst>
                                          <p:attrName>ppt_x</p:attrName>
                                          <p:attrName>ppt_y</p:attrName>
                                        </p:attrNameLst>
                                      </p:cBhvr>
                                      <p:rCtr x="1862" y="-2060"/>
                                    </p:animMotion>
                                  </p:childTnLst>
                                </p:cTn>
                              </p:par>
                              <p:par>
                                <p:cTn id="30" presetID="22" presetClass="entr" presetSubtype="8" fill="hold" nodeType="withEffect">
                                  <p:stCondLst>
                                    <p:cond delay="750"/>
                                  </p:stCondLst>
                                  <p:childTnLst>
                                    <p:set>
                                      <p:cBhvr>
                                        <p:cTn id="31" dur="1" fill="hold">
                                          <p:stCondLst>
                                            <p:cond delay="0"/>
                                          </p:stCondLst>
                                        </p:cTn>
                                        <p:tgtEl>
                                          <p:spTgt spid="14"/>
                                        </p:tgtEl>
                                        <p:attrNameLst>
                                          <p:attrName>style.visibility</p:attrName>
                                        </p:attrNameLst>
                                      </p:cBhvr>
                                      <p:to>
                                        <p:strVal val="visible"/>
                                      </p:to>
                                    </p:set>
                                    <p:animEffect transition="in" filter="wipe(left)">
                                      <p:cBhvr>
                                        <p:cTn id="32" dur="500"/>
                                        <p:tgtEl>
                                          <p:spTgt spid="14"/>
                                        </p:tgtEl>
                                      </p:cBhvr>
                                    </p:animEffect>
                                  </p:childTnLst>
                                </p:cTn>
                              </p:par>
                              <p:par>
                                <p:cTn id="33" presetID="10" presetClass="entr" presetSubtype="0" fill="hold" grpId="0" nodeType="withEffect">
                                  <p:stCondLst>
                                    <p:cond delay="750"/>
                                  </p:stCondLst>
                                  <p:childTnLst>
                                    <p:set>
                                      <p:cBhvr>
                                        <p:cTn id="34" dur="1" fill="hold">
                                          <p:stCondLst>
                                            <p:cond delay="0"/>
                                          </p:stCondLst>
                                        </p:cTn>
                                        <p:tgtEl>
                                          <p:spTgt spid="17"/>
                                        </p:tgtEl>
                                        <p:attrNameLst>
                                          <p:attrName>style.visibility</p:attrName>
                                        </p:attrNameLst>
                                      </p:cBhvr>
                                      <p:to>
                                        <p:strVal val="visible"/>
                                      </p:to>
                                    </p:set>
                                    <p:animEffect transition="in" filter="fade">
                                      <p:cBhvr>
                                        <p:cTn id="35" dur="1000"/>
                                        <p:tgtEl>
                                          <p:spTgt spid="17"/>
                                        </p:tgtEl>
                                      </p:cBhvr>
                                    </p:animEffect>
                                  </p:childTnLst>
                                </p:cTn>
                              </p:par>
                              <p:par>
                                <p:cTn id="36" presetID="56" presetClass="path" presetSubtype="0" accel="50000" decel="50000" fill="hold" grpId="1" nodeType="withEffect">
                                  <p:stCondLst>
                                    <p:cond delay="750"/>
                                  </p:stCondLst>
                                  <p:childTnLst>
                                    <p:animMotion origin="layout" path="M -0.03737 0.04121 L -6.25E-7 -4.44444E-6 " pathEditMode="relative" rAng="0" ptsTypes="AA">
                                      <p:cBhvr>
                                        <p:cTn id="37" dur="700" fill="hold"/>
                                        <p:tgtEl>
                                          <p:spTgt spid="17"/>
                                        </p:tgtEl>
                                        <p:attrNameLst>
                                          <p:attrName>ppt_x</p:attrName>
                                          <p:attrName>ppt_y</p:attrName>
                                        </p:attrNameLst>
                                      </p:cBhvr>
                                      <p:rCtr x="1862" y="-2060"/>
                                    </p:animMotion>
                                  </p:childTnLst>
                                </p:cTn>
                              </p:par>
                              <p:par>
                                <p:cTn id="38" presetID="22" presetClass="entr" presetSubtype="8" fill="hold" nodeType="withEffect">
                                  <p:stCondLst>
                                    <p:cond delay="1000"/>
                                  </p:stCondLst>
                                  <p:childTnLst>
                                    <p:set>
                                      <p:cBhvr>
                                        <p:cTn id="39" dur="1" fill="hold">
                                          <p:stCondLst>
                                            <p:cond delay="0"/>
                                          </p:stCondLst>
                                        </p:cTn>
                                        <p:tgtEl>
                                          <p:spTgt spid="18"/>
                                        </p:tgtEl>
                                        <p:attrNameLst>
                                          <p:attrName>style.visibility</p:attrName>
                                        </p:attrNameLst>
                                      </p:cBhvr>
                                      <p:to>
                                        <p:strVal val="visible"/>
                                      </p:to>
                                    </p:set>
                                    <p:animEffect transition="in" filter="wipe(left)">
                                      <p:cBhvr>
                                        <p:cTn id="40" dur="500"/>
                                        <p:tgtEl>
                                          <p:spTgt spid="18"/>
                                        </p:tgtEl>
                                      </p:cBhvr>
                                    </p:animEffect>
                                  </p:childTnLst>
                                </p:cTn>
                              </p:par>
                              <p:par>
                                <p:cTn id="41" presetID="10" presetClass="entr" presetSubtype="0" fill="hold" grpId="0" nodeType="withEffect">
                                  <p:stCondLst>
                                    <p:cond delay="750"/>
                                  </p:stCondLst>
                                  <p:childTnLst>
                                    <p:set>
                                      <p:cBhvr>
                                        <p:cTn id="42" dur="1" fill="hold">
                                          <p:stCondLst>
                                            <p:cond delay="0"/>
                                          </p:stCondLst>
                                        </p:cTn>
                                        <p:tgtEl>
                                          <p:spTgt spid="21"/>
                                        </p:tgtEl>
                                        <p:attrNameLst>
                                          <p:attrName>style.visibility</p:attrName>
                                        </p:attrNameLst>
                                      </p:cBhvr>
                                      <p:to>
                                        <p:strVal val="visible"/>
                                      </p:to>
                                    </p:set>
                                    <p:animEffect transition="in" filter="fade">
                                      <p:cBhvr>
                                        <p:cTn id="43" dur="1000"/>
                                        <p:tgtEl>
                                          <p:spTgt spid="21"/>
                                        </p:tgtEl>
                                      </p:cBhvr>
                                    </p:animEffect>
                                  </p:childTnLst>
                                </p:cTn>
                              </p:par>
                              <p:par>
                                <p:cTn id="44" presetID="56" presetClass="path" presetSubtype="0" accel="50000" decel="50000" fill="hold" grpId="1" nodeType="withEffect">
                                  <p:stCondLst>
                                    <p:cond delay="750"/>
                                  </p:stCondLst>
                                  <p:childTnLst>
                                    <p:animMotion origin="layout" path="M -0.03737 0.04121 L -6.25E-7 -4.44444E-6 " pathEditMode="relative" rAng="0" ptsTypes="AA">
                                      <p:cBhvr>
                                        <p:cTn id="45" dur="700" fill="hold"/>
                                        <p:tgtEl>
                                          <p:spTgt spid="21"/>
                                        </p:tgtEl>
                                        <p:attrNameLst>
                                          <p:attrName>ppt_x</p:attrName>
                                          <p:attrName>ppt_y</p:attrName>
                                        </p:attrNameLst>
                                      </p:cBhvr>
                                      <p:rCtr x="1862" y="-2060"/>
                                    </p:animMotion>
                                  </p:childTnLst>
                                </p:cTn>
                              </p:par>
                              <p:par>
                                <p:cTn id="46" presetID="22" presetClass="entr" presetSubtype="8" fill="hold" nodeType="withEffect">
                                  <p:stCondLst>
                                    <p:cond delay="1250"/>
                                  </p:stCondLst>
                                  <p:childTnLst>
                                    <p:set>
                                      <p:cBhvr>
                                        <p:cTn id="47" dur="1" fill="hold">
                                          <p:stCondLst>
                                            <p:cond delay="0"/>
                                          </p:stCondLst>
                                        </p:cTn>
                                        <p:tgtEl>
                                          <p:spTgt spid="22"/>
                                        </p:tgtEl>
                                        <p:attrNameLst>
                                          <p:attrName>style.visibility</p:attrName>
                                        </p:attrNameLst>
                                      </p:cBhvr>
                                      <p:to>
                                        <p:strVal val="visible"/>
                                      </p:to>
                                    </p:set>
                                    <p:animEffect transition="in" filter="wipe(left)">
                                      <p:cBhvr>
                                        <p:cTn id="48" dur="500"/>
                                        <p:tgtEl>
                                          <p:spTgt spid="22"/>
                                        </p:tgtEl>
                                      </p:cBhvr>
                                    </p:animEffect>
                                  </p:childTnLst>
                                </p:cTn>
                              </p:par>
                            </p:childTnLst>
                          </p:cTn>
                        </p:par>
                        <p:par>
                          <p:cTn id="49" fill="hold">
                            <p:stCondLst>
                              <p:cond delay="2250"/>
                            </p:stCondLst>
                            <p:childTnLst>
                              <p:par>
                                <p:cTn id="50" presetID="2" presetClass="entr" presetSubtype="8" fill="hold" grpId="0" nodeType="afterEffect">
                                  <p:stCondLst>
                                    <p:cond delay="0"/>
                                  </p:stCondLst>
                                  <p:childTnLst>
                                    <p:set>
                                      <p:cBhvr>
                                        <p:cTn id="51" dur="1" fill="hold">
                                          <p:stCondLst>
                                            <p:cond delay="0"/>
                                          </p:stCondLst>
                                        </p:cTn>
                                        <p:tgtEl>
                                          <p:spTgt spid="25"/>
                                        </p:tgtEl>
                                        <p:attrNameLst>
                                          <p:attrName>style.visibility</p:attrName>
                                        </p:attrNameLst>
                                      </p:cBhvr>
                                      <p:to>
                                        <p:strVal val="visible"/>
                                      </p:to>
                                    </p:set>
                                    <p:anim calcmode="lin" valueType="num">
                                      <p:cBhvr additive="base">
                                        <p:cTn id="52" dur="500" fill="hold"/>
                                        <p:tgtEl>
                                          <p:spTgt spid="25"/>
                                        </p:tgtEl>
                                        <p:attrNameLst>
                                          <p:attrName>ppt_x</p:attrName>
                                        </p:attrNameLst>
                                      </p:cBhvr>
                                      <p:tavLst>
                                        <p:tav tm="0">
                                          <p:val>
                                            <p:strVal val="0-#ppt_w/2"/>
                                          </p:val>
                                        </p:tav>
                                        <p:tav tm="100000">
                                          <p:val>
                                            <p:strVal val="#ppt_x"/>
                                          </p:val>
                                        </p:tav>
                                      </p:tavLst>
                                    </p:anim>
                                    <p:anim calcmode="lin" valueType="num">
                                      <p:cBhvr additive="base">
                                        <p:cTn id="53" dur="500" fill="hold"/>
                                        <p:tgtEl>
                                          <p:spTgt spid="25"/>
                                        </p:tgtEl>
                                        <p:attrNameLst>
                                          <p:attrName>ppt_y</p:attrName>
                                        </p:attrNameLst>
                                      </p:cBhvr>
                                      <p:tavLst>
                                        <p:tav tm="0">
                                          <p:val>
                                            <p:strVal val="#ppt_y"/>
                                          </p:val>
                                        </p:tav>
                                        <p:tav tm="100000">
                                          <p:val>
                                            <p:strVal val="#ppt_y"/>
                                          </p:val>
                                        </p:tav>
                                      </p:tavLst>
                                    </p:anim>
                                  </p:childTnLst>
                                </p:cTn>
                              </p:par>
                            </p:childTnLst>
                          </p:cTn>
                        </p:par>
                        <p:par>
                          <p:cTn id="54" fill="hold">
                            <p:stCondLst>
                              <p:cond delay="2750"/>
                            </p:stCondLst>
                            <p:childTnLst>
                              <p:par>
                                <p:cTn id="55" presetID="26" presetClass="emph" presetSubtype="0" fill="hold" grpId="2" nodeType="afterEffect">
                                  <p:stCondLst>
                                    <p:cond delay="0"/>
                                  </p:stCondLst>
                                  <p:childTnLst>
                                    <p:animEffect transition="out" filter="fade">
                                      <p:cBhvr>
                                        <p:cTn id="56" dur="500" tmFilter="0, 0; .2, .5; .8, .5; 1, 0"/>
                                        <p:tgtEl>
                                          <p:spTgt spid="5"/>
                                        </p:tgtEl>
                                      </p:cBhvr>
                                    </p:animEffect>
                                    <p:animScale>
                                      <p:cBhvr>
                                        <p:cTn id="57" dur="250" autoRev="1" fill="hold"/>
                                        <p:tgtEl>
                                          <p:spTgt spid="5"/>
                                        </p:tgtEl>
                                      </p:cBhvr>
                                      <p:by x="105000" y="105000"/>
                                    </p:animScale>
                                  </p:childTnLst>
                                </p:cTn>
                              </p:par>
                              <p:par>
                                <p:cTn id="58" presetID="26" presetClass="emph" presetSubtype="0" fill="hold" nodeType="withEffect">
                                  <p:stCondLst>
                                    <p:cond delay="0"/>
                                  </p:stCondLst>
                                  <p:childTnLst>
                                    <p:animEffect transition="out" filter="fade">
                                      <p:cBhvr>
                                        <p:cTn id="59" dur="500" tmFilter="0, 0; .2, .5; .8, .5; 1, 0"/>
                                        <p:tgtEl>
                                          <p:spTgt spid="6"/>
                                        </p:tgtEl>
                                      </p:cBhvr>
                                    </p:animEffect>
                                    <p:animScale>
                                      <p:cBhvr>
                                        <p:cTn id="60" dur="250" autoRev="1" fill="hold"/>
                                        <p:tgtEl>
                                          <p:spTgt spid="6"/>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P spid="5" grpId="2" animBg="1"/>
      <p:bldP spid="9" grpId="0" animBg="1"/>
      <p:bldP spid="9" grpId="1" animBg="1"/>
      <p:bldP spid="13" grpId="0" animBg="1"/>
      <p:bldP spid="13" grpId="1" animBg="1"/>
      <p:bldP spid="17" grpId="0" animBg="1"/>
      <p:bldP spid="17" grpId="1" animBg="1"/>
      <p:bldP spid="21" grpId="0" animBg="1"/>
      <p:bldP spid="21" grpId="1" animBg="1"/>
      <p:bldP spid="25"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矩形 50"/>
          <p:cNvSpPr/>
          <p:nvPr/>
        </p:nvSpPr>
        <p:spPr>
          <a:xfrm>
            <a:off x="1126983" y="2383651"/>
            <a:ext cx="775136" cy="230832"/>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sysClr val="window" lastClr="FFFFFF"/>
                </a:solidFill>
                <a:effectLst/>
                <a:uLnTx/>
                <a:uFillTx/>
              </a:rPr>
              <a:t>PPT</a:t>
            </a:r>
            <a:r>
              <a:rPr kumimoji="0" lang="zh-CN" altLang="en-US" sz="100" b="0" i="0" u="none" strike="noStrike" kern="0" cap="none" spc="0" normalizeH="0" baseline="0" noProof="0" dirty="0">
                <a:ln>
                  <a:noFill/>
                </a:ln>
                <a:solidFill>
                  <a:sysClr val="window" lastClr="FFFFFF"/>
                </a:solidFill>
                <a:effectLst/>
                <a:uLnTx/>
                <a:uFillTx/>
              </a:rPr>
              <a:t>模板下载：</a:t>
            </a:r>
            <a:r>
              <a:rPr kumimoji="0" lang="en-US" altLang="zh-CN" sz="100" b="0" i="0" u="none" strike="noStrike" kern="0" cap="none" spc="0" normalizeH="0" baseline="0" noProof="0" dirty="0">
                <a:ln>
                  <a:noFill/>
                </a:ln>
                <a:solidFill>
                  <a:sysClr val="window" lastClr="FFFFFF"/>
                </a:solidFill>
                <a:effectLst/>
                <a:uLnTx/>
                <a:uFillTx/>
              </a:rPr>
              <a:t>www.1ppt.com/moban/     </a:t>
            </a:r>
            <a:r>
              <a:rPr kumimoji="0" lang="zh-CN" altLang="en-US" sz="100" b="0" i="0" u="none" strike="noStrike" kern="0" cap="none" spc="0" normalizeH="0" baseline="0" noProof="0" dirty="0">
                <a:ln>
                  <a:noFill/>
                </a:ln>
                <a:solidFill>
                  <a:sysClr val="window" lastClr="FFFFFF"/>
                </a:solidFill>
                <a:effectLst/>
                <a:uLnTx/>
                <a:uFillTx/>
              </a:rPr>
              <a:t>行业</a:t>
            </a:r>
            <a:r>
              <a:rPr kumimoji="0" lang="en-US" altLang="zh-CN" sz="100" b="0" i="0" u="none" strike="noStrike" kern="0" cap="none" spc="0" normalizeH="0" baseline="0" noProof="0" dirty="0">
                <a:ln>
                  <a:noFill/>
                </a:ln>
                <a:solidFill>
                  <a:sysClr val="window" lastClr="FFFFFF"/>
                </a:solidFill>
                <a:effectLst/>
                <a:uLnTx/>
                <a:uFillTx/>
              </a:rPr>
              <a:t>PPT</a:t>
            </a:r>
            <a:r>
              <a:rPr kumimoji="0" lang="zh-CN" altLang="en-US" sz="100" b="0" i="0" u="none" strike="noStrike" kern="0" cap="none" spc="0" normalizeH="0" baseline="0" noProof="0" dirty="0">
                <a:ln>
                  <a:noFill/>
                </a:ln>
                <a:solidFill>
                  <a:sysClr val="window" lastClr="FFFFFF"/>
                </a:solidFill>
                <a:effectLst/>
                <a:uLnTx/>
                <a:uFillTx/>
              </a:rPr>
              <a:t>模板：</a:t>
            </a:r>
            <a:r>
              <a:rPr kumimoji="0" lang="en-US" altLang="zh-CN" sz="100" b="0" i="0" u="none" strike="noStrike" kern="0" cap="none" spc="0" normalizeH="0" baseline="0" noProof="0" dirty="0">
                <a:ln>
                  <a:noFill/>
                </a:ln>
                <a:solidFill>
                  <a:sysClr val="window" lastClr="FFFFFF"/>
                </a:solidFill>
                <a:effectLst/>
                <a:uLnTx/>
                <a:uFillTx/>
              </a:rPr>
              <a:t>www.1ppt.com/hangye/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rPr>
              <a:t>节日</a:t>
            </a:r>
            <a:r>
              <a:rPr kumimoji="0" lang="en-US" altLang="zh-CN" sz="100" b="0" i="0" u="none" strike="noStrike" kern="0" cap="none" spc="0" normalizeH="0" baseline="0" noProof="0" dirty="0">
                <a:ln>
                  <a:noFill/>
                </a:ln>
                <a:solidFill>
                  <a:sysClr val="window" lastClr="FFFFFF"/>
                </a:solidFill>
                <a:effectLst/>
                <a:uLnTx/>
                <a:uFillTx/>
              </a:rPr>
              <a:t>PPT</a:t>
            </a:r>
            <a:r>
              <a:rPr kumimoji="0" lang="zh-CN" altLang="en-US" sz="100" b="0" i="0" u="none" strike="noStrike" kern="0" cap="none" spc="0" normalizeH="0" baseline="0" noProof="0" dirty="0">
                <a:ln>
                  <a:noFill/>
                </a:ln>
                <a:solidFill>
                  <a:sysClr val="window" lastClr="FFFFFF"/>
                </a:solidFill>
                <a:effectLst/>
                <a:uLnTx/>
                <a:uFillTx/>
              </a:rPr>
              <a:t>模板：</a:t>
            </a:r>
            <a:r>
              <a:rPr kumimoji="0" lang="en-US" altLang="zh-CN" sz="100" b="0" i="0" u="none" strike="noStrike" kern="0" cap="none" spc="0" normalizeH="0" baseline="0" noProof="0" dirty="0">
                <a:ln>
                  <a:noFill/>
                </a:ln>
                <a:solidFill>
                  <a:sysClr val="window" lastClr="FFFFFF"/>
                </a:solidFill>
                <a:effectLst/>
                <a:uLnTx/>
                <a:uFillTx/>
              </a:rPr>
              <a:t>www.1ppt.com/jieri/           PPT</a:t>
            </a:r>
            <a:r>
              <a:rPr kumimoji="0" lang="zh-CN" altLang="en-US" sz="100" b="0" i="0" u="none" strike="noStrike" kern="0" cap="none" spc="0" normalizeH="0" baseline="0" noProof="0" dirty="0">
                <a:ln>
                  <a:noFill/>
                </a:ln>
                <a:solidFill>
                  <a:sysClr val="window" lastClr="FFFFFF"/>
                </a:solidFill>
                <a:effectLst/>
                <a:uLnTx/>
                <a:uFillTx/>
              </a:rPr>
              <a:t>素材下载：</a:t>
            </a:r>
            <a:r>
              <a:rPr kumimoji="0" lang="en-US" altLang="zh-CN" sz="100" b="0" i="0" u="none" strike="noStrike" kern="0" cap="none" spc="0" normalizeH="0" baseline="0" noProof="0" dirty="0">
                <a:ln>
                  <a:noFill/>
                </a:ln>
                <a:solidFill>
                  <a:sysClr val="window" lastClr="FFFFFF"/>
                </a:solidFill>
                <a:effectLst/>
                <a:uLnTx/>
                <a:uFillTx/>
              </a:rPr>
              <a:t>www.1ppt.com/sucai/</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sysClr val="window" lastClr="FFFFFF"/>
                </a:solidFill>
                <a:effectLst/>
                <a:uLnTx/>
                <a:uFillTx/>
              </a:rPr>
              <a:t>PPT</a:t>
            </a:r>
            <a:r>
              <a:rPr kumimoji="0" lang="zh-CN" altLang="en-US" sz="100" b="0" i="0" u="none" strike="noStrike" kern="0" cap="none" spc="0" normalizeH="0" baseline="0" noProof="0" dirty="0">
                <a:ln>
                  <a:noFill/>
                </a:ln>
                <a:solidFill>
                  <a:sysClr val="window" lastClr="FFFFFF"/>
                </a:solidFill>
                <a:effectLst/>
                <a:uLnTx/>
                <a:uFillTx/>
              </a:rPr>
              <a:t>背景图片：</a:t>
            </a:r>
            <a:r>
              <a:rPr kumimoji="0" lang="en-US" altLang="zh-CN" sz="100" b="0" i="0" u="none" strike="noStrike" kern="0" cap="none" spc="0" normalizeH="0" baseline="0" noProof="0" dirty="0">
                <a:ln>
                  <a:noFill/>
                </a:ln>
                <a:solidFill>
                  <a:sysClr val="window" lastClr="FFFFFF"/>
                </a:solidFill>
                <a:effectLst/>
                <a:uLnTx/>
                <a:uFillTx/>
              </a:rPr>
              <a:t>www.1ppt.com/beijing/      PPT</a:t>
            </a:r>
            <a:r>
              <a:rPr kumimoji="0" lang="zh-CN" altLang="en-US" sz="100" b="0" i="0" u="none" strike="noStrike" kern="0" cap="none" spc="0" normalizeH="0" baseline="0" noProof="0" dirty="0">
                <a:ln>
                  <a:noFill/>
                </a:ln>
                <a:solidFill>
                  <a:sysClr val="window" lastClr="FFFFFF"/>
                </a:solidFill>
                <a:effectLst/>
                <a:uLnTx/>
                <a:uFillTx/>
              </a:rPr>
              <a:t>图表下载：</a:t>
            </a:r>
            <a:r>
              <a:rPr kumimoji="0" lang="en-US" altLang="zh-CN" sz="100" b="0" i="0" u="none" strike="noStrike" kern="0" cap="none" spc="0" normalizeH="0" baseline="0" noProof="0" dirty="0">
                <a:ln>
                  <a:noFill/>
                </a:ln>
                <a:solidFill>
                  <a:sysClr val="window" lastClr="FFFFFF"/>
                </a:solidFill>
                <a:effectLst/>
                <a:uLnTx/>
                <a:uFillTx/>
              </a:rPr>
              <a:t>www.1ppt.com/tubiao/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rPr>
              <a:t>优秀</a:t>
            </a:r>
            <a:r>
              <a:rPr kumimoji="0" lang="en-US" altLang="zh-CN" sz="100" b="0" i="0" u="none" strike="noStrike" kern="0" cap="none" spc="0" normalizeH="0" baseline="0" noProof="0" dirty="0">
                <a:ln>
                  <a:noFill/>
                </a:ln>
                <a:solidFill>
                  <a:sysClr val="window" lastClr="FFFFFF"/>
                </a:solidFill>
                <a:effectLst/>
                <a:uLnTx/>
                <a:uFillTx/>
              </a:rPr>
              <a:t>PPT</a:t>
            </a:r>
            <a:r>
              <a:rPr kumimoji="0" lang="zh-CN" altLang="en-US" sz="100" b="0" i="0" u="none" strike="noStrike" kern="0" cap="none" spc="0" normalizeH="0" baseline="0" noProof="0" dirty="0">
                <a:ln>
                  <a:noFill/>
                </a:ln>
                <a:solidFill>
                  <a:sysClr val="window" lastClr="FFFFFF"/>
                </a:solidFill>
                <a:effectLst/>
                <a:uLnTx/>
                <a:uFillTx/>
              </a:rPr>
              <a:t>下载：</a:t>
            </a:r>
            <a:r>
              <a:rPr kumimoji="0" lang="en-US" altLang="zh-CN" sz="100" b="0" i="0" u="none" strike="noStrike" kern="0" cap="none" spc="0" normalizeH="0" baseline="0" noProof="0" dirty="0">
                <a:ln>
                  <a:noFill/>
                </a:ln>
                <a:solidFill>
                  <a:sysClr val="window" lastClr="FFFFFF"/>
                </a:solidFill>
                <a:effectLst/>
                <a:uLnTx/>
                <a:uFillTx/>
              </a:rPr>
              <a:t>www.1ppt.com/xiazai/        PPT</a:t>
            </a:r>
            <a:r>
              <a:rPr kumimoji="0" lang="zh-CN" altLang="en-US" sz="100" b="0" i="0" u="none" strike="noStrike" kern="0" cap="none" spc="0" normalizeH="0" baseline="0" noProof="0" dirty="0">
                <a:ln>
                  <a:noFill/>
                </a:ln>
                <a:solidFill>
                  <a:sysClr val="window" lastClr="FFFFFF"/>
                </a:solidFill>
                <a:effectLst/>
                <a:uLnTx/>
                <a:uFillTx/>
              </a:rPr>
              <a:t>教程： </a:t>
            </a:r>
            <a:r>
              <a:rPr kumimoji="0" lang="en-US" altLang="zh-CN" sz="100" b="0" i="0" u="none" strike="noStrike" kern="0" cap="none" spc="0" normalizeH="0" baseline="0" noProof="0" dirty="0">
                <a:ln>
                  <a:noFill/>
                </a:ln>
                <a:solidFill>
                  <a:sysClr val="window" lastClr="FFFFFF"/>
                </a:solidFill>
                <a:effectLst/>
                <a:uLnTx/>
                <a:uFillTx/>
              </a:rPr>
              <a:t>www.1ppt.com/powerpoint/      </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sysClr val="window" lastClr="FFFFFF"/>
                </a:solidFill>
                <a:effectLst/>
                <a:uLnTx/>
                <a:uFillTx/>
              </a:rPr>
              <a:t>Word</a:t>
            </a:r>
            <a:r>
              <a:rPr kumimoji="0" lang="zh-CN" altLang="en-US" sz="100" b="0" i="0" u="none" strike="noStrike" kern="0" cap="none" spc="0" normalizeH="0" baseline="0" noProof="0" dirty="0">
                <a:ln>
                  <a:noFill/>
                </a:ln>
                <a:solidFill>
                  <a:sysClr val="window" lastClr="FFFFFF"/>
                </a:solidFill>
                <a:effectLst/>
                <a:uLnTx/>
                <a:uFillTx/>
              </a:rPr>
              <a:t>教程： </a:t>
            </a:r>
            <a:r>
              <a:rPr kumimoji="0" lang="en-US" altLang="zh-CN" sz="100" b="0" i="0" u="none" strike="noStrike" kern="0" cap="none" spc="0" normalizeH="0" baseline="0" noProof="0" dirty="0">
                <a:ln>
                  <a:noFill/>
                </a:ln>
                <a:solidFill>
                  <a:sysClr val="window" lastClr="FFFFFF"/>
                </a:solidFill>
                <a:effectLst/>
                <a:uLnTx/>
                <a:uFillTx/>
              </a:rPr>
              <a:t>www.1ppt.com/word/              Excel</a:t>
            </a:r>
            <a:r>
              <a:rPr kumimoji="0" lang="zh-CN" altLang="en-US" sz="100" b="0" i="0" u="none" strike="noStrike" kern="0" cap="none" spc="0" normalizeH="0" baseline="0" noProof="0" dirty="0">
                <a:ln>
                  <a:noFill/>
                </a:ln>
                <a:solidFill>
                  <a:sysClr val="window" lastClr="FFFFFF"/>
                </a:solidFill>
                <a:effectLst/>
                <a:uLnTx/>
                <a:uFillTx/>
              </a:rPr>
              <a:t>教程：</a:t>
            </a:r>
            <a:r>
              <a:rPr kumimoji="0" lang="en-US" altLang="zh-CN" sz="100" b="0" i="0" u="none" strike="noStrike" kern="0" cap="none" spc="0" normalizeH="0" baseline="0" noProof="0" dirty="0">
                <a:ln>
                  <a:noFill/>
                </a:ln>
                <a:solidFill>
                  <a:sysClr val="window" lastClr="FFFFFF"/>
                </a:solidFill>
                <a:effectLst/>
                <a:uLnTx/>
                <a:uFillTx/>
              </a:rPr>
              <a:t>www.1ppt.com/excel/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rPr>
              <a:t>资料下载：</a:t>
            </a:r>
            <a:r>
              <a:rPr kumimoji="0" lang="en-US" altLang="zh-CN" sz="100" b="0" i="0" u="none" strike="noStrike" kern="0" cap="none" spc="0" normalizeH="0" baseline="0" noProof="0" dirty="0">
                <a:ln>
                  <a:noFill/>
                </a:ln>
                <a:solidFill>
                  <a:sysClr val="window" lastClr="FFFFFF"/>
                </a:solidFill>
                <a:effectLst/>
                <a:uLnTx/>
                <a:uFillTx/>
              </a:rPr>
              <a:t>www.1ppt.com/ziliao/                PPT</a:t>
            </a:r>
            <a:r>
              <a:rPr kumimoji="0" lang="zh-CN" altLang="en-US" sz="100" b="0" i="0" u="none" strike="noStrike" kern="0" cap="none" spc="0" normalizeH="0" baseline="0" noProof="0" dirty="0">
                <a:ln>
                  <a:noFill/>
                </a:ln>
                <a:solidFill>
                  <a:sysClr val="window" lastClr="FFFFFF"/>
                </a:solidFill>
                <a:effectLst/>
                <a:uLnTx/>
                <a:uFillTx/>
              </a:rPr>
              <a:t>课件下载：</a:t>
            </a:r>
            <a:r>
              <a:rPr kumimoji="0" lang="en-US" altLang="zh-CN" sz="100" b="0" i="0" u="none" strike="noStrike" kern="0" cap="none" spc="0" normalizeH="0" baseline="0" noProof="0" dirty="0">
                <a:ln>
                  <a:noFill/>
                </a:ln>
                <a:solidFill>
                  <a:sysClr val="window" lastClr="FFFFFF"/>
                </a:solidFill>
                <a:effectLst/>
                <a:uLnTx/>
                <a:uFillTx/>
              </a:rPr>
              <a:t>www.1ppt.com/kejian/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rPr>
              <a:t>范文下载：</a:t>
            </a:r>
            <a:r>
              <a:rPr kumimoji="0" lang="en-US" altLang="zh-CN" sz="100" b="0" i="0" u="none" strike="noStrike" kern="0" cap="none" spc="0" normalizeH="0" baseline="0" noProof="0" dirty="0">
                <a:ln>
                  <a:noFill/>
                </a:ln>
                <a:solidFill>
                  <a:sysClr val="window" lastClr="FFFFFF"/>
                </a:solidFill>
                <a:effectLst/>
                <a:uLnTx/>
                <a:uFillTx/>
              </a:rPr>
              <a:t>www.1ppt.com/fanwen/             </a:t>
            </a:r>
            <a:r>
              <a:rPr kumimoji="0" lang="zh-CN" altLang="en-US" sz="100" b="0" i="0" u="none" strike="noStrike" kern="0" cap="none" spc="0" normalizeH="0" baseline="0" noProof="0" dirty="0">
                <a:ln>
                  <a:noFill/>
                </a:ln>
                <a:solidFill>
                  <a:sysClr val="window" lastClr="FFFFFF"/>
                </a:solidFill>
                <a:effectLst/>
                <a:uLnTx/>
                <a:uFillTx/>
              </a:rPr>
              <a:t>试卷下载：</a:t>
            </a:r>
            <a:r>
              <a:rPr kumimoji="0" lang="en-US" altLang="zh-CN" sz="100" b="0" i="0" u="none" strike="noStrike" kern="0" cap="none" spc="0" normalizeH="0" baseline="0" noProof="0" dirty="0">
                <a:ln>
                  <a:noFill/>
                </a:ln>
                <a:solidFill>
                  <a:sysClr val="window" lastClr="FFFFFF"/>
                </a:solidFill>
                <a:effectLst/>
                <a:uLnTx/>
                <a:uFillTx/>
              </a:rPr>
              <a:t>www.1ppt.com/shiti/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rPr>
              <a:t>教案下载：</a:t>
            </a:r>
            <a:r>
              <a:rPr kumimoji="0" lang="en-US" altLang="zh-CN" sz="100" b="0" i="0" u="none" strike="noStrike" kern="0" cap="none" spc="0" normalizeH="0" baseline="0" noProof="0" dirty="0">
                <a:ln>
                  <a:noFill/>
                </a:ln>
                <a:solidFill>
                  <a:sysClr val="window" lastClr="FFFFFF"/>
                </a:solidFill>
                <a:effectLst/>
                <a:uLnTx/>
                <a:uFillTx/>
              </a:rPr>
              <a:t>www.1ppt.com/jiaoan/  </a:t>
            </a:r>
            <a:r>
              <a:rPr kumimoji="0" lang="en-US" altLang="zh-CN" sz="100" b="0" i="0" u="none" strike="noStrike" kern="0" cap="none" spc="0" normalizeH="0" baseline="0" noProof="0" dirty="0" smtClean="0">
                <a:ln>
                  <a:noFill/>
                </a:ln>
                <a:solidFill>
                  <a:sysClr val="window" lastClr="FFFFFF"/>
                </a:solidFill>
                <a:effectLst/>
                <a:uLnTx/>
                <a:uFillTx/>
              </a:rPr>
              <a:t>      PPT</a:t>
            </a:r>
            <a:r>
              <a:rPr kumimoji="0" lang="zh-CN" altLang="en-US" sz="100" b="0" i="0" u="none" strike="noStrike" kern="0" cap="none" spc="0" normalizeH="0" baseline="0" noProof="0" dirty="0" smtClean="0">
                <a:ln>
                  <a:noFill/>
                </a:ln>
                <a:solidFill>
                  <a:sysClr val="window" lastClr="FFFFFF"/>
                </a:solidFill>
                <a:effectLst/>
                <a:uLnTx/>
                <a:uFillTx/>
              </a:rPr>
              <a:t>论坛：</a:t>
            </a:r>
            <a:r>
              <a:rPr kumimoji="0" lang="en-US" altLang="zh-CN" sz="100" b="0" i="0" u="none" strike="noStrike" kern="0" cap="none" spc="0" normalizeH="0" baseline="0" noProof="0" dirty="0" smtClean="0">
                <a:ln>
                  <a:noFill/>
                </a:ln>
                <a:solidFill>
                  <a:sysClr val="window" lastClr="FFFFFF"/>
                </a:solidFill>
                <a:effectLst/>
                <a:uLnTx/>
                <a:uFillTx/>
              </a:rPr>
              <a:t>www.1ppt.cn</a:t>
            </a:r>
            <a:endParaRPr kumimoji="0" lang="en-US" altLang="zh-CN" sz="100" b="0" i="0" u="none" strike="noStrike" kern="0" cap="none" spc="0" normalizeH="0" baseline="0" noProof="0" dirty="0">
              <a:ln>
                <a:noFill/>
              </a:ln>
              <a:solidFill>
                <a:sysClr val="window" lastClr="FFFFFF"/>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sysClr val="window" lastClr="FFFFFF"/>
                </a:solidFill>
                <a:effectLst/>
                <a:uLnTx/>
                <a:uFillTx/>
              </a:rPr>
              <a:t> </a:t>
            </a:r>
            <a:endParaRPr kumimoji="0" lang="zh-CN" altLang="en-US" sz="100" b="0" i="0" u="none" strike="noStrike" kern="0" cap="none" spc="0" normalizeH="0" baseline="0" noProof="0" dirty="0">
              <a:ln>
                <a:noFill/>
              </a:ln>
              <a:solidFill>
                <a:sysClr val="window" lastClr="FFFFFF"/>
              </a:solidFill>
              <a:effectLst/>
              <a:uLnTx/>
              <a:uFillTx/>
            </a:endParaRPr>
          </a:p>
        </p:txBody>
      </p:sp>
      <p:sp>
        <p:nvSpPr>
          <p:cNvPr id="108" name="圆角矩形 107"/>
          <p:cNvSpPr/>
          <p:nvPr/>
        </p:nvSpPr>
        <p:spPr>
          <a:xfrm>
            <a:off x="2252995" y="1508721"/>
            <a:ext cx="944122" cy="447598"/>
          </a:xfrm>
          <a:prstGeom prst="roundRect">
            <a:avLst>
              <a:gd name="adj" fmla="val 15229"/>
            </a:avLst>
          </a:prstGeom>
          <a:solidFill>
            <a:schemeClr val="accent1"/>
          </a:solidFill>
          <a:ln w="19050">
            <a:solidFill>
              <a:schemeClr val="bg1"/>
            </a:solidFill>
          </a:ln>
          <a:effectLst>
            <a:outerShdw blurRad="406400" dist="419100" dir="1140000" sx="90000" sy="90000" algn="tl"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a:p>
        </p:txBody>
      </p:sp>
      <p:sp>
        <p:nvSpPr>
          <p:cNvPr id="111" name="圆角矩形 110"/>
          <p:cNvSpPr/>
          <p:nvPr/>
        </p:nvSpPr>
        <p:spPr>
          <a:xfrm>
            <a:off x="2316799" y="2724749"/>
            <a:ext cx="479260" cy="451218"/>
          </a:xfrm>
          <a:prstGeom prst="roundRect">
            <a:avLst>
              <a:gd name="adj" fmla="val 12129"/>
            </a:avLst>
          </a:prstGeom>
          <a:gradFill flip="none" rotWithShape="1">
            <a:gsLst>
              <a:gs pos="0">
                <a:schemeClr val="bg1"/>
              </a:gs>
              <a:gs pos="36000">
                <a:schemeClr val="bg1"/>
              </a:gs>
              <a:gs pos="100000">
                <a:schemeClr val="bg1">
                  <a:lumMod val="85000"/>
                </a:schemeClr>
              </a:gs>
            </a:gsLst>
            <a:lin ang="13500000" scaled="1"/>
            <a:tileRect/>
          </a:gradFill>
          <a:ln w="19050">
            <a:solidFill>
              <a:schemeClr val="bg1"/>
            </a:solidFill>
          </a:ln>
          <a:effectLst>
            <a:outerShdw blurRad="419100" dist="444500" dir="2700000" sx="90000" sy="90000" algn="tl"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a:p>
        </p:txBody>
      </p:sp>
      <p:sp>
        <p:nvSpPr>
          <p:cNvPr id="87" name="TextBox 86"/>
          <p:cNvSpPr txBox="1"/>
          <p:nvPr/>
        </p:nvSpPr>
        <p:spPr>
          <a:xfrm>
            <a:off x="4702524" y="1729166"/>
            <a:ext cx="4411291" cy="646331"/>
          </a:xfrm>
          <a:prstGeom prst="rect">
            <a:avLst/>
          </a:prstGeom>
          <a:noFill/>
        </p:spPr>
        <p:txBody>
          <a:bodyPr wrap="square" rtlCol="0">
            <a:spAutoFit/>
          </a:bodyPr>
          <a:lstStyle/>
          <a:p>
            <a:r>
              <a:rPr lang="zh-CN" altLang="en-US" sz="3600" dirty="0" smtClean="0">
                <a:solidFill>
                  <a:srgbClr val="0099FF"/>
                </a:solidFill>
                <a:latin typeface="+mj-ea"/>
                <a:ea typeface="+mj-ea"/>
              </a:rPr>
              <a:t>谢谢收看</a:t>
            </a:r>
            <a:endParaRPr lang="zh-CN" altLang="en-US" sz="3600" dirty="0">
              <a:solidFill>
                <a:schemeClr val="accent1"/>
              </a:solidFill>
              <a:latin typeface="+mj-ea"/>
              <a:ea typeface="+mj-ea"/>
            </a:endParaRPr>
          </a:p>
        </p:txBody>
      </p:sp>
      <p:sp>
        <p:nvSpPr>
          <p:cNvPr id="89" name="圆角矩形 88"/>
          <p:cNvSpPr/>
          <p:nvPr/>
        </p:nvSpPr>
        <p:spPr>
          <a:xfrm>
            <a:off x="1107895" y="706623"/>
            <a:ext cx="451632" cy="409118"/>
          </a:xfrm>
          <a:prstGeom prst="roundRect">
            <a:avLst>
              <a:gd name="adj" fmla="val 12418"/>
            </a:avLst>
          </a:prstGeom>
          <a:gradFill>
            <a:gsLst>
              <a:gs pos="0">
                <a:schemeClr val="accent1"/>
              </a:gs>
              <a:gs pos="100000">
                <a:schemeClr val="accent1">
                  <a:lumMod val="79000"/>
                  <a:lumOff val="21000"/>
                </a:schemeClr>
              </a:gs>
            </a:gsLst>
            <a:lin ang="13500000" scaled="1"/>
          </a:gradFill>
          <a:ln w="12700">
            <a:solidFill>
              <a:schemeClr val="bg1"/>
            </a:solidFill>
          </a:ln>
          <a:effectLst>
            <a:outerShdw blurRad="419100" dist="190500" dir="2700000" sx="90000" sy="9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a:p>
        </p:txBody>
      </p:sp>
      <p:sp>
        <p:nvSpPr>
          <p:cNvPr id="90" name="圆角矩形 89"/>
          <p:cNvSpPr/>
          <p:nvPr/>
        </p:nvSpPr>
        <p:spPr>
          <a:xfrm>
            <a:off x="956916" y="1788792"/>
            <a:ext cx="1085700" cy="1110848"/>
          </a:xfrm>
          <a:prstGeom prst="roundRect">
            <a:avLst>
              <a:gd name="adj" fmla="val 15229"/>
            </a:avLst>
          </a:prstGeom>
          <a:gradFill flip="none" rotWithShape="1">
            <a:gsLst>
              <a:gs pos="0">
                <a:schemeClr val="bg1"/>
              </a:gs>
              <a:gs pos="36000">
                <a:schemeClr val="bg1"/>
              </a:gs>
              <a:gs pos="100000">
                <a:schemeClr val="bg1">
                  <a:lumMod val="85000"/>
                </a:schemeClr>
              </a:gs>
            </a:gsLst>
            <a:lin ang="13500000" scaled="1"/>
            <a:tileRect/>
          </a:gradFill>
          <a:ln w="19050">
            <a:solidFill>
              <a:schemeClr val="bg1"/>
            </a:solidFill>
          </a:ln>
          <a:effectLst>
            <a:outerShdw blurRad="419100" dist="444500" dir="2700000" sx="90000" sy="90000" algn="tl"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a:p>
        </p:txBody>
      </p:sp>
      <p:sp>
        <p:nvSpPr>
          <p:cNvPr id="97" name="TextBox 49"/>
          <p:cNvSpPr txBox="1"/>
          <p:nvPr/>
        </p:nvSpPr>
        <p:spPr>
          <a:xfrm>
            <a:off x="4085984" y="2915763"/>
            <a:ext cx="3079056" cy="2616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1100" dirty="0" smtClean="0">
                <a:solidFill>
                  <a:schemeClr val="tx1">
                    <a:lumMod val="65000"/>
                    <a:lumOff val="35000"/>
                  </a:schemeClr>
                </a:solidFill>
                <a:latin typeface="+mj-ea"/>
                <a:ea typeface="+mj-ea"/>
              </a:rPr>
              <a:t>BUSINES  POWERPOINT  WORK</a:t>
            </a:r>
            <a:endParaRPr lang="en-US" altLang="zh-CN" sz="1100" dirty="0">
              <a:solidFill>
                <a:schemeClr val="tx1">
                  <a:lumMod val="65000"/>
                  <a:lumOff val="35000"/>
                </a:schemeClr>
              </a:solidFill>
              <a:latin typeface="+mj-ea"/>
              <a:ea typeface="+mj-ea"/>
            </a:endParaRPr>
          </a:p>
        </p:txBody>
      </p:sp>
      <p:sp>
        <p:nvSpPr>
          <p:cNvPr id="115" name="矩形 114"/>
          <p:cNvSpPr/>
          <p:nvPr/>
        </p:nvSpPr>
        <p:spPr>
          <a:xfrm>
            <a:off x="5013021" y="3319015"/>
            <a:ext cx="805565" cy="176883"/>
          </a:xfrm>
          <a:prstGeom prst="rect">
            <a:avLst/>
          </a:prstGeom>
        </p:spPr>
        <p:txBody>
          <a:bodyPr wrap="square" lIns="38012" tIns="19006" rIns="38012" bIns="19006">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nSpc>
                <a:spcPct val="90000"/>
              </a:lnSpc>
              <a:defRPr sz="1800"/>
            </a:pPr>
            <a:r>
              <a:rPr lang="en-US" altLang="zh-CN" sz="1000" dirty="0" smtClean="0">
                <a:solidFill>
                  <a:schemeClr val="tx1">
                    <a:lumMod val="65000"/>
                    <a:lumOff val="35000"/>
                  </a:schemeClr>
                </a:solidFill>
                <a:latin typeface="微软雅黑" panose="020B0503020204020204" pitchFamily="34" charset="-122"/>
                <a:ea typeface="微软雅黑" panose="020B0503020204020204" pitchFamily="34" charset="-122"/>
                <a:cs typeface="BebasNeueBold"/>
                <a:sym typeface="Arial" panose="020B0604020202020204" pitchFamily="34" charset="0"/>
              </a:rPr>
              <a:t>XXX</a:t>
            </a:r>
            <a:endPar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cs typeface="BebasNeueBold"/>
              <a:sym typeface="Arial" panose="020B0604020202020204" pitchFamily="34" charset="0"/>
            </a:endParaRPr>
          </a:p>
        </p:txBody>
      </p:sp>
      <p:sp>
        <p:nvSpPr>
          <p:cNvPr id="116" name="矩形 115"/>
          <p:cNvSpPr/>
          <p:nvPr/>
        </p:nvSpPr>
        <p:spPr bwMode="auto">
          <a:xfrm>
            <a:off x="4133775" y="3264520"/>
            <a:ext cx="599750" cy="246916"/>
          </a:xfrm>
          <a:prstGeom prst="rect">
            <a:avLst/>
          </a:prstGeom>
          <a:solidFill>
            <a:schemeClr val="accent1"/>
          </a:solidFill>
          <a:ln w="15875" cap="rnd">
            <a:solidFill>
              <a:schemeClr val="accent1"/>
            </a:solidFill>
            <a:round/>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a:p>
        </p:txBody>
      </p:sp>
      <p:sp>
        <p:nvSpPr>
          <p:cNvPr id="117" name="矩形 116"/>
          <p:cNvSpPr/>
          <p:nvPr/>
        </p:nvSpPr>
        <p:spPr bwMode="auto">
          <a:xfrm>
            <a:off x="4733524" y="3264520"/>
            <a:ext cx="891559" cy="246916"/>
          </a:xfrm>
          <a:prstGeom prst="rect">
            <a:avLst/>
          </a:prstGeom>
          <a:noFill/>
          <a:ln w="12700" cap="rnd">
            <a:solidFill>
              <a:schemeClr val="accent1"/>
            </a:solidFill>
            <a:round/>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a:p>
        </p:txBody>
      </p:sp>
      <p:sp>
        <p:nvSpPr>
          <p:cNvPr id="118" name="Shape 280"/>
          <p:cNvSpPr/>
          <p:nvPr/>
        </p:nvSpPr>
        <p:spPr>
          <a:xfrm>
            <a:off x="4198468" y="3332335"/>
            <a:ext cx="504056" cy="138499"/>
          </a:xfrm>
          <a:prstGeom prst="rect">
            <a:avLst/>
          </a:prstGeom>
          <a:noFill/>
          <a:ln w="12700" cap="flat">
            <a:noFill/>
            <a:miter lim="400000"/>
          </a:ln>
          <a:effectLst/>
          <a:extLst>
            <a:ext uri="{C572A759-6A51-4108-AA02-DFA0A04FC94B}">
              <ma14:wrappingTextBoxFlag xmlns="" xmlns:ma14="http://schemas.microsoft.com/office/mac/drawingml/2011/main" xmlns:lc="http://schemas.openxmlformats.org/drawingml/2006/lockedCanvas" val="1"/>
            </a:ext>
          </a:extLst>
        </p:spPr>
        <p:txBody>
          <a:bodyPr wrap="square" lIns="0" tIns="0" rIns="0" bIns="0" numCol="1"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nSpc>
                <a:spcPct val="90000"/>
              </a:lnSpc>
              <a:defRPr sz="1800"/>
            </a:pPr>
            <a:r>
              <a:rPr lang="zh-CN" altLang="en-US" sz="1000" spc="100" dirty="0">
                <a:solidFill>
                  <a:schemeClr val="bg1"/>
                </a:solidFill>
                <a:latin typeface="微软雅黑" pitchFamily="34" charset="-122"/>
                <a:ea typeface="微软雅黑" pitchFamily="34" charset="-122"/>
                <a:cs typeface="Roboto Regular"/>
                <a:sym typeface="Arial" panose="020B0604020202020204" pitchFamily="34" charset="0"/>
              </a:rPr>
              <a:t>演讲</a:t>
            </a:r>
            <a:r>
              <a:rPr lang="zh-CN" altLang="en-US" sz="1000" spc="100" dirty="0" smtClean="0">
                <a:solidFill>
                  <a:schemeClr val="bg1"/>
                </a:solidFill>
                <a:latin typeface="微软雅黑" pitchFamily="34" charset="-122"/>
                <a:ea typeface="微软雅黑" pitchFamily="34" charset="-122"/>
                <a:cs typeface="Roboto Regular"/>
                <a:sym typeface="Arial" panose="020B0604020202020204" pitchFamily="34" charset="0"/>
              </a:rPr>
              <a:t>者</a:t>
            </a:r>
            <a:endParaRPr sz="1000" spc="100" dirty="0">
              <a:solidFill>
                <a:schemeClr val="bg1"/>
              </a:solidFill>
              <a:latin typeface="微软雅黑" pitchFamily="34" charset="-122"/>
              <a:ea typeface="微软雅黑" pitchFamily="34" charset="-122"/>
              <a:cs typeface="Roboto Regular"/>
              <a:sym typeface="Arial" panose="020B0604020202020204" pitchFamily="34" charset="0"/>
            </a:endParaRPr>
          </a:p>
        </p:txBody>
      </p:sp>
      <p:sp>
        <p:nvSpPr>
          <p:cNvPr id="13" name="圆角矩形 12"/>
          <p:cNvSpPr/>
          <p:nvPr/>
        </p:nvSpPr>
        <p:spPr bwMode="auto">
          <a:xfrm>
            <a:off x="4060872" y="2498969"/>
            <a:ext cx="4071006" cy="290610"/>
          </a:xfrm>
          <a:prstGeom prst="roundRect">
            <a:avLst/>
          </a:prstGeom>
          <a:gradFill>
            <a:gsLst>
              <a:gs pos="18000">
                <a:schemeClr val="accent1"/>
              </a:gs>
              <a:gs pos="96000">
                <a:schemeClr val="accent1"/>
              </a:gs>
            </a:gsLst>
            <a:lin ang="13500000" scaled="1"/>
          </a:gradFill>
          <a:ln w="15875">
            <a:solidFill>
              <a:schemeClr val="bg1"/>
            </a:solidFill>
          </a:ln>
          <a:effectLst>
            <a:outerShdw blurRad="177800" dist="139700" dir="2700000" sx="91000" sy="91000" algn="tl" rotWithShape="0">
              <a:schemeClr val="bg1">
                <a:lumMod val="65000"/>
                <a:alpha val="5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93" name="TextBox 92"/>
          <p:cNvSpPr txBox="1"/>
          <p:nvPr/>
        </p:nvSpPr>
        <p:spPr>
          <a:xfrm>
            <a:off x="4119814" y="2514747"/>
            <a:ext cx="3842775" cy="276999"/>
          </a:xfrm>
          <a:prstGeom prst="rect">
            <a:avLst/>
          </a:prstGeom>
          <a:noFill/>
        </p:spPr>
        <p:txBody>
          <a:bodyPr wrap="square" rtlCol="0">
            <a:spAutoFit/>
          </a:bodyPr>
          <a:lstStyle/>
          <a:p>
            <a:r>
              <a:rPr lang="zh-CN" altLang="en-US" sz="1200" dirty="0" smtClean="0">
                <a:solidFill>
                  <a:schemeClr val="bg1"/>
                </a:solidFill>
                <a:latin typeface="+mj-ea"/>
                <a:ea typeface="+mj-ea"/>
              </a:rPr>
              <a:t>企业宣传  </a:t>
            </a:r>
            <a:r>
              <a:rPr lang="en-US" altLang="zh-CN" sz="1200" dirty="0" smtClean="0">
                <a:solidFill>
                  <a:schemeClr val="bg1"/>
                </a:solidFill>
                <a:latin typeface="+mj-ea"/>
                <a:ea typeface="+mj-ea"/>
              </a:rPr>
              <a:t>/  </a:t>
            </a:r>
            <a:r>
              <a:rPr lang="zh-CN" altLang="en-US" sz="1200" dirty="0" smtClean="0">
                <a:solidFill>
                  <a:schemeClr val="bg1"/>
                </a:solidFill>
                <a:latin typeface="+mj-ea"/>
                <a:ea typeface="+mj-ea"/>
              </a:rPr>
              <a:t>工作计划  </a:t>
            </a:r>
            <a:r>
              <a:rPr lang="en-US" altLang="zh-CN" sz="1200" dirty="0" smtClean="0">
                <a:solidFill>
                  <a:schemeClr val="bg1"/>
                </a:solidFill>
                <a:latin typeface="+mj-ea"/>
                <a:ea typeface="+mj-ea"/>
              </a:rPr>
              <a:t>/  </a:t>
            </a:r>
            <a:r>
              <a:rPr lang="zh-CN" altLang="en-US" sz="1200" dirty="0" smtClean="0">
                <a:solidFill>
                  <a:schemeClr val="bg1"/>
                </a:solidFill>
                <a:latin typeface="+mj-ea"/>
              </a:rPr>
              <a:t>计划</a:t>
            </a:r>
            <a:r>
              <a:rPr lang="zh-CN" altLang="en-US" sz="1200" dirty="0" smtClean="0">
                <a:solidFill>
                  <a:schemeClr val="bg1"/>
                </a:solidFill>
                <a:latin typeface="+mj-ea"/>
                <a:ea typeface="+mj-ea"/>
              </a:rPr>
              <a:t>总结 </a:t>
            </a:r>
            <a:r>
              <a:rPr lang="en-US" altLang="zh-CN" sz="1200" dirty="0" smtClean="0">
                <a:solidFill>
                  <a:schemeClr val="bg1"/>
                </a:solidFill>
                <a:latin typeface="+mj-ea"/>
                <a:ea typeface="+mj-ea"/>
              </a:rPr>
              <a:t>/  </a:t>
            </a:r>
            <a:r>
              <a:rPr lang="zh-CN" altLang="en-US" sz="1200" dirty="0" smtClean="0">
                <a:solidFill>
                  <a:schemeClr val="bg1"/>
                </a:solidFill>
                <a:latin typeface="+mj-ea"/>
                <a:ea typeface="+mj-ea"/>
              </a:rPr>
              <a:t>述职报告</a:t>
            </a:r>
            <a:endParaRPr lang="zh-CN" altLang="en-US" sz="1200" dirty="0">
              <a:solidFill>
                <a:schemeClr val="bg1"/>
              </a:solidFill>
              <a:latin typeface="+mj-ea"/>
              <a:ea typeface="+mj-ea"/>
            </a:endParaRPr>
          </a:p>
        </p:txBody>
      </p:sp>
      <p:sp>
        <p:nvSpPr>
          <p:cNvPr id="20" name="圆角矩形 19"/>
          <p:cNvSpPr/>
          <p:nvPr/>
        </p:nvSpPr>
        <p:spPr>
          <a:xfrm>
            <a:off x="722088" y="2614483"/>
            <a:ext cx="581980" cy="582228"/>
          </a:xfrm>
          <a:prstGeom prst="roundRect">
            <a:avLst>
              <a:gd name="adj" fmla="val 21816"/>
            </a:avLst>
          </a:prstGeom>
          <a:solidFill>
            <a:schemeClr val="accent1"/>
          </a:solidFill>
          <a:ln w="19050">
            <a:solidFill>
              <a:schemeClr val="bg1"/>
            </a:solidFill>
          </a:ln>
          <a:effectLst>
            <a:outerShdw blurRad="419100" dist="444500" dir="2700000" sx="90000" sy="90000" algn="tl"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a:p>
        </p:txBody>
      </p:sp>
      <p:sp>
        <p:nvSpPr>
          <p:cNvPr id="85" name="圆角矩形 84"/>
          <p:cNvSpPr/>
          <p:nvPr/>
        </p:nvSpPr>
        <p:spPr>
          <a:xfrm>
            <a:off x="2768463" y="565673"/>
            <a:ext cx="748190" cy="674114"/>
          </a:xfrm>
          <a:prstGeom prst="roundRect">
            <a:avLst>
              <a:gd name="adj" fmla="val 15972"/>
            </a:avLst>
          </a:prstGeom>
          <a:gradFill flip="none" rotWithShape="1">
            <a:gsLst>
              <a:gs pos="0">
                <a:schemeClr val="bg1"/>
              </a:gs>
              <a:gs pos="36000">
                <a:schemeClr val="bg1"/>
              </a:gs>
              <a:gs pos="100000">
                <a:schemeClr val="bg1">
                  <a:lumMod val="85000"/>
                </a:schemeClr>
              </a:gs>
            </a:gsLst>
            <a:lin ang="13500000" scaled="1"/>
            <a:tileRect/>
          </a:gradFill>
          <a:ln w="19050">
            <a:solidFill>
              <a:schemeClr val="bg1"/>
            </a:solidFill>
          </a:ln>
          <a:effectLst>
            <a:outerShdw blurRad="419100" dist="469900" dir="2700000" sx="90000" sy="90000" algn="tl" rotWithShape="0">
              <a:schemeClr val="tx1">
                <a:lumMod val="50000"/>
                <a:lumOff val="50000"/>
                <a:alpha val="5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a:p>
        </p:txBody>
      </p:sp>
      <p:sp>
        <p:nvSpPr>
          <p:cNvPr id="21" name="圆角矩形 20"/>
          <p:cNvSpPr/>
          <p:nvPr/>
        </p:nvSpPr>
        <p:spPr>
          <a:xfrm>
            <a:off x="1503364" y="1104266"/>
            <a:ext cx="1275046" cy="1273414"/>
          </a:xfrm>
          <a:prstGeom prst="roundRect">
            <a:avLst>
              <a:gd name="adj" fmla="val 8669"/>
            </a:avLst>
          </a:prstGeom>
          <a:gradFill flip="none" rotWithShape="1">
            <a:gsLst>
              <a:gs pos="0">
                <a:schemeClr val="bg1"/>
              </a:gs>
              <a:gs pos="36000">
                <a:schemeClr val="bg1"/>
              </a:gs>
              <a:gs pos="100000">
                <a:schemeClr val="bg1">
                  <a:lumMod val="90000"/>
                </a:schemeClr>
              </a:gs>
            </a:gsLst>
            <a:lin ang="13500000" scaled="1"/>
            <a:tileRect/>
          </a:gradFill>
          <a:ln w="19050">
            <a:solidFill>
              <a:schemeClr val="bg1"/>
            </a:solidFill>
          </a:ln>
          <a:effectLst>
            <a:outerShdw blurRad="419100" dist="368300" dir="2700000" sx="90000" sy="90000" algn="tl" rotWithShape="0">
              <a:schemeClr val="tx1">
                <a:lumMod val="50000"/>
                <a:lumOff val="50000"/>
                <a:alpha val="4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a:p>
        </p:txBody>
      </p:sp>
      <p:sp>
        <p:nvSpPr>
          <p:cNvPr id="61" name="圆角矩形 60"/>
          <p:cNvSpPr/>
          <p:nvPr/>
        </p:nvSpPr>
        <p:spPr>
          <a:xfrm>
            <a:off x="852595" y="451903"/>
            <a:ext cx="274388" cy="271246"/>
          </a:xfrm>
          <a:prstGeom prst="roundRect">
            <a:avLst>
              <a:gd name="adj" fmla="val 13750"/>
            </a:avLst>
          </a:prstGeom>
          <a:gradFill flip="none" rotWithShape="1">
            <a:gsLst>
              <a:gs pos="0">
                <a:schemeClr val="bg1"/>
              </a:gs>
              <a:gs pos="36000">
                <a:schemeClr val="bg1"/>
              </a:gs>
              <a:gs pos="100000">
                <a:schemeClr val="bg1">
                  <a:lumMod val="85000"/>
                </a:schemeClr>
              </a:gs>
            </a:gsLst>
            <a:lin ang="13500000" scaled="1"/>
            <a:tileRect/>
          </a:gradFill>
          <a:ln w="19050">
            <a:solidFill>
              <a:schemeClr val="bg1"/>
            </a:solidFill>
          </a:ln>
          <a:effectLst>
            <a:outerShdw blurRad="419100" dist="571500" dir="2700000" sx="90000" sy="90000" algn="tl"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a:p>
        </p:txBody>
      </p:sp>
      <p:sp>
        <p:nvSpPr>
          <p:cNvPr id="22" name="圆角矩形 21"/>
          <p:cNvSpPr/>
          <p:nvPr/>
        </p:nvSpPr>
        <p:spPr>
          <a:xfrm>
            <a:off x="1559527" y="1143856"/>
            <a:ext cx="1161700" cy="1170620"/>
          </a:xfrm>
          <a:prstGeom prst="roundRect">
            <a:avLst>
              <a:gd name="adj" fmla="val 10379"/>
            </a:avLst>
          </a:prstGeom>
          <a:blipFill>
            <a:blip r:embed="rId2" cstate="screen">
              <a:extLst>
                <a:ext uri="{28A0092B-C50C-407E-A947-70E740481C1C}">
                  <a14:useLocalDpi xmlns:a14="http://schemas.microsoft.com/office/drawing/2010/main"/>
                </a:ext>
              </a:extLst>
            </a:blip>
            <a:stretch>
              <a:fillRect/>
            </a:stretch>
          </a:blipFill>
          <a:ln w="952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a:p>
        </p:txBody>
      </p:sp>
      <p:sp>
        <p:nvSpPr>
          <p:cNvPr id="119" name="矩形 118"/>
          <p:cNvSpPr/>
          <p:nvPr/>
        </p:nvSpPr>
        <p:spPr>
          <a:xfrm>
            <a:off x="6672935" y="3350487"/>
            <a:ext cx="805565" cy="176883"/>
          </a:xfrm>
          <a:prstGeom prst="rect">
            <a:avLst/>
          </a:prstGeom>
        </p:spPr>
        <p:txBody>
          <a:bodyPr wrap="square" lIns="38012" tIns="19006" rIns="38012" bIns="19006">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nSpc>
                <a:spcPct val="90000"/>
              </a:lnSpc>
              <a:defRPr sz="1800"/>
            </a:pPr>
            <a:r>
              <a:rPr lang="en-US" altLang="zh-CN" sz="1000" dirty="0" smtClean="0">
                <a:solidFill>
                  <a:schemeClr val="tx1">
                    <a:lumMod val="65000"/>
                    <a:lumOff val="35000"/>
                  </a:schemeClr>
                </a:solidFill>
                <a:latin typeface="微软雅黑" panose="020B0503020204020204" pitchFamily="34" charset="-122"/>
                <a:ea typeface="微软雅黑" panose="020B0503020204020204" pitchFamily="34" charset="-122"/>
                <a:cs typeface="BebasNeueBold"/>
                <a:sym typeface="Arial" panose="020B0604020202020204" pitchFamily="34" charset="0"/>
              </a:rPr>
              <a:t>XXX</a:t>
            </a:r>
            <a:endPar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cs typeface="BebasNeueBold"/>
              <a:sym typeface="Arial" panose="020B0604020202020204" pitchFamily="34" charset="0"/>
            </a:endParaRPr>
          </a:p>
        </p:txBody>
      </p:sp>
      <p:sp>
        <p:nvSpPr>
          <p:cNvPr id="120" name="矩形 119"/>
          <p:cNvSpPr/>
          <p:nvPr/>
        </p:nvSpPr>
        <p:spPr bwMode="auto">
          <a:xfrm>
            <a:off x="5793689" y="3295992"/>
            <a:ext cx="599750" cy="246916"/>
          </a:xfrm>
          <a:prstGeom prst="rect">
            <a:avLst/>
          </a:prstGeom>
          <a:gradFill>
            <a:gsLst>
              <a:gs pos="0">
                <a:schemeClr val="accent1"/>
              </a:gs>
              <a:gs pos="100000">
                <a:schemeClr val="accent1">
                  <a:lumMod val="75000"/>
                </a:schemeClr>
              </a:gs>
            </a:gsLst>
            <a:lin ang="13500000" scaled="1"/>
          </a:gradFill>
          <a:ln w="15875" cap="rnd">
            <a:solidFill>
              <a:schemeClr val="accent1">
                <a:lumMod val="75000"/>
              </a:schemeClr>
            </a:solidFill>
            <a:round/>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a:p>
        </p:txBody>
      </p:sp>
      <p:sp>
        <p:nvSpPr>
          <p:cNvPr id="121" name="矩形 120"/>
          <p:cNvSpPr/>
          <p:nvPr/>
        </p:nvSpPr>
        <p:spPr bwMode="auto">
          <a:xfrm>
            <a:off x="6393438" y="3295992"/>
            <a:ext cx="891559" cy="246916"/>
          </a:xfrm>
          <a:prstGeom prst="rect">
            <a:avLst/>
          </a:prstGeom>
          <a:noFill/>
          <a:ln w="12700" cap="rnd">
            <a:solidFill>
              <a:schemeClr val="accent1">
                <a:lumMod val="75000"/>
              </a:schemeClr>
            </a:solidFill>
            <a:round/>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a:p>
        </p:txBody>
      </p:sp>
      <p:sp>
        <p:nvSpPr>
          <p:cNvPr id="122" name="Shape 280"/>
          <p:cNvSpPr/>
          <p:nvPr/>
        </p:nvSpPr>
        <p:spPr>
          <a:xfrm>
            <a:off x="5858382" y="3363807"/>
            <a:ext cx="504056" cy="138499"/>
          </a:xfrm>
          <a:prstGeom prst="rect">
            <a:avLst/>
          </a:prstGeom>
          <a:noFill/>
          <a:ln w="12700" cap="flat">
            <a:noFill/>
            <a:miter lim="400000"/>
          </a:ln>
          <a:effectLst/>
          <a:extLst>
            <a:ext uri="{C572A759-6A51-4108-AA02-DFA0A04FC94B}">
              <ma14:wrappingTextBoxFlag xmlns="" xmlns:ma14="http://schemas.microsoft.com/office/mac/drawingml/2011/main" xmlns:lc="http://schemas.openxmlformats.org/drawingml/2006/lockedCanvas" val="1"/>
            </a:ext>
          </a:extLst>
        </p:spPr>
        <p:txBody>
          <a:bodyPr wrap="square" lIns="0" tIns="0" rIns="0" bIns="0" numCol="1"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nSpc>
                <a:spcPct val="90000"/>
              </a:lnSpc>
              <a:defRPr sz="1800"/>
            </a:pPr>
            <a:r>
              <a:rPr lang="zh-CN" altLang="en-US" sz="1000" spc="100" dirty="0">
                <a:solidFill>
                  <a:schemeClr val="bg1"/>
                </a:solidFill>
                <a:latin typeface="微软雅黑" pitchFamily="34" charset="-122"/>
                <a:ea typeface="微软雅黑" pitchFamily="34" charset="-122"/>
                <a:cs typeface="Roboto Regular"/>
                <a:sym typeface="Arial" panose="020B0604020202020204" pitchFamily="34" charset="0"/>
              </a:rPr>
              <a:t>演讲</a:t>
            </a:r>
            <a:r>
              <a:rPr lang="zh-CN" altLang="en-US" sz="1000" spc="100" dirty="0" smtClean="0">
                <a:solidFill>
                  <a:schemeClr val="bg1"/>
                </a:solidFill>
                <a:latin typeface="微软雅黑" pitchFamily="34" charset="-122"/>
                <a:ea typeface="微软雅黑" pitchFamily="34" charset="-122"/>
                <a:cs typeface="Roboto Regular"/>
                <a:sym typeface="Arial" panose="020B0604020202020204" pitchFamily="34" charset="0"/>
              </a:rPr>
              <a:t>者</a:t>
            </a:r>
            <a:endParaRPr sz="1000" spc="100" dirty="0">
              <a:solidFill>
                <a:schemeClr val="bg1"/>
              </a:solidFill>
              <a:latin typeface="微软雅黑" pitchFamily="34" charset="-122"/>
              <a:ea typeface="微软雅黑" pitchFamily="34" charset="-122"/>
              <a:cs typeface="Roboto Regular"/>
              <a:sym typeface="Arial" panose="020B0604020202020204" pitchFamily="34" charset="0"/>
            </a:endParaRPr>
          </a:p>
        </p:txBody>
      </p:sp>
      <p:sp>
        <p:nvSpPr>
          <p:cNvPr id="84" name="圆角矩形 83"/>
          <p:cNvSpPr/>
          <p:nvPr/>
        </p:nvSpPr>
        <p:spPr>
          <a:xfrm>
            <a:off x="2735901" y="2382001"/>
            <a:ext cx="548776" cy="542492"/>
          </a:xfrm>
          <a:prstGeom prst="roundRect">
            <a:avLst>
              <a:gd name="adj" fmla="val 13750"/>
            </a:avLst>
          </a:prstGeom>
          <a:gradFill flip="none" rotWithShape="1">
            <a:gsLst>
              <a:gs pos="0">
                <a:schemeClr val="bg1"/>
              </a:gs>
              <a:gs pos="36000">
                <a:schemeClr val="bg1"/>
              </a:gs>
              <a:gs pos="100000">
                <a:schemeClr val="bg1">
                  <a:lumMod val="85000"/>
                </a:schemeClr>
              </a:gs>
            </a:gsLst>
            <a:lin ang="13500000" scaled="1"/>
            <a:tileRect/>
          </a:gradFill>
          <a:ln w="19050">
            <a:solidFill>
              <a:schemeClr val="bg1"/>
            </a:solidFill>
          </a:ln>
          <a:effectLst>
            <a:outerShdw blurRad="419100" dist="444500" dir="2700000" sx="90000" sy="90000" algn="tl"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a:p>
        </p:txBody>
      </p:sp>
      <p:grpSp>
        <p:nvGrpSpPr>
          <p:cNvPr id="33" name="组合 32"/>
          <p:cNvGrpSpPr/>
          <p:nvPr/>
        </p:nvGrpSpPr>
        <p:grpSpPr>
          <a:xfrm>
            <a:off x="2808229" y="2476462"/>
            <a:ext cx="538051" cy="383282"/>
            <a:chOff x="2913523" y="3396849"/>
            <a:chExt cx="691111" cy="492316"/>
          </a:xfrm>
        </p:grpSpPr>
        <p:sp>
          <p:nvSpPr>
            <p:cNvPr id="76" name="Freeform 6"/>
            <p:cNvSpPr>
              <a:spLocks noEditPoints="1"/>
            </p:cNvSpPr>
            <p:nvPr/>
          </p:nvSpPr>
          <p:spPr bwMode="auto">
            <a:xfrm>
              <a:off x="3002598" y="3396849"/>
              <a:ext cx="335739" cy="195027"/>
            </a:xfrm>
            <a:custGeom>
              <a:avLst/>
              <a:gdLst>
                <a:gd name="T0" fmla="*/ 107 w 165"/>
                <a:gd name="T1" fmla="*/ 104 h 104"/>
                <a:gd name="T2" fmla="*/ 124 w 165"/>
                <a:gd name="T3" fmla="*/ 104 h 104"/>
                <a:gd name="T4" fmla="*/ 124 w 165"/>
                <a:gd name="T5" fmla="*/ 45 h 104"/>
                <a:gd name="T6" fmla="*/ 107 w 165"/>
                <a:gd name="T7" fmla="*/ 61 h 104"/>
                <a:gd name="T8" fmla="*/ 107 w 165"/>
                <a:gd name="T9" fmla="*/ 104 h 104"/>
                <a:gd name="T10" fmla="*/ 132 w 165"/>
                <a:gd name="T11" fmla="*/ 104 h 104"/>
                <a:gd name="T12" fmla="*/ 149 w 165"/>
                <a:gd name="T13" fmla="*/ 104 h 104"/>
                <a:gd name="T14" fmla="*/ 149 w 165"/>
                <a:gd name="T15" fmla="*/ 22 h 104"/>
                <a:gd name="T16" fmla="*/ 132 w 165"/>
                <a:gd name="T17" fmla="*/ 38 h 104"/>
                <a:gd name="T18" fmla="*/ 132 w 165"/>
                <a:gd name="T19" fmla="*/ 104 h 104"/>
                <a:gd name="T20" fmla="*/ 161 w 165"/>
                <a:gd name="T21" fmla="*/ 0 h 104"/>
                <a:gd name="T22" fmla="*/ 164 w 165"/>
                <a:gd name="T23" fmla="*/ 4 h 104"/>
                <a:gd name="T24" fmla="*/ 164 w 165"/>
                <a:gd name="T25" fmla="*/ 5 h 104"/>
                <a:gd name="T26" fmla="*/ 161 w 165"/>
                <a:gd name="T27" fmla="*/ 15 h 104"/>
                <a:gd name="T28" fmla="*/ 161 w 165"/>
                <a:gd name="T29" fmla="*/ 16 h 104"/>
                <a:gd name="T30" fmla="*/ 156 w 165"/>
                <a:gd name="T31" fmla="*/ 17 h 104"/>
                <a:gd name="T32" fmla="*/ 155 w 165"/>
                <a:gd name="T33" fmla="*/ 17 h 104"/>
                <a:gd name="T34" fmla="*/ 153 w 165"/>
                <a:gd name="T35" fmla="*/ 14 h 104"/>
                <a:gd name="T36" fmla="*/ 103 w 165"/>
                <a:gd name="T37" fmla="*/ 61 h 104"/>
                <a:gd name="T38" fmla="*/ 87 w 165"/>
                <a:gd name="T39" fmla="*/ 44 h 104"/>
                <a:gd name="T40" fmla="*/ 74 w 165"/>
                <a:gd name="T41" fmla="*/ 30 h 104"/>
                <a:gd name="T42" fmla="*/ 3 w 165"/>
                <a:gd name="T43" fmla="*/ 96 h 104"/>
                <a:gd name="T44" fmla="*/ 0 w 165"/>
                <a:gd name="T45" fmla="*/ 93 h 104"/>
                <a:gd name="T46" fmla="*/ 74 w 165"/>
                <a:gd name="T47" fmla="*/ 24 h 104"/>
                <a:gd name="T48" fmla="*/ 87 w 165"/>
                <a:gd name="T49" fmla="*/ 37 h 104"/>
                <a:gd name="T50" fmla="*/ 103 w 165"/>
                <a:gd name="T51" fmla="*/ 55 h 104"/>
                <a:gd name="T52" fmla="*/ 150 w 165"/>
                <a:gd name="T53" fmla="*/ 11 h 104"/>
                <a:gd name="T54" fmla="*/ 148 w 165"/>
                <a:gd name="T55" fmla="*/ 9 h 104"/>
                <a:gd name="T56" fmla="*/ 147 w 165"/>
                <a:gd name="T57" fmla="*/ 8 h 104"/>
                <a:gd name="T58" fmla="*/ 149 w 165"/>
                <a:gd name="T59" fmla="*/ 3 h 104"/>
                <a:gd name="T60" fmla="*/ 150 w 165"/>
                <a:gd name="T61" fmla="*/ 3 h 104"/>
                <a:gd name="T62" fmla="*/ 160 w 165"/>
                <a:gd name="T63" fmla="*/ 1 h 104"/>
                <a:gd name="T64" fmla="*/ 161 w 165"/>
                <a:gd name="T65" fmla="*/ 0 h 104"/>
                <a:gd name="T66" fmla="*/ 7 w 165"/>
                <a:gd name="T67" fmla="*/ 104 h 104"/>
                <a:gd name="T68" fmla="*/ 24 w 165"/>
                <a:gd name="T69" fmla="*/ 104 h 104"/>
                <a:gd name="T70" fmla="*/ 24 w 165"/>
                <a:gd name="T71" fmla="*/ 81 h 104"/>
                <a:gd name="T72" fmla="*/ 7 w 165"/>
                <a:gd name="T73" fmla="*/ 97 h 104"/>
                <a:gd name="T74" fmla="*/ 7 w 165"/>
                <a:gd name="T75" fmla="*/ 104 h 104"/>
                <a:gd name="T76" fmla="*/ 32 w 165"/>
                <a:gd name="T77" fmla="*/ 104 h 104"/>
                <a:gd name="T78" fmla="*/ 49 w 165"/>
                <a:gd name="T79" fmla="*/ 104 h 104"/>
                <a:gd name="T80" fmla="*/ 49 w 165"/>
                <a:gd name="T81" fmla="*/ 58 h 104"/>
                <a:gd name="T82" fmla="*/ 32 w 165"/>
                <a:gd name="T83" fmla="*/ 74 h 104"/>
                <a:gd name="T84" fmla="*/ 32 w 165"/>
                <a:gd name="T85" fmla="*/ 104 h 104"/>
                <a:gd name="T86" fmla="*/ 57 w 165"/>
                <a:gd name="T87" fmla="*/ 50 h 104"/>
                <a:gd name="T88" fmla="*/ 57 w 165"/>
                <a:gd name="T89" fmla="*/ 104 h 104"/>
                <a:gd name="T90" fmla="*/ 74 w 165"/>
                <a:gd name="T91" fmla="*/ 104 h 104"/>
                <a:gd name="T92" fmla="*/ 74 w 165"/>
                <a:gd name="T93" fmla="*/ 34 h 104"/>
                <a:gd name="T94" fmla="*/ 74 w 165"/>
                <a:gd name="T95" fmla="*/ 34 h 104"/>
                <a:gd name="T96" fmla="*/ 57 w 165"/>
                <a:gd name="T97" fmla="*/ 50 h 104"/>
                <a:gd name="T98" fmla="*/ 82 w 165"/>
                <a:gd name="T99" fmla="*/ 43 h 104"/>
                <a:gd name="T100" fmla="*/ 82 w 165"/>
                <a:gd name="T101" fmla="*/ 104 h 104"/>
                <a:gd name="T102" fmla="*/ 87 w 165"/>
                <a:gd name="T103" fmla="*/ 104 h 104"/>
                <a:gd name="T104" fmla="*/ 99 w 165"/>
                <a:gd name="T105" fmla="*/ 104 h 104"/>
                <a:gd name="T106" fmla="*/ 99 w 165"/>
                <a:gd name="T107" fmla="*/ 61 h 104"/>
                <a:gd name="T108" fmla="*/ 87 w 165"/>
                <a:gd name="T109" fmla="*/ 48 h 104"/>
                <a:gd name="T110" fmla="*/ 82 w 165"/>
                <a:gd name="T111" fmla="*/ 43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5" h="104">
                  <a:moveTo>
                    <a:pt x="107" y="104"/>
                  </a:moveTo>
                  <a:cubicBezTo>
                    <a:pt x="124" y="104"/>
                    <a:pt x="124" y="104"/>
                    <a:pt x="124" y="104"/>
                  </a:cubicBezTo>
                  <a:cubicBezTo>
                    <a:pt x="124" y="45"/>
                    <a:pt x="124" y="45"/>
                    <a:pt x="124" y="45"/>
                  </a:cubicBezTo>
                  <a:cubicBezTo>
                    <a:pt x="107" y="61"/>
                    <a:pt x="107" y="61"/>
                    <a:pt x="107" y="61"/>
                  </a:cubicBezTo>
                  <a:cubicBezTo>
                    <a:pt x="107" y="104"/>
                    <a:pt x="107" y="104"/>
                    <a:pt x="107" y="104"/>
                  </a:cubicBezTo>
                  <a:close/>
                  <a:moveTo>
                    <a:pt x="132" y="104"/>
                  </a:moveTo>
                  <a:cubicBezTo>
                    <a:pt x="149" y="104"/>
                    <a:pt x="149" y="104"/>
                    <a:pt x="149" y="104"/>
                  </a:cubicBezTo>
                  <a:cubicBezTo>
                    <a:pt x="149" y="22"/>
                    <a:pt x="149" y="22"/>
                    <a:pt x="149" y="22"/>
                  </a:cubicBezTo>
                  <a:cubicBezTo>
                    <a:pt x="132" y="38"/>
                    <a:pt x="132" y="38"/>
                    <a:pt x="132" y="38"/>
                  </a:cubicBezTo>
                  <a:cubicBezTo>
                    <a:pt x="132" y="104"/>
                    <a:pt x="132" y="104"/>
                    <a:pt x="132" y="104"/>
                  </a:cubicBezTo>
                  <a:close/>
                  <a:moveTo>
                    <a:pt x="161" y="0"/>
                  </a:moveTo>
                  <a:cubicBezTo>
                    <a:pt x="164" y="0"/>
                    <a:pt x="165" y="2"/>
                    <a:pt x="164" y="4"/>
                  </a:cubicBezTo>
                  <a:cubicBezTo>
                    <a:pt x="164" y="5"/>
                    <a:pt x="164" y="5"/>
                    <a:pt x="164" y="5"/>
                  </a:cubicBezTo>
                  <a:cubicBezTo>
                    <a:pt x="163" y="8"/>
                    <a:pt x="162" y="12"/>
                    <a:pt x="161" y="15"/>
                  </a:cubicBezTo>
                  <a:cubicBezTo>
                    <a:pt x="161" y="16"/>
                    <a:pt x="161" y="16"/>
                    <a:pt x="161" y="16"/>
                  </a:cubicBezTo>
                  <a:cubicBezTo>
                    <a:pt x="160" y="19"/>
                    <a:pt x="158" y="19"/>
                    <a:pt x="156" y="17"/>
                  </a:cubicBezTo>
                  <a:cubicBezTo>
                    <a:pt x="155" y="17"/>
                    <a:pt x="155" y="17"/>
                    <a:pt x="155" y="17"/>
                  </a:cubicBezTo>
                  <a:cubicBezTo>
                    <a:pt x="154" y="16"/>
                    <a:pt x="154" y="15"/>
                    <a:pt x="153" y="14"/>
                  </a:cubicBezTo>
                  <a:cubicBezTo>
                    <a:pt x="103" y="61"/>
                    <a:pt x="103" y="61"/>
                    <a:pt x="103" y="61"/>
                  </a:cubicBezTo>
                  <a:cubicBezTo>
                    <a:pt x="87" y="44"/>
                    <a:pt x="87" y="44"/>
                    <a:pt x="87" y="44"/>
                  </a:cubicBezTo>
                  <a:cubicBezTo>
                    <a:pt x="74" y="30"/>
                    <a:pt x="74" y="30"/>
                    <a:pt x="74" y="30"/>
                  </a:cubicBezTo>
                  <a:cubicBezTo>
                    <a:pt x="3" y="96"/>
                    <a:pt x="3" y="96"/>
                    <a:pt x="3" y="96"/>
                  </a:cubicBezTo>
                  <a:cubicBezTo>
                    <a:pt x="0" y="93"/>
                    <a:pt x="0" y="93"/>
                    <a:pt x="0" y="93"/>
                  </a:cubicBezTo>
                  <a:cubicBezTo>
                    <a:pt x="74" y="24"/>
                    <a:pt x="74" y="24"/>
                    <a:pt x="74" y="24"/>
                  </a:cubicBezTo>
                  <a:cubicBezTo>
                    <a:pt x="87" y="37"/>
                    <a:pt x="87" y="37"/>
                    <a:pt x="87" y="37"/>
                  </a:cubicBezTo>
                  <a:cubicBezTo>
                    <a:pt x="103" y="55"/>
                    <a:pt x="103" y="55"/>
                    <a:pt x="103" y="55"/>
                  </a:cubicBezTo>
                  <a:cubicBezTo>
                    <a:pt x="150" y="11"/>
                    <a:pt x="150" y="11"/>
                    <a:pt x="150" y="11"/>
                  </a:cubicBezTo>
                  <a:cubicBezTo>
                    <a:pt x="149" y="10"/>
                    <a:pt x="148" y="9"/>
                    <a:pt x="148" y="9"/>
                  </a:cubicBezTo>
                  <a:cubicBezTo>
                    <a:pt x="147" y="8"/>
                    <a:pt x="147" y="8"/>
                    <a:pt x="147" y="8"/>
                  </a:cubicBezTo>
                  <a:cubicBezTo>
                    <a:pt x="145" y="6"/>
                    <a:pt x="146" y="4"/>
                    <a:pt x="149" y="3"/>
                  </a:cubicBezTo>
                  <a:cubicBezTo>
                    <a:pt x="150" y="3"/>
                    <a:pt x="150" y="3"/>
                    <a:pt x="150" y="3"/>
                  </a:cubicBezTo>
                  <a:cubicBezTo>
                    <a:pt x="152" y="2"/>
                    <a:pt x="157" y="1"/>
                    <a:pt x="160" y="1"/>
                  </a:cubicBezTo>
                  <a:cubicBezTo>
                    <a:pt x="161" y="0"/>
                    <a:pt x="161" y="0"/>
                    <a:pt x="161" y="0"/>
                  </a:cubicBezTo>
                  <a:close/>
                  <a:moveTo>
                    <a:pt x="7" y="104"/>
                  </a:moveTo>
                  <a:cubicBezTo>
                    <a:pt x="24" y="104"/>
                    <a:pt x="24" y="104"/>
                    <a:pt x="24" y="104"/>
                  </a:cubicBezTo>
                  <a:cubicBezTo>
                    <a:pt x="24" y="81"/>
                    <a:pt x="24" y="81"/>
                    <a:pt x="24" y="81"/>
                  </a:cubicBezTo>
                  <a:cubicBezTo>
                    <a:pt x="7" y="97"/>
                    <a:pt x="7" y="97"/>
                    <a:pt x="7" y="97"/>
                  </a:cubicBezTo>
                  <a:cubicBezTo>
                    <a:pt x="7" y="104"/>
                    <a:pt x="7" y="104"/>
                    <a:pt x="7" y="104"/>
                  </a:cubicBezTo>
                  <a:close/>
                  <a:moveTo>
                    <a:pt x="32" y="104"/>
                  </a:moveTo>
                  <a:cubicBezTo>
                    <a:pt x="49" y="104"/>
                    <a:pt x="49" y="104"/>
                    <a:pt x="49" y="104"/>
                  </a:cubicBezTo>
                  <a:cubicBezTo>
                    <a:pt x="49" y="58"/>
                    <a:pt x="49" y="58"/>
                    <a:pt x="49" y="58"/>
                  </a:cubicBezTo>
                  <a:cubicBezTo>
                    <a:pt x="32" y="74"/>
                    <a:pt x="32" y="74"/>
                    <a:pt x="32" y="74"/>
                  </a:cubicBezTo>
                  <a:cubicBezTo>
                    <a:pt x="32" y="104"/>
                    <a:pt x="32" y="104"/>
                    <a:pt x="32" y="104"/>
                  </a:cubicBezTo>
                  <a:close/>
                  <a:moveTo>
                    <a:pt x="57" y="50"/>
                  </a:moveTo>
                  <a:cubicBezTo>
                    <a:pt x="57" y="104"/>
                    <a:pt x="57" y="104"/>
                    <a:pt x="57" y="104"/>
                  </a:cubicBezTo>
                  <a:cubicBezTo>
                    <a:pt x="74" y="104"/>
                    <a:pt x="74" y="104"/>
                    <a:pt x="74" y="104"/>
                  </a:cubicBezTo>
                  <a:cubicBezTo>
                    <a:pt x="74" y="34"/>
                    <a:pt x="74" y="34"/>
                    <a:pt x="74" y="34"/>
                  </a:cubicBezTo>
                  <a:cubicBezTo>
                    <a:pt x="74" y="34"/>
                    <a:pt x="74" y="34"/>
                    <a:pt x="74" y="34"/>
                  </a:cubicBezTo>
                  <a:cubicBezTo>
                    <a:pt x="57" y="50"/>
                    <a:pt x="57" y="50"/>
                    <a:pt x="57" y="50"/>
                  </a:cubicBezTo>
                  <a:close/>
                  <a:moveTo>
                    <a:pt x="82" y="43"/>
                  </a:moveTo>
                  <a:cubicBezTo>
                    <a:pt x="82" y="104"/>
                    <a:pt x="82" y="104"/>
                    <a:pt x="82" y="104"/>
                  </a:cubicBezTo>
                  <a:cubicBezTo>
                    <a:pt x="87" y="104"/>
                    <a:pt x="87" y="104"/>
                    <a:pt x="87" y="104"/>
                  </a:cubicBezTo>
                  <a:cubicBezTo>
                    <a:pt x="99" y="104"/>
                    <a:pt x="99" y="104"/>
                    <a:pt x="99" y="104"/>
                  </a:cubicBezTo>
                  <a:cubicBezTo>
                    <a:pt x="99" y="61"/>
                    <a:pt x="99" y="61"/>
                    <a:pt x="99" y="61"/>
                  </a:cubicBezTo>
                  <a:cubicBezTo>
                    <a:pt x="87" y="48"/>
                    <a:pt x="87" y="48"/>
                    <a:pt x="87" y="48"/>
                  </a:cubicBezTo>
                  <a:lnTo>
                    <a:pt x="82" y="43"/>
                  </a:lnTo>
                  <a:close/>
                </a:path>
              </a:pathLst>
            </a:custGeom>
            <a:solidFill>
              <a:schemeClr val="accent1"/>
            </a:solidFill>
            <a:ln w="15875">
              <a:noFill/>
            </a:ln>
            <a:effectLst>
              <a:outerShdw blurRad="419100" dist="444500" dir="2700000" sx="90000" sy="90000" algn="tl" rotWithShape="0">
                <a:schemeClr val="tx1">
                  <a:lumMod val="50000"/>
                  <a:lumOff val="50000"/>
                  <a:alpha val="27000"/>
                </a:scheme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spcCol="0" rtlCol="0" anchor="ctr"/>
            <a:lstStyle/>
            <a:p>
              <a:pPr algn="ctr"/>
              <a:endParaRPr lang="zh-CN" altLang="en-US">
                <a:solidFill>
                  <a:schemeClr val="accent1"/>
                </a:solidFill>
              </a:endParaRPr>
            </a:p>
          </p:txBody>
        </p:sp>
        <p:sp>
          <p:nvSpPr>
            <p:cNvPr id="79" name="TextBox 78"/>
            <p:cNvSpPr txBox="1"/>
            <p:nvPr/>
          </p:nvSpPr>
          <p:spPr>
            <a:xfrm>
              <a:off x="2913523" y="3612165"/>
              <a:ext cx="691111" cy="277000"/>
            </a:xfrm>
            <a:prstGeom prst="rect">
              <a:avLst/>
            </a:prstGeom>
            <a:noFill/>
            <a:ln w="15875">
              <a:noFill/>
            </a:ln>
            <a:effectLst>
              <a:outerShdw blurRad="419100" dist="444500" dir="2700000" sx="90000" sy="90000" algn="tl" rotWithShape="0">
                <a:schemeClr val="tx1">
                  <a:lumMod val="50000"/>
                  <a:lumOff val="50000"/>
                  <a:alpha val="2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spcCol="0" rtlCol="0" anchor="ctr"/>
            <a:lstStyle>
              <a:defPPr>
                <a:defRPr lang="zh-CN"/>
              </a:defPPr>
              <a:lvl1pPr algn="ctr">
                <a:defRPr>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r>
                <a:rPr lang="zh-CN" altLang="en-US" sz="1050" dirty="0">
                  <a:solidFill>
                    <a:schemeClr val="tx1">
                      <a:lumMod val="75000"/>
                      <a:lumOff val="25000"/>
                    </a:schemeClr>
                  </a:solidFill>
                </a:rPr>
                <a:t>创新</a:t>
              </a:r>
            </a:p>
          </p:txBody>
        </p:sp>
      </p:grpSp>
      <p:grpSp>
        <p:nvGrpSpPr>
          <p:cNvPr id="57" name="组合 56"/>
          <p:cNvGrpSpPr/>
          <p:nvPr/>
        </p:nvGrpSpPr>
        <p:grpSpPr>
          <a:xfrm>
            <a:off x="6685143" y="1425164"/>
            <a:ext cx="1322064" cy="245678"/>
            <a:chOff x="6400954" y="1417091"/>
            <a:chExt cx="1644764" cy="305644"/>
          </a:xfrm>
        </p:grpSpPr>
        <p:grpSp>
          <p:nvGrpSpPr>
            <p:cNvPr id="58" name="组合 57"/>
            <p:cNvGrpSpPr/>
            <p:nvPr/>
          </p:nvGrpSpPr>
          <p:grpSpPr>
            <a:xfrm>
              <a:off x="7297674" y="1417091"/>
              <a:ext cx="305647" cy="305644"/>
              <a:chOff x="5196486" y="5946187"/>
              <a:chExt cx="305647" cy="305644"/>
            </a:xfrm>
          </p:grpSpPr>
          <p:grpSp>
            <p:nvGrpSpPr>
              <p:cNvPr id="92" name="组合 91"/>
              <p:cNvGrpSpPr/>
              <p:nvPr/>
            </p:nvGrpSpPr>
            <p:grpSpPr>
              <a:xfrm>
                <a:off x="5196486" y="5946187"/>
                <a:ext cx="305647" cy="305644"/>
                <a:chOff x="1517330" y="1125257"/>
                <a:chExt cx="2204282" cy="2204282"/>
              </a:xfrm>
            </p:grpSpPr>
            <p:sp>
              <p:nvSpPr>
                <p:cNvPr id="95" name="椭圆 94"/>
                <p:cNvSpPr/>
                <p:nvPr/>
              </p:nvSpPr>
              <p:spPr>
                <a:xfrm>
                  <a:off x="1517330" y="1125257"/>
                  <a:ext cx="2204282" cy="2204282"/>
                </a:xfrm>
                <a:prstGeom prst="ellipse">
                  <a:avLst/>
                </a:prstGeom>
                <a:gradFill>
                  <a:gsLst>
                    <a:gs pos="0">
                      <a:srgbClr val="EBEBEB"/>
                    </a:gs>
                    <a:gs pos="100000">
                      <a:srgbClr val="FEFEFE"/>
                    </a:gs>
                  </a:gsLst>
                  <a:lin ang="7530000" scaled="0"/>
                </a:gradFill>
                <a:ln w="3175">
                  <a:solidFill>
                    <a:schemeClr val="bg1"/>
                  </a:solidFill>
                </a:ln>
                <a:effectLst>
                  <a:outerShdw blurRad="165100" dist="139700" dir="7800000" sx="74000" sy="74000" algn="tr" rotWithShape="0">
                    <a:prstClr val="black">
                      <a:alpha val="5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1234440" rtl="0" eaLnBrk="1" latinLnBrk="0" hangingPunct="1">
                    <a:defRPr sz="2400" kern="1200">
                      <a:solidFill>
                        <a:schemeClr val="lt1"/>
                      </a:solidFill>
                      <a:latin typeface="+mn-lt"/>
                      <a:ea typeface="+mn-ea"/>
                      <a:cs typeface="+mn-cs"/>
                    </a:defRPr>
                  </a:lvl1pPr>
                  <a:lvl2pPr marL="617220" algn="l" defTabSz="1234440" rtl="0" eaLnBrk="1" latinLnBrk="0" hangingPunct="1">
                    <a:defRPr sz="2400" kern="1200">
                      <a:solidFill>
                        <a:schemeClr val="lt1"/>
                      </a:solidFill>
                      <a:latin typeface="+mn-lt"/>
                      <a:ea typeface="+mn-ea"/>
                      <a:cs typeface="+mn-cs"/>
                    </a:defRPr>
                  </a:lvl2pPr>
                  <a:lvl3pPr marL="1234440" algn="l" defTabSz="1234440" rtl="0" eaLnBrk="1" latinLnBrk="0" hangingPunct="1">
                    <a:defRPr sz="2400" kern="1200">
                      <a:solidFill>
                        <a:schemeClr val="lt1"/>
                      </a:solidFill>
                      <a:latin typeface="+mn-lt"/>
                      <a:ea typeface="+mn-ea"/>
                      <a:cs typeface="+mn-cs"/>
                    </a:defRPr>
                  </a:lvl3pPr>
                  <a:lvl4pPr marL="1851660" algn="l" defTabSz="1234440" rtl="0" eaLnBrk="1" latinLnBrk="0" hangingPunct="1">
                    <a:defRPr sz="2400" kern="1200">
                      <a:solidFill>
                        <a:schemeClr val="lt1"/>
                      </a:solidFill>
                      <a:latin typeface="+mn-lt"/>
                      <a:ea typeface="+mn-ea"/>
                      <a:cs typeface="+mn-cs"/>
                    </a:defRPr>
                  </a:lvl4pPr>
                  <a:lvl5pPr marL="2468880" algn="l" defTabSz="1234440" rtl="0" eaLnBrk="1" latinLnBrk="0" hangingPunct="1">
                    <a:defRPr sz="2400" kern="1200">
                      <a:solidFill>
                        <a:schemeClr val="lt1"/>
                      </a:solidFill>
                      <a:latin typeface="+mn-lt"/>
                      <a:ea typeface="+mn-ea"/>
                      <a:cs typeface="+mn-cs"/>
                    </a:defRPr>
                  </a:lvl5pPr>
                  <a:lvl6pPr marL="3086100" algn="l" defTabSz="1234440" rtl="0" eaLnBrk="1" latinLnBrk="0" hangingPunct="1">
                    <a:defRPr sz="2400" kern="1200">
                      <a:solidFill>
                        <a:schemeClr val="lt1"/>
                      </a:solidFill>
                      <a:latin typeface="+mn-lt"/>
                      <a:ea typeface="+mn-ea"/>
                      <a:cs typeface="+mn-cs"/>
                    </a:defRPr>
                  </a:lvl6pPr>
                  <a:lvl7pPr marL="3703320" algn="l" defTabSz="1234440" rtl="0" eaLnBrk="1" latinLnBrk="0" hangingPunct="1">
                    <a:defRPr sz="2400" kern="1200">
                      <a:solidFill>
                        <a:schemeClr val="lt1"/>
                      </a:solidFill>
                      <a:latin typeface="+mn-lt"/>
                      <a:ea typeface="+mn-ea"/>
                      <a:cs typeface="+mn-cs"/>
                    </a:defRPr>
                  </a:lvl7pPr>
                  <a:lvl8pPr marL="4320540" algn="l" defTabSz="1234440" rtl="0" eaLnBrk="1" latinLnBrk="0" hangingPunct="1">
                    <a:defRPr sz="2400" kern="1200">
                      <a:solidFill>
                        <a:schemeClr val="lt1"/>
                      </a:solidFill>
                      <a:latin typeface="+mn-lt"/>
                      <a:ea typeface="+mn-ea"/>
                      <a:cs typeface="+mn-cs"/>
                    </a:defRPr>
                  </a:lvl8pPr>
                  <a:lvl9pPr marL="4937760" algn="l" defTabSz="1234440" rtl="0" eaLnBrk="1" latinLnBrk="0" hangingPunct="1">
                    <a:defRPr sz="2400" kern="1200">
                      <a:solidFill>
                        <a:schemeClr val="lt1"/>
                      </a:solidFill>
                      <a:latin typeface="+mn-lt"/>
                      <a:ea typeface="+mn-ea"/>
                      <a:cs typeface="+mn-cs"/>
                    </a:defRPr>
                  </a:lvl9pPr>
                </a:lstStyle>
                <a:p>
                  <a:pPr algn="ctr"/>
                  <a:endParaRPr lang="zh-CN" altLang="en-US"/>
                </a:p>
              </p:txBody>
            </p:sp>
            <p:sp>
              <p:nvSpPr>
                <p:cNvPr id="96" name="椭圆 95"/>
                <p:cNvSpPr/>
                <p:nvPr/>
              </p:nvSpPr>
              <p:spPr>
                <a:xfrm>
                  <a:off x="1719372" y="1327298"/>
                  <a:ext cx="1800200" cy="18002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1234440" rtl="0" eaLnBrk="1" latinLnBrk="0" hangingPunct="1">
                    <a:defRPr sz="2400" kern="1200">
                      <a:solidFill>
                        <a:schemeClr val="lt1"/>
                      </a:solidFill>
                      <a:latin typeface="+mn-lt"/>
                      <a:ea typeface="+mn-ea"/>
                      <a:cs typeface="+mn-cs"/>
                    </a:defRPr>
                  </a:lvl1pPr>
                  <a:lvl2pPr marL="617220" algn="l" defTabSz="1234440" rtl="0" eaLnBrk="1" latinLnBrk="0" hangingPunct="1">
                    <a:defRPr sz="2400" kern="1200">
                      <a:solidFill>
                        <a:schemeClr val="lt1"/>
                      </a:solidFill>
                      <a:latin typeface="+mn-lt"/>
                      <a:ea typeface="+mn-ea"/>
                      <a:cs typeface="+mn-cs"/>
                    </a:defRPr>
                  </a:lvl2pPr>
                  <a:lvl3pPr marL="1234440" algn="l" defTabSz="1234440" rtl="0" eaLnBrk="1" latinLnBrk="0" hangingPunct="1">
                    <a:defRPr sz="2400" kern="1200">
                      <a:solidFill>
                        <a:schemeClr val="lt1"/>
                      </a:solidFill>
                      <a:latin typeface="+mn-lt"/>
                      <a:ea typeface="+mn-ea"/>
                      <a:cs typeface="+mn-cs"/>
                    </a:defRPr>
                  </a:lvl3pPr>
                  <a:lvl4pPr marL="1851660" algn="l" defTabSz="1234440" rtl="0" eaLnBrk="1" latinLnBrk="0" hangingPunct="1">
                    <a:defRPr sz="2400" kern="1200">
                      <a:solidFill>
                        <a:schemeClr val="lt1"/>
                      </a:solidFill>
                      <a:latin typeface="+mn-lt"/>
                      <a:ea typeface="+mn-ea"/>
                      <a:cs typeface="+mn-cs"/>
                    </a:defRPr>
                  </a:lvl4pPr>
                  <a:lvl5pPr marL="2468880" algn="l" defTabSz="1234440" rtl="0" eaLnBrk="1" latinLnBrk="0" hangingPunct="1">
                    <a:defRPr sz="2400" kern="1200">
                      <a:solidFill>
                        <a:schemeClr val="lt1"/>
                      </a:solidFill>
                      <a:latin typeface="+mn-lt"/>
                      <a:ea typeface="+mn-ea"/>
                      <a:cs typeface="+mn-cs"/>
                    </a:defRPr>
                  </a:lvl5pPr>
                  <a:lvl6pPr marL="3086100" algn="l" defTabSz="1234440" rtl="0" eaLnBrk="1" latinLnBrk="0" hangingPunct="1">
                    <a:defRPr sz="2400" kern="1200">
                      <a:solidFill>
                        <a:schemeClr val="lt1"/>
                      </a:solidFill>
                      <a:latin typeface="+mn-lt"/>
                      <a:ea typeface="+mn-ea"/>
                      <a:cs typeface="+mn-cs"/>
                    </a:defRPr>
                  </a:lvl6pPr>
                  <a:lvl7pPr marL="3703320" algn="l" defTabSz="1234440" rtl="0" eaLnBrk="1" latinLnBrk="0" hangingPunct="1">
                    <a:defRPr sz="2400" kern="1200">
                      <a:solidFill>
                        <a:schemeClr val="lt1"/>
                      </a:solidFill>
                      <a:latin typeface="+mn-lt"/>
                      <a:ea typeface="+mn-ea"/>
                      <a:cs typeface="+mn-cs"/>
                    </a:defRPr>
                  </a:lvl7pPr>
                  <a:lvl8pPr marL="4320540" algn="l" defTabSz="1234440" rtl="0" eaLnBrk="1" latinLnBrk="0" hangingPunct="1">
                    <a:defRPr sz="2400" kern="1200">
                      <a:solidFill>
                        <a:schemeClr val="lt1"/>
                      </a:solidFill>
                      <a:latin typeface="+mn-lt"/>
                      <a:ea typeface="+mn-ea"/>
                      <a:cs typeface="+mn-cs"/>
                    </a:defRPr>
                  </a:lvl8pPr>
                  <a:lvl9pPr marL="4937760" algn="l" defTabSz="1234440" rtl="0" eaLnBrk="1" latinLnBrk="0" hangingPunct="1">
                    <a:defRPr sz="2400" kern="1200">
                      <a:solidFill>
                        <a:schemeClr val="lt1"/>
                      </a:solidFill>
                      <a:latin typeface="+mn-lt"/>
                      <a:ea typeface="+mn-ea"/>
                      <a:cs typeface="+mn-cs"/>
                    </a:defRPr>
                  </a:lvl9pPr>
                </a:lstStyle>
                <a:p>
                  <a:pPr algn="ctr"/>
                  <a:endParaRPr lang="zh-CN" altLang="en-US">
                    <a:solidFill>
                      <a:schemeClr val="tx1"/>
                    </a:solidFill>
                  </a:endParaRPr>
                </a:p>
              </p:txBody>
            </p:sp>
          </p:grpSp>
          <p:sp>
            <p:nvSpPr>
              <p:cNvPr id="94" name="Freeform 44"/>
              <p:cNvSpPr>
                <a:spLocks noEditPoints="1"/>
              </p:cNvSpPr>
              <p:nvPr/>
            </p:nvSpPr>
            <p:spPr bwMode="auto">
              <a:xfrm>
                <a:off x="5276888" y="6030324"/>
                <a:ext cx="170620" cy="137369"/>
              </a:xfrm>
              <a:custGeom>
                <a:avLst/>
                <a:gdLst>
                  <a:gd name="T0" fmla="*/ 41 w 62"/>
                  <a:gd name="T1" fmla="*/ 31 h 54"/>
                  <a:gd name="T2" fmla="*/ 34 w 62"/>
                  <a:gd name="T3" fmla="*/ 23 h 54"/>
                  <a:gd name="T4" fmla="*/ 33 w 62"/>
                  <a:gd name="T5" fmla="*/ 17 h 54"/>
                  <a:gd name="T6" fmla="*/ 30 w 62"/>
                  <a:gd name="T7" fmla="*/ 20 h 54"/>
                  <a:gd name="T8" fmla="*/ 23 w 62"/>
                  <a:gd name="T9" fmla="*/ 13 h 54"/>
                  <a:gd name="T10" fmla="*/ 18 w 62"/>
                  <a:gd name="T11" fmla="*/ 17 h 54"/>
                  <a:gd name="T12" fmla="*/ 7 w 62"/>
                  <a:gd name="T13" fmla="*/ 17 h 54"/>
                  <a:gd name="T14" fmla="*/ 7 w 62"/>
                  <a:gd name="T15" fmla="*/ 23 h 54"/>
                  <a:gd name="T16" fmla="*/ 0 w 62"/>
                  <a:gd name="T17" fmla="*/ 31 h 54"/>
                  <a:gd name="T18" fmla="*/ 4 w 62"/>
                  <a:gd name="T19" fmla="*/ 36 h 54"/>
                  <a:gd name="T20" fmla="*/ 4 w 62"/>
                  <a:gd name="T21" fmla="*/ 46 h 54"/>
                  <a:gd name="T22" fmla="*/ 10 w 62"/>
                  <a:gd name="T23" fmla="*/ 47 h 54"/>
                  <a:gd name="T24" fmla="*/ 18 w 62"/>
                  <a:gd name="T25" fmla="*/ 54 h 54"/>
                  <a:gd name="T26" fmla="*/ 23 w 62"/>
                  <a:gd name="T27" fmla="*/ 50 h 54"/>
                  <a:gd name="T28" fmla="*/ 32 w 62"/>
                  <a:gd name="T29" fmla="*/ 48 h 54"/>
                  <a:gd name="T30" fmla="*/ 37 w 62"/>
                  <a:gd name="T31" fmla="*/ 46 h 54"/>
                  <a:gd name="T32" fmla="*/ 37 w 62"/>
                  <a:gd name="T33" fmla="*/ 36 h 54"/>
                  <a:gd name="T34" fmla="*/ 32 w 62"/>
                  <a:gd name="T35" fmla="*/ 38 h 54"/>
                  <a:gd name="T36" fmla="*/ 20 w 62"/>
                  <a:gd name="T37" fmla="*/ 46 h 54"/>
                  <a:gd name="T38" fmla="*/ 20 w 62"/>
                  <a:gd name="T39" fmla="*/ 21 h 54"/>
                  <a:gd name="T40" fmla="*/ 33 w 62"/>
                  <a:gd name="T41" fmla="*/ 33 h 54"/>
                  <a:gd name="T42" fmla="*/ 58 w 62"/>
                  <a:gd name="T43" fmla="*/ 35 h 54"/>
                  <a:gd name="T44" fmla="*/ 62 w 62"/>
                  <a:gd name="T45" fmla="*/ 38 h 54"/>
                  <a:gd name="T46" fmla="*/ 60 w 62"/>
                  <a:gd name="T47" fmla="*/ 41 h 54"/>
                  <a:gd name="T48" fmla="*/ 59 w 62"/>
                  <a:gd name="T49" fmla="*/ 46 h 54"/>
                  <a:gd name="T50" fmla="*/ 56 w 62"/>
                  <a:gd name="T51" fmla="*/ 47 h 54"/>
                  <a:gd name="T52" fmla="*/ 52 w 62"/>
                  <a:gd name="T53" fmla="*/ 50 h 54"/>
                  <a:gd name="T54" fmla="*/ 50 w 62"/>
                  <a:gd name="T55" fmla="*/ 48 h 54"/>
                  <a:gd name="T56" fmla="*/ 45 w 62"/>
                  <a:gd name="T57" fmla="*/ 48 h 54"/>
                  <a:gd name="T58" fmla="*/ 44 w 62"/>
                  <a:gd name="T59" fmla="*/ 45 h 54"/>
                  <a:gd name="T60" fmla="*/ 41 w 62"/>
                  <a:gd name="T61" fmla="*/ 41 h 54"/>
                  <a:gd name="T62" fmla="*/ 43 w 62"/>
                  <a:gd name="T63" fmla="*/ 39 h 54"/>
                  <a:gd name="T64" fmla="*/ 43 w 62"/>
                  <a:gd name="T65" fmla="*/ 33 h 54"/>
                  <a:gd name="T66" fmla="*/ 46 w 62"/>
                  <a:gd name="T67" fmla="*/ 33 h 54"/>
                  <a:gd name="T68" fmla="*/ 50 w 62"/>
                  <a:gd name="T69" fmla="*/ 29 h 54"/>
                  <a:gd name="T70" fmla="*/ 52 w 62"/>
                  <a:gd name="T71" fmla="*/ 31 h 54"/>
                  <a:gd name="T72" fmla="*/ 58 w 62"/>
                  <a:gd name="T73" fmla="*/ 31 h 54"/>
                  <a:gd name="T74" fmla="*/ 58 w 62"/>
                  <a:gd name="T75" fmla="*/ 35 h 54"/>
                  <a:gd name="T76" fmla="*/ 57 w 62"/>
                  <a:gd name="T77" fmla="*/ 40 h 54"/>
                  <a:gd name="T78" fmla="*/ 45 w 62"/>
                  <a:gd name="T79" fmla="*/ 40 h 54"/>
                  <a:gd name="T80" fmla="*/ 51 w 62"/>
                  <a:gd name="T81" fmla="*/ 46 h 54"/>
                  <a:gd name="T82" fmla="*/ 62 w 62"/>
                  <a:gd name="T83" fmla="*/ 12 h 54"/>
                  <a:gd name="T84" fmla="*/ 59 w 62"/>
                  <a:gd name="T85" fmla="*/ 15 h 54"/>
                  <a:gd name="T86" fmla="*/ 59 w 62"/>
                  <a:gd name="T87" fmla="*/ 22 h 54"/>
                  <a:gd name="T88" fmla="*/ 55 w 62"/>
                  <a:gd name="T89" fmla="*/ 23 h 54"/>
                  <a:gd name="T90" fmla="*/ 50 w 62"/>
                  <a:gd name="T91" fmla="*/ 28 h 54"/>
                  <a:gd name="T92" fmla="*/ 46 w 62"/>
                  <a:gd name="T93" fmla="*/ 25 h 54"/>
                  <a:gd name="T94" fmla="*/ 39 w 62"/>
                  <a:gd name="T95" fmla="*/ 25 h 54"/>
                  <a:gd name="T96" fmla="*/ 39 w 62"/>
                  <a:gd name="T97" fmla="*/ 20 h 54"/>
                  <a:gd name="T98" fmla="*/ 34 w 62"/>
                  <a:gd name="T99" fmla="*/ 15 h 54"/>
                  <a:gd name="T100" fmla="*/ 37 w 62"/>
                  <a:gd name="T101" fmla="*/ 12 h 54"/>
                  <a:gd name="T102" fmla="*/ 37 w 62"/>
                  <a:gd name="T103" fmla="*/ 5 h 54"/>
                  <a:gd name="T104" fmla="*/ 41 w 62"/>
                  <a:gd name="T105" fmla="*/ 5 h 54"/>
                  <a:gd name="T106" fmla="*/ 46 w 62"/>
                  <a:gd name="T107" fmla="*/ 0 h 54"/>
                  <a:gd name="T108" fmla="*/ 49 w 62"/>
                  <a:gd name="T109" fmla="*/ 3 h 54"/>
                  <a:gd name="T110" fmla="*/ 56 w 62"/>
                  <a:gd name="T111" fmla="*/ 3 h 54"/>
                  <a:gd name="T112" fmla="*/ 57 w 62"/>
                  <a:gd name="T113" fmla="*/ 7 h 54"/>
                  <a:gd name="T114" fmla="*/ 48 w 62"/>
                  <a:gd name="T115" fmla="*/ 22 h 54"/>
                  <a:gd name="T116" fmla="*/ 40 w 62"/>
                  <a:gd name="T117" fmla="*/ 14 h 54"/>
                  <a:gd name="T118" fmla="*/ 56 w 62"/>
                  <a:gd name="T119" fmla="*/ 1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2" h="54">
                    <a:moveTo>
                      <a:pt x="41" y="36"/>
                    </a:moveTo>
                    <a:cubicBezTo>
                      <a:pt x="41" y="31"/>
                      <a:pt x="41" y="31"/>
                      <a:pt x="41" y="31"/>
                    </a:cubicBezTo>
                    <a:cubicBezTo>
                      <a:pt x="37" y="31"/>
                      <a:pt x="37" y="31"/>
                      <a:pt x="37" y="31"/>
                    </a:cubicBezTo>
                    <a:cubicBezTo>
                      <a:pt x="37" y="28"/>
                      <a:pt x="36" y="25"/>
                      <a:pt x="34" y="23"/>
                    </a:cubicBezTo>
                    <a:cubicBezTo>
                      <a:pt x="37" y="20"/>
                      <a:pt x="37" y="20"/>
                      <a:pt x="37" y="20"/>
                    </a:cubicBezTo>
                    <a:cubicBezTo>
                      <a:pt x="33" y="17"/>
                      <a:pt x="33" y="17"/>
                      <a:pt x="33" y="17"/>
                    </a:cubicBezTo>
                    <a:cubicBezTo>
                      <a:pt x="32" y="18"/>
                      <a:pt x="32" y="18"/>
                      <a:pt x="32" y="18"/>
                    </a:cubicBezTo>
                    <a:cubicBezTo>
                      <a:pt x="30" y="20"/>
                      <a:pt x="30" y="20"/>
                      <a:pt x="30" y="20"/>
                    </a:cubicBezTo>
                    <a:cubicBezTo>
                      <a:pt x="28" y="18"/>
                      <a:pt x="26" y="17"/>
                      <a:pt x="23" y="17"/>
                    </a:cubicBezTo>
                    <a:cubicBezTo>
                      <a:pt x="23" y="13"/>
                      <a:pt x="23" y="13"/>
                      <a:pt x="23" y="13"/>
                    </a:cubicBezTo>
                    <a:cubicBezTo>
                      <a:pt x="18" y="13"/>
                      <a:pt x="18" y="13"/>
                      <a:pt x="18" y="13"/>
                    </a:cubicBezTo>
                    <a:cubicBezTo>
                      <a:pt x="18" y="17"/>
                      <a:pt x="18" y="17"/>
                      <a:pt x="18" y="17"/>
                    </a:cubicBezTo>
                    <a:cubicBezTo>
                      <a:pt x="15" y="17"/>
                      <a:pt x="12" y="18"/>
                      <a:pt x="10" y="20"/>
                    </a:cubicBezTo>
                    <a:cubicBezTo>
                      <a:pt x="7" y="17"/>
                      <a:pt x="7" y="17"/>
                      <a:pt x="7" y="17"/>
                    </a:cubicBezTo>
                    <a:cubicBezTo>
                      <a:pt x="4" y="20"/>
                      <a:pt x="4" y="20"/>
                      <a:pt x="4" y="20"/>
                    </a:cubicBezTo>
                    <a:cubicBezTo>
                      <a:pt x="7" y="23"/>
                      <a:pt x="7" y="23"/>
                      <a:pt x="7" y="23"/>
                    </a:cubicBezTo>
                    <a:cubicBezTo>
                      <a:pt x="5" y="26"/>
                      <a:pt x="4" y="28"/>
                      <a:pt x="4" y="31"/>
                    </a:cubicBezTo>
                    <a:cubicBezTo>
                      <a:pt x="0" y="31"/>
                      <a:pt x="0" y="31"/>
                      <a:pt x="0" y="31"/>
                    </a:cubicBezTo>
                    <a:cubicBezTo>
                      <a:pt x="0" y="36"/>
                      <a:pt x="0" y="36"/>
                      <a:pt x="0" y="36"/>
                    </a:cubicBezTo>
                    <a:cubicBezTo>
                      <a:pt x="4" y="36"/>
                      <a:pt x="4" y="36"/>
                      <a:pt x="4" y="36"/>
                    </a:cubicBezTo>
                    <a:cubicBezTo>
                      <a:pt x="4" y="39"/>
                      <a:pt x="5" y="41"/>
                      <a:pt x="7" y="44"/>
                    </a:cubicBezTo>
                    <a:cubicBezTo>
                      <a:pt x="4" y="46"/>
                      <a:pt x="4" y="46"/>
                      <a:pt x="4" y="46"/>
                    </a:cubicBezTo>
                    <a:cubicBezTo>
                      <a:pt x="7" y="50"/>
                      <a:pt x="7" y="50"/>
                      <a:pt x="7" y="50"/>
                    </a:cubicBezTo>
                    <a:cubicBezTo>
                      <a:pt x="10" y="47"/>
                      <a:pt x="10" y="47"/>
                      <a:pt x="10" y="47"/>
                    </a:cubicBezTo>
                    <a:cubicBezTo>
                      <a:pt x="12" y="49"/>
                      <a:pt x="15" y="50"/>
                      <a:pt x="18" y="50"/>
                    </a:cubicBezTo>
                    <a:cubicBezTo>
                      <a:pt x="18" y="54"/>
                      <a:pt x="18" y="54"/>
                      <a:pt x="18" y="54"/>
                    </a:cubicBezTo>
                    <a:cubicBezTo>
                      <a:pt x="23" y="54"/>
                      <a:pt x="23" y="54"/>
                      <a:pt x="23" y="54"/>
                    </a:cubicBezTo>
                    <a:cubicBezTo>
                      <a:pt x="23" y="50"/>
                      <a:pt x="23" y="50"/>
                      <a:pt x="23" y="50"/>
                    </a:cubicBezTo>
                    <a:cubicBezTo>
                      <a:pt x="26" y="50"/>
                      <a:pt x="28" y="49"/>
                      <a:pt x="31" y="47"/>
                    </a:cubicBezTo>
                    <a:cubicBezTo>
                      <a:pt x="32" y="48"/>
                      <a:pt x="32" y="48"/>
                      <a:pt x="32" y="48"/>
                    </a:cubicBezTo>
                    <a:cubicBezTo>
                      <a:pt x="33" y="50"/>
                      <a:pt x="33" y="50"/>
                      <a:pt x="33" y="50"/>
                    </a:cubicBezTo>
                    <a:cubicBezTo>
                      <a:pt x="37" y="46"/>
                      <a:pt x="37" y="46"/>
                      <a:pt x="37" y="46"/>
                    </a:cubicBezTo>
                    <a:cubicBezTo>
                      <a:pt x="34" y="43"/>
                      <a:pt x="34" y="43"/>
                      <a:pt x="34" y="43"/>
                    </a:cubicBezTo>
                    <a:cubicBezTo>
                      <a:pt x="36" y="41"/>
                      <a:pt x="37" y="39"/>
                      <a:pt x="37" y="36"/>
                    </a:cubicBezTo>
                    <a:cubicBezTo>
                      <a:pt x="41" y="36"/>
                      <a:pt x="41" y="36"/>
                      <a:pt x="41" y="36"/>
                    </a:cubicBezTo>
                    <a:close/>
                    <a:moveTo>
                      <a:pt x="32" y="38"/>
                    </a:moveTo>
                    <a:cubicBezTo>
                      <a:pt x="32" y="38"/>
                      <a:pt x="32" y="38"/>
                      <a:pt x="32" y="38"/>
                    </a:cubicBezTo>
                    <a:cubicBezTo>
                      <a:pt x="30" y="43"/>
                      <a:pt x="26" y="46"/>
                      <a:pt x="20" y="46"/>
                    </a:cubicBezTo>
                    <a:cubicBezTo>
                      <a:pt x="14" y="46"/>
                      <a:pt x="8" y="40"/>
                      <a:pt x="8" y="33"/>
                    </a:cubicBezTo>
                    <a:cubicBezTo>
                      <a:pt x="8" y="27"/>
                      <a:pt x="14" y="21"/>
                      <a:pt x="20" y="21"/>
                    </a:cubicBezTo>
                    <a:cubicBezTo>
                      <a:pt x="26" y="21"/>
                      <a:pt x="30" y="24"/>
                      <a:pt x="32" y="29"/>
                    </a:cubicBezTo>
                    <a:cubicBezTo>
                      <a:pt x="32" y="30"/>
                      <a:pt x="33" y="32"/>
                      <a:pt x="33" y="33"/>
                    </a:cubicBezTo>
                    <a:cubicBezTo>
                      <a:pt x="33" y="35"/>
                      <a:pt x="32" y="37"/>
                      <a:pt x="32" y="38"/>
                    </a:cubicBezTo>
                    <a:close/>
                    <a:moveTo>
                      <a:pt x="58" y="35"/>
                    </a:moveTo>
                    <a:cubicBezTo>
                      <a:pt x="59" y="36"/>
                      <a:pt x="59" y="37"/>
                      <a:pt x="60" y="38"/>
                    </a:cubicBezTo>
                    <a:cubicBezTo>
                      <a:pt x="62" y="38"/>
                      <a:pt x="62" y="38"/>
                      <a:pt x="62" y="38"/>
                    </a:cubicBezTo>
                    <a:cubicBezTo>
                      <a:pt x="62" y="41"/>
                      <a:pt x="62" y="41"/>
                      <a:pt x="62" y="41"/>
                    </a:cubicBezTo>
                    <a:cubicBezTo>
                      <a:pt x="60" y="41"/>
                      <a:pt x="60" y="41"/>
                      <a:pt x="60" y="41"/>
                    </a:cubicBezTo>
                    <a:cubicBezTo>
                      <a:pt x="59" y="42"/>
                      <a:pt x="59" y="44"/>
                      <a:pt x="58" y="45"/>
                    </a:cubicBezTo>
                    <a:cubicBezTo>
                      <a:pt x="59" y="46"/>
                      <a:pt x="59" y="46"/>
                      <a:pt x="59" y="46"/>
                    </a:cubicBezTo>
                    <a:cubicBezTo>
                      <a:pt x="58" y="48"/>
                      <a:pt x="58" y="48"/>
                      <a:pt x="58" y="48"/>
                    </a:cubicBezTo>
                    <a:cubicBezTo>
                      <a:pt x="56" y="47"/>
                      <a:pt x="56" y="47"/>
                      <a:pt x="56" y="47"/>
                    </a:cubicBezTo>
                    <a:cubicBezTo>
                      <a:pt x="55" y="47"/>
                      <a:pt x="54" y="48"/>
                      <a:pt x="52" y="48"/>
                    </a:cubicBezTo>
                    <a:cubicBezTo>
                      <a:pt x="52" y="50"/>
                      <a:pt x="52" y="50"/>
                      <a:pt x="52" y="50"/>
                    </a:cubicBezTo>
                    <a:cubicBezTo>
                      <a:pt x="50" y="50"/>
                      <a:pt x="50" y="50"/>
                      <a:pt x="50" y="50"/>
                    </a:cubicBezTo>
                    <a:cubicBezTo>
                      <a:pt x="50" y="48"/>
                      <a:pt x="50" y="48"/>
                      <a:pt x="50" y="48"/>
                    </a:cubicBezTo>
                    <a:cubicBezTo>
                      <a:pt x="49" y="48"/>
                      <a:pt x="47" y="47"/>
                      <a:pt x="46" y="47"/>
                    </a:cubicBezTo>
                    <a:cubicBezTo>
                      <a:pt x="45" y="48"/>
                      <a:pt x="45" y="48"/>
                      <a:pt x="45" y="48"/>
                    </a:cubicBezTo>
                    <a:cubicBezTo>
                      <a:pt x="43" y="46"/>
                      <a:pt x="43" y="46"/>
                      <a:pt x="43" y="46"/>
                    </a:cubicBezTo>
                    <a:cubicBezTo>
                      <a:pt x="44" y="45"/>
                      <a:pt x="44" y="45"/>
                      <a:pt x="44" y="45"/>
                    </a:cubicBezTo>
                    <a:cubicBezTo>
                      <a:pt x="43" y="44"/>
                      <a:pt x="43" y="42"/>
                      <a:pt x="43" y="41"/>
                    </a:cubicBezTo>
                    <a:cubicBezTo>
                      <a:pt x="41" y="41"/>
                      <a:pt x="41" y="41"/>
                      <a:pt x="41" y="41"/>
                    </a:cubicBezTo>
                    <a:cubicBezTo>
                      <a:pt x="41" y="39"/>
                      <a:pt x="41" y="39"/>
                      <a:pt x="41" y="39"/>
                    </a:cubicBezTo>
                    <a:cubicBezTo>
                      <a:pt x="43" y="39"/>
                      <a:pt x="43" y="39"/>
                      <a:pt x="43" y="39"/>
                    </a:cubicBezTo>
                    <a:cubicBezTo>
                      <a:pt x="43" y="37"/>
                      <a:pt x="43" y="36"/>
                      <a:pt x="44" y="35"/>
                    </a:cubicBezTo>
                    <a:cubicBezTo>
                      <a:pt x="43" y="33"/>
                      <a:pt x="43" y="33"/>
                      <a:pt x="43" y="33"/>
                    </a:cubicBezTo>
                    <a:cubicBezTo>
                      <a:pt x="45" y="32"/>
                      <a:pt x="45" y="32"/>
                      <a:pt x="45" y="32"/>
                    </a:cubicBezTo>
                    <a:cubicBezTo>
                      <a:pt x="46" y="33"/>
                      <a:pt x="46" y="33"/>
                      <a:pt x="46" y="33"/>
                    </a:cubicBezTo>
                    <a:cubicBezTo>
                      <a:pt x="47" y="32"/>
                      <a:pt x="48" y="32"/>
                      <a:pt x="50" y="31"/>
                    </a:cubicBezTo>
                    <a:cubicBezTo>
                      <a:pt x="50" y="29"/>
                      <a:pt x="50" y="29"/>
                      <a:pt x="50" y="29"/>
                    </a:cubicBezTo>
                    <a:cubicBezTo>
                      <a:pt x="52" y="29"/>
                      <a:pt x="52" y="29"/>
                      <a:pt x="52" y="29"/>
                    </a:cubicBezTo>
                    <a:cubicBezTo>
                      <a:pt x="52" y="31"/>
                      <a:pt x="52" y="31"/>
                      <a:pt x="52" y="31"/>
                    </a:cubicBezTo>
                    <a:cubicBezTo>
                      <a:pt x="54" y="32"/>
                      <a:pt x="55" y="32"/>
                      <a:pt x="56" y="33"/>
                    </a:cubicBezTo>
                    <a:cubicBezTo>
                      <a:pt x="58" y="31"/>
                      <a:pt x="58" y="31"/>
                      <a:pt x="58" y="31"/>
                    </a:cubicBezTo>
                    <a:cubicBezTo>
                      <a:pt x="59" y="33"/>
                      <a:pt x="59" y="33"/>
                      <a:pt x="59" y="33"/>
                    </a:cubicBezTo>
                    <a:cubicBezTo>
                      <a:pt x="58" y="35"/>
                      <a:pt x="58" y="35"/>
                      <a:pt x="58" y="35"/>
                    </a:cubicBezTo>
                    <a:close/>
                    <a:moveTo>
                      <a:pt x="51" y="46"/>
                    </a:moveTo>
                    <a:cubicBezTo>
                      <a:pt x="55" y="46"/>
                      <a:pt x="57" y="43"/>
                      <a:pt x="57" y="40"/>
                    </a:cubicBezTo>
                    <a:cubicBezTo>
                      <a:pt x="57" y="36"/>
                      <a:pt x="55" y="34"/>
                      <a:pt x="51" y="34"/>
                    </a:cubicBezTo>
                    <a:cubicBezTo>
                      <a:pt x="48" y="34"/>
                      <a:pt x="45" y="36"/>
                      <a:pt x="45" y="40"/>
                    </a:cubicBezTo>
                    <a:cubicBezTo>
                      <a:pt x="45" y="43"/>
                      <a:pt x="48" y="46"/>
                      <a:pt x="51" y="46"/>
                    </a:cubicBezTo>
                    <a:cubicBezTo>
                      <a:pt x="51" y="46"/>
                      <a:pt x="51" y="46"/>
                      <a:pt x="51" y="46"/>
                    </a:cubicBezTo>
                    <a:close/>
                    <a:moveTo>
                      <a:pt x="59" y="12"/>
                    </a:moveTo>
                    <a:cubicBezTo>
                      <a:pt x="62" y="12"/>
                      <a:pt x="62" y="12"/>
                      <a:pt x="62" y="12"/>
                    </a:cubicBezTo>
                    <a:cubicBezTo>
                      <a:pt x="62" y="15"/>
                      <a:pt x="62" y="15"/>
                      <a:pt x="62" y="15"/>
                    </a:cubicBezTo>
                    <a:cubicBezTo>
                      <a:pt x="59" y="15"/>
                      <a:pt x="59" y="15"/>
                      <a:pt x="59" y="15"/>
                    </a:cubicBezTo>
                    <a:cubicBezTo>
                      <a:pt x="59" y="17"/>
                      <a:pt x="58" y="19"/>
                      <a:pt x="57" y="20"/>
                    </a:cubicBezTo>
                    <a:cubicBezTo>
                      <a:pt x="59" y="22"/>
                      <a:pt x="59" y="22"/>
                      <a:pt x="59" y="22"/>
                    </a:cubicBezTo>
                    <a:cubicBezTo>
                      <a:pt x="56" y="25"/>
                      <a:pt x="56" y="25"/>
                      <a:pt x="56" y="25"/>
                    </a:cubicBezTo>
                    <a:cubicBezTo>
                      <a:pt x="55" y="23"/>
                      <a:pt x="55" y="23"/>
                      <a:pt x="55" y="23"/>
                    </a:cubicBezTo>
                    <a:cubicBezTo>
                      <a:pt x="53" y="24"/>
                      <a:pt x="51" y="25"/>
                      <a:pt x="50" y="25"/>
                    </a:cubicBezTo>
                    <a:cubicBezTo>
                      <a:pt x="50" y="28"/>
                      <a:pt x="50" y="28"/>
                      <a:pt x="50" y="28"/>
                    </a:cubicBezTo>
                    <a:cubicBezTo>
                      <a:pt x="46" y="28"/>
                      <a:pt x="46" y="28"/>
                      <a:pt x="46" y="28"/>
                    </a:cubicBezTo>
                    <a:cubicBezTo>
                      <a:pt x="46" y="25"/>
                      <a:pt x="46" y="25"/>
                      <a:pt x="46" y="25"/>
                    </a:cubicBezTo>
                    <a:cubicBezTo>
                      <a:pt x="44" y="25"/>
                      <a:pt x="43" y="24"/>
                      <a:pt x="41" y="23"/>
                    </a:cubicBezTo>
                    <a:cubicBezTo>
                      <a:pt x="39" y="25"/>
                      <a:pt x="39" y="25"/>
                      <a:pt x="39" y="25"/>
                    </a:cubicBezTo>
                    <a:cubicBezTo>
                      <a:pt x="37" y="22"/>
                      <a:pt x="37" y="22"/>
                      <a:pt x="37" y="22"/>
                    </a:cubicBezTo>
                    <a:cubicBezTo>
                      <a:pt x="39" y="20"/>
                      <a:pt x="39" y="20"/>
                      <a:pt x="39" y="20"/>
                    </a:cubicBezTo>
                    <a:cubicBezTo>
                      <a:pt x="38" y="19"/>
                      <a:pt x="37" y="17"/>
                      <a:pt x="37" y="15"/>
                    </a:cubicBezTo>
                    <a:cubicBezTo>
                      <a:pt x="34" y="15"/>
                      <a:pt x="34" y="15"/>
                      <a:pt x="34" y="15"/>
                    </a:cubicBezTo>
                    <a:cubicBezTo>
                      <a:pt x="34" y="12"/>
                      <a:pt x="34" y="12"/>
                      <a:pt x="34" y="12"/>
                    </a:cubicBezTo>
                    <a:cubicBezTo>
                      <a:pt x="37" y="12"/>
                      <a:pt x="37" y="12"/>
                      <a:pt x="37" y="12"/>
                    </a:cubicBezTo>
                    <a:cubicBezTo>
                      <a:pt x="37" y="10"/>
                      <a:pt x="38" y="9"/>
                      <a:pt x="39" y="7"/>
                    </a:cubicBezTo>
                    <a:cubicBezTo>
                      <a:pt x="37" y="5"/>
                      <a:pt x="37" y="5"/>
                      <a:pt x="37" y="5"/>
                    </a:cubicBezTo>
                    <a:cubicBezTo>
                      <a:pt x="39" y="3"/>
                      <a:pt x="39" y="3"/>
                      <a:pt x="39" y="3"/>
                    </a:cubicBezTo>
                    <a:cubicBezTo>
                      <a:pt x="41" y="5"/>
                      <a:pt x="41" y="5"/>
                      <a:pt x="41" y="5"/>
                    </a:cubicBezTo>
                    <a:cubicBezTo>
                      <a:pt x="43" y="4"/>
                      <a:pt x="44" y="3"/>
                      <a:pt x="46" y="3"/>
                    </a:cubicBezTo>
                    <a:cubicBezTo>
                      <a:pt x="46" y="0"/>
                      <a:pt x="46" y="0"/>
                      <a:pt x="46" y="0"/>
                    </a:cubicBezTo>
                    <a:cubicBezTo>
                      <a:pt x="49" y="0"/>
                      <a:pt x="49" y="0"/>
                      <a:pt x="49" y="0"/>
                    </a:cubicBezTo>
                    <a:cubicBezTo>
                      <a:pt x="49" y="3"/>
                      <a:pt x="49" y="3"/>
                      <a:pt x="49" y="3"/>
                    </a:cubicBezTo>
                    <a:cubicBezTo>
                      <a:pt x="51" y="3"/>
                      <a:pt x="53" y="4"/>
                      <a:pt x="54" y="5"/>
                    </a:cubicBezTo>
                    <a:cubicBezTo>
                      <a:pt x="56" y="3"/>
                      <a:pt x="56" y="3"/>
                      <a:pt x="56" y="3"/>
                    </a:cubicBezTo>
                    <a:cubicBezTo>
                      <a:pt x="59" y="5"/>
                      <a:pt x="59" y="5"/>
                      <a:pt x="59" y="5"/>
                    </a:cubicBezTo>
                    <a:cubicBezTo>
                      <a:pt x="57" y="7"/>
                      <a:pt x="57" y="7"/>
                      <a:pt x="57" y="7"/>
                    </a:cubicBezTo>
                    <a:cubicBezTo>
                      <a:pt x="58" y="8"/>
                      <a:pt x="59" y="10"/>
                      <a:pt x="59" y="12"/>
                    </a:cubicBezTo>
                    <a:close/>
                    <a:moveTo>
                      <a:pt x="48" y="22"/>
                    </a:moveTo>
                    <a:cubicBezTo>
                      <a:pt x="48" y="22"/>
                      <a:pt x="48" y="22"/>
                      <a:pt x="48" y="22"/>
                    </a:cubicBezTo>
                    <a:cubicBezTo>
                      <a:pt x="43" y="22"/>
                      <a:pt x="40" y="18"/>
                      <a:pt x="40" y="14"/>
                    </a:cubicBezTo>
                    <a:cubicBezTo>
                      <a:pt x="40" y="9"/>
                      <a:pt x="43" y="6"/>
                      <a:pt x="48" y="6"/>
                    </a:cubicBezTo>
                    <a:cubicBezTo>
                      <a:pt x="52" y="6"/>
                      <a:pt x="56" y="9"/>
                      <a:pt x="56" y="14"/>
                    </a:cubicBezTo>
                    <a:cubicBezTo>
                      <a:pt x="56" y="18"/>
                      <a:pt x="52" y="22"/>
                      <a:pt x="48" y="22"/>
                    </a:cubicBezTo>
                    <a:close/>
                  </a:path>
                </a:pathLst>
              </a:custGeom>
              <a:solidFill>
                <a:schemeClr val="bg1">
                  <a:lumMod val="95000"/>
                </a:schemeClr>
              </a:solidFill>
              <a:ln>
                <a:noFill/>
              </a:ln>
              <a:extLst/>
            </p:spPr>
            <p:txBody>
              <a:bodyPr vert="horz" wrap="square" lIns="81015" tIns="40507" rIns="81015" bIns="40507" numCol="1" anchor="t" anchorCtr="0" compatLnSpc="1">
                <a:prstTxWarp prst="textNoShape">
                  <a:avLst/>
                </a:prstTxWarp>
              </a:bodyPr>
              <a:lstStyle>
                <a:defPPr>
                  <a:defRPr lang="zh-CN"/>
                </a:defPPr>
                <a:lvl1pPr marL="0" algn="l" defTabSz="1234440" rtl="0" eaLnBrk="1" latinLnBrk="0" hangingPunct="1">
                  <a:defRPr sz="2400" kern="1200">
                    <a:solidFill>
                      <a:schemeClr val="tx1"/>
                    </a:solidFill>
                    <a:latin typeface="+mn-lt"/>
                    <a:ea typeface="+mn-ea"/>
                    <a:cs typeface="+mn-cs"/>
                  </a:defRPr>
                </a:lvl1pPr>
                <a:lvl2pPr marL="617220" algn="l" defTabSz="1234440" rtl="0" eaLnBrk="1" latinLnBrk="0" hangingPunct="1">
                  <a:defRPr sz="2400" kern="1200">
                    <a:solidFill>
                      <a:schemeClr val="tx1"/>
                    </a:solidFill>
                    <a:latin typeface="+mn-lt"/>
                    <a:ea typeface="+mn-ea"/>
                    <a:cs typeface="+mn-cs"/>
                  </a:defRPr>
                </a:lvl2pPr>
                <a:lvl3pPr marL="1234440" algn="l" defTabSz="1234440" rtl="0" eaLnBrk="1" latinLnBrk="0" hangingPunct="1">
                  <a:defRPr sz="2400" kern="1200">
                    <a:solidFill>
                      <a:schemeClr val="tx1"/>
                    </a:solidFill>
                    <a:latin typeface="+mn-lt"/>
                    <a:ea typeface="+mn-ea"/>
                    <a:cs typeface="+mn-cs"/>
                  </a:defRPr>
                </a:lvl3pPr>
                <a:lvl4pPr marL="1851660" algn="l" defTabSz="1234440" rtl="0" eaLnBrk="1" latinLnBrk="0" hangingPunct="1">
                  <a:defRPr sz="2400" kern="1200">
                    <a:solidFill>
                      <a:schemeClr val="tx1"/>
                    </a:solidFill>
                    <a:latin typeface="+mn-lt"/>
                    <a:ea typeface="+mn-ea"/>
                    <a:cs typeface="+mn-cs"/>
                  </a:defRPr>
                </a:lvl4pPr>
                <a:lvl5pPr marL="2468880" algn="l" defTabSz="1234440" rtl="0" eaLnBrk="1" latinLnBrk="0" hangingPunct="1">
                  <a:defRPr sz="2400" kern="1200">
                    <a:solidFill>
                      <a:schemeClr val="tx1"/>
                    </a:solidFill>
                    <a:latin typeface="+mn-lt"/>
                    <a:ea typeface="+mn-ea"/>
                    <a:cs typeface="+mn-cs"/>
                  </a:defRPr>
                </a:lvl5pPr>
                <a:lvl6pPr marL="3086100" algn="l" defTabSz="1234440" rtl="0" eaLnBrk="1" latinLnBrk="0" hangingPunct="1">
                  <a:defRPr sz="2400" kern="1200">
                    <a:solidFill>
                      <a:schemeClr val="tx1"/>
                    </a:solidFill>
                    <a:latin typeface="+mn-lt"/>
                    <a:ea typeface="+mn-ea"/>
                    <a:cs typeface="+mn-cs"/>
                  </a:defRPr>
                </a:lvl6pPr>
                <a:lvl7pPr marL="3703320" algn="l" defTabSz="1234440" rtl="0" eaLnBrk="1" latinLnBrk="0" hangingPunct="1">
                  <a:defRPr sz="2400" kern="1200">
                    <a:solidFill>
                      <a:schemeClr val="tx1"/>
                    </a:solidFill>
                    <a:latin typeface="+mn-lt"/>
                    <a:ea typeface="+mn-ea"/>
                    <a:cs typeface="+mn-cs"/>
                  </a:defRPr>
                </a:lvl7pPr>
                <a:lvl8pPr marL="4320540" algn="l" defTabSz="1234440" rtl="0" eaLnBrk="1" latinLnBrk="0" hangingPunct="1">
                  <a:defRPr sz="2400" kern="1200">
                    <a:solidFill>
                      <a:schemeClr val="tx1"/>
                    </a:solidFill>
                    <a:latin typeface="+mn-lt"/>
                    <a:ea typeface="+mn-ea"/>
                    <a:cs typeface="+mn-cs"/>
                  </a:defRPr>
                </a:lvl8pPr>
                <a:lvl9pPr marL="4937760" algn="l" defTabSz="1234440" rtl="0" eaLnBrk="1" latinLnBrk="0" hangingPunct="1">
                  <a:defRPr sz="2400" kern="1200">
                    <a:solidFill>
                      <a:schemeClr val="tx1"/>
                    </a:solidFill>
                    <a:latin typeface="+mn-lt"/>
                    <a:ea typeface="+mn-ea"/>
                    <a:cs typeface="+mn-cs"/>
                  </a:defRPr>
                </a:lvl9pPr>
              </a:lstStyle>
              <a:p>
                <a:endParaRPr lang="zh-CN" altLang="en-US"/>
              </a:p>
            </p:txBody>
          </p:sp>
        </p:grpSp>
        <p:grpSp>
          <p:nvGrpSpPr>
            <p:cNvPr id="59" name="组合 58"/>
            <p:cNvGrpSpPr/>
            <p:nvPr/>
          </p:nvGrpSpPr>
          <p:grpSpPr>
            <a:xfrm>
              <a:off x="7740071" y="1417091"/>
              <a:ext cx="305647" cy="305644"/>
              <a:chOff x="5638883" y="5946187"/>
              <a:chExt cx="305647" cy="305644"/>
            </a:xfrm>
          </p:grpSpPr>
          <p:grpSp>
            <p:nvGrpSpPr>
              <p:cNvPr id="83" name="组合 82"/>
              <p:cNvGrpSpPr/>
              <p:nvPr/>
            </p:nvGrpSpPr>
            <p:grpSpPr>
              <a:xfrm>
                <a:off x="5638883" y="5946187"/>
                <a:ext cx="305647" cy="305644"/>
                <a:chOff x="1517330" y="1125257"/>
                <a:chExt cx="2204282" cy="2204282"/>
              </a:xfrm>
            </p:grpSpPr>
            <p:sp>
              <p:nvSpPr>
                <p:cNvPr id="88" name="椭圆 87"/>
                <p:cNvSpPr/>
                <p:nvPr/>
              </p:nvSpPr>
              <p:spPr>
                <a:xfrm>
                  <a:off x="1517330" y="1125257"/>
                  <a:ext cx="2204282" cy="2204282"/>
                </a:xfrm>
                <a:prstGeom prst="ellipse">
                  <a:avLst/>
                </a:prstGeom>
                <a:gradFill>
                  <a:gsLst>
                    <a:gs pos="0">
                      <a:srgbClr val="EBEBEB"/>
                    </a:gs>
                    <a:gs pos="100000">
                      <a:srgbClr val="FEFEFE"/>
                    </a:gs>
                  </a:gsLst>
                  <a:lin ang="7530000" scaled="0"/>
                </a:gradFill>
                <a:ln w="3175">
                  <a:solidFill>
                    <a:schemeClr val="bg1"/>
                  </a:solidFill>
                </a:ln>
                <a:effectLst>
                  <a:outerShdw blurRad="165100" dist="139700" dir="7800000" sx="74000" sy="74000" algn="tr" rotWithShape="0">
                    <a:prstClr val="black">
                      <a:alpha val="5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1234440" rtl="0" eaLnBrk="1" latinLnBrk="0" hangingPunct="1">
                    <a:defRPr sz="2400" kern="1200">
                      <a:solidFill>
                        <a:schemeClr val="lt1"/>
                      </a:solidFill>
                      <a:latin typeface="+mn-lt"/>
                      <a:ea typeface="+mn-ea"/>
                      <a:cs typeface="+mn-cs"/>
                    </a:defRPr>
                  </a:lvl1pPr>
                  <a:lvl2pPr marL="617220" algn="l" defTabSz="1234440" rtl="0" eaLnBrk="1" latinLnBrk="0" hangingPunct="1">
                    <a:defRPr sz="2400" kern="1200">
                      <a:solidFill>
                        <a:schemeClr val="lt1"/>
                      </a:solidFill>
                      <a:latin typeface="+mn-lt"/>
                      <a:ea typeface="+mn-ea"/>
                      <a:cs typeface="+mn-cs"/>
                    </a:defRPr>
                  </a:lvl2pPr>
                  <a:lvl3pPr marL="1234440" algn="l" defTabSz="1234440" rtl="0" eaLnBrk="1" latinLnBrk="0" hangingPunct="1">
                    <a:defRPr sz="2400" kern="1200">
                      <a:solidFill>
                        <a:schemeClr val="lt1"/>
                      </a:solidFill>
                      <a:latin typeface="+mn-lt"/>
                      <a:ea typeface="+mn-ea"/>
                      <a:cs typeface="+mn-cs"/>
                    </a:defRPr>
                  </a:lvl3pPr>
                  <a:lvl4pPr marL="1851660" algn="l" defTabSz="1234440" rtl="0" eaLnBrk="1" latinLnBrk="0" hangingPunct="1">
                    <a:defRPr sz="2400" kern="1200">
                      <a:solidFill>
                        <a:schemeClr val="lt1"/>
                      </a:solidFill>
                      <a:latin typeface="+mn-lt"/>
                      <a:ea typeface="+mn-ea"/>
                      <a:cs typeface="+mn-cs"/>
                    </a:defRPr>
                  </a:lvl4pPr>
                  <a:lvl5pPr marL="2468880" algn="l" defTabSz="1234440" rtl="0" eaLnBrk="1" latinLnBrk="0" hangingPunct="1">
                    <a:defRPr sz="2400" kern="1200">
                      <a:solidFill>
                        <a:schemeClr val="lt1"/>
                      </a:solidFill>
                      <a:latin typeface="+mn-lt"/>
                      <a:ea typeface="+mn-ea"/>
                      <a:cs typeface="+mn-cs"/>
                    </a:defRPr>
                  </a:lvl5pPr>
                  <a:lvl6pPr marL="3086100" algn="l" defTabSz="1234440" rtl="0" eaLnBrk="1" latinLnBrk="0" hangingPunct="1">
                    <a:defRPr sz="2400" kern="1200">
                      <a:solidFill>
                        <a:schemeClr val="lt1"/>
                      </a:solidFill>
                      <a:latin typeface="+mn-lt"/>
                      <a:ea typeface="+mn-ea"/>
                      <a:cs typeface="+mn-cs"/>
                    </a:defRPr>
                  </a:lvl6pPr>
                  <a:lvl7pPr marL="3703320" algn="l" defTabSz="1234440" rtl="0" eaLnBrk="1" latinLnBrk="0" hangingPunct="1">
                    <a:defRPr sz="2400" kern="1200">
                      <a:solidFill>
                        <a:schemeClr val="lt1"/>
                      </a:solidFill>
                      <a:latin typeface="+mn-lt"/>
                      <a:ea typeface="+mn-ea"/>
                      <a:cs typeface="+mn-cs"/>
                    </a:defRPr>
                  </a:lvl7pPr>
                  <a:lvl8pPr marL="4320540" algn="l" defTabSz="1234440" rtl="0" eaLnBrk="1" latinLnBrk="0" hangingPunct="1">
                    <a:defRPr sz="2400" kern="1200">
                      <a:solidFill>
                        <a:schemeClr val="lt1"/>
                      </a:solidFill>
                      <a:latin typeface="+mn-lt"/>
                      <a:ea typeface="+mn-ea"/>
                      <a:cs typeface="+mn-cs"/>
                    </a:defRPr>
                  </a:lvl8pPr>
                  <a:lvl9pPr marL="4937760" algn="l" defTabSz="1234440" rtl="0" eaLnBrk="1" latinLnBrk="0" hangingPunct="1">
                    <a:defRPr sz="2400" kern="1200">
                      <a:solidFill>
                        <a:schemeClr val="lt1"/>
                      </a:solidFill>
                      <a:latin typeface="+mn-lt"/>
                      <a:ea typeface="+mn-ea"/>
                      <a:cs typeface="+mn-cs"/>
                    </a:defRPr>
                  </a:lvl9pPr>
                </a:lstStyle>
                <a:p>
                  <a:pPr algn="ctr"/>
                  <a:endParaRPr lang="zh-CN" altLang="en-US"/>
                </a:p>
              </p:txBody>
            </p:sp>
            <p:sp>
              <p:nvSpPr>
                <p:cNvPr id="91" name="椭圆 90"/>
                <p:cNvSpPr/>
                <p:nvPr/>
              </p:nvSpPr>
              <p:spPr>
                <a:xfrm>
                  <a:off x="1719372" y="1327298"/>
                  <a:ext cx="1800200" cy="18002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1234440" rtl="0" eaLnBrk="1" latinLnBrk="0" hangingPunct="1">
                    <a:defRPr sz="2400" kern="1200">
                      <a:solidFill>
                        <a:schemeClr val="lt1"/>
                      </a:solidFill>
                      <a:latin typeface="+mn-lt"/>
                      <a:ea typeface="+mn-ea"/>
                      <a:cs typeface="+mn-cs"/>
                    </a:defRPr>
                  </a:lvl1pPr>
                  <a:lvl2pPr marL="617220" algn="l" defTabSz="1234440" rtl="0" eaLnBrk="1" latinLnBrk="0" hangingPunct="1">
                    <a:defRPr sz="2400" kern="1200">
                      <a:solidFill>
                        <a:schemeClr val="lt1"/>
                      </a:solidFill>
                      <a:latin typeface="+mn-lt"/>
                      <a:ea typeface="+mn-ea"/>
                      <a:cs typeface="+mn-cs"/>
                    </a:defRPr>
                  </a:lvl2pPr>
                  <a:lvl3pPr marL="1234440" algn="l" defTabSz="1234440" rtl="0" eaLnBrk="1" latinLnBrk="0" hangingPunct="1">
                    <a:defRPr sz="2400" kern="1200">
                      <a:solidFill>
                        <a:schemeClr val="lt1"/>
                      </a:solidFill>
                      <a:latin typeface="+mn-lt"/>
                      <a:ea typeface="+mn-ea"/>
                      <a:cs typeface="+mn-cs"/>
                    </a:defRPr>
                  </a:lvl3pPr>
                  <a:lvl4pPr marL="1851660" algn="l" defTabSz="1234440" rtl="0" eaLnBrk="1" latinLnBrk="0" hangingPunct="1">
                    <a:defRPr sz="2400" kern="1200">
                      <a:solidFill>
                        <a:schemeClr val="lt1"/>
                      </a:solidFill>
                      <a:latin typeface="+mn-lt"/>
                      <a:ea typeface="+mn-ea"/>
                      <a:cs typeface="+mn-cs"/>
                    </a:defRPr>
                  </a:lvl4pPr>
                  <a:lvl5pPr marL="2468880" algn="l" defTabSz="1234440" rtl="0" eaLnBrk="1" latinLnBrk="0" hangingPunct="1">
                    <a:defRPr sz="2400" kern="1200">
                      <a:solidFill>
                        <a:schemeClr val="lt1"/>
                      </a:solidFill>
                      <a:latin typeface="+mn-lt"/>
                      <a:ea typeface="+mn-ea"/>
                      <a:cs typeface="+mn-cs"/>
                    </a:defRPr>
                  </a:lvl5pPr>
                  <a:lvl6pPr marL="3086100" algn="l" defTabSz="1234440" rtl="0" eaLnBrk="1" latinLnBrk="0" hangingPunct="1">
                    <a:defRPr sz="2400" kern="1200">
                      <a:solidFill>
                        <a:schemeClr val="lt1"/>
                      </a:solidFill>
                      <a:latin typeface="+mn-lt"/>
                      <a:ea typeface="+mn-ea"/>
                      <a:cs typeface="+mn-cs"/>
                    </a:defRPr>
                  </a:lvl6pPr>
                  <a:lvl7pPr marL="3703320" algn="l" defTabSz="1234440" rtl="0" eaLnBrk="1" latinLnBrk="0" hangingPunct="1">
                    <a:defRPr sz="2400" kern="1200">
                      <a:solidFill>
                        <a:schemeClr val="lt1"/>
                      </a:solidFill>
                      <a:latin typeface="+mn-lt"/>
                      <a:ea typeface="+mn-ea"/>
                      <a:cs typeface="+mn-cs"/>
                    </a:defRPr>
                  </a:lvl7pPr>
                  <a:lvl8pPr marL="4320540" algn="l" defTabSz="1234440" rtl="0" eaLnBrk="1" latinLnBrk="0" hangingPunct="1">
                    <a:defRPr sz="2400" kern="1200">
                      <a:solidFill>
                        <a:schemeClr val="lt1"/>
                      </a:solidFill>
                      <a:latin typeface="+mn-lt"/>
                      <a:ea typeface="+mn-ea"/>
                      <a:cs typeface="+mn-cs"/>
                    </a:defRPr>
                  </a:lvl8pPr>
                  <a:lvl9pPr marL="4937760" algn="l" defTabSz="1234440" rtl="0" eaLnBrk="1" latinLnBrk="0" hangingPunct="1">
                    <a:defRPr sz="2400" kern="1200">
                      <a:solidFill>
                        <a:schemeClr val="lt1"/>
                      </a:solidFill>
                      <a:latin typeface="+mn-lt"/>
                      <a:ea typeface="+mn-ea"/>
                      <a:cs typeface="+mn-cs"/>
                    </a:defRPr>
                  </a:lvl9pPr>
                </a:lstStyle>
                <a:p>
                  <a:pPr algn="ctr"/>
                  <a:endParaRPr lang="zh-CN" altLang="en-US">
                    <a:solidFill>
                      <a:schemeClr val="tx1"/>
                    </a:solidFill>
                  </a:endParaRPr>
                </a:p>
              </p:txBody>
            </p:sp>
          </p:grpSp>
          <p:sp>
            <p:nvSpPr>
              <p:cNvPr id="86" name="Freeform 6"/>
              <p:cNvSpPr>
                <a:spLocks noEditPoints="1"/>
              </p:cNvSpPr>
              <p:nvPr/>
            </p:nvSpPr>
            <p:spPr bwMode="auto">
              <a:xfrm>
                <a:off x="5694390" y="6035130"/>
                <a:ext cx="194632" cy="113061"/>
              </a:xfrm>
              <a:custGeom>
                <a:avLst/>
                <a:gdLst>
                  <a:gd name="T0" fmla="*/ 107 w 165"/>
                  <a:gd name="T1" fmla="*/ 104 h 104"/>
                  <a:gd name="T2" fmla="*/ 124 w 165"/>
                  <a:gd name="T3" fmla="*/ 104 h 104"/>
                  <a:gd name="T4" fmla="*/ 124 w 165"/>
                  <a:gd name="T5" fmla="*/ 45 h 104"/>
                  <a:gd name="T6" fmla="*/ 107 w 165"/>
                  <a:gd name="T7" fmla="*/ 61 h 104"/>
                  <a:gd name="T8" fmla="*/ 107 w 165"/>
                  <a:gd name="T9" fmla="*/ 104 h 104"/>
                  <a:gd name="T10" fmla="*/ 132 w 165"/>
                  <a:gd name="T11" fmla="*/ 104 h 104"/>
                  <a:gd name="T12" fmla="*/ 149 w 165"/>
                  <a:gd name="T13" fmla="*/ 104 h 104"/>
                  <a:gd name="T14" fmla="*/ 149 w 165"/>
                  <a:gd name="T15" fmla="*/ 22 h 104"/>
                  <a:gd name="T16" fmla="*/ 132 w 165"/>
                  <a:gd name="T17" fmla="*/ 38 h 104"/>
                  <a:gd name="T18" fmla="*/ 132 w 165"/>
                  <a:gd name="T19" fmla="*/ 104 h 104"/>
                  <a:gd name="T20" fmla="*/ 161 w 165"/>
                  <a:gd name="T21" fmla="*/ 0 h 104"/>
                  <a:gd name="T22" fmla="*/ 164 w 165"/>
                  <a:gd name="T23" fmla="*/ 4 h 104"/>
                  <a:gd name="T24" fmla="*/ 164 w 165"/>
                  <a:gd name="T25" fmla="*/ 5 h 104"/>
                  <a:gd name="T26" fmla="*/ 161 w 165"/>
                  <a:gd name="T27" fmla="*/ 15 h 104"/>
                  <a:gd name="T28" fmla="*/ 161 w 165"/>
                  <a:gd name="T29" fmla="*/ 16 h 104"/>
                  <a:gd name="T30" fmla="*/ 156 w 165"/>
                  <a:gd name="T31" fmla="*/ 17 h 104"/>
                  <a:gd name="T32" fmla="*/ 155 w 165"/>
                  <a:gd name="T33" fmla="*/ 17 h 104"/>
                  <a:gd name="T34" fmla="*/ 153 w 165"/>
                  <a:gd name="T35" fmla="*/ 14 h 104"/>
                  <a:gd name="T36" fmla="*/ 103 w 165"/>
                  <a:gd name="T37" fmla="*/ 61 h 104"/>
                  <a:gd name="T38" fmla="*/ 87 w 165"/>
                  <a:gd name="T39" fmla="*/ 44 h 104"/>
                  <a:gd name="T40" fmla="*/ 74 w 165"/>
                  <a:gd name="T41" fmla="*/ 30 h 104"/>
                  <a:gd name="T42" fmla="*/ 3 w 165"/>
                  <a:gd name="T43" fmla="*/ 96 h 104"/>
                  <a:gd name="T44" fmla="*/ 0 w 165"/>
                  <a:gd name="T45" fmla="*/ 93 h 104"/>
                  <a:gd name="T46" fmla="*/ 74 w 165"/>
                  <a:gd name="T47" fmla="*/ 24 h 104"/>
                  <a:gd name="T48" fmla="*/ 87 w 165"/>
                  <a:gd name="T49" fmla="*/ 37 h 104"/>
                  <a:gd name="T50" fmla="*/ 103 w 165"/>
                  <a:gd name="T51" fmla="*/ 55 h 104"/>
                  <a:gd name="T52" fmla="*/ 150 w 165"/>
                  <a:gd name="T53" fmla="*/ 11 h 104"/>
                  <a:gd name="T54" fmla="*/ 148 w 165"/>
                  <a:gd name="T55" fmla="*/ 9 h 104"/>
                  <a:gd name="T56" fmla="*/ 147 w 165"/>
                  <a:gd name="T57" fmla="*/ 8 h 104"/>
                  <a:gd name="T58" fmla="*/ 149 w 165"/>
                  <a:gd name="T59" fmla="*/ 3 h 104"/>
                  <a:gd name="T60" fmla="*/ 150 w 165"/>
                  <a:gd name="T61" fmla="*/ 3 h 104"/>
                  <a:gd name="T62" fmla="*/ 160 w 165"/>
                  <a:gd name="T63" fmla="*/ 1 h 104"/>
                  <a:gd name="T64" fmla="*/ 161 w 165"/>
                  <a:gd name="T65" fmla="*/ 0 h 104"/>
                  <a:gd name="T66" fmla="*/ 7 w 165"/>
                  <a:gd name="T67" fmla="*/ 104 h 104"/>
                  <a:gd name="T68" fmla="*/ 24 w 165"/>
                  <a:gd name="T69" fmla="*/ 104 h 104"/>
                  <a:gd name="T70" fmla="*/ 24 w 165"/>
                  <a:gd name="T71" fmla="*/ 81 h 104"/>
                  <a:gd name="T72" fmla="*/ 7 w 165"/>
                  <a:gd name="T73" fmla="*/ 97 h 104"/>
                  <a:gd name="T74" fmla="*/ 7 w 165"/>
                  <a:gd name="T75" fmla="*/ 104 h 104"/>
                  <a:gd name="T76" fmla="*/ 32 w 165"/>
                  <a:gd name="T77" fmla="*/ 104 h 104"/>
                  <a:gd name="T78" fmla="*/ 49 w 165"/>
                  <a:gd name="T79" fmla="*/ 104 h 104"/>
                  <a:gd name="T80" fmla="*/ 49 w 165"/>
                  <a:gd name="T81" fmla="*/ 58 h 104"/>
                  <a:gd name="T82" fmla="*/ 32 w 165"/>
                  <a:gd name="T83" fmla="*/ 74 h 104"/>
                  <a:gd name="T84" fmla="*/ 32 w 165"/>
                  <a:gd name="T85" fmla="*/ 104 h 104"/>
                  <a:gd name="T86" fmla="*/ 57 w 165"/>
                  <a:gd name="T87" fmla="*/ 50 h 104"/>
                  <a:gd name="T88" fmla="*/ 57 w 165"/>
                  <a:gd name="T89" fmla="*/ 104 h 104"/>
                  <a:gd name="T90" fmla="*/ 74 w 165"/>
                  <a:gd name="T91" fmla="*/ 104 h 104"/>
                  <a:gd name="T92" fmla="*/ 74 w 165"/>
                  <a:gd name="T93" fmla="*/ 34 h 104"/>
                  <a:gd name="T94" fmla="*/ 74 w 165"/>
                  <a:gd name="T95" fmla="*/ 34 h 104"/>
                  <a:gd name="T96" fmla="*/ 57 w 165"/>
                  <a:gd name="T97" fmla="*/ 50 h 104"/>
                  <a:gd name="T98" fmla="*/ 82 w 165"/>
                  <a:gd name="T99" fmla="*/ 43 h 104"/>
                  <a:gd name="T100" fmla="*/ 82 w 165"/>
                  <a:gd name="T101" fmla="*/ 104 h 104"/>
                  <a:gd name="T102" fmla="*/ 87 w 165"/>
                  <a:gd name="T103" fmla="*/ 104 h 104"/>
                  <a:gd name="T104" fmla="*/ 99 w 165"/>
                  <a:gd name="T105" fmla="*/ 104 h 104"/>
                  <a:gd name="T106" fmla="*/ 99 w 165"/>
                  <a:gd name="T107" fmla="*/ 61 h 104"/>
                  <a:gd name="T108" fmla="*/ 87 w 165"/>
                  <a:gd name="T109" fmla="*/ 48 h 104"/>
                  <a:gd name="T110" fmla="*/ 82 w 165"/>
                  <a:gd name="T111" fmla="*/ 43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5" h="104">
                    <a:moveTo>
                      <a:pt x="107" y="104"/>
                    </a:moveTo>
                    <a:cubicBezTo>
                      <a:pt x="124" y="104"/>
                      <a:pt x="124" y="104"/>
                      <a:pt x="124" y="104"/>
                    </a:cubicBezTo>
                    <a:cubicBezTo>
                      <a:pt x="124" y="45"/>
                      <a:pt x="124" y="45"/>
                      <a:pt x="124" y="45"/>
                    </a:cubicBezTo>
                    <a:cubicBezTo>
                      <a:pt x="107" y="61"/>
                      <a:pt x="107" y="61"/>
                      <a:pt x="107" y="61"/>
                    </a:cubicBezTo>
                    <a:cubicBezTo>
                      <a:pt x="107" y="104"/>
                      <a:pt x="107" y="104"/>
                      <a:pt x="107" y="104"/>
                    </a:cubicBezTo>
                    <a:close/>
                    <a:moveTo>
                      <a:pt x="132" y="104"/>
                    </a:moveTo>
                    <a:cubicBezTo>
                      <a:pt x="149" y="104"/>
                      <a:pt x="149" y="104"/>
                      <a:pt x="149" y="104"/>
                    </a:cubicBezTo>
                    <a:cubicBezTo>
                      <a:pt x="149" y="22"/>
                      <a:pt x="149" y="22"/>
                      <a:pt x="149" y="22"/>
                    </a:cubicBezTo>
                    <a:cubicBezTo>
                      <a:pt x="132" y="38"/>
                      <a:pt x="132" y="38"/>
                      <a:pt x="132" y="38"/>
                    </a:cubicBezTo>
                    <a:cubicBezTo>
                      <a:pt x="132" y="104"/>
                      <a:pt x="132" y="104"/>
                      <a:pt x="132" y="104"/>
                    </a:cubicBezTo>
                    <a:close/>
                    <a:moveTo>
                      <a:pt x="161" y="0"/>
                    </a:moveTo>
                    <a:cubicBezTo>
                      <a:pt x="164" y="0"/>
                      <a:pt x="165" y="2"/>
                      <a:pt x="164" y="4"/>
                    </a:cubicBezTo>
                    <a:cubicBezTo>
                      <a:pt x="164" y="5"/>
                      <a:pt x="164" y="5"/>
                      <a:pt x="164" y="5"/>
                    </a:cubicBezTo>
                    <a:cubicBezTo>
                      <a:pt x="163" y="8"/>
                      <a:pt x="162" y="12"/>
                      <a:pt x="161" y="15"/>
                    </a:cubicBezTo>
                    <a:cubicBezTo>
                      <a:pt x="161" y="16"/>
                      <a:pt x="161" y="16"/>
                      <a:pt x="161" y="16"/>
                    </a:cubicBezTo>
                    <a:cubicBezTo>
                      <a:pt x="160" y="19"/>
                      <a:pt x="158" y="19"/>
                      <a:pt x="156" y="17"/>
                    </a:cubicBezTo>
                    <a:cubicBezTo>
                      <a:pt x="155" y="17"/>
                      <a:pt x="155" y="17"/>
                      <a:pt x="155" y="17"/>
                    </a:cubicBezTo>
                    <a:cubicBezTo>
                      <a:pt x="154" y="16"/>
                      <a:pt x="154" y="15"/>
                      <a:pt x="153" y="14"/>
                    </a:cubicBezTo>
                    <a:cubicBezTo>
                      <a:pt x="103" y="61"/>
                      <a:pt x="103" y="61"/>
                      <a:pt x="103" y="61"/>
                    </a:cubicBezTo>
                    <a:cubicBezTo>
                      <a:pt x="87" y="44"/>
                      <a:pt x="87" y="44"/>
                      <a:pt x="87" y="44"/>
                    </a:cubicBezTo>
                    <a:cubicBezTo>
                      <a:pt x="74" y="30"/>
                      <a:pt x="74" y="30"/>
                      <a:pt x="74" y="30"/>
                    </a:cubicBezTo>
                    <a:cubicBezTo>
                      <a:pt x="3" y="96"/>
                      <a:pt x="3" y="96"/>
                      <a:pt x="3" y="96"/>
                    </a:cubicBezTo>
                    <a:cubicBezTo>
                      <a:pt x="0" y="93"/>
                      <a:pt x="0" y="93"/>
                      <a:pt x="0" y="93"/>
                    </a:cubicBezTo>
                    <a:cubicBezTo>
                      <a:pt x="74" y="24"/>
                      <a:pt x="74" y="24"/>
                      <a:pt x="74" y="24"/>
                    </a:cubicBezTo>
                    <a:cubicBezTo>
                      <a:pt x="87" y="37"/>
                      <a:pt x="87" y="37"/>
                      <a:pt x="87" y="37"/>
                    </a:cubicBezTo>
                    <a:cubicBezTo>
                      <a:pt x="103" y="55"/>
                      <a:pt x="103" y="55"/>
                      <a:pt x="103" y="55"/>
                    </a:cubicBezTo>
                    <a:cubicBezTo>
                      <a:pt x="150" y="11"/>
                      <a:pt x="150" y="11"/>
                      <a:pt x="150" y="11"/>
                    </a:cubicBezTo>
                    <a:cubicBezTo>
                      <a:pt x="149" y="10"/>
                      <a:pt x="148" y="9"/>
                      <a:pt x="148" y="9"/>
                    </a:cubicBezTo>
                    <a:cubicBezTo>
                      <a:pt x="147" y="8"/>
                      <a:pt x="147" y="8"/>
                      <a:pt x="147" y="8"/>
                    </a:cubicBezTo>
                    <a:cubicBezTo>
                      <a:pt x="145" y="6"/>
                      <a:pt x="146" y="4"/>
                      <a:pt x="149" y="3"/>
                    </a:cubicBezTo>
                    <a:cubicBezTo>
                      <a:pt x="150" y="3"/>
                      <a:pt x="150" y="3"/>
                      <a:pt x="150" y="3"/>
                    </a:cubicBezTo>
                    <a:cubicBezTo>
                      <a:pt x="152" y="2"/>
                      <a:pt x="157" y="1"/>
                      <a:pt x="160" y="1"/>
                    </a:cubicBezTo>
                    <a:cubicBezTo>
                      <a:pt x="161" y="0"/>
                      <a:pt x="161" y="0"/>
                      <a:pt x="161" y="0"/>
                    </a:cubicBezTo>
                    <a:close/>
                    <a:moveTo>
                      <a:pt x="7" y="104"/>
                    </a:moveTo>
                    <a:cubicBezTo>
                      <a:pt x="24" y="104"/>
                      <a:pt x="24" y="104"/>
                      <a:pt x="24" y="104"/>
                    </a:cubicBezTo>
                    <a:cubicBezTo>
                      <a:pt x="24" y="81"/>
                      <a:pt x="24" y="81"/>
                      <a:pt x="24" y="81"/>
                    </a:cubicBezTo>
                    <a:cubicBezTo>
                      <a:pt x="7" y="97"/>
                      <a:pt x="7" y="97"/>
                      <a:pt x="7" y="97"/>
                    </a:cubicBezTo>
                    <a:cubicBezTo>
                      <a:pt x="7" y="104"/>
                      <a:pt x="7" y="104"/>
                      <a:pt x="7" y="104"/>
                    </a:cubicBezTo>
                    <a:close/>
                    <a:moveTo>
                      <a:pt x="32" y="104"/>
                    </a:moveTo>
                    <a:cubicBezTo>
                      <a:pt x="49" y="104"/>
                      <a:pt x="49" y="104"/>
                      <a:pt x="49" y="104"/>
                    </a:cubicBezTo>
                    <a:cubicBezTo>
                      <a:pt x="49" y="58"/>
                      <a:pt x="49" y="58"/>
                      <a:pt x="49" y="58"/>
                    </a:cubicBezTo>
                    <a:cubicBezTo>
                      <a:pt x="32" y="74"/>
                      <a:pt x="32" y="74"/>
                      <a:pt x="32" y="74"/>
                    </a:cubicBezTo>
                    <a:cubicBezTo>
                      <a:pt x="32" y="104"/>
                      <a:pt x="32" y="104"/>
                      <a:pt x="32" y="104"/>
                    </a:cubicBezTo>
                    <a:close/>
                    <a:moveTo>
                      <a:pt x="57" y="50"/>
                    </a:moveTo>
                    <a:cubicBezTo>
                      <a:pt x="57" y="104"/>
                      <a:pt x="57" y="104"/>
                      <a:pt x="57" y="104"/>
                    </a:cubicBezTo>
                    <a:cubicBezTo>
                      <a:pt x="74" y="104"/>
                      <a:pt x="74" y="104"/>
                      <a:pt x="74" y="104"/>
                    </a:cubicBezTo>
                    <a:cubicBezTo>
                      <a:pt x="74" y="34"/>
                      <a:pt x="74" y="34"/>
                      <a:pt x="74" y="34"/>
                    </a:cubicBezTo>
                    <a:cubicBezTo>
                      <a:pt x="74" y="34"/>
                      <a:pt x="74" y="34"/>
                      <a:pt x="74" y="34"/>
                    </a:cubicBezTo>
                    <a:cubicBezTo>
                      <a:pt x="57" y="50"/>
                      <a:pt x="57" y="50"/>
                      <a:pt x="57" y="50"/>
                    </a:cubicBezTo>
                    <a:close/>
                    <a:moveTo>
                      <a:pt x="82" y="43"/>
                    </a:moveTo>
                    <a:cubicBezTo>
                      <a:pt x="82" y="104"/>
                      <a:pt x="82" y="104"/>
                      <a:pt x="82" y="104"/>
                    </a:cubicBezTo>
                    <a:cubicBezTo>
                      <a:pt x="87" y="104"/>
                      <a:pt x="87" y="104"/>
                      <a:pt x="87" y="104"/>
                    </a:cubicBezTo>
                    <a:cubicBezTo>
                      <a:pt x="99" y="104"/>
                      <a:pt x="99" y="104"/>
                      <a:pt x="99" y="104"/>
                    </a:cubicBezTo>
                    <a:cubicBezTo>
                      <a:pt x="99" y="61"/>
                      <a:pt x="99" y="61"/>
                      <a:pt x="99" y="61"/>
                    </a:cubicBezTo>
                    <a:cubicBezTo>
                      <a:pt x="87" y="48"/>
                      <a:pt x="87" y="48"/>
                      <a:pt x="87" y="48"/>
                    </a:cubicBezTo>
                    <a:lnTo>
                      <a:pt x="82" y="43"/>
                    </a:lnTo>
                    <a:close/>
                  </a:path>
                </a:pathLst>
              </a:custGeom>
              <a:solidFill>
                <a:schemeClr val="bg1">
                  <a:lumMod val="95000"/>
                </a:schemeClr>
              </a:solidFill>
              <a:ln>
                <a:noFill/>
              </a:ln>
              <a:extLst/>
            </p:spPr>
            <p:txBody>
              <a:bodyPr vert="horz" wrap="square" lIns="91440" tIns="45720" rIns="91440" bIns="45720" numCol="1" anchor="t" anchorCtr="0" compatLnSpc="1">
                <a:prstTxWarp prst="textNoShape">
                  <a:avLst/>
                </a:prstTxWarp>
              </a:bodyPr>
              <a:lstStyle>
                <a:defPPr>
                  <a:defRPr lang="zh-CN"/>
                </a:defPPr>
                <a:lvl1pPr marL="0" algn="l" defTabSz="1234440" rtl="0" eaLnBrk="1" latinLnBrk="0" hangingPunct="1">
                  <a:defRPr sz="2400" kern="1200">
                    <a:solidFill>
                      <a:schemeClr val="tx1"/>
                    </a:solidFill>
                    <a:latin typeface="+mn-lt"/>
                    <a:ea typeface="+mn-ea"/>
                    <a:cs typeface="+mn-cs"/>
                  </a:defRPr>
                </a:lvl1pPr>
                <a:lvl2pPr marL="617220" algn="l" defTabSz="1234440" rtl="0" eaLnBrk="1" latinLnBrk="0" hangingPunct="1">
                  <a:defRPr sz="2400" kern="1200">
                    <a:solidFill>
                      <a:schemeClr val="tx1"/>
                    </a:solidFill>
                    <a:latin typeface="+mn-lt"/>
                    <a:ea typeface="+mn-ea"/>
                    <a:cs typeface="+mn-cs"/>
                  </a:defRPr>
                </a:lvl2pPr>
                <a:lvl3pPr marL="1234440" algn="l" defTabSz="1234440" rtl="0" eaLnBrk="1" latinLnBrk="0" hangingPunct="1">
                  <a:defRPr sz="2400" kern="1200">
                    <a:solidFill>
                      <a:schemeClr val="tx1"/>
                    </a:solidFill>
                    <a:latin typeface="+mn-lt"/>
                    <a:ea typeface="+mn-ea"/>
                    <a:cs typeface="+mn-cs"/>
                  </a:defRPr>
                </a:lvl3pPr>
                <a:lvl4pPr marL="1851660" algn="l" defTabSz="1234440" rtl="0" eaLnBrk="1" latinLnBrk="0" hangingPunct="1">
                  <a:defRPr sz="2400" kern="1200">
                    <a:solidFill>
                      <a:schemeClr val="tx1"/>
                    </a:solidFill>
                    <a:latin typeface="+mn-lt"/>
                    <a:ea typeface="+mn-ea"/>
                    <a:cs typeface="+mn-cs"/>
                  </a:defRPr>
                </a:lvl4pPr>
                <a:lvl5pPr marL="2468880" algn="l" defTabSz="1234440" rtl="0" eaLnBrk="1" latinLnBrk="0" hangingPunct="1">
                  <a:defRPr sz="2400" kern="1200">
                    <a:solidFill>
                      <a:schemeClr val="tx1"/>
                    </a:solidFill>
                    <a:latin typeface="+mn-lt"/>
                    <a:ea typeface="+mn-ea"/>
                    <a:cs typeface="+mn-cs"/>
                  </a:defRPr>
                </a:lvl5pPr>
                <a:lvl6pPr marL="3086100" algn="l" defTabSz="1234440" rtl="0" eaLnBrk="1" latinLnBrk="0" hangingPunct="1">
                  <a:defRPr sz="2400" kern="1200">
                    <a:solidFill>
                      <a:schemeClr val="tx1"/>
                    </a:solidFill>
                    <a:latin typeface="+mn-lt"/>
                    <a:ea typeface="+mn-ea"/>
                    <a:cs typeface="+mn-cs"/>
                  </a:defRPr>
                </a:lvl6pPr>
                <a:lvl7pPr marL="3703320" algn="l" defTabSz="1234440" rtl="0" eaLnBrk="1" latinLnBrk="0" hangingPunct="1">
                  <a:defRPr sz="2400" kern="1200">
                    <a:solidFill>
                      <a:schemeClr val="tx1"/>
                    </a:solidFill>
                    <a:latin typeface="+mn-lt"/>
                    <a:ea typeface="+mn-ea"/>
                    <a:cs typeface="+mn-cs"/>
                  </a:defRPr>
                </a:lvl7pPr>
                <a:lvl8pPr marL="4320540" algn="l" defTabSz="1234440" rtl="0" eaLnBrk="1" latinLnBrk="0" hangingPunct="1">
                  <a:defRPr sz="2400" kern="1200">
                    <a:solidFill>
                      <a:schemeClr val="tx1"/>
                    </a:solidFill>
                    <a:latin typeface="+mn-lt"/>
                    <a:ea typeface="+mn-ea"/>
                    <a:cs typeface="+mn-cs"/>
                  </a:defRPr>
                </a:lvl8pPr>
                <a:lvl9pPr marL="4937760" algn="l" defTabSz="1234440" rtl="0" eaLnBrk="1" latinLnBrk="0" hangingPunct="1">
                  <a:defRPr sz="2400" kern="1200">
                    <a:solidFill>
                      <a:schemeClr val="tx1"/>
                    </a:solidFill>
                    <a:latin typeface="+mn-lt"/>
                    <a:ea typeface="+mn-ea"/>
                    <a:cs typeface="+mn-cs"/>
                  </a:defRPr>
                </a:lvl9pPr>
              </a:lstStyle>
              <a:p>
                <a:endParaRPr lang="zh-CN" altLang="en-US"/>
              </a:p>
            </p:txBody>
          </p:sp>
        </p:grpSp>
        <p:grpSp>
          <p:nvGrpSpPr>
            <p:cNvPr id="60" name="组合 59"/>
            <p:cNvGrpSpPr/>
            <p:nvPr/>
          </p:nvGrpSpPr>
          <p:grpSpPr>
            <a:xfrm>
              <a:off x="6400954" y="1417091"/>
              <a:ext cx="305647" cy="305644"/>
              <a:chOff x="4299766" y="5946187"/>
              <a:chExt cx="305647" cy="305644"/>
            </a:xfrm>
          </p:grpSpPr>
          <p:grpSp>
            <p:nvGrpSpPr>
              <p:cNvPr id="78" name="组合 77"/>
              <p:cNvGrpSpPr/>
              <p:nvPr/>
            </p:nvGrpSpPr>
            <p:grpSpPr>
              <a:xfrm>
                <a:off x="4299766" y="5946187"/>
                <a:ext cx="305647" cy="305644"/>
                <a:chOff x="1517330" y="1125257"/>
                <a:chExt cx="2204282" cy="2204282"/>
              </a:xfrm>
            </p:grpSpPr>
            <p:sp>
              <p:nvSpPr>
                <p:cNvPr id="81" name="椭圆 80"/>
                <p:cNvSpPr/>
                <p:nvPr/>
              </p:nvSpPr>
              <p:spPr>
                <a:xfrm>
                  <a:off x="1517330" y="1125257"/>
                  <a:ext cx="2204282" cy="2204282"/>
                </a:xfrm>
                <a:prstGeom prst="ellipse">
                  <a:avLst/>
                </a:prstGeom>
                <a:gradFill>
                  <a:gsLst>
                    <a:gs pos="0">
                      <a:srgbClr val="EBEBEB"/>
                    </a:gs>
                    <a:gs pos="100000">
                      <a:srgbClr val="FEFEFE"/>
                    </a:gs>
                  </a:gsLst>
                  <a:lin ang="7530000" scaled="0"/>
                </a:gradFill>
                <a:ln w="3175">
                  <a:solidFill>
                    <a:schemeClr val="bg1"/>
                  </a:solidFill>
                </a:ln>
                <a:effectLst>
                  <a:outerShdw blurRad="165100" dist="139700" dir="7800000" sx="74000" sy="74000" algn="tr" rotWithShape="0">
                    <a:prstClr val="black">
                      <a:alpha val="5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1234440" rtl="0" eaLnBrk="1" latinLnBrk="0" hangingPunct="1">
                    <a:defRPr sz="2400" kern="1200">
                      <a:solidFill>
                        <a:schemeClr val="lt1"/>
                      </a:solidFill>
                      <a:latin typeface="+mn-lt"/>
                      <a:ea typeface="+mn-ea"/>
                      <a:cs typeface="+mn-cs"/>
                    </a:defRPr>
                  </a:lvl1pPr>
                  <a:lvl2pPr marL="617220" algn="l" defTabSz="1234440" rtl="0" eaLnBrk="1" latinLnBrk="0" hangingPunct="1">
                    <a:defRPr sz="2400" kern="1200">
                      <a:solidFill>
                        <a:schemeClr val="lt1"/>
                      </a:solidFill>
                      <a:latin typeface="+mn-lt"/>
                      <a:ea typeface="+mn-ea"/>
                      <a:cs typeface="+mn-cs"/>
                    </a:defRPr>
                  </a:lvl2pPr>
                  <a:lvl3pPr marL="1234440" algn="l" defTabSz="1234440" rtl="0" eaLnBrk="1" latinLnBrk="0" hangingPunct="1">
                    <a:defRPr sz="2400" kern="1200">
                      <a:solidFill>
                        <a:schemeClr val="lt1"/>
                      </a:solidFill>
                      <a:latin typeface="+mn-lt"/>
                      <a:ea typeface="+mn-ea"/>
                      <a:cs typeface="+mn-cs"/>
                    </a:defRPr>
                  </a:lvl3pPr>
                  <a:lvl4pPr marL="1851660" algn="l" defTabSz="1234440" rtl="0" eaLnBrk="1" latinLnBrk="0" hangingPunct="1">
                    <a:defRPr sz="2400" kern="1200">
                      <a:solidFill>
                        <a:schemeClr val="lt1"/>
                      </a:solidFill>
                      <a:latin typeface="+mn-lt"/>
                      <a:ea typeface="+mn-ea"/>
                      <a:cs typeface="+mn-cs"/>
                    </a:defRPr>
                  </a:lvl4pPr>
                  <a:lvl5pPr marL="2468880" algn="l" defTabSz="1234440" rtl="0" eaLnBrk="1" latinLnBrk="0" hangingPunct="1">
                    <a:defRPr sz="2400" kern="1200">
                      <a:solidFill>
                        <a:schemeClr val="lt1"/>
                      </a:solidFill>
                      <a:latin typeface="+mn-lt"/>
                      <a:ea typeface="+mn-ea"/>
                      <a:cs typeface="+mn-cs"/>
                    </a:defRPr>
                  </a:lvl5pPr>
                  <a:lvl6pPr marL="3086100" algn="l" defTabSz="1234440" rtl="0" eaLnBrk="1" latinLnBrk="0" hangingPunct="1">
                    <a:defRPr sz="2400" kern="1200">
                      <a:solidFill>
                        <a:schemeClr val="lt1"/>
                      </a:solidFill>
                      <a:latin typeface="+mn-lt"/>
                      <a:ea typeface="+mn-ea"/>
                      <a:cs typeface="+mn-cs"/>
                    </a:defRPr>
                  </a:lvl6pPr>
                  <a:lvl7pPr marL="3703320" algn="l" defTabSz="1234440" rtl="0" eaLnBrk="1" latinLnBrk="0" hangingPunct="1">
                    <a:defRPr sz="2400" kern="1200">
                      <a:solidFill>
                        <a:schemeClr val="lt1"/>
                      </a:solidFill>
                      <a:latin typeface="+mn-lt"/>
                      <a:ea typeface="+mn-ea"/>
                      <a:cs typeface="+mn-cs"/>
                    </a:defRPr>
                  </a:lvl7pPr>
                  <a:lvl8pPr marL="4320540" algn="l" defTabSz="1234440" rtl="0" eaLnBrk="1" latinLnBrk="0" hangingPunct="1">
                    <a:defRPr sz="2400" kern="1200">
                      <a:solidFill>
                        <a:schemeClr val="lt1"/>
                      </a:solidFill>
                      <a:latin typeface="+mn-lt"/>
                      <a:ea typeface="+mn-ea"/>
                      <a:cs typeface="+mn-cs"/>
                    </a:defRPr>
                  </a:lvl8pPr>
                  <a:lvl9pPr marL="4937760" algn="l" defTabSz="1234440" rtl="0" eaLnBrk="1" latinLnBrk="0" hangingPunct="1">
                    <a:defRPr sz="2400" kern="1200">
                      <a:solidFill>
                        <a:schemeClr val="lt1"/>
                      </a:solidFill>
                      <a:latin typeface="+mn-lt"/>
                      <a:ea typeface="+mn-ea"/>
                      <a:cs typeface="+mn-cs"/>
                    </a:defRPr>
                  </a:lvl9pPr>
                </a:lstStyle>
                <a:p>
                  <a:pPr algn="ctr"/>
                  <a:endParaRPr lang="zh-CN" altLang="en-US"/>
                </a:p>
              </p:txBody>
            </p:sp>
            <p:sp>
              <p:nvSpPr>
                <p:cNvPr id="82" name="椭圆 81"/>
                <p:cNvSpPr/>
                <p:nvPr/>
              </p:nvSpPr>
              <p:spPr>
                <a:xfrm>
                  <a:off x="1719372" y="1327298"/>
                  <a:ext cx="1800200" cy="18002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1234440" rtl="0" eaLnBrk="1" latinLnBrk="0" hangingPunct="1">
                    <a:defRPr sz="2400" kern="1200">
                      <a:solidFill>
                        <a:schemeClr val="lt1"/>
                      </a:solidFill>
                      <a:latin typeface="+mn-lt"/>
                      <a:ea typeface="+mn-ea"/>
                      <a:cs typeface="+mn-cs"/>
                    </a:defRPr>
                  </a:lvl1pPr>
                  <a:lvl2pPr marL="617220" algn="l" defTabSz="1234440" rtl="0" eaLnBrk="1" latinLnBrk="0" hangingPunct="1">
                    <a:defRPr sz="2400" kern="1200">
                      <a:solidFill>
                        <a:schemeClr val="lt1"/>
                      </a:solidFill>
                      <a:latin typeface="+mn-lt"/>
                      <a:ea typeface="+mn-ea"/>
                      <a:cs typeface="+mn-cs"/>
                    </a:defRPr>
                  </a:lvl2pPr>
                  <a:lvl3pPr marL="1234440" algn="l" defTabSz="1234440" rtl="0" eaLnBrk="1" latinLnBrk="0" hangingPunct="1">
                    <a:defRPr sz="2400" kern="1200">
                      <a:solidFill>
                        <a:schemeClr val="lt1"/>
                      </a:solidFill>
                      <a:latin typeface="+mn-lt"/>
                      <a:ea typeface="+mn-ea"/>
                      <a:cs typeface="+mn-cs"/>
                    </a:defRPr>
                  </a:lvl3pPr>
                  <a:lvl4pPr marL="1851660" algn="l" defTabSz="1234440" rtl="0" eaLnBrk="1" latinLnBrk="0" hangingPunct="1">
                    <a:defRPr sz="2400" kern="1200">
                      <a:solidFill>
                        <a:schemeClr val="lt1"/>
                      </a:solidFill>
                      <a:latin typeface="+mn-lt"/>
                      <a:ea typeface="+mn-ea"/>
                      <a:cs typeface="+mn-cs"/>
                    </a:defRPr>
                  </a:lvl4pPr>
                  <a:lvl5pPr marL="2468880" algn="l" defTabSz="1234440" rtl="0" eaLnBrk="1" latinLnBrk="0" hangingPunct="1">
                    <a:defRPr sz="2400" kern="1200">
                      <a:solidFill>
                        <a:schemeClr val="lt1"/>
                      </a:solidFill>
                      <a:latin typeface="+mn-lt"/>
                      <a:ea typeface="+mn-ea"/>
                      <a:cs typeface="+mn-cs"/>
                    </a:defRPr>
                  </a:lvl5pPr>
                  <a:lvl6pPr marL="3086100" algn="l" defTabSz="1234440" rtl="0" eaLnBrk="1" latinLnBrk="0" hangingPunct="1">
                    <a:defRPr sz="2400" kern="1200">
                      <a:solidFill>
                        <a:schemeClr val="lt1"/>
                      </a:solidFill>
                      <a:latin typeface="+mn-lt"/>
                      <a:ea typeface="+mn-ea"/>
                      <a:cs typeface="+mn-cs"/>
                    </a:defRPr>
                  </a:lvl6pPr>
                  <a:lvl7pPr marL="3703320" algn="l" defTabSz="1234440" rtl="0" eaLnBrk="1" latinLnBrk="0" hangingPunct="1">
                    <a:defRPr sz="2400" kern="1200">
                      <a:solidFill>
                        <a:schemeClr val="lt1"/>
                      </a:solidFill>
                      <a:latin typeface="+mn-lt"/>
                      <a:ea typeface="+mn-ea"/>
                      <a:cs typeface="+mn-cs"/>
                    </a:defRPr>
                  </a:lvl7pPr>
                  <a:lvl8pPr marL="4320540" algn="l" defTabSz="1234440" rtl="0" eaLnBrk="1" latinLnBrk="0" hangingPunct="1">
                    <a:defRPr sz="2400" kern="1200">
                      <a:solidFill>
                        <a:schemeClr val="lt1"/>
                      </a:solidFill>
                      <a:latin typeface="+mn-lt"/>
                      <a:ea typeface="+mn-ea"/>
                      <a:cs typeface="+mn-cs"/>
                    </a:defRPr>
                  </a:lvl8pPr>
                  <a:lvl9pPr marL="4937760" algn="l" defTabSz="1234440" rtl="0" eaLnBrk="1" latinLnBrk="0" hangingPunct="1">
                    <a:defRPr sz="2400" kern="1200">
                      <a:solidFill>
                        <a:schemeClr val="lt1"/>
                      </a:solidFill>
                      <a:latin typeface="+mn-lt"/>
                      <a:ea typeface="+mn-ea"/>
                      <a:cs typeface="+mn-cs"/>
                    </a:defRPr>
                  </a:lvl9pPr>
                </a:lstStyle>
                <a:p>
                  <a:pPr algn="ctr"/>
                  <a:endParaRPr lang="zh-CN" altLang="en-US">
                    <a:solidFill>
                      <a:schemeClr val="tx1"/>
                    </a:solidFill>
                  </a:endParaRPr>
                </a:p>
              </p:txBody>
            </p:sp>
          </p:grpSp>
          <p:sp>
            <p:nvSpPr>
              <p:cNvPr id="80" name="Freeform 45"/>
              <p:cNvSpPr>
                <a:spLocks noEditPoints="1"/>
              </p:cNvSpPr>
              <p:nvPr/>
            </p:nvSpPr>
            <p:spPr bwMode="auto">
              <a:xfrm>
                <a:off x="4381353" y="6022165"/>
                <a:ext cx="142472" cy="146367"/>
              </a:xfrm>
              <a:custGeom>
                <a:avLst/>
                <a:gdLst>
                  <a:gd name="T0" fmla="*/ 40 w 46"/>
                  <a:gd name="T1" fmla="*/ 28 h 51"/>
                  <a:gd name="T2" fmla="*/ 35 w 46"/>
                  <a:gd name="T3" fmla="*/ 41 h 51"/>
                  <a:gd name="T4" fmla="*/ 34 w 46"/>
                  <a:gd name="T5" fmla="*/ 34 h 51"/>
                  <a:gd name="T6" fmla="*/ 29 w 46"/>
                  <a:gd name="T7" fmla="*/ 30 h 51"/>
                  <a:gd name="T8" fmla="*/ 29 w 46"/>
                  <a:gd name="T9" fmla="*/ 30 h 51"/>
                  <a:gd name="T10" fmla="*/ 27 w 46"/>
                  <a:gd name="T11" fmla="*/ 30 h 51"/>
                  <a:gd name="T12" fmla="*/ 25 w 46"/>
                  <a:gd name="T13" fmla="*/ 35 h 51"/>
                  <a:gd name="T14" fmla="*/ 24 w 46"/>
                  <a:gd name="T15" fmla="*/ 38 h 51"/>
                  <a:gd name="T16" fmla="*/ 24 w 46"/>
                  <a:gd name="T17" fmla="*/ 32 h 51"/>
                  <a:gd name="T18" fmla="*/ 24 w 46"/>
                  <a:gd name="T19" fmla="*/ 31 h 51"/>
                  <a:gd name="T20" fmla="*/ 23 w 46"/>
                  <a:gd name="T21" fmla="*/ 30 h 51"/>
                  <a:gd name="T22" fmla="*/ 22 w 46"/>
                  <a:gd name="T23" fmla="*/ 31 h 51"/>
                  <a:gd name="T24" fmla="*/ 22 w 46"/>
                  <a:gd name="T25" fmla="*/ 32 h 51"/>
                  <a:gd name="T26" fmla="*/ 21 w 46"/>
                  <a:gd name="T27" fmla="*/ 38 h 51"/>
                  <a:gd name="T28" fmla="*/ 20 w 46"/>
                  <a:gd name="T29" fmla="*/ 35 h 51"/>
                  <a:gd name="T30" fmla="*/ 19 w 46"/>
                  <a:gd name="T31" fmla="*/ 30 h 51"/>
                  <a:gd name="T32" fmla="*/ 15 w 46"/>
                  <a:gd name="T33" fmla="*/ 30 h 51"/>
                  <a:gd name="T34" fmla="*/ 15 w 46"/>
                  <a:gd name="T35" fmla="*/ 30 h 51"/>
                  <a:gd name="T36" fmla="*/ 11 w 46"/>
                  <a:gd name="T37" fmla="*/ 34 h 51"/>
                  <a:gd name="T38" fmla="*/ 10 w 46"/>
                  <a:gd name="T39" fmla="*/ 41 h 51"/>
                  <a:gd name="T40" fmla="*/ 5 w 46"/>
                  <a:gd name="T41" fmla="*/ 28 h 51"/>
                  <a:gd name="T42" fmla="*/ 23 w 46"/>
                  <a:gd name="T43" fmla="*/ 11 h 51"/>
                  <a:gd name="T44" fmla="*/ 23 w 46"/>
                  <a:gd name="T45" fmla="*/ 14 h 51"/>
                  <a:gd name="T46" fmla="*/ 25 w 46"/>
                  <a:gd name="T47" fmla="*/ 15 h 51"/>
                  <a:gd name="T48" fmla="*/ 28 w 46"/>
                  <a:gd name="T49" fmla="*/ 13 h 51"/>
                  <a:gd name="T50" fmla="*/ 32 w 46"/>
                  <a:gd name="T51" fmla="*/ 11 h 51"/>
                  <a:gd name="T52" fmla="*/ 34 w 46"/>
                  <a:gd name="T53" fmla="*/ 9 h 51"/>
                  <a:gd name="T54" fmla="*/ 34 w 46"/>
                  <a:gd name="T55" fmla="*/ 7 h 51"/>
                  <a:gd name="T56" fmla="*/ 32 w 46"/>
                  <a:gd name="T57" fmla="*/ 5 h 51"/>
                  <a:gd name="T58" fmla="*/ 28 w 46"/>
                  <a:gd name="T59" fmla="*/ 3 h 51"/>
                  <a:gd name="T60" fmla="*/ 25 w 46"/>
                  <a:gd name="T61" fmla="*/ 1 h 51"/>
                  <a:gd name="T62" fmla="*/ 23 w 46"/>
                  <a:gd name="T63" fmla="*/ 2 h 51"/>
                  <a:gd name="T64" fmla="*/ 23 w 46"/>
                  <a:gd name="T65" fmla="*/ 5 h 51"/>
                  <a:gd name="T66" fmla="*/ 0 w 46"/>
                  <a:gd name="T67" fmla="*/ 28 h 51"/>
                  <a:gd name="T68" fmla="*/ 23 w 46"/>
                  <a:gd name="T69" fmla="*/ 51 h 51"/>
                  <a:gd name="T70" fmla="*/ 46 w 46"/>
                  <a:gd name="T71" fmla="*/ 28 h 51"/>
                  <a:gd name="T72" fmla="*/ 40 w 46"/>
                  <a:gd name="T73" fmla="*/ 28 h 51"/>
                  <a:gd name="T74" fmla="*/ 23 w 46"/>
                  <a:gd name="T75" fmla="*/ 19 h 51"/>
                  <a:gd name="T76" fmla="*/ 28 w 46"/>
                  <a:gd name="T77" fmla="*/ 24 h 51"/>
                  <a:gd name="T78" fmla="*/ 23 w 46"/>
                  <a:gd name="T79" fmla="*/ 29 h 51"/>
                  <a:gd name="T80" fmla="*/ 17 w 46"/>
                  <a:gd name="T81" fmla="*/ 24 h 51"/>
                  <a:gd name="T82" fmla="*/ 23 w 46"/>
                  <a:gd name="T83" fmla="*/ 19 h 51"/>
                  <a:gd name="T84" fmla="*/ 30 w 46"/>
                  <a:gd name="T85" fmla="*/ 37 h 51"/>
                  <a:gd name="T86" fmla="*/ 30 w 46"/>
                  <a:gd name="T87" fmla="*/ 37 h 51"/>
                  <a:gd name="T88" fmla="*/ 30 w 46"/>
                  <a:gd name="T89" fmla="*/ 37 h 51"/>
                  <a:gd name="T90" fmla="*/ 30 w 46"/>
                  <a:gd name="T91" fmla="*/ 44 h 51"/>
                  <a:gd name="T92" fmla="*/ 30 w 46"/>
                  <a:gd name="T93" fmla="*/ 44 h 51"/>
                  <a:gd name="T94" fmla="*/ 29 w 46"/>
                  <a:gd name="T95" fmla="*/ 37 h 51"/>
                  <a:gd name="T96" fmla="*/ 30 w 46"/>
                  <a:gd name="T97" fmla="*/ 37 h 51"/>
                  <a:gd name="T98" fmla="*/ 15 w 46"/>
                  <a:gd name="T99" fmla="*/ 37 h 51"/>
                  <a:gd name="T100" fmla="*/ 15 w 46"/>
                  <a:gd name="T101" fmla="*/ 37 h 51"/>
                  <a:gd name="T102" fmla="*/ 15 w 46"/>
                  <a:gd name="T103" fmla="*/ 44 h 51"/>
                  <a:gd name="T104" fmla="*/ 14 w 46"/>
                  <a:gd name="T105" fmla="*/ 44 h 51"/>
                  <a:gd name="T106" fmla="*/ 14 w 46"/>
                  <a:gd name="T107" fmla="*/ 37 h 51"/>
                  <a:gd name="T108" fmla="*/ 15 w 46"/>
                  <a:gd name="T109" fmla="*/ 3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6" h="51">
                    <a:moveTo>
                      <a:pt x="40" y="28"/>
                    </a:moveTo>
                    <a:cubicBezTo>
                      <a:pt x="40" y="33"/>
                      <a:pt x="38" y="38"/>
                      <a:pt x="35" y="41"/>
                    </a:cubicBezTo>
                    <a:cubicBezTo>
                      <a:pt x="34" y="38"/>
                      <a:pt x="34" y="35"/>
                      <a:pt x="34" y="34"/>
                    </a:cubicBezTo>
                    <a:cubicBezTo>
                      <a:pt x="33" y="31"/>
                      <a:pt x="30" y="30"/>
                      <a:pt x="29" y="30"/>
                    </a:cubicBezTo>
                    <a:cubicBezTo>
                      <a:pt x="29" y="30"/>
                      <a:pt x="29" y="30"/>
                      <a:pt x="29" y="30"/>
                    </a:cubicBezTo>
                    <a:cubicBezTo>
                      <a:pt x="27" y="30"/>
                      <a:pt x="27" y="30"/>
                      <a:pt x="27" y="30"/>
                    </a:cubicBezTo>
                    <a:cubicBezTo>
                      <a:pt x="25" y="35"/>
                      <a:pt x="25" y="35"/>
                      <a:pt x="25" y="35"/>
                    </a:cubicBezTo>
                    <a:cubicBezTo>
                      <a:pt x="24" y="38"/>
                      <a:pt x="24" y="38"/>
                      <a:pt x="24" y="38"/>
                    </a:cubicBezTo>
                    <a:cubicBezTo>
                      <a:pt x="24" y="32"/>
                      <a:pt x="24" y="32"/>
                      <a:pt x="24" y="32"/>
                    </a:cubicBezTo>
                    <a:cubicBezTo>
                      <a:pt x="24" y="32"/>
                      <a:pt x="24" y="31"/>
                      <a:pt x="24" y="31"/>
                    </a:cubicBezTo>
                    <a:cubicBezTo>
                      <a:pt x="24" y="31"/>
                      <a:pt x="23" y="30"/>
                      <a:pt x="23" y="30"/>
                    </a:cubicBezTo>
                    <a:cubicBezTo>
                      <a:pt x="22" y="30"/>
                      <a:pt x="22" y="31"/>
                      <a:pt x="22" y="31"/>
                    </a:cubicBezTo>
                    <a:cubicBezTo>
                      <a:pt x="22" y="31"/>
                      <a:pt x="22" y="32"/>
                      <a:pt x="22" y="32"/>
                    </a:cubicBezTo>
                    <a:cubicBezTo>
                      <a:pt x="21" y="38"/>
                      <a:pt x="21" y="38"/>
                      <a:pt x="21" y="38"/>
                    </a:cubicBezTo>
                    <a:cubicBezTo>
                      <a:pt x="20" y="35"/>
                      <a:pt x="20" y="35"/>
                      <a:pt x="20" y="35"/>
                    </a:cubicBezTo>
                    <a:cubicBezTo>
                      <a:pt x="19" y="30"/>
                      <a:pt x="19" y="30"/>
                      <a:pt x="19" y="30"/>
                    </a:cubicBezTo>
                    <a:cubicBezTo>
                      <a:pt x="15" y="30"/>
                      <a:pt x="15" y="30"/>
                      <a:pt x="15" y="30"/>
                    </a:cubicBezTo>
                    <a:cubicBezTo>
                      <a:pt x="15" y="30"/>
                      <a:pt x="15" y="30"/>
                      <a:pt x="15" y="30"/>
                    </a:cubicBezTo>
                    <a:cubicBezTo>
                      <a:pt x="13" y="31"/>
                      <a:pt x="11" y="31"/>
                      <a:pt x="11" y="34"/>
                    </a:cubicBezTo>
                    <a:cubicBezTo>
                      <a:pt x="10" y="35"/>
                      <a:pt x="10" y="37"/>
                      <a:pt x="10" y="41"/>
                    </a:cubicBezTo>
                    <a:cubicBezTo>
                      <a:pt x="7" y="37"/>
                      <a:pt x="5" y="33"/>
                      <a:pt x="5" y="28"/>
                    </a:cubicBezTo>
                    <a:cubicBezTo>
                      <a:pt x="5" y="19"/>
                      <a:pt x="13" y="11"/>
                      <a:pt x="23" y="11"/>
                    </a:cubicBezTo>
                    <a:cubicBezTo>
                      <a:pt x="23" y="14"/>
                      <a:pt x="23" y="14"/>
                      <a:pt x="23" y="14"/>
                    </a:cubicBezTo>
                    <a:cubicBezTo>
                      <a:pt x="23" y="15"/>
                      <a:pt x="24" y="15"/>
                      <a:pt x="25" y="15"/>
                    </a:cubicBezTo>
                    <a:cubicBezTo>
                      <a:pt x="28" y="13"/>
                      <a:pt x="28" y="13"/>
                      <a:pt x="28" y="13"/>
                    </a:cubicBezTo>
                    <a:cubicBezTo>
                      <a:pt x="29" y="12"/>
                      <a:pt x="30" y="11"/>
                      <a:pt x="32" y="11"/>
                    </a:cubicBezTo>
                    <a:cubicBezTo>
                      <a:pt x="34" y="9"/>
                      <a:pt x="34" y="9"/>
                      <a:pt x="34" y="9"/>
                    </a:cubicBezTo>
                    <a:cubicBezTo>
                      <a:pt x="36" y="8"/>
                      <a:pt x="36" y="7"/>
                      <a:pt x="34" y="7"/>
                    </a:cubicBezTo>
                    <a:cubicBezTo>
                      <a:pt x="32" y="5"/>
                      <a:pt x="32" y="5"/>
                      <a:pt x="32" y="5"/>
                    </a:cubicBezTo>
                    <a:cubicBezTo>
                      <a:pt x="30" y="4"/>
                      <a:pt x="29" y="3"/>
                      <a:pt x="28" y="3"/>
                    </a:cubicBezTo>
                    <a:cubicBezTo>
                      <a:pt x="25" y="1"/>
                      <a:pt x="25" y="1"/>
                      <a:pt x="25" y="1"/>
                    </a:cubicBezTo>
                    <a:cubicBezTo>
                      <a:pt x="24" y="0"/>
                      <a:pt x="23" y="1"/>
                      <a:pt x="23" y="2"/>
                    </a:cubicBezTo>
                    <a:cubicBezTo>
                      <a:pt x="23" y="5"/>
                      <a:pt x="23" y="5"/>
                      <a:pt x="23" y="5"/>
                    </a:cubicBezTo>
                    <a:cubicBezTo>
                      <a:pt x="10" y="5"/>
                      <a:pt x="0" y="16"/>
                      <a:pt x="0" y="28"/>
                    </a:cubicBezTo>
                    <a:cubicBezTo>
                      <a:pt x="0" y="41"/>
                      <a:pt x="10" y="51"/>
                      <a:pt x="23" y="51"/>
                    </a:cubicBezTo>
                    <a:cubicBezTo>
                      <a:pt x="35" y="51"/>
                      <a:pt x="46" y="41"/>
                      <a:pt x="46" y="28"/>
                    </a:cubicBezTo>
                    <a:cubicBezTo>
                      <a:pt x="40" y="28"/>
                      <a:pt x="40" y="28"/>
                      <a:pt x="40" y="28"/>
                    </a:cubicBezTo>
                    <a:close/>
                    <a:moveTo>
                      <a:pt x="23" y="19"/>
                    </a:moveTo>
                    <a:cubicBezTo>
                      <a:pt x="26" y="19"/>
                      <a:pt x="28" y="21"/>
                      <a:pt x="28" y="24"/>
                    </a:cubicBezTo>
                    <a:cubicBezTo>
                      <a:pt x="28" y="27"/>
                      <a:pt x="26" y="29"/>
                      <a:pt x="23" y="29"/>
                    </a:cubicBezTo>
                    <a:cubicBezTo>
                      <a:pt x="20" y="29"/>
                      <a:pt x="17" y="27"/>
                      <a:pt x="17" y="24"/>
                    </a:cubicBezTo>
                    <a:cubicBezTo>
                      <a:pt x="17" y="21"/>
                      <a:pt x="20" y="19"/>
                      <a:pt x="23" y="19"/>
                    </a:cubicBezTo>
                    <a:close/>
                    <a:moveTo>
                      <a:pt x="30" y="37"/>
                    </a:moveTo>
                    <a:cubicBezTo>
                      <a:pt x="30" y="37"/>
                      <a:pt x="30" y="37"/>
                      <a:pt x="30" y="37"/>
                    </a:cubicBezTo>
                    <a:cubicBezTo>
                      <a:pt x="30" y="37"/>
                      <a:pt x="30" y="37"/>
                      <a:pt x="30" y="37"/>
                    </a:cubicBezTo>
                    <a:cubicBezTo>
                      <a:pt x="30" y="44"/>
                      <a:pt x="30" y="44"/>
                      <a:pt x="30" y="44"/>
                    </a:cubicBezTo>
                    <a:cubicBezTo>
                      <a:pt x="30" y="44"/>
                      <a:pt x="30" y="44"/>
                      <a:pt x="30" y="44"/>
                    </a:cubicBezTo>
                    <a:cubicBezTo>
                      <a:pt x="29" y="37"/>
                      <a:pt x="29" y="37"/>
                      <a:pt x="29" y="37"/>
                    </a:cubicBezTo>
                    <a:cubicBezTo>
                      <a:pt x="30" y="37"/>
                      <a:pt x="30" y="37"/>
                      <a:pt x="30" y="37"/>
                    </a:cubicBezTo>
                    <a:close/>
                    <a:moveTo>
                      <a:pt x="15" y="37"/>
                    </a:moveTo>
                    <a:cubicBezTo>
                      <a:pt x="15" y="37"/>
                      <a:pt x="15" y="37"/>
                      <a:pt x="15" y="37"/>
                    </a:cubicBezTo>
                    <a:cubicBezTo>
                      <a:pt x="15" y="44"/>
                      <a:pt x="15" y="44"/>
                      <a:pt x="15" y="44"/>
                    </a:cubicBezTo>
                    <a:cubicBezTo>
                      <a:pt x="15" y="44"/>
                      <a:pt x="14" y="44"/>
                      <a:pt x="14" y="44"/>
                    </a:cubicBezTo>
                    <a:cubicBezTo>
                      <a:pt x="14" y="37"/>
                      <a:pt x="14" y="37"/>
                      <a:pt x="14" y="37"/>
                    </a:cubicBezTo>
                    <a:cubicBezTo>
                      <a:pt x="14" y="37"/>
                      <a:pt x="14" y="37"/>
                      <a:pt x="15" y="37"/>
                    </a:cubicBezTo>
                    <a:close/>
                  </a:path>
                </a:pathLst>
              </a:custGeom>
              <a:solidFill>
                <a:schemeClr val="bg1">
                  <a:lumMod val="95000"/>
                </a:schemeClr>
              </a:solidFill>
              <a:ln>
                <a:noFill/>
              </a:ln>
              <a:extLst/>
            </p:spPr>
            <p:txBody>
              <a:bodyPr vert="horz" wrap="square" lIns="81015" tIns="40507" rIns="81015" bIns="40507" numCol="1" anchor="t" anchorCtr="0" compatLnSpc="1">
                <a:prstTxWarp prst="textNoShape">
                  <a:avLst/>
                </a:prstTxWarp>
              </a:bodyPr>
              <a:lstStyle>
                <a:defPPr>
                  <a:defRPr lang="zh-CN"/>
                </a:defPPr>
                <a:lvl1pPr marL="0" algn="l" defTabSz="1234440" rtl="0" eaLnBrk="1" latinLnBrk="0" hangingPunct="1">
                  <a:defRPr sz="2400" kern="1200">
                    <a:solidFill>
                      <a:schemeClr val="tx1"/>
                    </a:solidFill>
                    <a:latin typeface="+mn-lt"/>
                    <a:ea typeface="+mn-ea"/>
                    <a:cs typeface="+mn-cs"/>
                  </a:defRPr>
                </a:lvl1pPr>
                <a:lvl2pPr marL="617220" algn="l" defTabSz="1234440" rtl="0" eaLnBrk="1" latinLnBrk="0" hangingPunct="1">
                  <a:defRPr sz="2400" kern="1200">
                    <a:solidFill>
                      <a:schemeClr val="tx1"/>
                    </a:solidFill>
                    <a:latin typeface="+mn-lt"/>
                    <a:ea typeface="+mn-ea"/>
                    <a:cs typeface="+mn-cs"/>
                  </a:defRPr>
                </a:lvl2pPr>
                <a:lvl3pPr marL="1234440" algn="l" defTabSz="1234440" rtl="0" eaLnBrk="1" latinLnBrk="0" hangingPunct="1">
                  <a:defRPr sz="2400" kern="1200">
                    <a:solidFill>
                      <a:schemeClr val="tx1"/>
                    </a:solidFill>
                    <a:latin typeface="+mn-lt"/>
                    <a:ea typeface="+mn-ea"/>
                    <a:cs typeface="+mn-cs"/>
                  </a:defRPr>
                </a:lvl3pPr>
                <a:lvl4pPr marL="1851660" algn="l" defTabSz="1234440" rtl="0" eaLnBrk="1" latinLnBrk="0" hangingPunct="1">
                  <a:defRPr sz="2400" kern="1200">
                    <a:solidFill>
                      <a:schemeClr val="tx1"/>
                    </a:solidFill>
                    <a:latin typeface="+mn-lt"/>
                    <a:ea typeface="+mn-ea"/>
                    <a:cs typeface="+mn-cs"/>
                  </a:defRPr>
                </a:lvl4pPr>
                <a:lvl5pPr marL="2468880" algn="l" defTabSz="1234440" rtl="0" eaLnBrk="1" latinLnBrk="0" hangingPunct="1">
                  <a:defRPr sz="2400" kern="1200">
                    <a:solidFill>
                      <a:schemeClr val="tx1"/>
                    </a:solidFill>
                    <a:latin typeface="+mn-lt"/>
                    <a:ea typeface="+mn-ea"/>
                    <a:cs typeface="+mn-cs"/>
                  </a:defRPr>
                </a:lvl5pPr>
                <a:lvl6pPr marL="3086100" algn="l" defTabSz="1234440" rtl="0" eaLnBrk="1" latinLnBrk="0" hangingPunct="1">
                  <a:defRPr sz="2400" kern="1200">
                    <a:solidFill>
                      <a:schemeClr val="tx1"/>
                    </a:solidFill>
                    <a:latin typeface="+mn-lt"/>
                    <a:ea typeface="+mn-ea"/>
                    <a:cs typeface="+mn-cs"/>
                  </a:defRPr>
                </a:lvl6pPr>
                <a:lvl7pPr marL="3703320" algn="l" defTabSz="1234440" rtl="0" eaLnBrk="1" latinLnBrk="0" hangingPunct="1">
                  <a:defRPr sz="2400" kern="1200">
                    <a:solidFill>
                      <a:schemeClr val="tx1"/>
                    </a:solidFill>
                    <a:latin typeface="+mn-lt"/>
                    <a:ea typeface="+mn-ea"/>
                    <a:cs typeface="+mn-cs"/>
                  </a:defRPr>
                </a:lvl7pPr>
                <a:lvl8pPr marL="4320540" algn="l" defTabSz="1234440" rtl="0" eaLnBrk="1" latinLnBrk="0" hangingPunct="1">
                  <a:defRPr sz="2400" kern="1200">
                    <a:solidFill>
                      <a:schemeClr val="tx1"/>
                    </a:solidFill>
                    <a:latin typeface="+mn-lt"/>
                    <a:ea typeface="+mn-ea"/>
                    <a:cs typeface="+mn-cs"/>
                  </a:defRPr>
                </a:lvl8pPr>
                <a:lvl9pPr marL="4937760" algn="l" defTabSz="1234440" rtl="0" eaLnBrk="1" latinLnBrk="0" hangingPunct="1">
                  <a:defRPr sz="2400" kern="1200">
                    <a:solidFill>
                      <a:schemeClr val="tx1"/>
                    </a:solidFill>
                    <a:latin typeface="+mn-lt"/>
                    <a:ea typeface="+mn-ea"/>
                    <a:cs typeface="+mn-cs"/>
                  </a:defRPr>
                </a:lvl9pPr>
              </a:lstStyle>
              <a:p>
                <a:endParaRPr lang="zh-CN" altLang="en-US"/>
              </a:p>
            </p:txBody>
          </p:sp>
        </p:grpSp>
        <p:grpSp>
          <p:nvGrpSpPr>
            <p:cNvPr id="63" name="组合 62"/>
            <p:cNvGrpSpPr/>
            <p:nvPr/>
          </p:nvGrpSpPr>
          <p:grpSpPr>
            <a:xfrm>
              <a:off x="6841578" y="1417091"/>
              <a:ext cx="305647" cy="305644"/>
              <a:chOff x="4740390" y="5946187"/>
              <a:chExt cx="305647" cy="305644"/>
            </a:xfrm>
          </p:grpSpPr>
          <p:grpSp>
            <p:nvGrpSpPr>
              <p:cNvPr id="72" name="组合 71"/>
              <p:cNvGrpSpPr/>
              <p:nvPr/>
            </p:nvGrpSpPr>
            <p:grpSpPr>
              <a:xfrm>
                <a:off x="4740390" y="5946187"/>
                <a:ext cx="305647" cy="305644"/>
                <a:chOff x="1517330" y="1125257"/>
                <a:chExt cx="2204282" cy="2204282"/>
              </a:xfrm>
            </p:grpSpPr>
            <p:sp>
              <p:nvSpPr>
                <p:cNvPr id="75" name="椭圆 74"/>
                <p:cNvSpPr/>
                <p:nvPr/>
              </p:nvSpPr>
              <p:spPr>
                <a:xfrm>
                  <a:off x="1517330" y="1125257"/>
                  <a:ext cx="2204282" cy="2204282"/>
                </a:xfrm>
                <a:prstGeom prst="ellipse">
                  <a:avLst/>
                </a:prstGeom>
                <a:gradFill>
                  <a:gsLst>
                    <a:gs pos="0">
                      <a:srgbClr val="EBEBEB"/>
                    </a:gs>
                    <a:gs pos="100000">
                      <a:srgbClr val="FEFEFE"/>
                    </a:gs>
                  </a:gsLst>
                  <a:lin ang="7530000" scaled="0"/>
                </a:gradFill>
                <a:ln w="3175">
                  <a:solidFill>
                    <a:schemeClr val="bg1"/>
                  </a:solidFill>
                </a:ln>
                <a:effectLst>
                  <a:outerShdw blurRad="165100" dist="139700" dir="7800000" sx="74000" sy="74000" algn="tr" rotWithShape="0">
                    <a:prstClr val="black">
                      <a:alpha val="5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1234440" rtl="0" eaLnBrk="1" latinLnBrk="0" hangingPunct="1">
                    <a:defRPr sz="2400" kern="1200">
                      <a:solidFill>
                        <a:schemeClr val="lt1"/>
                      </a:solidFill>
                      <a:latin typeface="+mn-lt"/>
                      <a:ea typeface="+mn-ea"/>
                      <a:cs typeface="+mn-cs"/>
                    </a:defRPr>
                  </a:lvl1pPr>
                  <a:lvl2pPr marL="617220" algn="l" defTabSz="1234440" rtl="0" eaLnBrk="1" latinLnBrk="0" hangingPunct="1">
                    <a:defRPr sz="2400" kern="1200">
                      <a:solidFill>
                        <a:schemeClr val="lt1"/>
                      </a:solidFill>
                      <a:latin typeface="+mn-lt"/>
                      <a:ea typeface="+mn-ea"/>
                      <a:cs typeface="+mn-cs"/>
                    </a:defRPr>
                  </a:lvl2pPr>
                  <a:lvl3pPr marL="1234440" algn="l" defTabSz="1234440" rtl="0" eaLnBrk="1" latinLnBrk="0" hangingPunct="1">
                    <a:defRPr sz="2400" kern="1200">
                      <a:solidFill>
                        <a:schemeClr val="lt1"/>
                      </a:solidFill>
                      <a:latin typeface="+mn-lt"/>
                      <a:ea typeface="+mn-ea"/>
                      <a:cs typeface="+mn-cs"/>
                    </a:defRPr>
                  </a:lvl3pPr>
                  <a:lvl4pPr marL="1851660" algn="l" defTabSz="1234440" rtl="0" eaLnBrk="1" latinLnBrk="0" hangingPunct="1">
                    <a:defRPr sz="2400" kern="1200">
                      <a:solidFill>
                        <a:schemeClr val="lt1"/>
                      </a:solidFill>
                      <a:latin typeface="+mn-lt"/>
                      <a:ea typeface="+mn-ea"/>
                      <a:cs typeface="+mn-cs"/>
                    </a:defRPr>
                  </a:lvl4pPr>
                  <a:lvl5pPr marL="2468880" algn="l" defTabSz="1234440" rtl="0" eaLnBrk="1" latinLnBrk="0" hangingPunct="1">
                    <a:defRPr sz="2400" kern="1200">
                      <a:solidFill>
                        <a:schemeClr val="lt1"/>
                      </a:solidFill>
                      <a:latin typeface="+mn-lt"/>
                      <a:ea typeface="+mn-ea"/>
                      <a:cs typeface="+mn-cs"/>
                    </a:defRPr>
                  </a:lvl5pPr>
                  <a:lvl6pPr marL="3086100" algn="l" defTabSz="1234440" rtl="0" eaLnBrk="1" latinLnBrk="0" hangingPunct="1">
                    <a:defRPr sz="2400" kern="1200">
                      <a:solidFill>
                        <a:schemeClr val="lt1"/>
                      </a:solidFill>
                      <a:latin typeface="+mn-lt"/>
                      <a:ea typeface="+mn-ea"/>
                      <a:cs typeface="+mn-cs"/>
                    </a:defRPr>
                  </a:lvl6pPr>
                  <a:lvl7pPr marL="3703320" algn="l" defTabSz="1234440" rtl="0" eaLnBrk="1" latinLnBrk="0" hangingPunct="1">
                    <a:defRPr sz="2400" kern="1200">
                      <a:solidFill>
                        <a:schemeClr val="lt1"/>
                      </a:solidFill>
                      <a:latin typeface="+mn-lt"/>
                      <a:ea typeface="+mn-ea"/>
                      <a:cs typeface="+mn-cs"/>
                    </a:defRPr>
                  </a:lvl7pPr>
                  <a:lvl8pPr marL="4320540" algn="l" defTabSz="1234440" rtl="0" eaLnBrk="1" latinLnBrk="0" hangingPunct="1">
                    <a:defRPr sz="2400" kern="1200">
                      <a:solidFill>
                        <a:schemeClr val="lt1"/>
                      </a:solidFill>
                      <a:latin typeface="+mn-lt"/>
                      <a:ea typeface="+mn-ea"/>
                      <a:cs typeface="+mn-cs"/>
                    </a:defRPr>
                  </a:lvl8pPr>
                  <a:lvl9pPr marL="4937760" algn="l" defTabSz="1234440" rtl="0" eaLnBrk="1" latinLnBrk="0" hangingPunct="1">
                    <a:defRPr sz="2400" kern="1200">
                      <a:solidFill>
                        <a:schemeClr val="lt1"/>
                      </a:solidFill>
                      <a:latin typeface="+mn-lt"/>
                      <a:ea typeface="+mn-ea"/>
                      <a:cs typeface="+mn-cs"/>
                    </a:defRPr>
                  </a:lvl9pPr>
                </a:lstStyle>
                <a:p>
                  <a:pPr algn="ctr"/>
                  <a:endParaRPr lang="zh-CN" altLang="en-US"/>
                </a:p>
              </p:txBody>
            </p:sp>
            <p:sp>
              <p:nvSpPr>
                <p:cNvPr id="77" name="椭圆 76"/>
                <p:cNvSpPr/>
                <p:nvPr/>
              </p:nvSpPr>
              <p:spPr>
                <a:xfrm>
                  <a:off x="1719372" y="1327298"/>
                  <a:ext cx="1800200" cy="18002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1234440" rtl="0" eaLnBrk="1" latinLnBrk="0" hangingPunct="1">
                    <a:defRPr sz="2400" kern="1200">
                      <a:solidFill>
                        <a:schemeClr val="lt1"/>
                      </a:solidFill>
                      <a:latin typeface="+mn-lt"/>
                      <a:ea typeface="+mn-ea"/>
                      <a:cs typeface="+mn-cs"/>
                    </a:defRPr>
                  </a:lvl1pPr>
                  <a:lvl2pPr marL="617220" algn="l" defTabSz="1234440" rtl="0" eaLnBrk="1" latinLnBrk="0" hangingPunct="1">
                    <a:defRPr sz="2400" kern="1200">
                      <a:solidFill>
                        <a:schemeClr val="lt1"/>
                      </a:solidFill>
                      <a:latin typeface="+mn-lt"/>
                      <a:ea typeface="+mn-ea"/>
                      <a:cs typeface="+mn-cs"/>
                    </a:defRPr>
                  </a:lvl2pPr>
                  <a:lvl3pPr marL="1234440" algn="l" defTabSz="1234440" rtl="0" eaLnBrk="1" latinLnBrk="0" hangingPunct="1">
                    <a:defRPr sz="2400" kern="1200">
                      <a:solidFill>
                        <a:schemeClr val="lt1"/>
                      </a:solidFill>
                      <a:latin typeface="+mn-lt"/>
                      <a:ea typeface="+mn-ea"/>
                      <a:cs typeface="+mn-cs"/>
                    </a:defRPr>
                  </a:lvl3pPr>
                  <a:lvl4pPr marL="1851660" algn="l" defTabSz="1234440" rtl="0" eaLnBrk="1" latinLnBrk="0" hangingPunct="1">
                    <a:defRPr sz="2400" kern="1200">
                      <a:solidFill>
                        <a:schemeClr val="lt1"/>
                      </a:solidFill>
                      <a:latin typeface="+mn-lt"/>
                      <a:ea typeface="+mn-ea"/>
                      <a:cs typeface="+mn-cs"/>
                    </a:defRPr>
                  </a:lvl4pPr>
                  <a:lvl5pPr marL="2468880" algn="l" defTabSz="1234440" rtl="0" eaLnBrk="1" latinLnBrk="0" hangingPunct="1">
                    <a:defRPr sz="2400" kern="1200">
                      <a:solidFill>
                        <a:schemeClr val="lt1"/>
                      </a:solidFill>
                      <a:latin typeface="+mn-lt"/>
                      <a:ea typeface="+mn-ea"/>
                      <a:cs typeface="+mn-cs"/>
                    </a:defRPr>
                  </a:lvl5pPr>
                  <a:lvl6pPr marL="3086100" algn="l" defTabSz="1234440" rtl="0" eaLnBrk="1" latinLnBrk="0" hangingPunct="1">
                    <a:defRPr sz="2400" kern="1200">
                      <a:solidFill>
                        <a:schemeClr val="lt1"/>
                      </a:solidFill>
                      <a:latin typeface="+mn-lt"/>
                      <a:ea typeface="+mn-ea"/>
                      <a:cs typeface="+mn-cs"/>
                    </a:defRPr>
                  </a:lvl6pPr>
                  <a:lvl7pPr marL="3703320" algn="l" defTabSz="1234440" rtl="0" eaLnBrk="1" latinLnBrk="0" hangingPunct="1">
                    <a:defRPr sz="2400" kern="1200">
                      <a:solidFill>
                        <a:schemeClr val="lt1"/>
                      </a:solidFill>
                      <a:latin typeface="+mn-lt"/>
                      <a:ea typeface="+mn-ea"/>
                      <a:cs typeface="+mn-cs"/>
                    </a:defRPr>
                  </a:lvl7pPr>
                  <a:lvl8pPr marL="4320540" algn="l" defTabSz="1234440" rtl="0" eaLnBrk="1" latinLnBrk="0" hangingPunct="1">
                    <a:defRPr sz="2400" kern="1200">
                      <a:solidFill>
                        <a:schemeClr val="lt1"/>
                      </a:solidFill>
                      <a:latin typeface="+mn-lt"/>
                      <a:ea typeface="+mn-ea"/>
                      <a:cs typeface="+mn-cs"/>
                    </a:defRPr>
                  </a:lvl8pPr>
                  <a:lvl9pPr marL="4937760" algn="l" defTabSz="1234440" rtl="0" eaLnBrk="1" latinLnBrk="0" hangingPunct="1">
                    <a:defRPr sz="2400" kern="1200">
                      <a:solidFill>
                        <a:schemeClr val="lt1"/>
                      </a:solidFill>
                      <a:latin typeface="+mn-lt"/>
                      <a:ea typeface="+mn-ea"/>
                      <a:cs typeface="+mn-cs"/>
                    </a:defRPr>
                  </a:lvl9pPr>
                </a:lstStyle>
                <a:p>
                  <a:pPr algn="ctr"/>
                  <a:endParaRPr lang="zh-CN" altLang="en-US">
                    <a:solidFill>
                      <a:schemeClr val="tx1"/>
                    </a:solidFill>
                  </a:endParaRPr>
                </a:p>
              </p:txBody>
            </p:sp>
          </p:grpSp>
          <p:sp>
            <p:nvSpPr>
              <p:cNvPr id="74" name="Freeform 39"/>
              <p:cNvSpPr>
                <a:spLocks noEditPoints="1"/>
              </p:cNvSpPr>
              <p:nvPr/>
            </p:nvSpPr>
            <p:spPr bwMode="auto">
              <a:xfrm>
                <a:off x="4814511" y="6022165"/>
                <a:ext cx="157403" cy="145529"/>
              </a:xfrm>
              <a:custGeom>
                <a:avLst/>
                <a:gdLst>
                  <a:gd name="T0" fmla="*/ 43 w 57"/>
                  <a:gd name="T1" fmla="*/ 9 h 58"/>
                  <a:gd name="T2" fmla="*/ 4 w 57"/>
                  <a:gd name="T3" fmla="*/ 22 h 58"/>
                  <a:gd name="T4" fmla="*/ 5 w 57"/>
                  <a:gd name="T5" fmla="*/ 25 h 58"/>
                  <a:gd name="T6" fmla="*/ 6 w 57"/>
                  <a:gd name="T7" fmla="*/ 30 h 58"/>
                  <a:gd name="T8" fmla="*/ 7 w 57"/>
                  <a:gd name="T9" fmla="*/ 35 h 58"/>
                  <a:gd name="T10" fmla="*/ 10 w 57"/>
                  <a:gd name="T11" fmla="*/ 39 h 58"/>
                  <a:gd name="T12" fmla="*/ 12 w 57"/>
                  <a:gd name="T13" fmla="*/ 41 h 58"/>
                  <a:gd name="T14" fmla="*/ 13 w 57"/>
                  <a:gd name="T15" fmla="*/ 49 h 58"/>
                  <a:gd name="T16" fmla="*/ 16 w 57"/>
                  <a:gd name="T17" fmla="*/ 52 h 58"/>
                  <a:gd name="T18" fmla="*/ 17 w 57"/>
                  <a:gd name="T19" fmla="*/ 51 h 58"/>
                  <a:gd name="T20" fmla="*/ 18 w 57"/>
                  <a:gd name="T21" fmla="*/ 47 h 58"/>
                  <a:gd name="T22" fmla="*/ 20 w 57"/>
                  <a:gd name="T23" fmla="*/ 41 h 58"/>
                  <a:gd name="T24" fmla="*/ 24 w 57"/>
                  <a:gd name="T25" fmla="*/ 36 h 58"/>
                  <a:gd name="T26" fmla="*/ 26 w 57"/>
                  <a:gd name="T27" fmla="*/ 33 h 58"/>
                  <a:gd name="T28" fmla="*/ 22 w 57"/>
                  <a:gd name="T29" fmla="*/ 30 h 58"/>
                  <a:gd name="T30" fmla="*/ 19 w 57"/>
                  <a:gd name="T31" fmla="*/ 29 h 58"/>
                  <a:gd name="T32" fmla="*/ 16 w 57"/>
                  <a:gd name="T33" fmla="*/ 26 h 58"/>
                  <a:gd name="T34" fmla="*/ 12 w 57"/>
                  <a:gd name="T35" fmla="*/ 24 h 58"/>
                  <a:gd name="T36" fmla="*/ 8 w 57"/>
                  <a:gd name="T37" fmla="*/ 24 h 58"/>
                  <a:gd name="T38" fmla="*/ 6 w 57"/>
                  <a:gd name="T39" fmla="*/ 22 h 58"/>
                  <a:gd name="T40" fmla="*/ 6 w 57"/>
                  <a:gd name="T41" fmla="*/ 18 h 58"/>
                  <a:gd name="T42" fmla="*/ 4 w 57"/>
                  <a:gd name="T43" fmla="*/ 19 h 58"/>
                  <a:gd name="T44" fmla="*/ 6 w 57"/>
                  <a:gd name="T45" fmla="*/ 15 h 58"/>
                  <a:gd name="T46" fmla="*/ 9 w 57"/>
                  <a:gd name="T47" fmla="*/ 15 h 58"/>
                  <a:gd name="T48" fmla="*/ 11 w 57"/>
                  <a:gd name="T49" fmla="*/ 13 h 58"/>
                  <a:gd name="T50" fmla="*/ 15 w 57"/>
                  <a:gd name="T51" fmla="*/ 9 h 58"/>
                  <a:gd name="T52" fmla="*/ 16 w 57"/>
                  <a:gd name="T53" fmla="*/ 8 h 58"/>
                  <a:gd name="T54" fmla="*/ 21 w 57"/>
                  <a:gd name="T55" fmla="*/ 6 h 58"/>
                  <a:gd name="T56" fmla="*/ 17 w 57"/>
                  <a:gd name="T57" fmla="*/ 4 h 58"/>
                  <a:gd name="T58" fmla="*/ 16 w 57"/>
                  <a:gd name="T59" fmla="*/ 4 h 58"/>
                  <a:gd name="T60" fmla="*/ 24 w 57"/>
                  <a:gd name="T61" fmla="*/ 1 h 58"/>
                  <a:gd name="T62" fmla="*/ 27 w 57"/>
                  <a:gd name="T63" fmla="*/ 3 h 58"/>
                  <a:gd name="T64" fmla="*/ 41 w 57"/>
                  <a:gd name="T65" fmla="*/ 3 h 58"/>
                  <a:gd name="T66" fmla="*/ 39 w 57"/>
                  <a:gd name="T67" fmla="*/ 6 h 58"/>
                  <a:gd name="T68" fmla="*/ 42 w 57"/>
                  <a:gd name="T69" fmla="*/ 10 h 58"/>
                  <a:gd name="T70" fmla="*/ 44 w 57"/>
                  <a:gd name="T71" fmla="*/ 10 h 58"/>
                  <a:gd name="T72" fmla="*/ 46 w 57"/>
                  <a:gd name="T73" fmla="*/ 9 h 58"/>
                  <a:gd name="T74" fmla="*/ 48 w 57"/>
                  <a:gd name="T75" fmla="*/ 12 h 58"/>
                  <a:gd name="T76" fmla="*/ 50 w 57"/>
                  <a:gd name="T77" fmla="*/ 13 h 58"/>
                  <a:gd name="T78" fmla="*/ 47 w 57"/>
                  <a:gd name="T79" fmla="*/ 14 h 58"/>
                  <a:gd name="T80" fmla="*/ 44 w 57"/>
                  <a:gd name="T81" fmla="*/ 12 h 58"/>
                  <a:gd name="T82" fmla="*/ 40 w 57"/>
                  <a:gd name="T83" fmla="*/ 12 h 58"/>
                  <a:gd name="T84" fmla="*/ 36 w 57"/>
                  <a:gd name="T85" fmla="*/ 15 h 58"/>
                  <a:gd name="T86" fmla="*/ 34 w 57"/>
                  <a:gd name="T87" fmla="*/ 20 h 58"/>
                  <a:gd name="T88" fmla="*/ 36 w 57"/>
                  <a:gd name="T89" fmla="*/ 25 h 58"/>
                  <a:gd name="T90" fmla="*/ 40 w 57"/>
                  <a:gd name="T91" fmla="*/ 27 h 58"/>
                  <a:gd name="T92" fmla="*/ 45 w 57"/>
                  <a:gd name="T93" fmla="*/ 27 h 58"/>
                  <a:gd name="T94" fmla="*/ 47 w 57"/>
                  <a:gd name="T95" fmla="*/ 30 h 58"/>
                  <a:gd name="T96" fmla="*/ 47 w 57"/>
                  <a:gd name="T97" fmla="*/ 35 h 58"/>
                  <a:gd name="T98" fmla="*/ 47 w 57"/>
                  <a:gd name="T99" fmla="*/ 40 h 58"/>
                  <a:gd name="T100" fmla="*/ 50 w 57"/>
                  <a:gd name="T101" fmla="*/ 45 h 58"/>
                  <a:gd name="T102" fmla="*/ 53 w 57"/>
                  <a:gd name="T103" fmla="*/ 41 h 58"/>
                  <a:gd name="T104" fmla="*/ 56 w 57"/>
                  <a:gd name="T105" fmla="*/ 34 h 58"/>
                  <a:gd name="T106" fmla="*/ 56 w 57"/>
                  <a:gd name="T107" fmla="*/ 26 h 58"/>
                  <a:gd name="T108" fmla="*/ 54 w 57"/>
                  <a:gd name="T109" fmla="*/ 19 h 58"/>
                  <a:gd name="T110" fmla="*/ 52 w 57"/>
                  <a:gd name="T111" fmla="*/ 16 h 58"/>
                  <a:gd name="T112" fmla="*/ 55 w 57"/>
                  <a:gd name="T113" fmla="*/ 20 h 58"/>
                  <a:gd name="T114" fmla="*/ 39 w 57"/>
                  <a:gd name="T115" fmla="*/ 5 h 58"/>
                  <a:gd name="T116" fmla="*/ 37 w 57"/>
                  <a:gd name="T117" fmla="*/ 3 h 58"/>
                  <a:gd name="T118" fmla="*/ 38 w 57"/>
                  <a:gd name="T119" fmla="*/ 5 h 58"/>
                  <a:gd name="T120" fmla="*/ 36 w 57"/>
                  <a:gd name="T121" fmla="*/ 2 h 58"/>
                  <a:gd name="T122" fmla="*/ 54 w 57"/>
                  <a:gd name="T123" fmla="*/ 4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7" h="58">
                    <a:moveTo>
                      <a:pt x="3" y="17"/>
                    </a:moveTo>
                    <a:cubicBezTo>
                      <a:pt x="3" y="17"/>
                      <a:pt x="3" y="17"/>
                      <a:pt x="3" y="17"/>
                    </a:cubicBezTo>
                    <a:cubicBezTo>
                      <a:pt x="3" y="17"/>
                      <a:pt x="2" y="17"/>
                      <a:pt x="2" y="17"/>
                    </a:cubicBezTo>
                    <a:cubicBezTo>
                      <a:pt x="3" y="17"/>
                      <a:pt x="3" y="17"/>
                      <a:pt x="3" y="17"/>
                    </a:cubicBezTo>
                    <a:cubicBezTo>
                      <a:pt x="3" y="17"/>
                      <a:pt x="3" y="17"/>
                      <a:pt x="3" y="17"/>
                    </a:cubicBezTo>
                    <a:cubicBezTo>
                      <a:pt x="3" y="17"/>
                      <a:pt x="3" y="17"/>
                      <a:pt x="3" y="17"/>
                    </a:cubicBezTo>
                    <a:close/>
                    <a:moveTo>
                      <a:pt x="2" y="17"/>
                    </a:moveTo>
                    <a:cubicBezTo>
                      <a:pt x="2" y="17"/>
                      <a:pt x="2" y="17"/>
                      <a:pt x="2" y="17"/>
                    </a:cubicBezTo>
                    <a:cubicBezTo>
                      <a:pt x="2" y="17"/>
                      <a:pt x="2" y="17"/>
                      <a:pt x="2" y="17"/>
                    </a:cubicBezTo>
                    <a:cubicBezTo>
                      <a:pt x="2" y="17"/>
                      <a:pt x="2" y="17"/>
                      <a:pt x="2" y="17"/>
                    </a:cubicBezTo>
                    <a:cubicBezTo>
                      <a:pt x="2" y="17"/>
                      <a:pt x="2" y="17"/>
                      <a:pt x="2" y="17"/>
                    </a:cubicBezTo>
                    <a:cubicBezTo>
                      <a:pt x="2" y="17"/>
                      <a:pt x="2" y="17"/>
                      <a:pt x="2" y="17"/>
                    </a:cubicBezTo>
                    <a:close/>
                    <a:moveTo>
                      <a:pt x="43" y="9"/>
                    </a:move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2" y="9"/>
                      <a:pt x="42" y="9"/>
                      <a:pt x="42" y="9"/>
                    </a:cubicBezTo>
                    <a:cubicBezTo>
                      <a:pt x="42" y="8"/>
                      <a:pt x="42" y="8"/>
                      <a:pt x="42" y="8"/>
                    </a:cubicBezTo>
                    <a:cubicBezTo>
                      <a:pt x="42" y="8"/>
                      <a:pt x="42" y="8"/>
                      <a:pt x="42" y="8"/>
                    </a:cubicBezTo>
                    <a:cubicBezTo>
                      <a:pt x="42" y="8"/>
                      <a:pt x="42" y="8"/>
                      <a:pt x="42" y="8"/>
                    </a:cubicBezTo>
                    <a:cubicBezTo>
                      <a:pt x="42" y="8"/>
                      <a:pt x="42" y="8"/>
                      <a:pt x="42" y="8"/>
                    </a:cubicBezTo>
                    <a:cubicBezTo>
                      <a:pt x="42" y="8"/>
                      <a:pt x="42" y="8"/>
                      <a:pt x="42" y="8"/>
                    </a:cubicBezTo>
                    <a:cubicBezTo>
                      <a:pt x="42" y="9"/>
                      <a:pt x="42"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lose/>
                    <a:moveTo>
                      <a:pt x="55" y="19"/>
                    </a:moveTo>
                    <a:cubicBezTo>
                      <a:pt x="56" y="22"/>
                      <a:pt x="57" y="25"/>
                      <a:pt x="57" y="29"/>
                    </a:cubicBezTo>
                    <a:cubicBezTo>
                      <a:pt x="57" y="45"/>
                      <a:pt x="44" y="58"/>
                      <a:pt x="28" y="58"/>
                    </a:cubicBezTo>
                    <a:cubicBezTo>
                      <a:pt x="13" y="58"/>
                      <a:pt x="0" y="45"/>
                      <a:pt x="0" y="29"/>
                    </a:cubicBezTo>
                    <a:cubicBezTo>
                      <a:pt x="0" y="25"/>
                      <a:pt x="1" y="21"/>
                      <a:pt x="2" y="18"/>
                    </a:cubicBezTo>
                    <a:cubicBezTo>
                      <a:pt x="2" y="21"/>
                      <a:pt x="2" y="21"/>
                      <a:pt x="2" y="21"/>
                    </a:cubicBezTo>
                    <a:cubicBezTo>
                      <a:pt x="2" y="21"/>
                      <a:pt x="2" y="21"/>
                      <a:pt x="2" y="21"/>
                    </a:cubicBezTo>
                    <a:cubicBezTo>
                      <a:pt x="2" y="21"/>
                      <a:pt x="2" y="21"/>
                      <a:pt x="2" y="21"/>
                    </a:cubicBezTo>
                    <a:cubicBezTo>
                      <a:pt x="2" y="21"/>
                      <a:pt x="2" y="21"/>
                      <a:pt x="2" y="21"/>
                    </a:cubicBezTo>
                    <a:cubicBezTo>
                      <a:pt x="2" y="21"/>
                      <a:pt x="2" y="21"/>
                      <a:pt x="3" y="21"/>
                    </a:cubicBezTo>
                    <a:cubicBezTo>
                      <a:pt x="3" y="21"/>
                      <a:pt x="3" y="21"/>
                      <a:pt x="3" y="21"/>
                    </a:cubicBezTo>
                    <a:cubicBezTo>
                      <a:pt x="3" y="21"/>
                      <a:pt x="3" y="21"/>
                      <a:pt x="3" y="21"/>
                    </a:cubicBezTo>
                    <a:cubicBezTo>
                      <a:pt x="3" y="21"/>
                      <a:pt x="3" y="21"/>
                      <a:pt x="3" y="21"/>
                    </a:cubicBezTo>
                    <a:cubicBezTo>
                      <a:pt x="3" y="22"/>
                      <a:pt x="3" y="22"/>
                      <a:pt x="3" y="22"/>
                    </a:cubicBezTo>
                    <a:cubicBezTo>
                      <a:pt x="3" y="22"/>
                      <a:pt x="3" y="22"/>
                      <a:pt x="3" y="22"/>
                    </a:cubicBezTo>
                    <a:cubicBezTo>
                      <a:pt x="3" y="22"/>
                      <a:pt x="3" y="22"/>
                      <a:pt x="3" y="22"/>
                    </a:cubicBezTo>
                    <a:cubicBezTo>
                      <a:pt x="3" y="22"/>
                      <a:pt x="3" y="22"/>
                      <a:pt x="3" y="22"/>
                    </a:cubicBezTo>
                    <a:cubicBezTo>
                      <a:pt x="3"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3"/>
                      <a:pt x="4" y="23"/>
                      <a:pt x="4" y="23"/>
                    </a:cubicBezTo>
                    <a:cubicBezTo>
                      <a:pt x="4" y="23"/>
                      <a:pt x="4" y="23"/>
                      <a:pt x="4" y="23"/>
                    </a:cubicBezTo>
                    <a:cubicBezTo>
                      <a:pt x="4" y="23"/>
                      <a:pt x="4" y="23"/>
                      <a:pt x="4" y="23"/>
                    </a:cubicBezTo>
                    <a:cubicBezTo>
                      <a:pt x="4" y="23"/>
                      <a:pt x="4" y="23"/>
                      <a:pt x="4" y="23"/>
                    </a:cubicBezTo>
                    <a:cubicBezTo>
                      <a:pt x="4" y="23"/>
                      <a:pt x="4" y="23"/>
                      <a:pt x="4" y="23"/>
                    </a:cubicBezTo>
                    <a:cubicBezTo>
                      <a:pt x="5" y="23"/>
                      <a:pt x="5" y="23"/>
                      <a:pt x="5" y="23"/>
                    </a:cubicBezTo>
                    <a:cubicBezTo>
                      <a:pt x="5" y="23"/>
                      <a:pt x="5" y="23"/>
                      <a:pt x="5" y="23"/>
                    </a:cubicBezTo>
                    <a:cubicBezTo>
                      <a:pt x="5" y="23"/>
                      <a:pt x="5" y="23"/>
                      <a:pt x="5" y="23"/>
                    </a:cubicBezTo>
                    <a:cubicBezTo>
                      <a:pt x="5" y="23"/>
                      <a:pt x="5" y="23"/>
                      <a:pt x="5" y="23"/>
                    </a:cubicBezTo>
                    <a:cubicBezTo>
                      <a:pt x="5" y="23"/>
                      <a:pt x="5" y="23"/>
                      <a:pt x="5" y="23"/>
                    </a:cubicBezTo>
                    <a:cubicBezTo>
                      <a:pt x="5" y="23"/>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6" y="25"/>
                      <a:pt x="6" y="25"/>
                      <a:pt x="6" y="25"/>
                    </a:cubicBezTo>
                    <a:cubicBezTo>
                      <a:pt x="6" y="25"/>
                      <a:pt x="6" y="25"/>
                      <a:pt x="6" y="25"/>
                    </a:cubicBezTo>
                    <a:cubicBezTo>
                      <a:pt x="6" y="25"/>
                      <a:pt x="6" y="25"/>
                      <a:pt x="6" y="25"/>
                    </a:cubicBezTo>
                    <a:cubicBezTo>
                      <a:pt x="6" y="25"/>
                      <a:pt x="6" y="25"/>
                      <a:pt x="6" y="25"/>
                    </a:cubicBezTo>
                    <a:cubicBezTo>
                      <a:pt x="6" y="25"/>
                      <a:pt x="6" y="25"/>
                      <a:pt x="6" y="25"/>
                    </a:cubicBezTo>
                    <a:cubicBezTo>
                      <a:pt x="6" y="26"/>
                      <a:pt x="7" y="26"/>
                      <a:pt x="7" y="26"/>
                    </a:cubicBezTo>
                    <a:cubicBezTo>
                      <a:pt x="7" y="26"/>
                      <a:pt x="7" y="26"/>
                      <a:pt x="7" y="26"/>
                    </a:cubicBezTo>
                    <a:cubicBezTo>
                      <a:pt x="7" y="26"/>
                      <a:pt x="7" y="26"/>
                      <a:pt x="7" y="26"/>
                    </a:cubicBezTo>
                    <a:cubicBezTo>
                      <a:pt x="7" y="26"/>
                      <a:pt x="7" y="26"/>
                      <a:pt x="7" y="26"/>
                    </a:cubicBezTo>
                    <a:cubicBezTo>
                      <a:pt x="7" y="27"/>
                      <a:pt x="7" y="27"/>
                      <a:pt x="7" y="27"/>
                    </a:cubicBezTo>
                    <a:cubicBezTo>
                      <a:pt x="7" y="26"/>
                      <a:pt x="7" y="26"/>
                      <a:pt x="7" y="26"/>
                    </a:cubicBezTo>
                    <a:cubicBezTo>
                      <a:pt x="7" y="26"/>
                      <a:pt x="7" y="27"/>
                      <a:pt x="7" y="27"/>
                    </a:cubicBezTo>
                    <a:cubicBezTo>
                      <a:pt x="7" y="27"/>
                      <a:pt x="7" y="27"/>
                      <a:pt x="7" y="27"/>
                    </a:cubicBezTo>
                    <a:cubicBezTo>
                      <a:pt x="7" y="27"/>
                      <a:pt x="7" y="27"/>
                      <a:pt x="7" y="27"/>
                    </a:cubicBezTo>
                    <a:cubicBezTo>
                      <a:pt x="7" y="28"/>
                      <a:pt x="7" y="28"/>
                      <a:pt x="7" y="28"/>
                    </a:cubicBezTo>
                    <a:cubicBezTo>
                      <a:pt x="7" y="28"/>
                      <a:pt x="7" y="28"/>
                      <a:pt x="7" y="28"/>
                    </a:cubicBezTo>
                    <a:cubicBezTo>
                      <a:pt x="7" y="28"/>
                      <a:pt x="7" y="28"/>
                      <a:pt x="7" y="28"/>
                    </a:cubicBezTo>
                    <a:cubicBezTo>
                      <a:pt x="6" y="28"/>
                      <a:pt x="6" y="28"/>
                      <a:pt x="6" y="28"/>
                    </a:cubicBezTo>
                    <a:cubicBezTo>
                      <a:pt x="6" y="28"/>
                      <a:pt x="6" y="28"/>
                      <a:pt x="6" y="28"/>
                    </a:cubicBezTo>
                    <a:cubicBezTo>
                      <a:pt x="6" y="28"/>
                      <a:pt x="6" y="28"/>
                      <a:pt x="6" y="29"/>
                    </a:cubicBezTo>
                    <a:cubicBezTo>
                      <a:pt x="6" y="29"/>
                      <a:pt x="6" y="29"/>
                      <a:pt x="6" y="29"/>
                    </a:cubicBezTo>
                    <a:cubicBezTo>
                      <a:pt x="6" y="29"/>
                      <a:pt x="6" y="29"/>
                      <a:pt x="6" y="29"/>
                    </a:cubicBezTo>
                    <a:cubicBezTo>
                      <a:pt x="6" y="29"/>
                      <a:pt x="6" y="29"/>
                      <a:pt x="6" y="29"/>
                    </a:cubicBezTo>
                    <a:cubicBezTo>
                      <a:pt x="6" y="29"/>
                      <a:pt x="6" y="29"/>
                      <a:pt x="6" y="29"/>
                    </a:cubicBezTo>
                    <a:cubicBezTo>
                      <a:pt x="6" y="29"/>
                      <a:pt x="6" y="29"/>
                      <a:pt x="6" y="29"/>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1"/>
                    </a:cubicBezTo>
                    <a:cubicBezTo>
                      <a:pt x="6" y="31"/>
                      <a:pt x="6" y="31"/>
                      <a:pt x="6" y="31"/>
                    </a:cubicBezTo>
                    <a:cubicBezTo>
                      <a:pt x="6" y="31"/>
                      <a:pt x="6" y="31"/>
                      <a:pt x="6" y="31"/>
                    </a:cubicBezTo>
                    <a:cubicBezTo>
                      <a:pt x="6" y="31"/>
                      <a:pt x="6" y="31"/>
                      <a:pt x="6" y="31"/>
                    </a:cubicBezTo>
                    <a:cubicBezTo>
                      <a:pt x="6" y="31"/>
                      <a:pt x="6" y="31"/>
                      <a:pt x="6" y="31"/>
                    </a:cubicBezTo>
                    <a:cubicBezTo>
                      <a:pt x="6" y="32"/>
                      <a:pt x="6" y="32"/>
                      <a:pt x="6" y="32"/>
                    </a:cubicBezTo>
                    <a:cubicBezTo>
                      <a:pt x="6" y="32"/>
                      <a:pt x="6" y="32"/>
                      <a:pt x="6" y="32"/>
                    </a:cubicBezTo>
                    <a:cubicBezTo>
                      <a:pt x="6" y="32"/>
                      <a:pt x="6" y="32"/>
                      <a:pt x="6" y="32"/>
                    </a:cubicBezTo>
                    <a:cubicBezTo>
                      <a:pt x="6" y="32"/>
                      <a:pt x="6" y="32"/>
                      <a:pt x="6" y="32"/>
                    </a:cubicBezTo>
                    <a:cubicBezTo>
                      <a:pt x="6" y="32"/>
                      <a:pt x="6" y="33"/>
                      <a:pt x="6" y="33"/>
                    </a:cubicBezTo>
                    <a:cubicBezTo>
                      <a:pt x="7" y="33"/>
                      <a:pt x="7" y="33"/>
                      <a:pt x="7" y="33"/>
                    </a:cubicBezTo>
                    <a:cubicBezTo>
                      <a:pt x="7" y="33"/>
                      <a:pt x="7" y="33"/>
                      <a:pt x="7" y="33"/>
                    </a:cubicBezTo>
                    <a:cubicBezTo>
                      <a:pt x="7" y="33"/>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5"/>
                      <a:pt x="7" y="35"/>
                      <a:pt x="7" y="35"/>
                    </a:cubicBezTo>
                    <a:cubicBezTo>
                      <a:pt x="7" y="35"/>
                      <a:pt x="7" y="35"/>
                      <a:pt x="7" y="35"/>
                    </a:cubicBezTo>
                    <a:cubicBezTo>
                      <a:pt x="7" y="35"/>
                      <a:pt x="7" y="35"/>
                      <a:pt x="7" y="35"/>
                    </a:cubicBezTo>
                    <a:cubicBezTo>
                      <a:pt x="8" y="35"/>
                      <a:pt x="8" y="35"/>
                      <a:pt x="8" y="35"/>
                    </a:cubicBezTo>
                    <a:cubicBezTo>
                      <a:pt x="8" y="35"/>
                      <a:pt x="8" y="35"/>
                      <a:pt x="8" y="35"/>
                    </a:cubicBezTo>
                    <a:cubicBezTo>
                      <a:pt x="8" y="35"/>
                      <a:pt x="8" y="35"/>
                      <a:pt x="8" y="35"/>
                    </a:cubicBezTo>
                    <a:cubicBezTo>
                      <a:pt x="8" y="35"/>
                      <a:pt x="8" y="35"/>
                      <a:pt x="8" y="36"/>
                    </a:cubicBezTo>
                    <a:cubicBezTo>
                      <a:pt x="8" y="36"/>
                      <a:pt x="8" y="36"/>
                      <a:pt x="8" y="36"/>
                    </a:cubicBezTo>
                    <a:cubicBezTo>
                      <a:pt x="8" y="36"/>
                      <a:pt x="8" y="36"/>
                      <a:pt x="8" y="36"/>
                    </a:cubicBezTo>
                    <a:cubicBezTo>
                      <a:pt x="8" y="36"/>
                      <a:pt x="8" y="36"/>
                      <a:pt x="8" y="36"/>
                    </a:cubicBezTo>
                    <a:cubicBezTo>
                      <a:pt x="8" y="36"/>
                      <a:pt x="8" y="36"/>
                      <a:pt x="8" y="36"/>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9" y="37"/>
                      <a:pt x="9" y="38"/>
                      <a:pt x="9" y="38"/>
                    </a:cubicBezTo>
                    <a:cubicBezTo>
                      <a:pt x="8" y="38"/>
                      <a:pt x="8" y="38"/>
                      <a:pt x="8" y="38"/>
                    </a:cubicBezTo>
                    <a:cubicBezTo>
                      <a:pt x="9" y="38"/>
                      <a:pt x="9" y="38"/>
                      <a:pt x="9" y="38"/>
                    </a:cubicBezTo>
                    <a:cubicBezTo>
                      <a:pt x="9" y="38"/>
                      <a:pt x="10" y="38"/>
                      <a:pt x="10" y="38"/>
                    </a:cubicBezTo>
                    <a:cubicBezTo>
                      <a:pt x="10" y="38"/>
                      <a:pt x="10" y="38"/>
                      <a:pt x="10" y="38"/>
                    </a:cubicBezTo>
                    <a:cubicBezTo>
                      <a:pt x="10" y="38"/>
                      <a:pt x="10" y="38"/>
                      <a:pt x="10" y="38"/>
                    </a:cubicBezTo>
                    <a:cubicBezTo>
                      <a:pt x="10" y="38"/>
                      <a:pt x="10" y="38"/>
                      <a:pt x="10" y="38"/>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40"/>
                      <a:pt x="11" y="40"/>
                    </a:cubicBezTo>
                    <a:cubicBezTo>
                      <a:pt x="11" y="40"/>
                      <a:pt x="11" y="40"/>
                      <a:pt x="11" y="40"/>
                    </a:cubicBezTo>
                    <a:cubicBezTo>
                      <a:pt x="11" y="40"/>
                      <a:pt x="11" y="40"/>
                      <a:pt x="11" y="40"/>
                    </a:cubicBezTo>
                    <a:cubicBezTo>
                      <a:pt x="11" y="40"/>
                      <a:pt x="11" y="40"/>
                      <a:pt x="11" y="40"/>
                    </a:cubicBezTo>
                    <a:cubicBezTo>
                      <a:pt x="11" y="40"/>
                      <a:pt x="11" y="40"/>
                      <a:pt x="11" y="40"/>
                    </a:cubicBezTo>
                    <a:cubicBezTo>
                      <a:pt x="11" y="40"/>
                      <a:pt x="11" y="40"/>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2" y="41"/>
                      <a:pt x="12" y="41"/>
                      <a:pt x="12" y="41"/>
                    </a:cubicBezTo>
                    <a:cubicBezTo>
                      <a:pt x="12" y="41"/>
                      <a:pt x="12" y="42"/>
                      <a:pt x="12" y="42"/>
                    </a:cubicBezTo>
                    <a:cubicBezTo>
                      <a:pt x="12" y="42"/>
                      <a:pt x="12" y="42"/>
                      <a:pt x="12" y="42"/>
                    </a:cubicBezTo>
                    <a:cubicBezTo>
                      <a:pt x="12" y="42"/>
                      <a:pt x="12" y="42"/>
                      <a:pt x="12" y="42"/>
                    </a:cubicBezTo>
                    <a:cubicBezTo>
                      <a:pt x="12" y="44"/>
                      <a:pt x="12" y="44"/>
                      <a:pt x="12" y="44"/>
                    </a:cubicBezTo>
                    <a:cubicBezTo>
                      <a:pt x="12" y="44"/>
                      <a:pt x="12" y="44"/>
                      <a:pt x="12" y="44"/>
                    </a:cubicBezTo>
                    <a:cubicBezTo>
                      <a:pt x="12" y="44"/>
                      <a:pt x="12" y="44"/>
                      <a:pt x="12" y="44"/>
                    </a:cubicBezTo>
                    <a:cubicBezTo>
                      <a:pt x="12" y="44"/>
                      <a:pt x="12" y="44"/>
                      <a:pt x="12" y="44"/>
                    </a:cubicBezTo>
                    <a:cubicBezTo>
                      <a:pt x="12" y="44"/>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7"/>
                    </a:cubicBezTo>
                    <a:cubicBezTo>
                      <a:pt x="12" y="47"/>
                      <a:pt x="12" y="47"/>
                      <a:pt x="12" y="47"/>
                    </a:cubicBezTo>
                    <a:cubicBezTo>
                      <a:pt x="12" y="47"/>
                      <a:pt x="12" y="47"/>
                      <a:pt x="12" y="47"/>
                    </a:cubicBezTo>
                    <a:cubicBezTo>
                      <a:pt x="12" y="47"/>
                      <a:pt x="12" y="47"/>
                      <a:pt x="12" y="47"/>
                    </a:cubicBezTo>
                    <a:cubicBezTo>
                      <a:pt x="12" y="47"/>
                      <a:pt x="12" y="47"/>
                      <a:pt x="12" y="47"/>
                    </a:cubicBezTo>
                    <a:cubicBezTo>
                      <a:pt x="12" y="48"/>
                      <a:pt x="12" y="48"/>
                      <a:pt x="13" y="48"/>
                    </a:cubicBezTo>
                    <a:cubicBezTo>
                      <a:pt x="13" y="48"/>
                      <a:pt x="13" y="48"/>
                      <a:pt x="13" y="48"/>
                    </a:cubicBezTo>
                    <a:cubicBezTo>
                      <a:pt x="13" y="48"/>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4" y="49"/>
                    </a:cubicBezTo>
                    <a:cubicBezTo>
                      <a:pt x="14" y="49"/>
                      <a:pt x="14" y="49"/>
                      <a:pt x="14" y="49"/>
                    </a:cubicBezTo>
                    <a:cubicBezTo>
                      <a:pt x="14" y="50"/>
                      <a:pt x="14" y="50"/>
                      <a:pt x="14" y="50"/>
                    </a:cubicBezTo>
                    <a:cubicBezTo>
                      <a:pt x="14" y="50"/>
                      <a:pt x="14" y="50"/>
                      <a:pt x="14" y="50"/>
                    </a:cubicBezTo>
                    <a:cubicBezTo>
                      <a:pt x="14" y="50"/>
                      <a:pt x="14" y="50"/>
                      <a:pt x="14" y="50"/>
                    </a:cubicBezTo>
                    <a:cubicBezTo>
                      <a:pt x="14" y="50"/>
                      <a:pt x="14" y="50"/>
                      <a:pt x="14" y="50"/>
                    </a:cubicBezTo>
                    <a:cubicBezTo>
                      <a:pt x="14" y="50"/>
                      <a:pt x="14" y="50"/>
                      <a:pt x="14" y="50"/>
                    </a:cubicBezTo>
                    <a:cubicBezTo>
                      <a:pt x="15" y="50"/>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2"/>
                      <a:pt x="15" y="52"/>
                      <a:pt x="15" y="52"/>
                    </a:cubicBezTo>
                    <a:cubicBezTo>
                      <a:pt x="15" y="52"/>
                      <a:pt x="15" y="52"/>
                      <a:pt x="15" y="52"/>
                    </a:cubicBezTo>
                    <a:cubicBezTo>
                      <a:pt x="15" y="52"/>
                      <a:pt x="15" y="52"/>
                      <a:pt x="15" y="52"/>
                    </a:cubicBezTo>
                    <a:cubicBezTo>
                      <a:pt x="15" y="52"/>
                      <a:pt x="15" y="52"/>
                      <a:pt x="15"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3"/>
                      <a:pt x="16" y="53"/>
                      <a:pt x="16" y="53"/>
                    </a:cubicBezTo>
                    <a:cubicBezTo>
                      <a:pt x="17" y="53"/>
                      <a:pt x="17" y="53"/>
                      <a:pt x="17" y="53"/>
                    </a:cubicBezTo>
                    <a:cubicBezTo>
                      <a:pt x="17" y="53"/>
                      <a:pt x="17" y="53"/>
                      <a:pt x="17" y="53"/>
                    </a:cubicBezTo>
                    <a:cubicBezTo>
                      <a:pt x="17" y="53"/>
                      <a:pt x="17" y="53"/>
                      <a:pt x="17" y="53"/>
                    </a:cubicBezTo>
                    <a:cubicBezTo>
                      <a:pt x="17" y="53"/>
                      <a:pt x="17" y="53"/>
                      <a:pt x="17" y="53"/>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0"/>
                      <a:pt x="17" y="50"/>
                    </a:cubicBezTo>
                    <a:cubicBezTo>
                      <a:pt x="17" y="50"/>
                      <a:pt x="17" y="50"/>
                      <a:pt x="17" y="50"/>
                    </a:cubicBezTo>
                    <a:cubicBezTo>
                      <a:pt x="17" y="50"/>
                      <a:pt x="17" y="50"/>
                      <a:pt x="17" y="50"/>
                    </a:cubicBezTo>
                    <a:cubicBezTo>
                      <a:pt x="17" y="50"/>
                      <a:pt x="17" y="50"/>
                      <a:pt x="17" y="50"/>
                    </a:cubicBezTo>
                    <a:cubicBezTo>
                      <a:pt x="17" y="50"/>
                      <a:pt x="17" y="50"/>
                      <a:pt x="17" y="49"/>
                    </a:cubicBezTo>
                    <a:cubicBezTo>
                      <a:pt x="17"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8" y="48"/>
                    </a:cubicBezTo>
                    <a:cubicBezTo>
                      <a:pt x="18" y="48"/>
                      <a:pt x="18" y="47"/>
                      <a:pt x="18" y="47"/>
                    </a:cubicBezTo>
                    <a:cubicBezTo>
                      <a:pt x="18" y="47"/>
                      <a:pt x="18" y="47"/>
                      <a:pt x="18" y="47"/>
                    </a:cubicBezTo>
                    <a:cubicBezTo>
                      <a:pt x="18" y="47"/>
                      <a:pt x="18" y="46"/>
                      <a:pt x="18" y="46"/>
                    </a:cubicBezTo>
                    <a:cubicBezTo>
                      <a:pt x="18" y="46"/>
                      <a:pt x="18" y="46"/>
                      <a:pt x="18" y="46"/>
                    </a:cubicBezTo>
                    <a:cubicBezTo>
                      <a:pt x="18" y="46"/>
                      <a:pt x="18" y="46"/>
                      <a:pt x="18" y="46"/>
                    </a:cubicBezTo>
                    <a:cubicBezTo>
                      <a:pt x="18" y="46"/>
                      <a:pt x="18" y="46"/>
                      <a:pt x="18" y="46"/>
                    </a:cubicBezTo>
                    <a:cubicBezTo>
                      <a:pt x="17" y="46"/>
                      <a:pt x="17" y="46"/>
                      <a:pt x="17" y="46"/>
                    </a:cubicBezTo>
                    <a:cubicBezTo>
                      <a:pt x="17" y="46"/>
                      <a:pt x="17" y="46"/>
                      <a:pt x="17" y="46"/>
                    </a:cubicBezTo>
                    <a:cubicBezTo>
                      <a:pt x="18" y="46"/>
                      <a:pt x="18" y="46"/>
                      <a:pt x="18" y="46"/>
                    </a:cubicBezTo>
                    <a:cubicBezTo>
                      <a:pt x="18" y="46"/>
                      <a:pt x="18" y="46"/>
                      <a:pt x="18" y="46"/>
                    </a:cubicBezTo>
                    <a:cubicBezTo>
                      <a:pt x="18" y="46"/>
                      <a:pt x="18" y="46"/>
                      <a:pt x="18" y="46"/>
                    </a:cubicBezTo>
                    <a:cubicBezTo>
                      <a:pt x="18" y="46"/>
                      <a:pt x="18" y="46"/>
                      <a:pt x="18" y="46"/>
                    </a:cubicBezTo>
                    <a:cubicBezTo>
                      <a:pt x="19" y="46"/>
                      <a:pt x="19" y="46"/>
                      <a:pt x="19" y="46"/>
                    </a:cubicBezTo>
                    <a:cubicBezTo>
                      <a:pt x="19" y="46"/>
                      <a:pt x="19" y="46"/>
                      <a:pt x="19" y="46"/>
                    </a:cubicBezTo>
                    <a:cubicBezTo>
                      <a:pt x="19" y="46"/>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20" y="44"/>
                    </a:cubicBezTo>
                    <a:cubicBezTo>
                      <a:pt x="20" y="44"/>
                      <a:pt x="20" y="44"/>
                      <a:pt x="20" y="44"/>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1"/>
                    </a:cubicBezTo>
                    <a:cubicBezTo>
                      <a:pt x="20" y="41"/>
                      <a:pt x="20" y="41"/>
                      <a:pt x="20" y="41"/>
                    </a:cubicBezTo>
                    <a:cubicBezTo>
                      <a:pt x="20" y="41"/>
                      <a:pt x="20" y="41"/>
                      <a:pt x="20" y="41"/>
                    </a:cubicBezTo>
                    <a:cubicBezTo>
                      <a:pt x="21" y="41"/>
                      <a:pt x="21" y="41"/>
                      <a:pt x="21" y="41"/>
                    </a:cubicBezTo>
                    <a:cubicBezTo>
                      <a:pt x="21" y="41"/>
                      <a:pt x="21" y="41"/>
                      <a:pt x="21" y="41"/>
                    </a:cubicBezTo>
                    <a:cubicBezTo>
                      <a:pt x="21" y="41"/>
                      <a:pt x="21" y="41"/>
                      <a:pt x="21"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0"/>
                      <a:pt x="22" y="40"/>
                    </a:cubicBezTo>
                    <a:cubicBezTo>
                      <a:pt x="22" y="40"/>
                      <a:pt x="22" y="40"/>
                      <a:pt x="22" y="40"/>
                    </a:cubicBezTo>
                    <a:cubicBezTo>
                      <a:pt x="22" y="40"/>
                      <a:pt x="22"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39"/>
                      <a:pt x="24" y="39"/>
                      <a:pt x="24" y="39"/>
                    </a:cubicBezTo>
                    <a:cubicBezTo>
                      <a:pt x="24" y="39"/>
                      <a:pt x="24" y="39"/>
                      <a:pt x="24" y="39"/>
                    </a:cubicBezTo>
                    <a:cubicBezTo>
                      <a:pt x="24" y="39"/>
                      <a:pt x="24" y="39"/>
                      <a:pt x="24" y="39"/>
                    </a:cubicBezTo>
                    <a:cubicBezTo>
                      <a:pt x="24" y="38"/>
                      <a:pt x="24" y="38"/>
                      <a:pt x="24" y="38"/>
                    </a:cubicBezTo>
                    <a:cubicBezTo>
                      <a:pt x="24" y="38"/>
                      <a:pt x="24" y="38"/>
                      <a:pt x="24" y="37"/>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5" y="36"/>
                      <a:pt x="25" y="36"/>
                      <a:pt x="25" y="36"/>
                    </a:cubicBezTo>
                    <a:cubicBezTo>
                      <a:pt x="25" y="36"/>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6" y="34"/>
                      <a:pt x="26" y="34"/>
                      <a:pt x="26" y="34"/>
                    </a:cubicBezTo>
                    <a:cubicBezTo>
                      <a:pt x="26" y="34"/>
                      <a:pt x="26" y="34"/>
                      <a:pt x="26" y="34"/>
                    </a:cubicBezTo>
                    <a:cubicBezTo>
                      <a:pt x="26" y="34"/>
                      <a:pt x="26" y="34"/>
                      <a:pt x="26" y="34"/>
                    </a:cubicBezTo>
                    <a:cubicBezTo>
                      <a:pt x="26" y="34"/>
                      <a:pt x="26" y="34"/>
                      <a:pt x="26" y="34"/>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5" y="32"/>
                    </a:cubicBezTo>
                    <a:cubicBezTo>
                      <a:pt x="25" y="32"/>
                      <a:pt x="25" y="32"/>
                      <a:pt x="25" y="31"/>
                    </a:cubicBezTo>
                    <a:cubicBezTo>
                      <a:pt x="25" y="31"/>
                      <a:pt x="25" y="31"/>
                      <a:pt x="25" y="31"/>
                    </a:cubicBezTo>
                    <a:cubicBezTo>
                      <a:pt x="25" y="31"/>
                      <a:pt x="25" y="31"/>
                      <a:pt x="25" y="31"/>
                    </a:cubicBezTo>
                    <a:cubicBezTo>
                      <a:pt x="25" y="31"/>
                      <a:pt x="25" y="31"/>
                      <a:pt x="25"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3" y="31"/>
                      <a:pt x="23" y="31"/>
                      <a:pt x="23" y="31"/>
                    </a:cubicBezTo>
                    <a:cubicBezTo>
                      <a:pt x="23" y="31"/>
                      <a:pt x="23" y="31"/>
                      <a:pt x="23" y="31"/>
                    </a:cubicBezTo>
                    <a:cubicBezTo>
                      <a:pt x="23" y="31"/>
                      <a:pt x="23" y="31"/>
                      <a:pt x="23" y="31"/>
                    </a:cubicBezTo>
                    <a:cubicBezTo>
                      <a:pt x="23" y="31"/>
                      <a:pt x="23" y="31"/>
                      <a:pt x="23" y="31"/>
                    </a:cubicBezTo>
                    <a:cubicBezTo>
                      <a:pt x="23" y="30"/>
                      <a:pt x="23" y="30"/>
                      <a:pt x="23" y="30"/>
                    </a:cubicBezTo>
                    <a:cubicBezTo>
                      <a:pt x="23" y="30"/>
                      <a:pt x="22" y="30"/>
                      <a:pt x="22" y="30"/>
                    </a:cubicBezTo>
                    <a:cubicBezTo>
                      <a:pt x="22" y="30"/>
                      <a:pt x="22" y="30"/>
                      <a:pt x="22" y="30"/>
                    </a:cubicBezTo>
                    <a:cubicBezTo>
                      <a:pt x="22" y="30"/>
                      <a:pt x="22" y="30"/>
                      <a:pt x="22" y="30"/>
                    </a:cubicBezTo>
                    <a:cubicBezTo>
                      <a:pt x="22" y="30"/>
                      <a:pt x="22" y="30"/>
                      <a:pt x="22"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0" y="30"/>
                    </a:cubicBezTo>
                    <a:cubicBezTo>
                      <a:pt x="20" y="30"/>
                      <a:pt x="20" y="30"/>
                      <a:pt x="20" y="30"/>
                    </a:cubicBezTo>
                    <a:cubicBezTo>
                      <a:pt x="20" y="30"/>
                      <a:pt x="20" y="30"/>
                      <a:pt x="20" y="30"/>
                    </a:cubicBezTo>
                    <a:cubicBezTo>
                      <a:pt x="20" y="30"/>
                      <a:pt x="20" y="30"/>
                      <a:pt x="20" y="30"/>
                    </a:cubicBezTo>
                    <a:cubicBezTo>
                      <a:pt x="20" y="30"/>
                      <a:pt x="20" y="29"/>
                      <a:pt x="20" y="29"/>
                    </a:cubicBezTo>
                    <a:cubicBezTo>
                      <a:pt x="20" y="29"/>
                      <a:pt x="20" y="29"/>
                      <a:pt x="20" y="29"/>
                    </a:cubicBezTo>
                    <a:cubicBezTo>
                      <a:pt x="20" y="29"/>
                      <a:pt x="20" y="29"/>
                      <a:pt x="20" y="29"/>
                    </a:cubicBezTo>
                    <a:cubicBezTo>
                      <a:pt x="19" y="29"/>
                      <a:pt x="19" y="29"/>
                      <a:pt x="19" y="29"/>
                    </a:cubicBezTo>
                    <a:cubicBezTo>
                      <a:pt x="19" y="29"/>
                      <a:pt x="19" y="29"/>
                      <a:pt x="19" y="29"/>
                    </a:cubicBezTo>
                    <a:cubicBezTo>
                      <a:pt x="19" y="29"/>
                      <a:pt x="19" y="29"/>
                      <a:pt x="19" y="30"/>
                    </a:cubicBezTo>
                    <a:cubicBezTo>
                      <a:pt x="19" y="30"/>
                      <a:pt x="19" y="30"/>
                      <a:pt x="19" y="30"/>
                    </a:cubicBezTo>
                    <a:cubicBezTo>
                      <a:pt x="19" y="30"/>
                      <a:pt x="18" y="30"/>
                      <a:pt x="18" y="30"/>
                    </a:cubicBezTo>
                    <a:cubicBezTo>
                      <a:pt x="18" y="30"/>
                      <a:pt x="18" y="30"/>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8"/>
                      <a:pt x="19" y="28"/>
                    </a:cubicBezTo>
                    <a:cubicBezTo>
                      <a:pt x="19" y="28"/>
                      <a:pt x="19" y="28"/>
                      <a:pt x="19" y="28"/>
                    </a:cubicBezTo>
                    <a:cubicBezTo>
                      <a:pt x="19" y="28"/>
                      <a:pt x="19" y="28"/>
                      <a:pt x="19" y="28"/>
                    </a:cubicBezTo>
                    <a:cubicBezTo>
                      <a:pt x="18" y="28"/>
                      <a:pt x="18" y="28"/>
                      <a:pt x="18" y="28"/>
                    </a:cubicBezTo>
                    <a:cubicBezTo>
                      <a:pt x="18" y="28"/>
                      <a:pt x="18" y="28"/>
                      <a:pt x="18" y="28"/>
                    </a:cubicBezTo>
                    <a:cubicBezTo>
                      <a:pt x="18" y="28"/>
                      <a:pt x="18" y="28"/>
                      <a:pt x="18" y="28"/>
                    </a:cubicBezTo>
                    <a:cubicBezTo>
                      <a:pt x="18" y="28"/>
                      <a:pt x="18" y="28"/>
                      <a:pt x="18" y="28"/>
                    </a:cubicBezTo>
                    <a:cubicBezTo>
                      <a:pt x="18" y="28"/>
                      <a:pt x="18" y="28"/>
                      <a:pt x="18" y="28"/>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7" y="27"/>
                      <a:pt x="17" y="26"/>
                    </a:cubicBezTo>
                    <a:cubicBezTo>
                      <a:pt x="17" y="26"/>
                      <a:pt x="17" y="26"/>
                      <a:pt x="17" y="26"/>
                    </a:cubicBezTo>
                    <a:cubicBezTo>
                      <a:pt x="17" y="26"/>
                      <a:pt x="17" y="26"/>
                      <a:pt x="17" y="26"/>
                    </a:cubicBezTo>
                    <a:cubicBezTo>
                      <a:pt x="17" y="26"/>
                      <a:pt x="17" y="26"/>
                      <a:pt x="17" y="26"/>
                    </a:cubicBezTo>
                    <a:cubicBezTo>
                      <a:pt x="17" y="26"/>
                      <a:pt x="17" y="26"/>
                      <a:pt x="17" y="26"/>
                    </a:cubicBezTo>
                    <a:cubicBezTo>
                      <a:pt x="16" y="26"/>
                      <a:pt x="16" y="26"/>
                      <a:pt x="16" y="26"/>
                    </a:cubicBezTo>
                    <a:cubicBezTo>
                      <a:pt x="16" y="26"/>
                      <a:pt x="16" y="26"/>
                      <a:pt x="16" y="26"/>
                    </a:cubicBezTo>
                    <a:cubicBezTo>
                      <a:pt x="16" y="26"/>
                      <a:pt x="16" y="26"/>
                      <a:pt x="16" y="26"/>
                    </a:cubicBezTo>
                    <a:cubicBezTo>
                      <a:pt x="16" y="26"/>
                      <a:pt x="16" y="26"/>
                      <a:pt x="16" y="26"/>
                    </a:cubicBezTo>
                    <a:cubicBezTo>
                      <a:pt x="16" y="26"/>
                      <a:pt x="16" y="26"/>
                      <a:pt x="16" y="26"/>
                    </a:cubicBezTo>
                    <a:cubicBezTo>
                      <a:pt x="15" y="26"/>
                      <a:pt x="15" y="26"/>
                      <a:pt x="15" y="26"/>
                    </a:cubicBezTo>
                    <a:cubicBezTo>
                      <a:pt x="15" y="26"/>
                      <a:pt x="15" y="26"/>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4" y="25"/>
                      <a:pt x="14" y="25"/>
                    </a:cubicBezTo>
                    <a:cubicBezTo>
                      <a:pt x="14" y="25"/>
                      <a:pt x="14" y="25"/>
                      <a:pt x="14" y="25"/>
                    </a:cubicBezTo>
                    <a:cubicBezTo>
                      <a:pt x="14" y="25"/>
                      <a:pt x="14" y="25"/>
                      <a:pt x="14" y="25"/>
                    </a:cubicBezTo>
                    <a:cubicBezTo>
                      <a:pt x="14" y="25"/>
                      <a:pt x="14" y="25"/>
                      <a:pt x="13" y="25"/>
                    </a:cubicBezTo>
                    <a:cubicBezTo>
                      <a:pt x="14" y="25"/>
                      <a:pt x="14" y="24"/>
                      <a:pt x="14" y="24"/>
                    </a:cubicBezTo>
                    <a:cubicBezTo>
                      <a:pt x="14" y="24"/>
                      <a:pt x="14" y="24"/>
                      <a:pt x="14" y="24"/>
                    </a:cubicBezTo>
                    <a:cubicBezTo>
                      <a:pt x="14" y="24"/>
                      <a:pt x="14" y="24"/>
                      <a:pt x="14"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2" y="24"/>
                      <a:pt x="12" y="24"/>
                    </a:cubicBezTo>
                    <a:cubicBezTo>
                      <a:pt x="12" y="24"/>
                      <a:pt x="12" y="24"/>
                      <a:pt x="12" y="24"/>
                    </a:cubicBezTo>
                    <a:cubicBezTo>
                      <a:pt x="12" y="24"/>
                      <a:pt x="12" y="24"/>
                      <a:pt x="12" y="24"/>
                    </a:cubicBezTo>
                    <a:cubicBezTo>
                      <a:pt x="12" y="24"/>
                      <a:pt x="12" y="24"/>
                      <a:pt x="12" y="24"/>
                    </a:cubicBezTo>
                    <a:cubicBezTo>
                      <a:pt x="12" y="24"/>
                      <a:pt x="11" y="24"/>
                      <a:pt x="11" y="24"/>
                    </a:cubicBezTo>
                    <a:cubicBezTo>
                      <a:pt x="11" y="24"/>
                      <a:pt x="11" y="23"/>
                      <a:pt x="11" y="23"/>
                    </a:cubicBezTo>
                    <a:cubicBezTo>
                      <a:pt x="11" y="23"/>
                      <a:pt x="11" y="23"/>
                      <a:pt x="11" y="23"/>
                    </a:cubicBezTo>
                    <a:cubicBezTo>
                      <a:pt x="11"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7" y="25"/>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3"/>
                    </a:cubicBezTo>
                    <a:cubicBezTo>
                      <a:pt x="6" y="23"/>
                      <a:pt x="6" y="23"/>
                      <a:pt x="6" y="23"/>
                    </a:cubicBezTo>
                    <a:cubicBezTo>
                      <a:pt x="6" y="23"/>
                      <a:pt x="6" y="23"/>
                      <a:pt x="5" y="23"/>
                    </a:cubicBezTo>
                    <a:cubicBezTo>
                      <a:pt x="6" y="23"/>
                      <a:pt x="6" y="23"/>
                      <a:pt x="6" y="23"/>
                    </a:cubicBezTo>
                    <a:cubicBezTo>
                      <a:pt x="6" y="23"/>
                      <a:pt x="6" y="23"/>
                      <a:pt x="6" y="23"/>
                    </a:cubicBezTo>
                    <a:cubicBezTo>
                      <a:pt x="6" y="23"/>
                      <a:pt x="6" y="23"/>
                      <a:pt x="6" y="23"/>
                    </a:cubicBezTo>
                    <a:cubicBezTo>
                      <a:pt x="6" y="23"/>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6" y="20"/>
                      <a:pt x="6" y="20"/>
                      <a:pt x="6" y="19"/>
                    </a:cubicBezTo>
                    <a:cubicBezTo>
                      <a:pt x="6" y="19"/>
                      <a:pt x="6" y="19"/>
                      <a:pt x="6" y="19"/>
                    </a:cubicBezTo>
                    <a:cubicBezTo>
                      <a:pt x="6" y="19"/>
                      <a:pt x="6" y="19"/>
                      <a:pt x="6" y="19"/>
                    </a:cubicBezTo>
                    <a:cubicBezTo>
                      <a:pt x="6" y="18"/>
                      <a:pt x="6" y="18"/>
                      <a:pt x="6" y="18"/>
                    </a:cubicBezTo>
                    <a:cubicBezTo>
                      <a:pt x="6" y="18"/>
                      <a:pt x="6" y="18"/>
                      <a:pt x="6" y="18"/>
                    </a:cubicBezTo>
                    <a:cubicBezTo>
                      <a:pt x="6" y="18"/>
                      <a:pt x="6" y="18"/>
                      <a:pt x="6" y="18"/>
                    </a:cubicBezTo>
                    <a:cubicBezTo>
                      <a:pt x="5" y="18"/>
                      <a:pt x="5" y="18"/>
                      <a:pt x="5" y="18"/>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4" y="19"/>
                      <a:pt x="4" y="19"/>
                      <a:pt x="4" y="19"/>
                    </a:cubicBezTo>
                    <a:cubicBezTo>
                      <a:pt x="4" y="19"/>
                      <a:pt x="4" y="19"/>
                      <a:pt x="4" y="19"/>
                    </a:cubicBezTo>
                    <a:cubicBezTo>
                      <a:pt x="4" y="19"/>
                      <a:pt x="4" y="19"/>
                      <a:pt x="4" y="19"/>
                    </a:cubicBezTo>
                    <a:cubicBezTo>
                      <a:pt x="4" y="20"/>
                      <a:pt x="4" y="20"/>
                      <a:pt x="4" y="20"/>
                    </a:cubicBezTo>
                    <a:cubicBezTo>
                      <a:pt x="4" y="20"/>
                      <a:pt x="4" y="20"/>
                      <a:pt x="4" y="20"/>
                    </a:cubicBezTo>
                    <a:cubicBezTo>
                      <a:pt x="4" y="20"/>
                      <a:pt x="4" y="20"/>
                      <a:pt x="4" y="20"/>
                    </a:cubicBezTo>
                    <a:cubicBezTo>
                      <a:pt x="4" y="20"/>
                      <a:pt x="4" y="20"/>
                      <a:pt x="4" y="20"/>
                    </a:cubicBezTo>
                    <a:cubicBezTo>
                      <a:pt x="4" y="19"/>
                      <a:pt x="4" y="19"/>
                      <a:pt x="4" y="19"/>
                    </a:cubicBezTo>
                    <a:cubicBezTo>
                      <a:pt x="4" y="19"/>
                      <a:pt x="4"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4" y="19"/>
                    </a:cubicBezTo>
                    <a:cubicBezTo>
                      <a:pt x="4" y="19"/>
                      <a:pt x="4" y="19"/>
                      <a:pt x="4" y="19"/>
                    </a:cubicBezTo>
                    <a:cubicBezTo>
                      <a:pt x="4" y="19"/>
                      <a:pt x="4" y="19"/>
                      <a:pt x="4" y="19"/>
                    </a:cubicBezTo>
                    <a:cubicBezTo>
                      <a:pt x="4" y="19"/>
                      <a:pt x="4" y="19"/>
                      <a:pt x="4" y="19"/>
                    </a:cubicBezTo>
                    <a:cubicBezTo>
                      <a:pt x="4" y="19"/>
                      <a:pt x="4" y="19"/>
                      <a:pt x="4" y="19"/>
                    </a:cubicBezTo>
                    <a:cubicBezTo>
                      <a:pt x="4" y="19"/>
                      <a:pt x="4" y="19"/>
                      <a:pt x="4" y="19"/>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5" y="17"/>
                      <a:pt x="5" y="17"/>
                    </a:cubicBezTo>
                    <a:cubicBezTo>
                      <a:pt x="5" y="17"/>
                      <a:pt x="5" y="17"/>
                      <a:pt x="5" y="17"/>
                    </a:cubicBezTo>
                    <a:cubicBezTo>
                      <a:pt x="5" y="17"/>
                      <a:pt x="5" y="17"/>
                      <a:pt x="5" y="17"/>
                    </a:cubicBezTo>
                    <a:cubicBezTo>
                      <a:pt x="5" y="17"/>
                      <a:pt x="5" y="17"/>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7" y="15"/>
                      <a:pt x="7" y="15"/>
                      <a:pt x="7" y="15"/>
                    </a:cubicBezTo>
                    <a:cubicBezTo>
                      <a:pt x="7" y="15"/>
                      <a:pt x="7" y="15"/>
                      <a:pt x="7" y="15"/>
                    </a:cubicBezTo>
                    <a:cubicBezTo>
                      <a:pt x="7" y="15"/>
                      <a:pt x="7" y="15"/>
                      <a:pt x="7" y="15"/>
                    </a:cubicBezTo>
                    <a:cubicBezTo>
                      <a:pt x="7" y="15"/>
                      <a:pt x="8" y="15"/>
                      <a:pt x="8" y="15"/>
                    </a:cubicBezTo>
                    <a:cubicBezTo>
                      <a:pt x="8" y="15"/>
                      <a:pt x="8" y="15"/>
                      <a:pt x="8" y="15"/>
                    </a:cubicBezTo>
                    <a:cubicBezTo>
                      <a:pt x="8" y="15"/>
                      <a:pt x="8" y="15"/>
                      <a:pt x="8" y="15"/>
                    </a:cubicBezTo>
                    <a:cubicBezTo>
                      <a:pt x="8" y="15"/>
                      <a:pt x="8" y="15"/>
                      <a:pt x="8" y="15"/>
                    </a:cubicBezTo>
                    <a:cubicBezTo>
                      <a:pt x="8" y="15"/>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7"/>
                      <a:pt x="8" y="17"/>
                    </a:cubicBezTo>
                    <a:cubicBezTo>
                      <a:pt x="8" y="17"/>
                      <a:pt x="8" y="17"/>
                      <a:pt x="8" y="17"/>
                    </a:cubicBezTo>
                    <a:cubicBezTo>
                      <a:pt x="8" y="17"/>
                      <a:pt x="8" y="17"/>
                      <a:pt x="8" y="17"/>
                    </a:cubicBezTo>
                    <a:cubicBezTo>
                      <a:pt x="8" y="17"/>
                      <a:pt x="8" y="17"/>
                      <a:pt x="8" y="17"/>
                    </a:cubicBezTo>
                    <a:cubicBezTo>
                      <a:pt x="9" y="17"/>
                      <a:pt x="9" y="16"/>
                      <a:pt x="9" y="16"/>
                    </a:cubicBezTo>
                    <a:cubicBezTo>
                      <a:pt x="9" y="16"/>
                      <a:pt x="9" y="16"/>
                      <a:pt x="9" y="16"/>
                    </a:cubicBezTo>
                    <a:cubicBezTo>
                      <a:pt x="9" y="16"/>
                      <a:pt x="9" y="16"/>
                      <a:pt x="9" y="16"/>
                    </a:cubicBezTo>
                    <a:cubicBezTo>
                      <a:pt x="9" y="16"/>
                      <a:pt x="9" y="16"/>
                      <a:pt x="9" y="16"/>
                    </a:cubicBezTo>
                    <a:cubicBezTo>
                      <a:pt x="9" y="16"/>
                      <a:pt x="9" y="16"/>
                      <a:pt x="9" y="16"/>
                    </a:cubicBezTo>
                    <a:cubicBezTo>
                      <a:pt x="9" y="16"/>
                      <a:pt x="9" y="16"/>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1" y="13"/>
                      <a:pt x="11" y="13"/>
                    </a:cubicBezTo>
                    <a:cubicBezTo>
                      <a:pt x="11" y="13"/>
                      <a:pt x="11" y="13"/>
                      <a:pt x="11" y="13"/>
                    </a:cubicBezTo>
                    <a:cubicBezTo>
                      <a:pt x="11" y="13"/>
                      <a:pt x="11" y="13"/>
                      <a:pt x="11" y="13"/>
                    </a:cubicBezTo>
                    <a:cubicBezTo>
                      <a:pt x="11" y="13"/>
                      <a:pt x="11" y="13"/>
                      <a:pt x="11" y="13"/>
                    </a:cubicBezTo>
                    <a:cubicBezTo>
                      <a:pt x="12" y="13"/>
                      <a:pt x="12" y="13"/>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1"/>
                      <a:pt x="12" y="11"/>
                      <a:pt x="12" y="11"/>
                    </a:cubicBezTo>
                    <a:cubicBezTo>
                      <a:pt x="12" y="11"/>
                      <a:pt x="12" y="11"/>
                      <a:pt x="12" y="11"/>
                    </a:cubicBezTo>
                    <a:cubicBezTo>
                      <a:pt x="12" y="11"/>
                      <a:pt x="13" y="11"/>
                      <a:pt x="13" y="11"/>
                    </a:cubicBezTo>
                    <a:cubicBezTo>
                      <a:pt x="13" y="11"/>
                      <a:pt x="13" y="11"/>
                      <a:pt x="13" y="11"/>
                    </a:cubicBezTo>
                    <a:cubicBezTo>
                      <a:pt x="13" y="11"/>
                      <a:pt x="13" y="10"/>
                      <a:pt x="13" y="10"/>
                    </a:cubicBezTo>
                    <a:cubicBezTo>
                      <a:pt x="13" y="10"/>
                      <a:pt x="13" y="10"/>
                      <a:pt x="13" y="10"/>
                    </a:cubicBezTo>
                    <a:cubicBezTo>
                      <a:pt x="13"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5" y="10"/>
                      <a:pt x="15" y="10"/>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6" y="9"/>
                      <a:pt x="16" y="9"/>
                      <a:pt x="16" y="9"/>
                    </a:cubicBezTo>
                    <a:cubicBezTo>
                      <a:pt x="16" y="9"/>
                      <a:pt x="16" y="9"/>
                      <a:pt x="16" y="9"/>
                    </a:cubicBezTo>
                    <a:cubicBezTo>
                      <a:pt x="16" y="9"/>
                      <a:pt x="16" y="9"/>
                      <a:pt x="16" y="9"/>
                    </a:cubicBezTo>
                    <a:cubicBezTo>
                      <a:pt x="16" y="9"/>
                      <a:pt x="16" y="9"/>
                      <a:pt x="16" y="9"/>
                    </a:cubicBezTo>
                    <a:cubicBezTo>
                      <a:pt x="16" y="9"/>
                      <a:pt x="16" y="9"/>
                      <a:pt x="16" y="9"/>
                    </a:cubicBezTo>
                    <a:cubicBezTo>
                      <a:pt x="16" y="9"/>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7" y="8"/>
                      <a:pt x="17" y="8"/>
                      <a:pt x="17" y="8"/>
                    </a:cubicBezTo>
                    <a:cubicBezTo>
                      <a:pt x="17" y="8"/>
                      <a:pt x="17" y="8"/>
                      <a:pt x="17" y="8"/>
                    </a:cubicBezTo>
                    <a:cubicBezTo>
                      <a:pt x="17" y="8"/>
                      <a:pt x="17" y="8"/>
                      <a:pt x="17" y="8"/>
                    </a:cubicBezTo>
                    <a:cubicBezTo>
                      <a:pt x="17" y="8"/>
                      <a:pt x="17" y="8"/>
                      <a:pt x="17" y="8"/>
                    </a:cubicBezTo>
                    <a:cubicBezTo>
                      <a:pt x="17" y="7"/>
                      <a:pt x="17" y="7"/>
                      <a:pt x="17" y="7"/>
                    </a:cubicBezTo>
                    <a:cubicBezTo>
                      <a:pt x="16" y="7"/>
                      <a:pt x="16" y="7"/>
                      <a:pt x="16" y="7"/>
                    </a:cubicBezTo>
                    <a:cubicBezTo>
                      <a:pt x="16" y="7"/>
                      <a:pt x="16" y="7"/>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7"/>
                      <a:pt x="16" y="7"/>
                      <a:pt x="16" y="7"/>
                    </a:cubicBezTo>
                    <a:cubicBezTo>
                      <a:pt x="16" y="7"/>
                      <a:pt x="16" y="7"/>
                      <a:pt x="16" y="7"/>
                    </a:cubicBezTo>
                    <a:cubicBezTo>
                      <a:pt x="16" y="7"/>
                      <a:pt x="16" y="7"/>
                      <a:pt x="16" y="7"/>
                    </a:cubicBezTo>
                    <a:cubicBezTo>
                      <a:pt x="16" y="7"/>
                      <a:pt x="16" y="7"/>
                      <a:pt x="16" y="7"/>
                    </a:cubicBezTo>
                    <a:cubicBezTo>
                      <a:pt x="16" y="7"/>
                      <a:pt x="16" y="7"/>
                      <a:pt x="16" y="7"/>
                    </a:cubicBezTo>
                    <a:cubicBezTo>
                      <a:pt x="17" y="7"/>
                      <a:pt x="17" y="7"/>
                      <a:pt x="17" y="7"/>
                    </a:cubicBezTo>
                    <a:cubicBezTo>
                      <a:pt x="17" y="7"/>
                      <a:pt x="17" y="7"/>
                      <a:pt x="17" y="7"/>
                    </a:cubicBezTo>
                    <a:cubicBezTo>
                      <a:pt x="17" y="7"/>
                      <a:pt x="17" y="7"/>
                      <a:pt x="17" y="7"/>
                    </a:cubicBezTo>
                    <a:cubicBezTo>
                      <a:pt x="17" y="7"/>
                      <a:pt x="17" y="7"/>
                      <a:pt x="17" y="7"/>
                    </a:cubicBezTo>
                    <a:cubicBezTo>
                      <a:pt x="17" y="7"/>
                      <a:pt x="17" y="7"/>
                      <a:pt x="17"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6"/>
                      <a:pt x="19" y="6"/>
                    </a:cubicBezTo>
                    <a:cubicBezTo>
                      <a:pt x="19" y="6"/>
                      <a:pt x="19" y="6"/>
                      <a:pt x="19" y="6"/>
                    </a:cubicBezTo>
                    <a:cubicBezTo>
                      <a:pt x="19" y="6"/>
                      <a:pt x="19" y="6"/>
                      <a:pt x="19" y="6"/>
                    </a:cubicBezTo>
                    <a:cubicBezTo>
                      <a:pt x="19" y="6"/>
                      <a:pt x="19" y="6"/>
                      <a:pt x="19" y="6"/>
                    </a:cubicBezTo>
                    <a:cubicBezTo>
                      <a:pt x="19" y="6"/>
                      <a:pt x="19" y="6"/>
                      <a:pt x="19" y="6"/>
                    </a:cubicBezTo>
                    <a:cubicBezTo>
                      <a:pt x="19"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1" y="6"/>
                      <a:pt x="21" y="6"/>
                      <a:pt x="21" y="6"/>
                    </a:cubicBezTo>
                    <a:cubicBezTo>
                      <a:pt x="21" y="6"/>
                      <a:pt x="21" y="6"/>
                      <a:pt x="21" y="6"/>
                    </a:cubicBezTo>
                    <a:cubicBezTo>
                      <a:pt x="21" y="6"/>
                      <a:pt x="21" y="5"/>
                      <a:pt x="21" y="5"/>
                    </a:cubicBezTo>
                    <a:cubicBezTo>
                      <a:pt x="20" y="5"/>
                      <a:pt x="20" y="5"/>
                      <a:pt x="20" y="5"/>
                    </a:cubicBezTo>
                    <a:cubicBezTo>
                      <a:pt x="20" y="5"/>
                      <a:pt x="20" y="5"/>
                      <a:pt x="20" y="5"/>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9" y="4"/>
                      <a:pt x="19" y="4"/>
                      <a:pt x="19"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8" y="4"/>
                      <a:pt x="18" y="4"/>
                      <a:pt x="18" y="4"/>
                    </a:cubicBezTo>
                    <a:cubicBezTo>
                      <a:pt x="18" y="4"/>
                      <a:pt x="18" y="4"/>
                      <a:pt x="18" y="4"/>
                    </a:cubicBezTo>
                    <a:cubicBezTo>
                      <a:pt x="18" y="4"/>
                      <a:pt x="18" y="4"/>
                      <a:pt x="18" y="4"/>
                    </a:cubicBezTo>
                    <a:cubicBezTo>
                      <a:pt x="18" y="4"/>
                      <a:pt x="18" y="4"/>
                      <a:pt x="18" y="4"/>
                    </a:cubicBezTo>
                    <a:cubicBezTo>
                      <a:pt x="17" y="4"/>
                      <a:pt x="17" y="4"/>
                      <a:pt x="17" y="4"/>
                    </a:cubicBezTo>
                    <a:cubicBezTo>
                      <a:pt x="17" y="4"/>
                      <a:pt x="17" y="4"/>
                      <a:pt x="17" y="4"/>
                    </a:cubicBezTo>
                    <a:cubicBezTo>
                      <a:pt x="17" y="4"/>
                      <a:pt x="17" y="4"/>
                      <a:pt x="17" y="4"/>
                    </a:cubicBezTo>
                    <a:cubicBezTo>
                      <a:pt x="17" y="4"/>
                      <a:pt x="17" y="4"/>
                      <a:pt x="17" y="4"/>
                    </a:cubicBezTo>
                    <a:cubicBezTo>
                      <a:pt x="17" y="4"/>
                      <a:pt x="17" y="4"/>
                      <a:pt x="17" y="4"/>
                    </a:cubicBezTo>
                    <a:cubicBezTo>
                      <a:pt x="17" y="5"/>
                      <a:pt x="17" y="5"/>
                      <a:pt x="17" y="5"/>
                    </a:cubicBezTo>
                    <a:cubicBezTo>
                      <a:pt x="17" y="5"/>
                      <a:pt x="17" y="5"/>
                      <a:pt x="17"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6"/>
                    </a:cubicBezTo>
                    <a:cubicBezTo>
                      <a:pt x="16" y="6"/>
                      <a:pt x="16" y="6"/>
                      <a:pt x="16" y="6"/>
                    </a:cubicBezTo>
                    <a:cubicBezTo>
                      <a:pt x="16"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6" y="5"/>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7" y="4"/>
                      <a:pt x="17" y="4"/>
                    </a:cubicBezTo>
                    <a:cubicBezTo>
                      <a:pt x="17" y="4"/>
                      <a:pt x="17" y="4"/>
                      <a:pt x="17" y="3"/>
                    </a:cubicBezTo>
                    <a:cubicBezTo>
                      <a:pt x="17" y="3"/>
                      <a:pt x="17" y="3"/>
                      <a:pt x="17" y="3"/>
                    </a:cubicBezTo>
                    <a:cubicBezTo>
                      <a:pt x="17" y="3"/>
                      <a:pt x="17" y="3"/>
                      <a:pt x="17" y="3"/>
                    </a:cubicBezTo>
                    <a:cubicBezTo>
                      <a:pt x="17" y="3"/>
                      <a:pt x="17" y="3"/>
                      <a:pt x="17" y="3"/>
                    </a:cubicBezTo>
                    <a:cubicBezTo>
                      <a:pt x="17"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2"/>
                    </a:cubicBezTo>
                    <a:cubicBezTo>
                      <a:pt x="18" y="2"/>
                      <a:pt x="18" y="2"/>
                      <a:pt x="18" y="2"/>
                    </a:cubicBezTo>
                    <a:cubicBezTo>
                      <a:pt x="20" y="2"/>
                      <a:pt x="22" y="1"/>
                      <a:pt x="24" y="1"/>
                    </a:cubicBezTo>
                    <a:cubicBezTo>
                      <a:pt x="24" y="1"/>
                      <a:pt x="24" y="1"/>
                      <a:pt x="24" y="1"/>
                    </a:cubicBezTo>
                    <a:cubicBezTo>
                      <a:pt x="24" y="1"/>
                      <a:pt x="24" y="1"/>
                      <a:pt x="24" y="1"/>
                    </a:cubicBezTo>
                    <a:cubicBezTo>
                      <a:pt x="24" y="1"/>
                      <a:pt x="24" y="1"/>
                      <a:pt x="24" y="1"/>
                    </a:cubicBezTo>
                    <a:cubicBezTo>
                      <a:pt x="24" y="1"/>
                      <a:pt x="24" y="1"/>
                      <a:pt x="24" y="1"/>
                    </a:cubicBezTo>
                    <a:cubicBezTo>
                      <a:pt x="24" y="1"/>
                      <a:pt x="24" y="2"/>
                      <a:pt x="24" y="2"/>
                    </a:cubicBezTo>
                    <a:cubicBezTo>
                      <a:pt x="24" y="2"/>
                      <a:pt x="24" y="2"/>
                      <a:pt x="24" y="2"/>
                    </a:cubicBezTo>
                    <a:cubicBezTo>
                      <a:pt x="24" y="2"/>
                      <a:pt x="24" y="2"/>
                      <a:pt x="24" y="2"/>
                    </a:cubicBezTo>
                    <a:cubicBezTo>
                      <a:pt x="24" y="2"/>
                      <a:pt x="24" y="2"/>
                      <a:pt x="24" y="2"/>
                    </a:cubicBezTo>
                    <a:cubicBezTo>
                      <a:pt x="24" y="2"/>
                      <a:pt x="24" y="2"/>
                      <a:pt x="24" y="2"/>
                    </a:cubicBezTo>
                    <a:cubicBezTo>
                      <a:pt x="24" y="2"/>
                      <a:pt x="24" y="3"/>
                      <a:pt x="24" y="3"/>
                    </a:cubicBezTo>
                    <a:cubicBezTo>
                      <a:pt x="24" y="3"/>
                      <a:pt x="24" y="3"/>
                      <a:pt x="24" y="3"/>
                    </a:cubicBezTo>
                    <a:cubicBezTo>
                      <a:pt x="24" y="3"/>
                      <a:pt x="24" y="3"/>
                      <a:pt x="24" y="3"/>
                    </a:cubicBezTo>
                    <a:cubicBezTo>
                      <a:pt x="24" y="3"/>
                      <a:pt x="24" y="3"/>
                      <a:pt x="24" y="3"/>
                    </a:cubicBezTo>
                    <a:cubicBezTo>
                      <a:pt x="24" y="3"/>
                      <a:pt x="24" y="3"/>
                      <a:pt x="24" y="3"/>
                    </a:cubicBezTo>
                    <a:cubicBezTo>
                      <a:pt x="24" y="3"/>
                      <a:pt x="24" y="4"/>
                      <a:pt x="24" y="4"/>
                    </a:cubicBezTo>
                    <a:cubicBezTo>
                      <a:pt x="24" y="4"/>
                      <a:pt x="24" y="4"/>
                      <a:pt x="24" y="4"/>
                    </a:cubicBezTo>
                    <a:cubicBezTo>
                      <a:pt x="25" y="4"/>
                      <a:pt x="25" y="4"/>
                      <a:pt x="25" y="4"/>
                    </a:cubicBezTo>
                    <a:cubicBezTo>
                      <a:pt x="25" y="4"/>
                      <a:pt x="25" y="4"/>
                      <a:pt x="25" y="4"/>
                    </a:cubicBezTo>
                    <a:cubicBezTo>
                      <a:pt x="25" y="4"/>
                      <a:pt x="25" y="4"/>
                      <a:pt x="26" y="4"/>
                    </a:cubicBezTo>
                    <a:cubicBezTo>
                      <a:pt x="26" y="4"/>
                      <a:pt x="26" y="4"/>
                      <a:pt x="26" y="4"/>
                    </a:cubicBezTo>
                    <a:cubicBezTo>
                      <a:pt x="26" y="4"/>
                      <a:pt x="26" y="4"/>
                      <a:pt x="26" y="4"/>
                    </a:cubicBezTo>
                    <a:cubicBezTo>
                      <a:pt x="26" y="4"/>
                      <a:pt x="26" y="4"/>
                      <a:pt x="26" y="4"/>
                    </a:cubicBezTo>
                    <a:cubicBezTo>
                      <a:pt x="26" y="4"/>
                      <a:pt x="26" y="4"/>
                      <a:pt x="26" y="3"/>
                    </a:cubicBezTo>
                    <a:cubicBezTo>
                      <a:pt x="26" y="3"/>
                      <a:pt x="26" y="3"/>
                      <a:pt x="26" y="3"/>
                    </a:cubicBezTo>
                    <a:cubicBezTo>
                      <a:pt x="26" y="3"/>
                      <a:pt x="26" y="3"/>
                      <a:pt x="26" y="3"/>
                    </a:cubicBezTo>
                    <a:cubicBezTo>
                      <a:pt x="26" y="3"/>
                      <a:pt x="26" y="3"/>
                      <a:pt x="26" y="3"/>
                    </a:cubicBezTo>
                    <a:cubicBezTo>
                      <a:pt x="26" y="3"/>
                      <a:pt x="26" y="3"/>
                      <a:pt x="26" y="3"/>
                    </a:cubicBezTo>
                    <a:cubicBezTo>
                      <a:pt x="26" y="3"/>
                      <a:pt x="27" y="3"/>
                      <a:pt x="27" y="3"/>
                    </a:cubicBezTo>
                    <a:cubicBezTo>
                      <a:pt x="27" y="3"/>
                      <a:pt x="27" y="3"/>
                      <a:pt x="27" y="3"/>
                    </a:cubicBezTo>
                    <a:cubicBezTo>
                      <a:pt x="27" y="3"/>
                      <a:pt x="27" y="3"/>
                      <a:pt x="27" y="3"/>
                    </a:cubicBezTo>
                    <a:cubicBezTo>
                      <a:pt x="27" y="3"/>
                      <a:pt x="27" y="3"/>
                      <a:pt x="27" y="3"/>
                    </a:cubicBezTo>
                    <a:cubicBezTo>
                      <a:pt x="27" y="3"/>
                      <a:pt x="27" y="3"/>
                      <a:pt x="27" y="3"/>
                    </a:cubicBezTo>
                    <a:cubicBezTo>
                      <a:pt x="27" y="3"/>
                      <a:pt x="27" y="3"/>
                      <a:pt x="28" y="3"/>
                    </a:cubicBezTo>
                    <a:cubicBezTo>
                      <a:pt x="28" y="3"/>
                      <a:pt x="28" y="3"/>
                      <a:pt x="28" y="3"/>
                    </a:cubicBezTo>
                    <a:cubicBezTo>
                      <a:pt x="28" y="3"/>
                      <a:pt x="28" y="3"/>
                      <a:pt x="28" y="3"/>
                    </a:cubicBezTo>
                    <a:cubicBezTo>
                      <a:pt x="28" y="3"/>
                      <a:pt x="28" y="2"/>
                      <a:pt x="28" y="2"/>
                    </a:cubicBezTo>
                    <a:cubicBezTo>
                      <a:pt x="28" y="2"/>
                      <a:pt x="28" y="2"/>
                      <a:pt x="28"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1"/>
                      <a:pt x="29" y="1"/>
                      <a:pt x="29" y="1"/>
                    </a:cubicBezTo>
                    <a:cubicBezTo>
                      <a:pt x="29" y="1"/>
                      <a:pt x="29" y="1"/>
                      <a:pt x="29" y="1"/>
                    </a:cubicBezTo>
                    <a:cubicBezTo>
                      <a:pt x="29" y="1"/>
                      <a:pt x="29" y="1"/>
                      <a:pt x="29" y="1"/>
                    </a:cubicBezTo>
                    <a:cubicBezTo>
                      <a:pt x="30" y="1"/>
                      <a:pt x="30" y="1"/>
                      <a:pt x="30" y="0"/>
                    </a:cubicBezTo>
                    <a:cubicBezTo>
                      <a:pt x="30" y="0"/>
                      <a:pt x="30" y="0"/>
                      <a:pt x="30" y="0"/>
                    </a:cubicBezTo>
                    <a:cubicBezTo>
                      <a:pt x="33" y="1"/>
                      <a:pt x="37" y="1"/>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1" y="3"/>
                    </a:cubicBezTo>
                    <a:cubicBezTo>
                      <a:pt x="41" y="3"/>
                      <a:pt x="41" y="3"/>
                      <a:pt x="41" y="3"/>
                    </a:cubicBezTo>
                    <a:cubicBezTo>
                      <a:pt x="41" y="3"/>
                      <a:pt x="41" y="4"/>
                      <a:pt x="41" y="4"/>
                    </a:cubicBezTo>
                    <a:cubicBezTo>
                      <a:pt x="41" y="4"/>
                      <a:pt x="41" y="4"/>
                      <a:pt x="41" y="4"/>
                    </a:cubicBezTo>
                    <a:cubicBezTo>
                      <a:pt x="41" y="4"/>
                      <a:pt x="41" y="4"/>
                      <a:pt x="41" y="4"/>
                    </a:cubicBezTo>
                    <a:cubicBezTo>
                      <a:pt x="41" y="4"/>
                      <a:pt x="41" y="4"/>
                      <a:pt x="41" y="4"/>
                    </a:cubicBezTo>
                    <a:cubicBezTo>
                      <a:pt x="40" y="4"/>
                      <a:pt x="40" y="4"/>
                      <a:pt x="40" y="4"/>
                    </a:cubicBezTo>
                    <a:cubicBezTo>
                      <a:pt x="40" y="4"/>
                      <a:pt x="40" y="4"/>
                      <a:pt x="40" y="4"/>
                    </a:cubicBezTo>
                    <a:cubicBezTo>
                      <a:pt x="40" y="4"/>
                      <a:pt x="40" y="4"/>
                      <a:pt x="40" y="4"/>
                    </a:cubicBezTo>
                    <a:cubicBezTo>
                      <a:pt x="40" y="4"/>
                      <a:pt x="40"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0" y="5"/>
                      <a:pt x="40" y="5"/>
                      <a:pt x="40" y="5"/>
                    </a:cubicBezTo>
                    <a:cubicBezTo>
                      <a:pt x="40" y="5"/>
                      <a:pt x="40" y="5"/>
                      <a:pt x="40" y="5"/>
                    </a:cubicBezTo>
                    <a:cubicBezTo>
                      <a:pt x="40" y="5"/>
                      <a:pt x="40" y="5"/>
                      <a:pt x="40" y="5"/>
                    </a:cubicBezTo>
                    <a:cubicBezTo>
                      <a:pt x="40" y="5"/>
                      <a:pt x="40" y="5"/>
                      <a:pt x="40" y="6"/>
                    </a:cubicBezTo>
                    <a:cubicBezTo>
                      <a:pt x="40" y="6"/>
                      <a:pt x="40" y="6"/>
                      <a:pt x="40" y="6"/>
                    </a:cubicBezTo>
                    <a:cubicBezTo>
                      <a:pt x="40" y="6"/>
                      <a:pt x="40" y="6"/>
                      <a:pt x="40" y="6"/>
                    </a:cubicBezTo>
                    <a:cubicBezTo>
                      <a:pt x="40" y="6"/>
                      <a:pt x="40" y="6"/>
                      <a:pt x="40" y="6"/>
                    </a:cubicBezTo>
                    <a:cubicBezTo>
                      <a:pt x="40" y="6"/>
                      <a:pt x="40" y="6"/>
                      <a:pt x="40"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8" y="6"/>
                    </a:cubicBezTo>
                    <a:cubicBezTo>
                      <a:pt x="38" y="6"/>
                      <a:pt x="38" y="6"/>
                      <a:pt x="38" y="6"/>
                    </a:cubicBezTo>
                    <a:cubicBezTo>
                      <a:pt x="38" y="6"/>
                      <a:pt x="38" y="7"/>
                      <a:pt x="38" y="7"/>
                    </a:cubicBezTo>
                    <a:cubicBezTo>
                      <a:pt x="38" y="7"/>
                      <a:pt x="38" y="7"/>
                      <a:pt x="38" y="7"/>
                    </a:cubicBezTo>
                    <a:cubicBezTo>
                      <a:pt x="38" y="7"/>
                      <a:pt x="38" y="7"/>
                      <a:pt x="38" y="7"/>
                    </a:cubicBezTo>
                    <a:cubicBezTo>
                      <a:pt x="37" y="7"/>
                      <a:pt x="37" y="7"/>
                      <a:pt x="37" y="7"/>
                    </a:cubicBezTo>
                    <a:cubicBezTo>
                      <a:pt x="38" y="7"/>
                      <a:pt x="38" y="7"/>
                      <a:pt x="38" y="7"/>
                    </a:cubicBezTo>
                    <a:cubicBezTo>
                      <a:pt x="38" y="8"/>
                      <a:pt x="38" y="8"/>
                      <a:pt x="38" y="8"/>
                    </a:cubicBezTo>
                    <a:cubicBezTo>
                      <a:pt x="39" y="8"/>
                      <a:pt x="39" y="8"/>
                      <a:pt x="39" y="9"/>
                    </a:cubicBezTo>
                    <a:cubicBezTo>
                      <a:pt x="39" y="9"/>
                      <a:pt x="39"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1" y="10"/>
                      <a:pt x="41" y="10"/>
                      <a:pt x="41" y="10"/>
                    </a:cubicBezTo>
                    <a:cubicBezTo>
                      <a:pt x="41" y="10"/>
                      <a:pt x="41" y="10"/>
                      <a:pt x="41" y="10"/>
                    </a:cubicBezTo>
                    <a:cubicBezTo>
                      <a:pt x="41" y="10"/>
                      <a:pt x="41" y="10"/>
                      <a:pt x="41" y="10"/>
                    </a:cubicBezTo>
                    <a:cubicBezTo>
                      <a:pt x="41" y="10"/>
                      <a:pt x="41" y="10"/>
                      <a:pt x="41" y="9"/>
                    </a:cubicBezTo>
                    <a:cubicBezTo>
                      <a:pt x="41" y="9"/>
                      <a:pt x="41" y="9"/>
                      <a:pt x="41" y="9"/>
                    </a:cubicBezTo>
                    <a:cubicBezTo>
                      <a:pt x="41" y="9"/>
                      <a:pt x="41" y="9"/>
                      <a:pt x="41" y="9"/>
                    </a:cubicBezTo>
                    <a:cubicBezTo>
                      <a:pt x="41" y="9"/>
                      <a:pt x="42" y="9"/>
                      <a:pt x="42" y="9"/>
                    </a:cubicBezTo>
                    <a:cubicBezTo>
                      <a:pt x="42" y="9"/>
                      <a:pt x="42" y="9"/>
                      <a:pt x="42" y="9"/>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4" y="11"/>
                      <a:pt x="44" y="11"/>
                      <a:pt x="44" y="11"/>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5" y="12"/>
                      <a:pt x="45" y="12"/>
                      <a:pt x="45" y="12"/>
                    </a:cubicBezTo>
                    <a:cubicBezTo>
                      <a:pt x="45" y="12"/>
                      <a:pt x="45" y="12"/>
                      <a:pt x="45" y="12"/>
                    </a:cubicBezTo>
                    <a:cubicBezTo>
                      <a:pt x="45" y="12"/>
                      <a:pt x="45" y="12"/>
                      <a:pt x="45" y="12"/>
                    </a:cubicBezTo>
                    <a:cubicBezTo>
                      <a:pt x="45" y="12"/>
                      <a:pt x="45" y="12"/>
                      <a:pt x="45" y="11"/>
                    </a:cubicBezTo>
                    <a:cubicBezTo>
                      <a:pt x="45" y="11"/>
                      <a:pt x="45" y="11"/>
                      <a:pt x="45" y="11"/>
                    </a:cubicBezTo>
                    <a:cubicBezTo>
                      <a:pt x="45" y="11"/>
                      <a:pt x="45" y="11"/>
                      <a:pt x="45" y="11"/>
                    </a:cubicBezTo>
                    <a:cubicBezTo>
                      <a:pt x="45" y="10"/>
                      <a:pt x="45" y="10"/>
                      <a:pt x="45" y="10"/>
                    </a:cubicBezTo>
                    <a:cubicBezTo>
                      <a:pt x="45" y="10"/>
                      <a:pt x="45" y="10"/>
                      <a:pt x="45" y="10"/>
                    </a:cubicBezTo>
                    <a:cubicBezTo>
                      <a:pt x="45" y="10"/>
                      <a:pt x="45" y="10"/>
                      <a:pt x="45"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1"/>
                      <a:pt x="45" y="11"/>
                      <a:pt x="45" y="11"/>
                    </a:cubicBezTo>
                    <a:cubicBezTo>
                      <a:pt x="45" y="11"/>
                      <a:pt x="45" y="11"/>
                      <a:pt x="45" y="11"/>
                    </a:cubicBezTo>
                    <a:cubicBezTo>
                      <a:pt x="45" y="11"/>
                      <a:pt x="45"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0"/>
                      <a:pt x="47" y="10"/>
                      <a:pt x="47" y="10"/>
                    </a:cubicBezTo>
                    <a:cubicBezTo>
                      <a:pt x="47" y="10"/>
                      <a:pt x="46" y="9"/>
                      <a:pt x="46" y="9"/>
                    </a:cubicBezTo>
                    <a:cubicBezTo>
                      <a:pt x="46" y="9"/>
                      <a:pt x="46" y="9"/>
                      <a:pt x="46" y="9"/>
                    </a:cubicBezTo>
                    <a:cubicBezTo>
                      <a:pt x="46" y="9"/>
                      <a:pt x="46" y="9"/>
                      <a:pt x="46" y="9"/>
                    </a:cubicBezTo>
                    <a:cubicBezTo>
                      <a:pt x="46" y="9"/>
                      <a:pt x="46" y="9"/>
                      <a:pt x="46" y="9"/>
                    </a:cubicBezTo>
                    <a:cubicBezTo>
                      <a:pt x="46" y="8"/>
                      <a:pt x="46" y="8"/>
                      <a:pt x="46" y="8"/>
                    </a:cubicBezTo>
                    <a:cubicBezTo>
                      <a:pt x="46" y="8"/>
                      <a:pt x="46" y="8"/>
                      <a:pt x="46" y="8"/>
                    </a:cubicBezTo>
                    <a:cubicBezTo>
                      <a:pt x="46" y="8"/>
                      <a:pt x="46" y="8"/>
                      <a:pt x="46" y="8"/>
                    </a:cubicBezTo>
                    <a:cubicBezTo>
                      <a:pt x="46" y="8"/>
                      <a:pt x="46" y="8"/>
                      <a:pt x="47" y="8"/>
                    </a:cubicBezTo>
                    <a:cubicBezTo>
                      <a:pt x="47" y="8"/>
                      <a:pt x="47" y="9"/>
                      <a:pt x="47" y="9"/>
                    </a:cubicBezTo>
                    <a:cubicBezTo>
                      <a:pt x="47" y="9"/>
                      <a:pt x="47" y="9"/>
                      <a:pt x="47" y="9"/>
                    </a:cubicBezTo>
                    <a:cubicBezTo>
                      <a:pt x="47" y="9"/>
                      <a:pt x="47" y="9"/>
                      <a:pt x="47" y="9"/>
                    </a:cubicBezTo>
                    <a:cubicBezTo>
                      <a:pt x="47" y="9"/>
                      <a:pt x="47" y="9"/>
                      <a:pt x="47" y="9"/>
                    </a:cubicBezTo>
                    <a:cubicBezTo>
                      <a:pt x="47" y="9"/>
                      <a:pt x="47" y="9"/>
                      <a:pt x="47" y="9"/>
                    </a:cubicBezTo>
                    <a:cubicBezTo>
                      <a:pt x="47" y="9"/>
                      <a:pt x="47" y="9"/>
                      <a:pt x="48" y="9"/>
                    </a:cubicBezTo>
                    <a:cubicBezTo>
                      <a:pt x="48" y="9"/>
                      <a:pt x="48" y="9"/>
                      <a:pt x="48" y="9"/>
                    </a:cubicBezTo>
                    <a:cubicBezTo>
                      <a:pt x="48" y="9"/>
                      <a:pt x="48" y="9"/>
                      <a:pt x="48" y="10"/>
                    </a:cubicBezTo>
                    <a:cubicBezTo>
                      <a:pt x="48" y="10"/>
                      <a:pt x="48" y="10"/>
                      <a:pt x="48" y="10"/>
                    </a:cubicBezTo>
                    <a:cubicBezTo>
                      <a:pt x="48" y="10"/>
                      <a:pt x="48" y="10"/>
                      <a:pt x="48"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1"/>
                      <a:pt x="47" y="11"/>
                    </a:cubicBezTo>
                    <a:cubicBezTo>
                      <a:pt x="47" y="11"/>
                      <a:pt x="47" y="11"/>
                      <a:pt x="47" y="11"/>
                    </a:cubicBezTo>
                    <a:cubicBezTo>
                      <a:pt x="47" y="11"/>
                      <a:pt x="47" y="11"/>
                      <a:pt x="47" y="11"/>
                    </a:cubicBezTo>
                    <a:cubicBezTo>
                      <a:pt x="48" y="11"/>
                      <a:pt x="48" y="11"/>
                      <a:pt x="48" y="11"/>
                    </a:cubicBezTo>
                    <a:cubicBezTo>
                      <a:pt x="48" y="11"/>
                      <a:pt x="48" y="11"/>
                      <a:pt x="48" y="11"/>
                    </a:cubicBezTo>
                    <a:cubicBezTo>
                      <a:pt x="48" y="11"/>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50" y="12"/>
                      <a:pt x="50" y="12"/>
                    </a:cubicBezTo>
                    <a:cubicBezTo>
                      <a:pt x="50" y="12"/>
                      <a:pt x="50" y="12"/>
                      <a:pt x="50" y="12"/>
                    </a:cubicBezTo>
                    <a:cubicBezTo>
                      <a:pt x="50" y="12"/>
                      <a:pt x="50" y="12"/>
                      <a:pt x="50" y="12"/>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8" y="14"/>
                      <a:pt x="48" y="14"/>
                    </a:cubicBezTo>
                    <a:cubicBezTo>
                      <a:pt x="48" y="14"/>
                      <a:pt x="48" y="14"/>
                      <a:pt x="48" y="14"/>
                    </a:cubicBezTo>
                    <a:cubicBezTo>
                      <a:pt x="48" y="14"/>
                      <a:pt x="48" y="14"/>
                      <a:pt x="48" y="14"/>
                    </a:cubicBezTo>
                    <a:cubicBezTo>
                      <a:pt x="48" y="14"/>
                      <a:pt x="48" y="14"/>
                      <a:pt x="48" y="14"/>
                    </a:cubicBezTo>
                    <a:cubicBezTo>
                      <a:pt x="48" y="14"/>
                      <a:pt x="48" y="14"/>
                      <a:pt x="48" y="13"/>
                    </a:cubicBezTo>
                    <a:cubicBezTo>
                      <a:pt x="48" y="13"/>
                      <a:pt x="48" y="13"/>
                      <a:pt x="48" y="13"/>
                    </a:cubicBezTo>
                    <a:cubicBezTo>
                      <a:pt x="48" y="13"/>
                      <a:pt x="48" y="13"/>
                      <a:pt x="48" y="13"/>
                    </a:cubicBezTo>
                    <a:cubicBezTo>
                      <a:pt x="48" y="14"/>
                      <a:pt x="48" y="14"/>
                      <a:pt x="48" y="14"/>
                    </a:cubicBezTo>
                    <a:cubicBezTo>
                      <a:pt x="48" y="14"/>
                      <a:pt x="48"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3"/>
                      <a:pt x="46" y="13"/>
                      <a:pt x="46" y="13"/>
                    </a:cubicBezTo>
                    <a:cubicBezTo>
                      <a:pt x="46" y="13"/>
                      <a:pt x="46" y="13"/>
                      <a:pt x="46" y="13"/>
                    </a:cubicBezTo>
                    <a:cubicBezTo>
                      <a:pt x="46" y="13"/>
                      <a:pt x="46" y="13"/>
                      <a:pt x="46" y="13"/>
                    </a:cubicBezTo>
                    <a:cubicBezTo>
                      <a:pt x="46" y="13"/>
                      <a:pt x="46" y="13"/>
                      <a:pt x="46"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3" y="12"/>
                      <a:pt x="43" y="12"/>
                    </a:cubicBezTo>
                    <a:cubicBezTo>
                      <a:pt x="43" y="12"/>
                      <a:pt x="43" y="12"/>
                      <a:pt x="43" y="12"/>
                    </a:cubicBezTo>
                    <a:cubicBezTo>
                      <a:pt x="43" y="12"/>
                      <a:pt x="43" y="12"/>
                      <a:pt x="43" y="11"/>
                    </a:cubicBezTo>
                    <a:cubicBezTo>
                      <a:pt x="43" y="11"/>
                      <a:pt x="43" y="11"/>
                      <a:pt x="43" y="11"/>
                    </a:cubicBezTo>
                    <a:cubicBezTo>
                      <a:pt x="43" y="11"/>
                      <a:pt x="43" y="11"/>
                      <a:pt x="43" y="11"/>
                    </a:cubicBezTo>
                    <a:cubicBezTo>
                      <a:pt x="43" y="11"/>
                      <a:pt x="43" y="11"/>
                      <a:pt x="43" y="12"/>
                    </a:cubicBezTo>
                    <a:cubicBezTo>
                      <a:pt x="42" y="12"/>
                      <a:pt x="42" y="12"/>
                      <a:pt x="42" y="12"/>
                    </a:cubicBezTo>
                    <a:cubicBezTo>
                      <a:pt x="42" y="12"/>
                      <a:pt x="42" y="12"/>
                      <a:pt x="42" y="12"/>
                    </a:cubicBezTo>
                    <a:cubicBezTo>
                      <a:pt x="42" y="12"/>
                      <a:pt x="42" y="12"/>
                      <a:pt x="42" y="12"/>
                    </a:cubicBezTo>
                    <a:cubicBezTo>
                      <a:pt x="42" y="12"/>
                      <a:pt x="42" y="12"/>
                      <a:pt x="42" y="12"/>
                    </a:cubicBezTo>
                    <a:cubicBezTo>
                      <a:pt x="41" y="12"/>
                      <a:pt x="41" y="12"/>
                      <a:pt x="41" y="12"/>
                    </a:cubicBezTo>
                    <a:cubicBezTo>
                      <a:pt x="41" y="12"/>
                      <a:pt x="41" y="12"/>
                      <a:pt x="41" y="12"/>
                    </a:cubicBezTo>
                    <a:cubicBezTo>
                      <a:pt x="41" y="12"/>
                      <a:pt x="41"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8" y="12"/>
                      <a:pt x="38" y="12"/>
                    </a:cubicBezTo>
                    <a:cubicBezTo>
                      <a:pt x="38" y="12"/>
                      <a:pt x="38" y="12"/>
                      <a:pt x="38" y="12"/>
                    </a:cubicBezTo>
                    <a:cubicBezTo>
                      <a:pt x="38" y="12"/>
                      <a:pt x="38" y="12"/>
                      <a:pt x="38" y="13"/>
                    </a:cubicBezTo>
                    <a:cubicBezTo>
                      <a:pt x="38" y="13"/>
                      <a:pt x="38" y="13"/>
                      <a:pt x="38" y="13"/>
                    </a:cubicBezTo>
                    <a:cubicBezTo>
                      <a:pt x="38" y="13"/>
                      <a:pt x="38" y="13"/>
                      <a:pt x="38" y="13"/>
                    </a:cubicBezTo>
                    <a:cubicBezTo>
                      <a:pt x="38" y="13"/>
                      <a:pt x="38"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4"/>
                      <a:pt x="37" y="14"/>
                    </a:cubicBezTo>
                    <a:cubicBezTo>
                      <a:pt x="37" y="14"/>
                      <a:pt x="37" y="14"/>
                      <a:pt x="37" y="14"/>
                    </a:cubicBezTo>
                    <a:cubicBezTo>
                      <a:pt x="37" y="14"/>
                      <a:pt x="37" y="14"/>
                      <a:pt x="37" y="14"/>
                    </a:cubicBezTo>
                    <a:cubicBezTo>
                      <a:pt x="37" y="14"/>
                      <a:pt x="37" y="14"/>
                      <a:pt x="37" y="14"/>
                    </a:cubicBezTo>
                    <a:cubicBezTo>
                      <a:pt x="37" y="14"/>
                      <a:pt x="37" y="14"/>
                      <a:pt x="37" y="14"/>
                    </a:cubicBezTo>
                    <a:cubicBezTo>
                      <a:pt x="37" y="15"/>
                      <a:pt x="37" y="15"/>
                      <a:pt x="37" y="15"/>
                    </a:cubicBezTo>
                    <a:cubicBezTo>
                      <a:pt x="37" y="15"/>
                      <a:pt x="37"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5" y="15"/>
                    </a:cubicBezTo>
                    <a:cubicBezTo>
                      <a:pt x="35" y="15"/>
                      <a:pt x="35" y="15"/>
                      <a:pt x="35" y="15"/>
                    </a:cubicBezTo>
                    <a:cubicBezTo>
                      <a:pt x="35" y="16"/>
                      <a:pt x="35" y="16"/>
                      <a:pt x="35" y="16"/>
                    </a:cubicBezTo>
                    <a:cubicBezTo>
                      <a:pt x="35" y="16"/>
                      <a:pt x="35" y="16"/>
                      <a:pt x="35" y="16"/>
                    </a:cubicBezTo>
                    <a:cubicBezTo>
                      <a:pt x="35" y="16"/>
                      <a:pt x="35" y="16"/>
                      <a:pt x="35" y="16"/>
                    </a:cubicBezTo>
                    <a:cubicBezTo>
                      <a:pt x="35" y="16"/>
                      <a:pt x="35" y="16"/>
                      <a:pt x="35" y="16"/>
                    </a:cubicBezTo>
                    <a:cubicBezTo>
                      <a:pt x="35" y="16"/>
                      <a:pt x="35" y="16"/>
                      <a:pt x="35" y="16"/>
                    </a:cubicBezTo>
                    <a:cubicBezTo>
                      <a:pt x="35" y="17"/>
                      <a:pt x="35" y="17"/>
                      <a:pt x="35" y="17"/>
                    </a:cubicBezTo>
                    <a:cubicBezTo>
                      <a:pt x="35" y="17"/>
                      <a:pt x="35" y="17"/>
                      <a:pt x="35" y="17"/>
                    </a:cubicBezTo>
                    <a:cubicBezTo>
                      <a:pt x="35" y="17"/>
                      <a:pt x="35" y="17"/>
                      <a:pt x="35" y="17"/>
                    </a:cubicBezTo>
                    <a:cubicBezTo>
                      <a:pt x="34" y="17"/>
                      <a:pt x="34" y="17"/>
                      <a:pt x="34" y="17"/>
                    </a:cubicBezTo>
                    <a:cubicBezTo>
                      <a:pt x="34" y="18"/>
                      <a:pt x="34" y="18"/>
                      <a:pt x="34" y="18"/>
                    </a:cubicBezTo>
                    <a:cubicBezTo>
                      <a:pt x="34" y="18"/>
                      <a:pt x="34" y="18"/>
                      <a:pt x="34" y="18"/>
                    </a:cubicBezTo>
                    <a:cubicBezTo>
                      <a:pt x="34" y="18"/>
                      <a:pt x="34" y="18"/>
                      <a:pt x="34" y="18"/>
                    </a:cubicBezTo>
                    <a:cubicBezTo>
                      <a:pt x="34" y="18"/>
                      <a:pt x="34" y="18"/>
                      <a:pt x="34" y="18"/>
                    </a:cubicBezTo>
                    <a:cubicBezTo>
                      <a:pt x="34" y="18"/>
                      <a:pt x="34" y="18"/>
                      <a:pt x="34" y="18"/>
                    </a:cubicBezTo>
                    <a:cubicBezTo>
                      <a:pt x="34" y="19"/>
                      <a:pt x="34" y="19"/>
                      <a:pt x="34" y="19"/>
                    </a:cubicBezTo>
                    <a:cubicBezTo>
                      <a:pt x="34" y="19"/>
                      <a:pt x="34" y="19"/>
                      <a:pt x="34" y="19"/>
                    </a:cubicBezTo>
                    <a:cubicBezTo>
                      <a:pt x="34" y="19"/>
                      <a:pt x="34" y="19"/>
                      <a:pt x="34" y="19"/>
                    </a:cubicBezTo>
                    <a:cubicBezTo>
                      <a:pt x="34" y="19"/>
                      <a:pt x="34" y="19"/>
                      <a:pt x="34" y="19"/>
                    </a:cubicBezTo>
                    <a:cubicBezTo>
                      <a:pt x="34" y="19"/>
                      <a:pt x="34" y="20"/>
                      <a:pt x="34" y="20"/>
                    </a:cubicBezTo>
                    <a:cubicBezTo>
                      <a:pt x="34" y="20"/>
                      <a:pt x="34" y="20"/>
                      <a:pt x="34" y="20"/>
                    </a:cubicBezTo>
                    <a:cubicBezTo>
                      <a:pt x="34" y="20"/>
                      <a:pt x="34" y="20"/>
                      <a:pt x="34" y="20"/>
                    </a:cubicBezTo>
                    <a:cubicBezTo>
                      <a:pt x="34" y="20"/>
                      <a:pt x="34" y="20"/>
                      <a:pt x="34" y="20"/>
                    </a:cubicBezTo>
                    <a:cubicBezTo>
                      <a:pt x="34" y="20"/>
                      <a:pt x="34" y="20"/>
                      <a:pt x="34" y="20"/>
                    </a:cubicBezTo>
                    <a:cubicBezTo>
                      <a:pt x="34" y="20"/>
                      <a:pt x="34" y="20"/>
                      <a:pt x="35" y="20"/>
                    </a:cubicBezTo>
                    <a:cubicBezTo>
                      <a:pt x="35" y="20"/>
                      <a:pt x="35" y="20"/>
                      <a:pt x="35" y="20"/>
                    </a:cubicBezTo>
                    <a:cubicBezTo>
                      <a:pt x="35" y="20"/>
                      <a:pt x="35" y="20"/>
                      <a:pt x="35" y="20"/>
                    </a:cubicBezTo>
                    <a:cubicBezTo>
                      <a:pt x="35" y="20"/>
                      <a:pt x="35" y="20"/>
                      <a:pt x="35" y="20"/>
                    </a:cubicBezTo>
                    <a:cubicBezTo>
                      <a:pt x="35" y="21"/>
                      <a:pt x="35" y="21"/>
                      <a:pt x="35" y="21"/>
                    </a:cubicBezTo>
                    <a:cubicBezTo>
                      <a:pt x="35" y="21"/>
                      <a:pt x="34" y="21"/>
                      <a:pt x="34" y="21"/>
                    </a:cubicBezTo>
                    <a:cubicBezTo>
                      <a:pt x="34" y="21"/>
                      <a:pt x="34" y="21"/>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5" y="22"/>
                    </a:cubicBezTo>
                    <a:cubicBezTo>
                      <a:pt x="35" y="22"/>
                      <a:pt x="35" y="22"/>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6" y="23"/>
                      <a:pt x="36" y="24"/>
                    </a:cubicBezTo>
                    <a:cubicBezTo>
                      <a:pt x="36" y="24"/>
                      <a:pt x="36" y="24"/>
                      <a:pt x="36" y="24"/>
                    </a:cubicBezTo>
                    <a:cubicBezTo>
                      <a:pt x="36" y="24"/>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7" y="25"/>
                      <a:pt x="37" y="25"/>
                      <a:pt x="37" y="25"/>
                    </a:cubicBezTo>
                    <a:cubicBezTo>
                      <a:pt x="37" y="25"/>
                      <a:pt x="37" y="25"/>
                      <a:pt x="37" y="25"/>
                    </a:cubicBezTo>
                    <a:cubicBezTo>
                      <a:pt x="37" y="25"/>
                      <a:pt x="37" y="26"/>
                      <a:pt x="37" y="26"/>
                    </a:cubicBezTo>
                    <a:cubicBezTo>
                      <a:pt x="37" y="26"/>
                      <a:pt x="37"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6"/>
                      <a:pt x="42"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4" y="26"/>
                      <a:pt x="44" y="26"/>
                      <a:pt x="44" y="26"/>
                    </a:cubicBezTo>
                    <a:cubicBezTo>
                      <a:pt x="44" y="26"/>
                      <a:pt x="44" y="26"/>
                      <a:pt x="44" y="26"/>
                    </a:cubicBezTo>
                    <a:cubicBezTo>
                      <a:pt x="44" y="26"/>
                      <a:pt x="44" y="26"/>
                      <a:pt x="44" y="26"/>
                    </a:cubicBezTo>
                    <a:cubicBezTo>
                      <a:pt x="45" y="26"/>
                      <a:pt x="45" y="26"/>
                      <a:pt x="45" y="26"/>
                    </a:cubicBezTo>
                    <a:cubicBezTo>
                      <a:pt x="45" y="26"/>
                      <a:pt x="45" y="26"/>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6" y="27"/>
                      <a:pt x="46" y="27"/>
                      <a:pt x="46" y="27"/>
                    </a:cubicBezTo>
                    <a:cubicBezTo>
                      <a:pt x="46" y="27"/>
                      <a:pt x="46" y="27"/>
                      <a:pt x="46" y="27"/>
                    </a:cubicBezTo>
                    <a:cubicBezTo>
                      <a:pt x="46" y="27"/>
                      <a:pt x="46" y="27"/>
                      <a:pt x="46" y="27"/>
                    </a:cubicBezTo>
                    <a:cubicBezTo>
                      <a:pt x="46" y="27"/>
                      <a:pt x="47" y="28"/>
                      <a:pt x="47" y="28"/>
                    </a:cubicBezTo>
                    <a:cubicBezTo>
                      <a:pt x="47" y="28"/>
                      <a:pt x="46" y="28"/>
                      <a:pt x="46" y="28"/>
                    </a:cubicBezTo>
                    <a:cubicBezTo>
                      <a:pt x="46" y="28"/>
                      <a:pt x="46" y="28"/>
                      <a:pt x="46" y="28"/>
                    </a:cubicBezTo>
                    <a:cubicBezTo>
                      <a:pt x="46" y="28"/>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30"/>
                      <a:pt x="46" y="30"/>
                    </a:cubicBezTo>
                    <a:cubicBezTo>
                      <a:pt x="46" y="30"/>
                      <a:pt x="46" y="30"/>
                      <a:pt x="46" y="30"/>
                    </a:cubicBezTo>
                    <a:cubicBezTo>
                      <a:pt x="46" y="30"/>
                      <a:pt x="46" y="30"/>
                      <a:pt x="46" y="30"/>
                    </a:cubicBezTo>
                    <a:cubicBezTo>
                      <a:pt x="46" y="30"/>
                      <a:pt x="47" y="30"/>
                      <a:pt x="47" y="30"/>
                    </a:cubicBezTo>
                    <a:cubicBezTo>
                      <a:pt x="47" y="30"/>
                      <a:pt x="47" y="30"/>
                      <a:pt x="47" y="30"/>
                    </a:cubicBezTo>
                    <a:cubicBezTo>
                      <a:pt x="47" y="30"/>
                      <a:pt x="47" y="30"/>
                      <a:pt x="47" y="30"/>
                    </a:cubicBezTo>
                    <a:cubicBezTo>
                      <a:pt x="47" y="30"/>
                      <a:pt x="47" y="31"/>
                      <a:pt x="47" y="31"/>
                    </a:cubicBezTo>
                    <a:cubicBezTo>
                      <a:pt x="47" y="31"/>
                      <a:pt x="47" y="31"/>
                      <a:pt x="47" y="31"/>
                    </a:cubicBezTo>
                    <a:cubicBezTo>
                      <a:pt x="47" y="31"/>
                      <a:pt x="47" y="31"/>
                      <a:pt x="47" y="31"/>
                    </a:cubicBezTo>
                    <a:cubicBezTo>
                      <a:pt x="47" y="31"/>
                      <a:pt x="47" y="31"/>
                      <a:pt x="47" y="31"/>
                    </a:cubicBezTo>
                    <a:cubicBezTo>
                      <a:pt x="47" y="31"/>
                      <a:pt x="47" y="31"/>
                      <a:pt x="47" y="31"/>
                    </a:cubicBezTo>
                    <a:cubicBezTo>
                      <a:pt x="47" y="32"/>
                      <a:pt x="47"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3"/>
                      <a:pt x="48" y="33"/>
                      <a:pt x="48" y="33"/>
                    </a:cubicBezTo>
                    <a:cubicBezTo>
                      <a:pt x="48" y="33"/>
                      <a:pt x="48" y="33"/>
                      <a:pt x="48" y="33"/>
                    </a:cubicBezTo>
                    <a:cubicBezTo>
                      <a:pt x="48" y="33"/>
                      <a:pt x="48" y="34"/>
                      <a:pt x="48" y="34"/>
                    </a:cubicBezTo>
                    <a:cubicBezTo>
                      <a:pt x="48" y="34"/>
                      <a:pt x="48" y="34"/>
                      <a:pt x="48" y="34"/>
                    </a:cubicBezTo>
                    <a:cubicBezTo>
                      <a:pt x="48" y="34"/>
                      <a:pt x="48" y="34"/>
                      <a:pt x="48" y="34"/>
                    </a:cubicBezTo>
                    <a:cubicBezTo>
                      <a:pt x="48" y="34"/>
                      <a:pt x="48" y="34"/>
                      <a:pt x="48" y="34"/>
                    </a:cubicBezTo>
                    <a:cubicBezTo>
                      <a:pt x="48" y="34"/>
                      <a:pt x="48" y="34"/>
                      <a:pt x="48" y="34"/>
                    </a:cubicBezTo>
                    <a:cubicBezTo>
                      <a:pt x="48" y="34"/>
                      <a:pt x="48" y="35"/>
                      <a:pt x="48" y="35"/>
                    </a:cubicBezTo>
                    <a:cubicBezTo>
                      <a:pt x="48" y="35"/>
                      <a:pt x="48" y="35"/>
                      <a:pt x="48" y="35"/>
                    </a:cubicBezTo>
                    <a:cubicBezTo>
                      <a:pt x="48" y="35"/>
                      <a:pt x="48" y="35"/>
                      <a:pt x="48" y="35"/>
                    </a:cubicBezTo>
                    <a:cubicBezTo>
                      <a:pt x="48" y="35"/>
                      <a:pt x="48" y="35"/>
                      <a:pt x="48" y="35"/>
                    </a:cubicBezTo>
                    <a:cubicBezTo>
                      <a:pt x="48" y="35"/>
                      <a:pt x="48" y="35"/>
                      <a:pt x="48" y="35"/>
                    </a:cubicBezTo>
                    <a:cubicBezTo>
                      <a:pt x="47" y="35"/>
                      <a:pt x="47" y="35"/>
                      <a:pt x="47" y="35"/>
                    </a:cubicBezTo>
                    <a:cubicBezTo>
                      <a:pt x="47" y="35"/>
                      <a:pt x="47" y="35"/>
                      <a:pt x="47" y="36"/>
                    </a:cubicBezTo>
                    <a:cubicBezTo>
                      <a:pt x="47" y="36"/>
                      <a:pt x="47" y="36"/>
                      <a:pt x="47" y="36"/>
                    </a:cubicBezTo>
                    <a:cubicBezTo>
                      <a:pt x="47" y="36"/>
                      <a:pt x="47" y="36"/>
                      <a:pt x="47" y="36"/>
                    </a:cubicBezTo>
                    <a:cubicBezTo>
                      <a:pt x="47" y="36"/>
                      <a:pt x="47" y="36"/>
                      <a:pt x="47" y="36"/>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6" y="37"/>
                      <a:pt x="46" y="37"/>
                      <a:pt x="46" y="37"/>
                    </a:cubicBezTo>
                    <a:cubicBezTo>
                      <a:pt x="46" y="37"/>
                      <a:pt x="46" y="37"/>
                      <a:pt x="46" y="37"/>
                    </a:cubicBezTo>
                    <a:cubicBezTo>
                      <a:pt x="46" y="37"/>
                      <a:pt x="46" y="37"/>
                      <a:pt x="46" y="37"/>
                    </a:cubicBezTo>
                    <a:cubicBezTo>
                      <a:pt x="46" y="37"/>
                      <a:pt x="46" y="37"/>
                      <a:pt x="46" y="37"/>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1"/>
                      <a:pt x="47" y="41"/>
                    </a:cubicBezTo>
                    <a:cubicBezTo>
                      <a:pt x="47" y="41"/>
                      <a:pt x="47" y="41"/>
                      <a:pt x="47" y="41"/>
                    </a:cubicBezTo>
                    <a:cubicBezTo>
                      <a:pt x="47" y="41"/>
                      <a:pt x="47" y="41"/>
                      <a:pt x="47" y="41"/>
                    </a:cubicBezTo>
                    <a:cubicBezTo>
                      <a:pt x="46" y="41"/>
                      <a:pt x="46" y="41"/>
                      <a:pt x="46" y="41"/>
                    </a:cubicBezTo>
                    <a:cubicBezTo>
                      <a:pt x="46" y="43"/>
                      <a:pt x="46" y="43"/>
                      <a:pt x="46" y="43"/>
                    </a:cubicBezTo>
                    <a:cubicBezTo>
                      <a:pt x="47" y="43"/>
                      <a:pt x="47" y="43"/>
                      <a:pt x="47" y="43"/>
                    </a:cubicBezTo>
                    <a:cubicBezTo>
                      <a:pt x="47" y="43"/>
                      <a:pt x="47" y="43"/>
                      <a:pt x="47" y="44"/>
                    </a:cubicBezTo>
                    <a:cubicBezTo>
                      <a:pt x="47" y="44"/>
                      <a:pt x="47" y="44"/>
                      <a:pt x="47" y="44"/>
                    </a:cubicBezTo>
                    <a:cubicBezTo>
                      <a:pt x="47" y="44"/>
                      <a:pt x="47" y="44"/>
                      <a:pt x="47" y="44"/>
                    </a:cubicBezTo>
                    <a:cubicBezTo>
                      <a:pt x="47" y="44"/>
                      <a:pt x="47" y="45"/>
                      <a:pt x="47" y="45"/>
                    </a:cubicBezTo>
                    <a:cubicBezTo>
                      <a:pt x="47" y="45"/>
                      <a:pt x="47" y="45"/>
                      <a:pt x="46" y="45"/>
                    </a:cubicBezTo>
                    <a:cubicBezTo>
                      <a:pt x="46" y="45"/>
                      <a:pt x="46" y="45"/>
                      <a:pt x="46" y="45"/>
                    </a:cubicBezTo>
                    <a:cubicBezTo>
                      <a:pt x="46" y="45"/>
                      <a:pt x="46" y="45"/>
                      <a:pt x="46" y="45"/>
                    </a:cubicBezTo>
                    <a:cubicBezTo>
                      <a:pt x="46" y="45"/>
                      <a:pt x="46" y="45"/>
                      <a:pt x="46" y="45"/>
                    </a:cubicBezTo>
                    <a:cubicBezTo>
                      <a:pt x="46" y="45"/>
                      <a:pt x="46" y="45"/>
                      <a:pt x="46" y="46"/>
                    </a:cubicBezTo>
                    <a:cubicBezTo>
                      <a:pt x="46" y="46"/>
                      <a:pt x="46" y="46"/>
                      <a:pt x="46" y="46"/>
                    </a:cubicBezTo>
                    <a:cubicBezTo>
                      <a:pt x="46" y="46"/>
                      <a:pt x="46" y="46"/>
                      <a:pt x="46" y="46"/>
                    </a:cubicBezTo>
                    <a:cubicBezTo>
                      <a:pt x="46" y="46"/>
                      <a:pt x="47" y="46"/>
                      <a:pt x="47" y="46"/>
                    </a:cubicBezTo>
                    <a:cubicBezTo>
                      <a:pt x="47" y="46"/>
                      <a:pt x="47" y="46"/>
                      <a:pt x="47" y="46"/>
                    </a:cubicBezTo>
                    <a:cubicBezTo>
                      <a:pt x="47" y="46"/>
                      <a:pt x="47" y="46"/>
                      <a:pt x="47" y="46"/>
                    </a:cubicBezTo>
                    <a:cubicBezTo>
                      <a:pt x="47" y="46"/>
                      <a:pt x="48" y="46"/>
                      <a:pt x="48" y="46"/>
                    </a:cubicBezTo>
                    <a:cubicBezTo>
                      <a:pt x="48" y="46"/>
                      <a:pt x="48" y="46"/>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50" y="45"/>
                    </a:cubicBezTo>
                    <a:cubicBezTo>
                      <a:pt x="50" y="45"/>
                      <a:pt x="50" y="45"/>
                      <a:pt x="50" y="45"/>
                    </a:cubicBezTo>
                    <a:cubicBezTo>
                      <a:pt x="50" y="45"/>
                      <a:pt x="50" y="45"/>
                      <a:pt x="50" y="45"/>
                    </a:cubicBezTo>
                    <a:cubicBezTo>
                      <a:pt x="50" y="44"/>
                      <a:pt x="50" y="44"/>
                      <a:pt x="50" y="44"/>
                    </a:cubicBezTo>
                    <a:cubicBezTo>
                      <a:pt x="50" y="44"/>
                      <a:pt x="50" y="44"/>
                      <a:pt x="51" y="44"/>
                    </a:cubicBezTo>
                    <a:cubicBezTo>
                      <a:pt x="51" y="44"/>
                      <a:pt x="51" y="44"/>
                      <a:pt x="51" y="44"/>
                    </a:cubicBezTo>
                    <a:cubicBezTo>
                      <a:pt x="51" y="44"/>
                      <a:pt x="51" y="44"/>
                      <a:pt x="51" y="44"/>
                    </a:cubicBezTo>
                    <a:cubicBezTo>
                      <a:pt x="51" y="44"/>
                      <a:pt x="51" y="44"/>
                      <a:pt x="51" y="44"/>
                    </a:cubicBezTo>
                    <a:cubicBezTo>
                      <a:pt x="51" y="44"/>
                      <a:pt x="51" y="44"/>
                      <a:pt x="51" y="44"/>
                    </a:cubicBezTo>
                    <a:cubicBezTo>
                      <a:pt x="52" y="44"/>
                      <a:pt x="52" y="43"/>
                      <a:pt x="52" y="43"/>
                    </a:cubicBezTo>
                    <a:cubicBezTo>
                      <a:pt x="52" y="43"/>
                      <a:pt x="52" y="43"/>
                      <a:pt x="52" y="43"/>
                    </a:cubicBezTo>
                    <a:cubicBezTo>
                      <a:pt x="52" y="43"/>
                      <a:pt x="52" y="43"/>
                      <a:pt x="52" y="43"/>
                    </a:cubicBezTo>
                    <a:cubicBezTo>
                      <a:pt x="52" y="43"/>
                      <a:pt x="52" y="43"/>
                      <a:pt x="52" y="43"/>
                    </a:cubicBezTo>
                    <a:cubicBezTo>
                      <a:pt x="52" y="42"/>
                      <a:pt x="52" y="42"/>
                      <a:pt x="52" y="42"/>
                    </a:cubicBezTo>
                    <a:cubicBezTo>
                      <a:pt x="52" y="42"/>
                      <a:pt x="51" y="42"/>
                      <a:pt x="51" y="42"/>
                    </a:cubicBezTo>
                    <a:cubicBezTo>
                      <a:pt x="51" y="42"/>
                      <a:pt x="51"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3" y="41"/>
                      <a:pt x="53" y="41"/>
                    </a:cubicBezTo>
                    <a:cubicBezTo>
                      <a:pt x="53" y="41"/>
                      <a:pt x="53" y="40"/>
                      <a:pt x="53" y="40"/>
                    </a:cubicBezTo>
                    <a:cubicBezTo>
                      <a:pt x="53" y="40"/>
                      <a:pt x="53" y="40"/>
                      <a:pt x="53" y="40"/>
                    </a:cubicBezTo>
                    <a:cubicBezTo>
                      <a:pt x="53" y="40"/>
                      <a:pt x="53" y="40"/>
                      <a:pt x="53" y="40"/>
                    </a:cubicBezTo>
                    <a:cubicBezTo>
                      <a:pt x="53" y="40"/>
                      <a:pt x="53" y="40"/>
                      <a:pt x="53" y="40"/>
                    </a:cubicBezTo>
                    <a:cubicBezTo>
                      <a:pt x="53" y="40"/>
                      <a:pt x="53" y="40"/>
                      <a:pt x="53" y="40"/>
                    </a:cubicBezTo>
                    <a:cubicBezTo>
                      <a:pt x="53" y="39"/>
                      <a:pt x="53" y="39"/>
                      <a:pt x="53" y="39"/>
                    </a:cubicBezTo>
                    <a:cubicBezTo>
                      <a:pt x="53" y="39"/>
                      <a:pt x="53" y="39"/>
                      <a:pt x="53" y="39"/>
                    </a:cubicBezTo>
                    <a:cubicBezTo>
                      <a:pt x="53" y="39"/>
                      <a:pt x="53" y="39"/>
                      <a:pt x="53" y="39"/>
                    </a:cubicBezTo>
                    <a:cubicBezTo>
                      <a:pt x="53" y="39"/>
                      <a:pt x="53" y="39"/>
                      <a:pt x="53" y="39"/>
                    </a:cubicBezTo>
                    <a:cubicBezTo>
                      <a:pt x="53" y="39"/>
                      <a:pt x="54" y="39"/>
                      <a:pt x="54" y="39"/>
                    </a:cubicBezTo>
                    <a:cubicBezTo>
                      <a:pt x="54" y="39"/>
                      <a:pt x="54" y="38"/>
                      <a:pt x="54" y="38"/>
                    </a:cubicBezTo>
                    <a:cubicBezTo>
                      <a:pt x="54" y="38"/>
                      <a:pt x="54" y="38"/>
                      <a:pt x="54" y="38"/>
                    </a:cubicBezTo>
                    <a:cubicBezTo>
                      <a:pt x="54" y="38"/>
                      <a:pt x="54" y="38"/>
                      <a:pt x="54" y="38"/>
                    </a:cubicBezTo>
                    <a:cubicBezTo>
                      <a:pt x="54" y="38"/>
                      <a:pt x="54" y="38"/>
                      <a:pt x="54" y="38"/>
                    </a:cubicBezTo>
                    <a:cubicBezTo>
                      <a:pt x="54" y="37"/>
                      <a:pt x="54" y="37"/>
                      <a:pt x="55" y="37"/>
                    </a:cubicBezTo>
                    <a:cubicBezTo>
                      <a:pt x="55" y="37"/>
                      <a:pt x="55" y="37"/>
                      <a:pt x="55" y="37"/>
                    </a:cubicBezTo>
                    <a:cubicBezTo>
                      <a:pt x="55" y="37"/>
                      <a:pt x="55" y="37"/>
                      <a:pt x="55" y="37"/>
                    </a:cubicBezTo>
                    <a:cubicBezTo>
                      <a:pt x="55" y="36"/>
                      <a:pt x="55" y="36"/>
                      <a:pt x="55" y="36"/>
                    </a:cubicBezTo>
                    <a:cubicBezTo>
                      <a:pt x="55" y="36"/>
                      <a:pt x="55" y="36"/>
                      <a:pt x="55" y="36"/>
                    </a:cubicBezTo>
                    <a:cubicBezTo>
                      <a:pt x="55" y="36"/>
                      <a:pt x="55" y="35"/>
                      <a:pt x="55" y="35"/>
                    </a:cubicBezTo>
                    <a:cubicBezTo>
                      <a:pt x="55" y="35"/>
                      <a:pt x="55" y="35"/>
                      <a:pt x="55" y="35"/>
                    </a:cubicBezTo>
                    <a:cubicBezTo>
                      <a:pt x="55" y="35"/>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6" y="34"/>
                      <a:pt x="56" y="34"/>
                      <a:pt x="56" y="34"/>
                    </a:cubicBezTo>
                    <a:cubicBezTo>
                      <a:pt x="56" y="34"/>
                      <a:pt x="56" y="34"/>
                      <a:pt x="56" y="34"/>
                    </a:cubicBezTo>
                    <a:cubicBezTo>
                      <a:pt x="56" y="34"/>
                      <a:pt x="56" y="33"/>
                      <a:pt x="56" y="33"/>
                    </a:cubicBezTo>
                    <a:cubicBezTo>
                      <a:pt x="56" y="32"/>
                      <a:pt x="56" y="32"/>
                      <a:pt x="56" y="32"/>
                    </a:cubicBezTo>
                    <a:cubicBezTo>
                      <a:pt x="56" y="31"/>
                      <a:pt x="56" y="31"/>
                      <a:pt x="56" y="31"/>
                    </a:cubicBezTo>
                    <a:cubicBezTo>
                      <a:pt x="56" y="31"/>
                      <a:pt x="56" y="31"/>
                      <a:pt x="56" y="31"/>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29"/>
                      <a:pt x="56" y="29"/>
                      <a:pt x="56" y="29"/>
                    </a:cubicBezTo>
                    <a:cubicBezTo>
                      <a:pt x="56" y="29"/>
                      <a:pt x="56" y="29"/>
                      <a:pt x="56" y="29"/>
                    </a:cubicBezTo>
                    <a:cubicBezTo>
                      <a:pt x="56" y="29"/>
                      <a:pt x="56" y="29"/>
                      <a:pt x="56" y="29"/>
                    </a:cubicBezTo>
                    <a:cubicBezTo>
                      <a:pt x="56" y="29"/>
                      <a:pt x="56" y="29"/>
                      <a:pt x="56" y="28"/>
                    </a:cubicBezTo>
                    <a:cubicBezTo>
                      <a:pt x="56" y="28"/>
                      <a:pt x="56" y="28"/>
                      <a:pt x="56" y="28"/>
                    </a:cubicBezTo>
                    <a:cubicBezTo>
                      <a:pt x="56" y="28"/>
                      <a:pt x="56" y="28"/>
                      <a:pt x="56" y="28"/>
                    </a:cubicBezTo>
                    <a:cubicBezTo>
                      <a:pt x="56" y="28"/>
                      <a:pt x="56" y="28"/>
                      <a:pt x="56" y="28"/>
                    </a:cubicBezTo>
                    <a:cubicBezTo>
                      <a:pt x="56" y="28"/>
                      <a:pt x="56" y="28"/>
                      <a:pt x="56" y="28"/>
                    </a:cubicBezTo>
                    <a:cubicBezTo>
                      <a:pt x="56" y="28"/>
                      <a:pt x="56" y="27"/>
                      <a:pt x="56" y="27"/>
                    </a:cubicBezTo>
                    <a:cubicBezTo>
                      <a:pt x="56" y="27"/>
                      <a:pt x="56" y="27"/>
                      <a:pt x="56" y="27"/>
                    </a:cubicBezTo>
                    <a:cubicBezTo>
                      <a:pt x="56" y="27"/>
                      <a:pt x="56" y="27"/>
                      <a:pt x="56" y="27"/>
                    </a:cubicBezTo>
                    <a:cubicBezTo>
                      <a:pt x="56" y="27"/>
                      <a:pt x="56" y="27"/>
                      <a:pt x="56" y="27"/>
                    </a:cubicBezTo>
                    <a:cubicBezTo>
                      <a:pt x="56" y="26"/>
                      <a:pt x="56" y="26"/>
                      <a:pt x="56" y="26"/>
                    </a:cubicBezTo>
                    <a:cubicBezTo>
                      <a:pt x="56" y="26"/>
                      <a:pt x="56" y="26"/>
                      <a:pt x="56" y="26"/>
                    </a:cubicBezTo>
                    <a:cubicBezTo>
                      <a:pt x="57" y="26"/>
                      <a:pt x="57" y="26"/>
                      <a:pt x="57" y="26"/>
                    </a:cubicBezTo>
                    <a:cubicBezTo>
                      <a:pt x="57" y="25"/>
                      <a:pt x="57" y="25"/>
                      <a:pt x="57" y="25"/>
                    </a:cubicBezTo>
                    <a:cubicBezTo>
                      <a:pt x="57" y="25"/>
                      <a:pt x="57" y="25"/>
                      <a:pt x="57" y="25"/>
                    </a:cubicBezTo>
                    <a:cubicBezTo>
                      <a:pt x="57" y="25"/>
                      <a:pt x="57" y="24"/>
                      <a:pt x="56" y="24"/>
                    </a:cubicBezTo>
                    <a:cubicBezTo>
                      <a:pt x="56" y="24"/>
                      <a:pt x="56" y="24"/>
                      <a:pt x="56" y="24"/>
                    </a:cubicBezTo>
                    <a:cubicBezTo>
                      <a:pt x="56" y="24"/>
                      <a:pt x="56" y="24"/>
                      <a:pt x="56" y="24"/>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1"/>
                      <a:pt x="55" y="21"/>
                      <a:pt x="55" y="21"/>
                    </a:cubicBezTo>
                    <a:cubicBezTo>
                      <a:pt x="55" y="21"/>
                      <a:pt x="55" y="21"/>
                      <a:pt x="55" y="21"/>
                    </a:cubicBezTo>
                    <a:cubicBezTo>
                      <a:pt x="55" y="21"/>
                      <a:pt x="55" y="21"/>
                      <a:pt x="55" y="21"/>
                    </a:cubicBezTo>
                    <a:cubicBezTo>
                      <a:pt x="54" y="21"/>
                      <a:pt x="54" y="21"/>
                      <a:pt x="54" y="21"/>
                    </a:cubicBezTo>
                    <a:cubicBezTo>
                      <a:pt x="54" y="21"/>
                      <a:pt x="54" y="21"/>
                      <a:pt x="54" y="21"/>
                    </a:cubicBezTo>
                    <a:cubicBezTo>
                      <a:pt x="54" y="20"/>
                      <a:pt x="54" y="20"/>
                      <a:pt x="54" y="20"/>
                    </a:cubicBezTo>
                    <a:cubicBezTo>
                      <a:pt x="54" y="20"/>
                      <a:pt x="54" y="20"/>
                      <a:pt x="54" y="20"/>
                    </a:cubicBezTo>
                    <a:cubicBezTo>
                      <a:pt x="54" y="19"/>
                      <a:pt x="54" y="19"/>
                      <a:pt x="54" y="19"/>
                    </a:cubicBezTo>
                    <a:cubicBezTo>
                      <a:pt x="54" y="19"/>
                      <a:pt x="54" y="19"/>
                      <a:pt x="54" y="19"/>
                    </a:cubicBezTo>
                    <a:cubicBezTo>
                      <a:pt x="54" y="19"/>
                      <a:pt x="54" y="19"/>
                      <a:pt x="53" y="19"/>
                    </a:cubicBezTo>
                    <a:cubicBezTo>
                      <a:pt x="53" y="19"/>
                      <a:pt x="53" y="19"/>
                      <a:pt x="53" y="19"/>
                    </a:cubicBezTo>
                    <a:cubicBezTo>
                      <a:pt x="53" y="19"/>
                      <a:pt x="53" y="19"/>
                      <a:pt x="53" y="19"/>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2" y="17"/>
                    </a:cubicBezTo>
                    <a:cubicBezTo>
                      <a:pt x="52" y="17"/>
                      <a:pt x="52" y="17"/>
                      <a:pt x="52" y="17"/>
                    </a:cubicBezTo>
                    <a:cubicBezTo>
                      <a:pt x="52" y="16"/>
                      <a:pt x="52" y="16"/>
                      <a:pt x="52" y="16"/>
                    </a:cubicBezTo>
                    <a:cubicBezTo>
                      <a:pt x="52" y="16"/>
                      <a:pt x="51" y="16"/>
                      <a:pt x="51" y="15"/>
                    </a:cubicBezTo>
                    <a:cubicBezTo>
                      <a:pt x="51" y="15"/>
                      <a:pt x="51" y="15"/>
                      <a:pt x="51" y="15"/>
                    </a:cubicBezTo>
                    <a:cubicBezTo>
                      <a:pt x="51" y="15"/>
                      <a:pt x="51" y="15"/>
                      <a:pt x="51" y="15"/>
                    </a:cubicBezTo>
                    <a:cubicBezTo>
                      <a:pt x="52" y="15"/>
                      <a:pt x="52" y="15"/>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3" y="17"/>
                      <a:pt x="53" y="17"/>
                    </a:cubicBezTo>
                    <a:cubicBezTo>
                      <a:pt x="53" y="17"/>
                      <a:pt x="53" y="17"/>
                      <a:pt x="53" y="17"/>
                    </a:cubicBezTo>
                    <a:cubicBezTo>
                      <a:pt x="53" y="17"/>
                      <a:pt x="53" y="17"/>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20"/>
                    </a:cubicBezTo>
                    <a:cubicBezTo>
                      <a:pt x="54" y="20"/>
                      <a:pt x="54" y="20"/>
                      <a:pt x="54" y="20"/>
                    </a:cubicBezTo>
                    <a:cubicBezTo>
                      <a:pt x="54" y="20"/>
                      <a:pt x="54" y="20"/>
                      <a:pt x="54" y="20"/>
                    </a:cubicBezTo>
                    <a:cubicBezTo>
                      <a:pt x="54" y="20"/>
                      <a:pt x="54" y="20"/>
                      <a:pt x="54" y="20"/>
                    </a:cubicBezTo>
                    <a:cubicBezTo>
                      <a:pt x="54" y="20"/>
                      <a:pt x="54" y="20"/>
                      <a:pt x="54" y="20"/>
                    </a:cubicBezTo>
                    <a:cubicBezTo>
                      <a:pt x="54" y="20"/>
                      <a:pt x="54" y="20"/>
                      <a:pt x="55" y="20"/>
                    </a:cubicBezTo>
                    <a:cubicBezTo>
                      <a:pt x="55" y="20"/>
                      <a:pt x="55" y="20"/>
                      <a:pt x="55" y="20"/>
                    </a:cubicBezTo>
                    <a:cubicBezTo>
                      <a:pt x="55" y="20"/>
                      <a:pt x="55" y="20"/>
                      <a:pt x="55" y="20"/>
                    </a:cubicBezTo>
                    <a:cubicBezTo>
                      <a:pt x="55" y="21"/>
                      <a:pt x="55" y="21"/>
                      <a:pt x="55" y="21"/>
                    </a:cubicBezTo>
                    <a:cubicBezTo>
                      <a:pt x="55" y="21"/>
                      <a:pt x="55" y="21"/>
                      <a:pt x="55" y="21"/>
                    </a:cubicBezTo>
                    <a:cubicBezTo>
                      <a:pt x="55" y="21"/>
                      <a:pt x="55" y="21"/>
                      <a:pt x="55" y="21"/>
                    </a:cubicBezTo>
                    <a:cubicBezTo>
                      <a:pt x="55" y="21"/>
                      <a:pt x="55" y="21"/>
                      <a:pt x="55" y="22"/>
                    </a:cubicBezTo>
                    <a:cubicBezTo>
                      <a:pt x="55" y="22"/>
                      <a:pt x="55" y="22"/>
                      <a:pt x="56" y="22"/>
                    </a:cubicBezTo>
                    <a:cubicBezTo>
                      <a:pt x="56" y="22"/>
                      <a:pt x="56" y="22"/>
                      <a:pt x="56" y="22"/>
                    </a:cubicBezTo>
                    <a:cubicBezTo>
                      <a:pt x="56" y="22"/>
                      <a:pt x="56" y="22"/>
                      <a:pt x="56" y="22"/>
                    </a:cubicBezTo>
                    <a:cubicBezTo>
                      <a:pt x="56" y="21"/>
                      <a:pt x="55" y="20"/>
                      <a:pt x="55" y="20"/>
                    </a:cubicBezTo>
                    <a:cubicBezTo>
                      <a:pt x="55" y="19"/>
                      <a:pt x="55" y="19"/>
                      <a:pt x="55" y="19"/>
                    </a:cubicBezTo>
                    <a:close/>
                    <a:moveTo>
                      <a:pt x="39" y="3"/>
                    </a:moveTo>
                    <a:cubicBezTo>
                      <a:pt x="39" y="3"/>
                      <a:pt x="39" y="3"/>
                      <a:pt x="38" y="3"/>
                    </a:cubicBezTo>
                    <a:cubicBezTo>
                      <a:pt x="38" y="3"/>
                      <a:pt x="38" y="3"/>
                      <a:pt x="38" y="3"/>
                    </a:cubicBezTo>
                    <a:cubicBezTo>
                      <a:pt x="38" y="3"/>
                      <a:pt x="38" y="3"/>
                      <a:pt x="38" y="3"/>
                    </a:cubicBezTo>
                    <a:cubicBezTo>
                      <a:pt x="38" y="3"/>
                      <a:pt x="39" y="3"/>
                      <a:pt x="39" y="3"/>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8" y="4"/>
                      <a:pt x="38" y="4"/>
                      <a:pt x="38" y="4"/>
                    </a:cubicBezTo>
                    <a:cubicBezTo>
                      <a:pt x="38" y="4"/>
                      <a:pt x="38" y="4"/>
                      <a:pt x="38" y="4"/>
                    </a:cubicBezTo>
                    <a:cubicBezTo>
                      <a:pt x="38" y="4"/>
                      <a:pt x="38" y="4"/>
                      <a:pt x="38" y="4"/>
                    </a:cubicBezTo>
                    <a:cubicBezTo>
                      <a:pt x="38" y="5"/>
                      <a:pt x="38" y="5"/>
                      <a:pt x="38" y="5"/>
                    </a:cubicBezTo>
                    <a:cubicBezTo>
                      <a:pt x="39" y="5"/>
                      <a:pt x="39" y="5"/>
                      <a:pt x="39" y="5"/>
                    </a:cubicBezTo>
                    <a:cubicBezTo>
                      <a:pt x="39" y="5"/>
                      <a:pt x="39" y="5"/>
                      <a:pt x="39"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4"/>
                      <a:pt x="40" y="4"/>
                      <a:pt x="40" y="4"/>
                    </a:cubicBezTo>
                    <a:cubicBezTo>
                      <a:pt x="40" y="4"/>
                      <a:pt x="40" y="4"/>
                      <a:pt x="40" y="4"/>
                    </a:cubicBezTo>
                    <a:cubicBezTo>
                      <a:pt x="39" y="4"/>
                      <a:pt x="39" y="4"/>
                      <a:pt x="39" y="4"/>
                    </a:cubicBezTo>
                    <a:cubicBezTo>
                      <a:pt x="39" y="4"/>
                      <a:pt x="39" y="4"/>
                      <a:pt x="39" y="4"/>
                    </a:cubicBezTo>
                    <a:cubicBezTo>
                      <a:pt x="39" y="4"/>
                      <a:pt x="39" y="4"/>
                      <a:pt x="39" y="4"/>
                    </a:cubicBezTo>
                    <a:cubicBezTo>
                      <a:pt x="39" y="4"/>
                      <a:pt x="39" y="4"/>
                      <a:pt x="39" y="4"/>
                    </a:cubicBezTo>
                    <a:cubicBezTo>
                      <a:pt x="40" y="4"/>
                      <a:pt x="40" y="4"/>
                      <a:pt x="40" y="4"/>
                    </a:cubicBezTo>
                    <a:cubicBezTo>
                      <a:pt x="40" y="4"/>
                      <a:pt x="40" y="4"/>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39" y="3"/>
                      <a:pt x="39" y="3"/>
                      <a:pt x="39" y="3"/>
                    </a:cubicBezTo>
                    <a:cubicBezTo>
                      <a:pt x="39" y="3"/>
                      <a:pt x="39" y="3"/>
                      <a:pt x="39" y="3"/>
                    </a:cubicBezTo>
                    <a:cubicBezTo>
                      <a:pt x="39" y="3"/>
                      <a:pt x="39" y="3"/>
                      <a:pt x="39" y="3"/>
                    </a:cubicBezTo>
                    <a:cubicBezTo>
                      <a:pt x="39" y="3"/>
                      <a:pt x="39" y="3"/>
                      <a:pt x="39" y="3"/>
                    </a:cubicBezTo>
                    <a:close/>
                    <a:moveTo>
                      <a:pt x="37" y="3"/>
                    </a:moveTo>
                    <a:cubicBezTo>
                      <a:pt x="37" y="3"/>
                      <a:pt x="37" y="3"/>
                      <a:pt x="37" y="3"/>
                    </a:cubicBezTo>
                    <a:cubicBezTo>
                      <a:pt x="37" y="3"/>
                      <a:pt x="37" y="3"/>
                      <a:pt x="37" y="3"/>
                    </a:cubicBezTo>
                    <a:cubicBezTo>
                      <a:pt x="37" y="3"/>
                      <a:pt x="37" y="3"/>
                      <a:pt x="37" y="3"/>
                    </a:cubicBezTo>
                    <a:cubicBezTo>
                      <a:pt x="37" y="3"/>
                      <a:pt x="37" y="3"/>
                      <a:pt x="37" y="3"/>
                    </a:cubicBezTo>
                    <a:cubicBezTo>
                      <a:pt x="37" y="3"/>
                      <a:pt x="37" y="3"/>
                      <a:pt x="37"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7" y="5"/>
                    </a:cubicBezTo>
                    <a:cubicBezTo>
                      <a:pt x="37" y="5"/>
                      <a:pt x="37" y="5"/>
                      <a:pt x="37" y="5"/>
                    </a:cubicBezTo>
                    <a:cubicBezTo>
                      <a:pt x="37" y="5"/>
                      <a:pt x="37" y="5"/>
                      <a:pt x="37" y="5"/>
                    </a:cubicBezTo>
                    <a:cubicBezTo>
                      <a:pt x="37" y="5"/>
                      <a:pt x="37" y="5"/>
                      <a:pt x="37" y="5"/>
                    </a:cubicBezTo>
                    <a:cubicBezTo>
                      <a:pt x="37" y="5"/>
                      <a:pt x="38" y="5"/>
                      <a:pt x="38" y="5"/>
                    </a:cubicBezTo>
                    <a:cubicBezTo>
                      <a:pt x="38" y="5"/>
                      <a:pt x="38" y="5"/>
                      <a:pt x="38" y="5"/>
                    </a:cubicBezTo>
                    <a:cubicBezTo>
                      <a:pt x="38" y="5"/>
                      <a:pt x="38" y="4"/>
                      <a:pt x="38" y="4"/>
                    </a:cubicBezTo>
                    <a:cubicBezTo>
                      <a:pt x="38" y="4"/>
                      <a:pt x="38" y="4"/>
                      <a:pt x="38" y="4"/>
                    </a:cubicBezTo>
                    <a:cubicBezTo>
                      <a:pt x="38" y="4"/>
                      <a:pt x="38" y="4"/>
                      <a:pt x="38" y="4"/>
                    </a:cubicBezTo>
                    <a:cubicBezTo>
                      <a:pt x="38" y="4"/>
                      <a:pt x="38" y="4"/>
                      <a:pt x="38" y="4"/>
                    </a:cubicBezTo>
                    <a:cubicBezTo>
                      <a:pt x="38" y="4"/>
                      <a:pt x="38" y="4"/>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2"/>
                      <a:pt x="38" y="2"/>
                    </a:cubicBezTo>
                    <a:cubicBezTo>
                      <a:pt x="38" y="2"/>
                      <a:pt x="38"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6" y="2"/>
                      <a:pt x="36" y="2"/>
                      <a:pt x="36" y="2"/>
                    </a:cubicBezTo>
                    <a:cubicBezTo>
                      <a:pt x="36" y="2"/>
                      <a:pt x="36" y="2"/>
                      <a:pt x="36" y="2"/>
                    </a:cubicBezTo>
                    <a:cubicBezTo>
                      <a:pt x="36" y="2"/>
                      <a:pt x="36" y="2"/>
                      <a:pt x="36" y="2"/>
                    </a:cubicBezTo>
                    <a:cubicBezTo>
                      <a:pt x="36" y="2"/>
                      <a:pt x="36" y="2"/>
                      <a:pt x="36" y="3"/>
                    </a:cubicBezTo>
                    <a:cubicBezTo>
                      <a:pt x="36" y="3"/>
                      <a:pt x="36" y="3"/>
                      <a:pt x="36" y="3"/>
                    </a:cubicBezTo>
                    <a:cubicBezTo>
                      <a:pt x="37" y="3"/>
                      <a:pt x="37" y="3"/>
                      <a:pt x="37" y="3"/>
                    </a:cubicBezTo>
                    <a:cubicBezTo>
                      <a:pt x="37" y="3"/>
                      <a:pt x="37" y="3"/>
                      <a:pt x="37" y="3"/>
                    </a:cubicBezTo>
                    <a:close/>
                    <a:moveTo>
                      <a:pt x="55" y="38"/>
                    </a:moveTo>
                    <a:cubicBezTo>
                      <a:pt x="56" y="38"/>
                      <a:pt x="56" y="38"/>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5" y="37"/>
                      <a:pt x="55" y="37"/>
                      <a:pt x="55" y="37"/>
                    </a:cubicBezTo>
                    <a:cubicBezTo>
                      <a:pt x="55" y="37"/>
                      <a:pt x="55" y="37"/>
                      <a:pt x="55" y="37"/>
                    </a:cubicBezTo>
                    <a:cubicBezTo>
                      <a:pt x="55" y="37"/>
                      <a:pt x="55" y="37"/>
                      <a:pt x="55" y="37"/>
                    </a:cubicBezTo>
                    <a:cubicBezTo>
                      <a:pt x="55" y="37"/>
                      <a:pt x="55" y="37"/>
                      <a:pt x="55" y="37"/>
                    </a:cubicBezTo>
                    <a:cubicBezTo>
                      <a:pt x="55" y="38"/>
                      <a:pt x="55" y="38"/>
                      <a:pt x="55" y="38"/>
                    </a:cubicBezTo>
                    <a:cubicBezTo>
                      <a:pt x="55" y="38"/>
                      <a:pt x="55" y="38"/>
                      <a:pt x="55" y="38"/>
                    </a:cubicBezTo>
                    <a:cubicBezTo>
                      <a:pt x="55" y="38"/>
                      <a:pt x="54" y="38"/>
                      <a:pt x="54" y="38"/>
                    </a:cubicBezTo>
                    <a:cubicBezTo>
                      <a:pt x="54" y="38"/>
                      <a:pt x="54" y="38"/>
                      <a:pt x="54" y="38"/>
                    </a:cubicBezTo>
                    <a:cubicBezTo>
                      <a:pt x="54" y="38"/>
                      <a:pt x="54" y="38"/>
                      <a:pt x="54" y="38"/>
                    </a:cubicBezTo>
                    <a:cubicBezTo>
                      <a:pt x="54" y="38"/>
                      <a:pt x="54" y="39"/>
                      <a:pt x="54" y="39"/>
                    </a:cubicBezTo>
                    <a:cubicBezTo>
                      <a:pt x="54" y="39"/>
                      <a:pt x="54" y="39"/>
                      <a:pt x="54" y="39"/>
                    </a:cubicBezTo>
                    <a:cubicBezTo>
                      <a:pt x="54" y="39"/>
                      <a:pt x="54" y="39"/>
                      <a:pt x="54" y="39"/>
                    </a:cubicBezTo>
                    <a:cubicBezTo>
                      <a:pt x="54" y="39"/>
                      <a:pt x="54" y="39"/>
                      <a:pt x="54" y="39"/>
                    </a:cubicBezTo>
                    <a:cubicBezTo>
                      <a:pt x="54" y="40"/>
                      <a:pt x="54" y="40"/>
                      <a:pt x="54" y="40"/>
                    </a:cubicBezTo>
                    <a:cubicBezTo>
                      <a:pt x="54" y="40"/>
                      <a:pt x="54" y="41"/>
                      <a:pt x="54" y="41"/>
                    </a:cubicBezTo>
                    <a:cubicBezTo>
                      <a:pt x="54" y="41"/>
                      <a:pt x="54" y="41"/>
                      <a:pt x="54" y="41"/>
                    </a:cubicBezTo>
                    <a:cubicBezTo>
                      <a:pt x="54" y="41"/>
                      <a:pt x="54" y="41"/>
                      <a:pt x="54" y="41"/>
                    </a:cubicBezTo>
                    <a:cubicBezTo>
                      <a:pt x="54" y="41"/>
                      <a:pt x="54" y="41"/>
                      <a:pt x="54" y="41"/>
                    </a:cubicBezTo>
                    <a:cubicBezTo>
                      <a:pt x="55" y="41"/>
                      <a:pt x="55" y="40"/>
                      <a:pt x="55" y="40"/>
                    </a:cubicBezTo>
                    <a:cubicBezTo>
                      <a:pt x="55" y="40"/>
                      <a:pt x="55" y="40"/>
                      <a:pt x="55" y="40"/>
                    </a:cubicBezTo>
                    <a:cubicBezTo>
                      <a:pt x="55" y="40"/>
                      <a:pt x="55" y="40"/>
                      <a:pt x="55" y="40"/>
                    </a:cubicBezTo>
                    <a:cubicBezTo>
                      <a:pt x="55" y="40"/>
                      <a:pt x="55" y="40"/>
                      <a:pt x="55" y="40"/>
                    </a:cubicBezTo>
                    <a:cubicBezTo>
                      <a:pt x="55" y="40"/>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8"/>
                      <a:pt x="55" y="38"/>
                    </a:cubicBezTo>
                    <a:cubicBezTo>
                      <a:pt x="55" y="38"/>
                      <a:pt x="55" y="38"/>
                      <a:pt x="55" y="38"/>
                    </a:cubicBezTo>
                    <a:cubicBezTo>
                      <a:pt x="55" y="38"/>
                      <a:pt x="55" y="38"/>
                      <a:pt x="55" y="38"/>
                    </a:cubicBezTo>
                    <a:close/>
                  </a:path>
                </a:pathLst>
              </a:custGeom>
              <a:solidFill>
                <a:schemeClr val="bg1">
                  <a:lumMod val="95000"/>
                </a:schemeClr>
              </a:solidFill>
              <a:ln>
                <a:noFill/>
              </a:ln>
              <a:extLst/>
            </p:spPr>
            <p:txBody>
              <a:bodyPr vert="horz" wrap="square" lIns="81015" tIns="40507" rIns="81015" bIns="40507" numCol="1" anchor="t" anchorCtr="0" compatLnSpc="1">
                <a:prstTxWarp prst="textNoShape">
                  <a:avLst/>
                </a:prstTxWarp>
              </a:bodyPr>
              <a:lstStyle>
                <a:defPPr>
                  <a:defRPr lang="zh-CN"/>
                </a:defPPr>
                <a:lvl1pPr marL="0" algn="l" defTabSz="1234440" rtl="0" eaLnBrk="1" latinLnBrk="0" hangingPunct="1">
                  <a:defRPr sz="2400" kern="1200">
                    <a:solidFill>
                      <a:schemeClr val="tx1"/>
                    </a:solidFill>
                    <a:latin typeface="+mn-lt"/>
                    <a:ea typeface="+mn-ea"/>
                    <a:cs typeface="+mn-cs"/>
                  </a:defRPr>
                </a:lvl1pPr>
                <a:lvl2pPr marL="617220" algn="l" defTabSz="1234440" rtl="0" eaLnBrk="1" latinLnBrk="0" hangingPunct="1">
                  <a:defRPr sz="2400" kern="1200">
                    <a:solidFill>
                      <a:schemeClr val="tx1"/>
                    </a:solidFill>
                    <a:latin typeface="+mn-lt"/>
                    <a:ea typeface="+mn-ea"/>
                    <a:cs typeface="+mn-cs"/>
                  </a:defRPr>
                </a:lvl2pPr>
                <a:lvl3pPr marL="1234440" algn="l" defTabSz="1234440" rtl="0" eaLnBrk="1" latinLnBrk="0" hangingPunct="1">
                  <a:defRPr sz="2400" kern="1200">
                    <a:solidFill>
                      <a:schemeClr val="tx1"/>
                    </a:solidFill>
                    <a:latin typeface="+mn-lt"/>
                    <a:ea typeface="+mn-ea"/>
                    <a:cs typeface="+mn-cs"/>
                  </a:defRPr>
                </a:lvl3pPr>
                <a:lvl4pPr marL="1851660" algn="l" defTabSz="1234440" rtl="0" eaLnBrk="1" latinLnBrk="0" hangingPunct="1">
                  <a:defRPr sz="2400" kern="1200">
                    <a:solidFill>
                      <a:schemeClr val="tx1"/>
                    </a:solidFill>
                    <a:latin typeface="+mn-lt"/>
                    <a:ea typeface="+mn-ea"/>
                    <a:cs typeface="+mn-cs"/>
                  </a:defRPr>
                </a:lvl4pPr>
                <a:lvl5pPr marL="2468880" algn="l" defTabSz="1234440" rtl="0" eaLnBrk="1" latinLnBrk="0" hangingPunct="1">
                  <a:defRPr sz="2400" kern="1200">
                    <a:solidFill>
                      <a:schemeClr val="tx1"/>
                    </a:solidFill>
                    <a:latin typeface="+mn-lt"/>
                    <a:ea typeface="+mn-ea"/>
                    <a:cs typeface="+mn-cs"/>
                  </a:defRPr>
                </a:lvl5pPr>
                <a:lvl6pPr marL="3086100" algn="l" defTabSz="1234440" rtl="0" eaLnBrk="1" latinLnBrk="0" hangingPunct="1">
                  <a:defRPr sz="2400" kern="1200">
                    <a:solidFill>
                      <a:schemeClr val="tx1"/>
                    </a:solidFill>
                    <a:latin typeface="+mn-lt"/>
                    <a:ea typeface="+mn-ea"/>
                    <a:cs typeface="+mn-cs"/>
                  </a:defRPr>
                </a:lvl6pPr>
                <a:lvl7pPr marL="3703320" algn="l" defTabSz="1234440" rtl="0" eaLnBrk="1" latinLnBrk="0" hangingPunct="1">
                  <a:defRPr sz="2400" kern="1200">
                    <a:solidFill>
                      <a:schemeClr val="tx1"/>
                    </a:solidFill>
                    <a:latin typeface="+mn-lt"/>
                    <a:ea typeface="+mn-ea"/>
                    <a:cs typeface="+mn-cs"/>
                  </a:defRPr>
                </a:lvl7pPr>
                <a:lvl8pPr marL="4320540" algn="l" defTabSz="1234440" rtl="0" eaLnBrk="1" latinLnBrk="0" hangingPunct="1">
                  <a:defRPr sz="2400" kern="1200">
                    <a:solidFill>
                      <a:schemeClr val="tx1"/>
                    </a:solidFill>
                    <a:latin typeface="+mn-lt"/>
                    <a:ea typeface="+mn-ea"/>
                    <a:cs typeface="+mn-cs"/>
                  </a:defRPr>
                </a:lvl8pPr>
                <a:lvl9pPr marL="4937760" algn="l" defTabSz="1234440" rtl="0" eaLnBrk="1" latinLnBrk="0" hangingPunct="1">
                  <a:defRPr sz="2400" kern="1200">
                    <a:solidFill>
                      <a:schemeClr val="tx1"/>
                    </a:solidFill>
                    <a:latin typeface="+mn-lt"/>
                    <a:ea typeface="+mn-ea"/>
                    <a:cs typeface="+mn-cs"/>
                  </a:defRPr>
                </a:lvl9pPr>
              </a:lstStyle>
              <a:p>
                <a:endParaRPr lang="zh-CN" altLang="en-US"/>
              </a:p>
            </p:txBody>
          </p:sp>
        </p:grpSp>
      </p:grpSp>
    </p:spTree>
    <p:extLst>
      <p:ext uri="{BB962C8B-B14F-4D97-AF65-F5344CB8AC3E}">
        <p14:creationId xmlns:p14="http://schemas.microsoft.com/office/powerpoint/2010/main" val="12436981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par>
                                <p:cTn id="8" presetID="64" presetClass="path" presetSubtype="0" decel="30000" fill="hold" grpId="1" nodeType="withEffect">
                                  <p:stCondLst>
                                    <p:cond delay="0"/>
                                  </p:stCondLst>
                                  <p:childTnLst>
                                    <p:animMotion origin="layout" path="M -4.58333E-6 0.03889 L -4.58333E-6 -0.14814 " pathEditMode="relative" rAng="0" ptsTypes="AA">
                                      <p:cBhvr>
                                        <p:cTn id="9" dur="750" spd="-100000" fill="hold"/>
                                        <p:tgtEl>
                                          <p:spTgt spid="21"/>
                                        </p:tgtEl>
                                        <p:attrNameLst>
                                          <p:attrName>ppt_x</p:attrName>
                                          <p:attrName>ppt_y</p:attrName>
                                        </p:attrNameLst>
                                      </p:cBhvr>
                                      <p:rCtr x="0" y="-9352"/>
                                    </p:animMotion>
                                  </p:childTnLst>
                                </p:cTn>
                              </p:par>
                              <p:par>
                                <p:cTn id="10" presetID="64" presetClass="path" presetSubtype="0" accel="30000" decel="30000" fill="hold" grpId="2" nodeType="withEffect">
                                  <p:stCondLst>
                                    <p:cond delay="750"/>
                                  </p:stCondLst>
                                  <p:childTnLst>
                                    <p:animMotion origin="layout" path="M -4.58333E-6 0.03843 L -4.58333E-6 -3.7037E-6 " pathEditMode="relative" rAng="0" ptsTypes="AA">
                                      <p:cBhvr>
                                        <p:cTn id="11" dur="750" fill="hold"/>
                                        <p:tgtEl>
                                          <p:spTgt spid="21"/>
                                        </p:tgtEl>
                                        <p:attrNameLst>
                                          <p:attrName>ppt_x</p:attrName>
                                          <p:attrName>ppt_y</p:attrName>
                                        </p:attrNameLst>
                                      </p:cBhvr>
                                      <p:rCtr x="0" y="-1921"/>
                                    </p:animMotion>
                                  </p:childTnLst>
                                </p:cTn>
                              </p:par>
                              <p:par>
                                <p:cTn id="12" presetID="10" presetClass="entr" presetSubtype="0" fill="hold" grpId="0" nodeType="withEffect">
                                  <p:stCondLst>
                                    <p:cond delay="0"/>
                                  </p:stCondLst>
                                  <p:childTnLst>
                                    <p:set>
                                      <p:cBhvr>
                                        <p:cTn id="13" dur="1" fill="hold">
                                          <p:stCondLst>
                                            <p:cond delay="0"/>
                                          </p:stCondLst>
                                        </p:cTn>
                                        <p:tgtEl>
                                          <p:spTgt spid="108"/>
                                        </p:tgtEl>
                                        <p:attrNameLst>
                                          <p:attrName>style.visibility</p:attrName>
                                        </p:attrNameLst>
                                      </p:cBhvr>
                                      <p:to>
                                        <p:strVal val="visible"/>
                                      </p:to>
                                    </p:set>
                                    <p:animEffect transition="in" filter="fade">
                                      <p:cBhvr>
                                        <p:cTn id="14" dur="750"/>
                                        <p:tgtEl>
                                          <p:spTgt spid="108"/>
                                        </p:tgtEl>
                                      </p:cBhvr>
                                    </p:animEffect>
                                  </p:childTnLst>
                                </p:cTn>
                              </p:par>
                              <p:par>
                                <p:cTn id="15" presetID="63" presetClass="path" presetSubtype="0" decel="50000" fill="hold" grpId="1" nodeType="withEffect">
                                  <p:stCondLst>
                                    <p:cond delay="0"/>
                                  </p:stCondLst>
                                  <p:childTnLst>
                                    <p:animMotion origin="layout" path="M -0.01562 -3.7037E-6 L 0.11081 -3.7037E-6 " pathEditMode="relative" rAng="0" ptsTypes="AA">
                                      <p:cBhvr>
                                        <p:cTn id="16" dur="750" spd="-100000" fill="hold"/>
                                        <p:tgtEl>
                                          <p:spTgt spid="108"/>
                                        </p:tgtEl>
                                        <p:attrNameLst>
                                          <p:attrName>ppt_x</p:attrName>
                                          <p:attrName>ppt_y</p:attrName>
                                        </p:attrNameLst>
                                      </p:cBhvr>
                                      <p:rCtr x="6315" y="0"/>
                                    </p:animMotion>
                                  </p:childTnLst>
                                </p:cTn>
                              </p:par>
                              <p:par>
                                <p:cTn id="17" presetID="35" presetClass="path" presetSubtype="0" accel="50000" decel="50000" fill="hold" grpId="2" nodeType="withEffect">
                                  <p:stCondLst>
                                    <p:cond delay="750"/>
                                  </p:stCondLst>
                                  <p:childTnLst>
                                    <p:animMotion origin="layout" path="M -0.01562 -3.7037E-6 L -2.29167E-6 -3.7037E-6 " pathEditMode="relative" rAng="0" ptsTypes="AA">
                                      <p:cBhvr>
                                        <p:cTn id="18" dur="750" fill="hold"/>
                                        <p:tgtEl>
                                          <p:spTgt spid="108"/>
                                        </p:tgtEl>
                                        <p:attrNameLst>
                                          <p:attrName>ppt_x</p:attrName>
                                          <p:attrName>ppt_y</p:attrName>
                                        </p:attrNameLst>
                                      </p:cBhvr>
                                      <p:rCtr x="781" y="0"/>
                                    </p:animMotion>
                                  </p:childTnLst>
                                </p:cTn>
                              </p:par>
                              <p:par>
                                <p:cTn id="19" presetID="10" presetClass="entr" presetSubtype="0" fill="hold" grpId="0" nodeType="withEffect">
                                  <p:stCondLst>
                                    <p:cond delay="0"/>
                                  </p:stCondLst>
                                  <p:childTnLst>
                                    <p:set>
                                      <p:cBhvr>
                                        <p:cTn id="20" dur="1" fill="hold">
                                          <p:stCondLst>
                                            <p:cond delay="0"/>
                                          </p:stCondLst>
                                        </p:cTn>
                                        <p:tgtEl>
                                          <p:spTgt spid="90"/>
                                        </p:tgtEl>
                                        <p:attrNameLst>
                                          <p:attrName>style.visibility</p:attrName>
                                        </p:attrNameLst>
                                      </p:cBhvr>
                                      <p:to>
                                        <p:strVal val="visible"/>
                                      </p:to>
                                    </p:set>
                                    <p:animEffect transition="in" filter="fade">
                                      <p:cBhvr>
                                        <p:cTn id="21" dur="750"/>
                                        <p:tgtEl>
                                          <p:spTgt spid="90"/>
                                        </p:tgtEl>
                                      </p:cBhvr>
                                    </p:animEffect>
                                  </p:childTnLst>
                                </p:cTn>
                              </p:par>
                              <p:par>
                                <p:cTn id="22" presetID="63" presetClass="path" presetSubtype="0" decel="50000" fill="hold" grpId="1" nodeType="withEffect">
                                  <p:stCondLst>
                                    <p:cond delay="0"/>
                                  </p:stCondLst>
                                  <p:childTnLst>
                                    <p:animMotion origin="layout" path="M 0.01523 -3.7037E-6 L -0.10885 -3.7037E-6 " pathEditMode="relative" rAng="0" ptsTypes="AA">
                                      <p:cBhvr>
                                        <p:cTn id="23" dur="750" spd="-100000" fill="hold"/>
                                        <p:tgtEl>
                                          <p:spTgt spid="90"/>
                                        </p:tgtEl>
                                        <p:attrNameLst>
                                          <p:attrName>ppt_x</p:attrName>
                                          <p:attrName>ppt_y</p:attrName>
                                        </p:attrNameLst>
                                      </p:cBhvr>
                                      <p:rCtr x="-6211" y="0"/>
                                    </p:animMotion>
                                  </p:childTnLst>
                                </p:cTn>
                              </p:par>
                              <p:par>
                                <p:cTn id="24" presetID="35" presetClass="path" presetSubtype="0" accel="50000" decel="50000" fill="hold" grpId="2" nodeType="withEffect">
                                  <p:stCondLst>
                                    <p:cond delay="750"/>
                                  </p:stCondLst>
                                  <p:childTnLst>
                                    <p:animMotion origin="layout" path="M 0.01601 -3.7037E-6 L 8.33333E-7 -3.7037E-6 " pathEditMode="relative" rAng="0" ptsTypes="AA">
                                      <p:cBhvr>
                                        <p:cTn id="25" dur="750" fill="hold"/>
                                        <p:tgtEl>
                                          <p:spTgt spid="90"/>
                                        </p:tgtEl>
                                        <p:attrNameLst>
                                          <p:attrName>ppt_x</p:attrName>
                                          <p:attrName>ppt_y</p:attrName>
                                        </p:attrNameLst>
                                      </p:cBhvr>
                                      <p:rCtr x="-807" y="0"/>
                                    </p:animMotion>
                                  </p:childTnLst>
                                </p:cTn>
                              </p:par>
                              <p:par>
                                <p:cTn id="26" presetID="10" presetClass="entr" presetSubtype="0" fill="hold" grpId="0" nodeType="withEffect">
                                  <p:stCondLst>
                                    <p:cond delay="0"/>
                                  </p:stCondLst>
                                  <p:childTnLst>
                                    <p:set>
                                      <p:cBhvr>
                                        <p:cTn id="27" dur="1" fill="hold">
                                          <p:stCondLst>
                                            <p:cond delay="0"/>
                                          </p:stCondLst>
                                        </p:cTn>
                                        <p:tgtEl>
                                          <p:spTgt spid="85"/>
                                        </p:tgtEl>
                                        <p:attrNameLst>
                                          <p:attrName>style.visibility</p:attrName>
                                        </p:attrNameLst>
                                      </p:cBhvr>
                                      <p:to>
                                        <p:strVal val="visible"/>
                                      </p:to>
                                    </p:set>
                                    <p:animEffect transition="in" filter="fade">
                                      <p:cBhvr>
                                        <p:cTn id="28" dur="750"/>
                                        <p:tgtEl>
                                          <p:spTgt spid="85"/>
                                        </p:tgtEl>
                                      </p:cBhvr>
                                    </p:animEffect>
                                  </p:childTnLst>
                                </p:cTn>
                              </p:par>
                              <p:par>
                                <p:cTn id="29" presetID="63" presetClass="path" presetSubtype="0" decel="50000" fill="hold" grpId="1" nodeType="withEffect">
                                  <p:stCondLst>
                                    <p:cond delay="0"/>
                                  </p:stCondLst>
                                  <p:childTnLst>
                                    <p:animMotion origin="layout" path="M 0.01523 -3.7037E-6 L -0.10885 -3.7037E-6 " pathEditMode="relative" rAng="0" ptsTypes="AA">
                                      <p:cBhvr>
                                        <p:cTn id="30" dur="750" spd="-100000" fill="hold"/>
                                        <p:tgtEl>
                                          <p:spTgt spid="85"/>
                                        </p:tgtEl>
                                        <p:attrNameLst>
                                          <p:attrName>ppt_x</p:attrName>
                                          <p:attrName>ppt_y</p:attrName>
                                        </p:attrNameLst>
                                      </p:cBhvr>
                                      <p:rCtr x="-6211" y="0"/>
                                    </p:animMotion>
                                  </p:childTnLst>
                                </p:cTn>
                              </p:par>
                              <p:par>
                                <p:cTn id="31" presetID="35" presetClass="path" presetSubtype="0" accel="50000" decel="50000" fill="hold" grpId="2" nodeType="withEffect">
                                  <p:stCondLst>
                                    <p:cond delay="750"/>
                                  </p:stCondLst>
                                  <p:childTnLst>
                                    <p:animMotion origin="layout" path="M 0.01601 -3.7037E-6 L 8.33333E-7 -3.7037E-6 " pathEditMode="relative" rAng="0" ptsTypes="AA">
                                      <p:cBhvr>
                                        <p:cTn id="32" dur="750" fill="hold"/>
                                        <p:tgtEl>
                                          <p:spTgt spid="85"/>
                                        </p:tgtEl>
                                        <p:attrNameLst>
                                          <p:attrName>ppt_x</p:attrName>
                                          <p:attrName>ppt_y</p:attrName>
                                        </p:attrNameLst>
                                      </p:cBhvr>
                                      <p:rCtr x="-807" y="0"/>
                                    </p:animMotion>
                                  </p:childTnLst>
                                </p:cTn>
                              </p:par>
                              <p:par>
                                <p:cTn id="33" presetID="10" presetClass="entr" presetSubtype="0" fill="hold" grpId="0" nodeType="withEffect">
                                  <p:stCondLst>
                                    <p:cond delay="0"/>
                                  </p:stCondLst>
                                  <p:childTnLst>
                                    <p:set>
                                      <p:cBhvr>
                                        <p:cTn id="34" dur="1" fill="hold">
                                          <p:stCondLst>
                                            <p:cond delay="0"/>
                                          </p:stCondLst>
                                        </p:cTn>
                                        <p:tgtEl>
                                          <p:spTgt spid="61"/>
                                        </p:tgtEl>
                                        <p:attrNameLst>
                                          <p:attrName>style.visibility</p:attrName>
                                        </p:attrNameLst>
                                      </p:cBhvr>
                                      <p:to>
                                        <p:strVal val="visible"/>
                                      </p:to>
                                    </p:set>
                                    <p:animEffect transition="in" filter="fade">
                                      <p:cBhvr>
                                        <p:cTn id="35" dur="500"/>
                                        <p:tgtEl>
                                          <p:spTgt spid="61"/>
                                        </p:tgtEl>
                                      </p:cBhvr>
                                    </p:animEffect>
                                  </p:childTnLst>
                                </p:cTn>
                              </p:par>
                              <p:par>
                                <p:cTn id="36" presetID="42" presetClass="path" presetSubtype="0" decel="30000" fill="hold" grpId="1" nodeType="withEffect">
                                  <p:stCondLst>
                                    <p:cond delay="0"/>
                                  </p:stCondLst>
                                  <p:childTnLst>
                                    <p:animMotion origin="layout" path="M 3.125E-6 -0.03981 L 3.125E-6 0.14815 " pathEditMode="relative" rAng="0" ptsTypes="AA">
                                      <p:cBhvr>
                                        <p:cTn id="37" dur="750" spd="-100000" fill="hold"/>
                                        <p:tgtEl>
                                          <p:spTgt spid="61"/>
                                        </p:tgtEl>
                                        <p:attrNameLst>
                                          <p:attrName>ppt_x</p:attrName>
                                          <p:attrName>ppt_y</p:attrName>
                                        </p:attrNameLst>
                                      </p:cBhvr>
                                      <p:rCtr x="0" y="9398"/>
                                    </p:animMotion>
                                  </p:childTnLst>
                                </p:cTn>
                              </p:par>
                              <p:par>
                                <p:cTn id="38" presetID="42" presetClass="path" presetSubtype="0" accel="30000" decel="30000" fill="hold" grpId="2" nodeType="withEffect">
                                  <p:stCondLst>
                                    <p:cond delay="750"/>
                                  </p:stCondLst>
                                  <p:childTnLst>
                                    <p:animMotion origin="layout" path="M 3.125E-6 -0.03981 L 3.125E-6 -3.7037E-6 " pathEditMode="relative" rAng="0" ptsTypes="AA">
                                      <p:cBhvr>
                                        <p:cTn id="39" dur="750" fill="hold"/>
                                        <p:tgtEl>
                                          <p:spTgt spid="61"/>
                                        </p:tgtEl>
                                        <p:attrNameLst>
                                          <p:attrName>ppt_x</p:attrName>
                                          <p:attrName>ppt_y</p:attrName>
                                        </p:attrNameLst>
                                      </p:cBhvr>
                                      <p:rCtr x="0" y="1991"/>
                                    </p:animMotion>
                                  </p:childTnLst>
                                </p:cTn>
                              </p:par>
                              <p:par>
                                <p:cTn id="40" presetID="10" presetClass="entr" presetSubtype="0" fill="hold" grpId="0" nodeType="withEffect">
                                  <p:stCondLst>
                                    <p:cond delay="0"/>
                                  </p:stCondLst>
                                  <p:childTnLst>
                                    <p:set>
                                      <p:cBhvr>
                                        <p:cTn id="41" dur="1" fill="hold">
                                          <p:stCondLst>
                                            <p:cond delay="0"/>
                                          </p:stCondLst>
                                        </p:cTn>
                                        <p:tgtEl>
                                          <p:spTgt spid="20"/>
                                        </p:tgtEl>
                                        <p:attrNameLst>
                                          <p:attrName>style.visibility</p:attrName>
                                        </p:attrNameLst>
                                      </p:cBhvr>
                                      <p:to>
                                        <p:strVal val="visible"/>
                                      </p:to>
                                    </p:set>
                                    <p:animEffect transition="in" filter="fade">
                                      <p:cBhvr>
                                        <p:cTn id="42" dur="750"/>
                                        <p:tgtEl>
                                          <p:spTgt spid="20"/>
                                        </p:tgtEl>
                                      </p:cBhvr>
                                    </p:animEffect>
                                  </p:childTnLst>
                                </p:cTn>
                              </p:par>
                              <p:par>
                                <p:cTn id="43" presetID="63" presetClass="path" presetSubtype="0" decel="50000" fill="hold" grpId="1" nodeType="withEffect">
                                  <p:stCondLst>
                                    <p:cond delay="0"/>
                                  </p:stCondLst>
                                  <p:childTnLst>
                                    <p:animMotion origin="layout" path="M -0.01562 -3.7037E-6 L 0.11081 -3.7037E-6 " pathEditMode="relative" rAng="0" ptsTypes="AA">
                                      <p:cBhvr>
                                        <p:cTn id="44" dur="750" spd="-100000" fill="hold"/>
                                        <p:tgtEl>
                                          <p:spTgt spid="20"/>
                                        </p:tgtEl>
                                        <p:attrNameLst>
                                          <p:attrName>ppt_x</p:attrName>
                                          <p:attrName>ppt_y</p:attrName>
                                        </p:attrNameLst>
                                      </p:cBhvr>
                                      <p:rCtr x="6315" y="0"/>
                                    </p:animMotion>
                                  </p:childTnLst>
                                </p:cTn>
                              </p:par>
                              <p:par>
                                <p:cTn id="45" presetID="35" presetClass="path" presetSubtype="0" accel="50000" decel="50000" fill="hold" grpId="2" nodeType="withEffect">
                                  <p:stCondLst>
                                    <p:cond delay="750"/>
                                  </p:stCondLst>
                                  <p:childTnLst>
                                    <p:animMotion origin="layout" path="M -0.01562 -3.7037E-6 L -2.29167E-6 -3.7037E-6 " pathEditMode="relative" rAng="0" ptsTypes="AA">
                                      <p:cBhvr>
                                        <p:cTn id="46" dur="750" fill="hold"/>
                                        <p:tgtEl>
                                          <p:spTgt spid="20"/>
                                        </p:tgtEl>
                                        <p:attrNameLst>
                                          <p:attrName>ppt_x</p:attrName>
                                          <p:attrName>ppt_y</p:attrName>
                                        </p:attrNameLst>
                                      </p:cBhvr>
                                      <p:rCtr x="781" y="0"/>
                                    </p:animMotion>
                                  </p:childTnLst>
                                </p:cTn>
                              </p:par>
                              <p:par>
                                <p:cTn id="47" presetID="10" presetClass="entr" presetSubtype="0" fill="hold" grpId="0" nodeType="withEffect">
                                  <p:stCondLst>
                                    <p:cond delay="0"/>
                                  </p:stCondLst>
                                  <p:childTnLst>
                                    <p:set>
                                      <p:cBhvr>
                                        <p:cTn id="48" dur="1" fill="hold">
                                          <p:stCondLst>
                                            <p:cond delay="0"/>
                                          </p:stCondLst>
                                        </p:cTn>
                                        <p:tgtEl>
                                          <p:spTgt spid="84"/>
                                        </p:tgtEl>
                                        <p:attrNameLst>
                                          <p:attrName>style.visibility</p:attrName>
                                        </p:attrNameLst>
                                      </p:cBhvr>
                                      <p:to>
                                        <p:strVal val="visible"/>
                                      </p:to>
                                    </p:set>
                                    <p:animEffect transition="in" filter="fade">
                                      <p:cBhvr>
                                        <p:cTn id="49" dur="500"/>
                                        <p:tgtEl>
                                          <p:spTgt spid="84"/>
                                        </p:tgtEl>
                                      </p:cBhvr>
                                    </p:animEffect>
                                  </p:childTnLst>
                                </p:cTn>
                              </p:par>
                              <p:par>
                                <p:cTn id="50" presetID="64" presetClass="path" presetSubtype="0" decel="30000" fill="hold" grpId="1" nodeType="withEffect">
                                  <p:stCondLst>
                                    <p:cond delay="0"/>
                                  </p:stCondLst>
                                  <p:childTnLst>
                                    <p:animMotion origin="layout" path="M -4.58333E-6 0.03889 L -4.58333E-6 -0.14814 " pathEditMode="relative" rAng="0" ptsTypes="AA">
                                      <p:cBhvr>
                                        <p:cTn id="51" dur="750" spd="-100000" fill="hold"/>
                                        <p:tgtEl>
                                          <p:spTgt spid="84"/>
                                        </p:tgtEl>
                                        <p:attrNameLst>
                                          <p:attrName>ppt_x</p:attrName>
                                          <p:attrName>ppt_y</p:attrName>
                                        </p:attrNameLst>
                                      </p:cBhvr>
                                      <p:rCtr x="0" y="-9352"/>
                                    </p:animMotion>
                                  </p:childTnLst>
                                </p:cTn>
                              </p:par>
                              <p:par>
                                <p:cTn id="52" presetID="64" presetClass="path" presetSubtype="0" accel="30000" decel="30000" fill="hold" grpId="2" nodeType="withEffect">
                                  <p:stCondLst>
                                    <p:cond delay="750"/>
                                  </p:stCondLst>
                                  <p:childTnLst>
                                    <p:animMotion origin="layout" path="M -4.58333E-6 0.03843 L -4.58333E-6 -3.7037E-6 " pathEditMode="relative" rAng="0" ptsTypes="AA">
                                      <p:cBhvr>
                                        <p:cTn id="53" dur="750" fill="hold"/>
                                        <p:tgtEl>
                                          <p:spTgt spid="84"/>
                                        </p:tgtEl>
                                        <p:attrNameLst>
                                          <p:attrName>ppt_x</p:attrName>
                                          <p:attrName>ppt_y</p:attrName>
                                        </p:attrNameLst>
                                      </p:cBhvr>
                                      <p:rCtr x="0" y="-1921"/>
                                    </p:animMotion>
                                  </p:childTnLst>
                                </p:cTn>
                              </p:par>
                              <p:par>
                                <p:cTn id="54" presetID="10" presetClass="entr" presetSubtype="0" fill="hold" grpId="0" nodeType="withEffect">
                                  <p:stCondLst>
                                    <p:cond delay="1200"/>
                                  </p:stCondLst>
                                  <p:childTnLst>
                                    <p:set>
                                      <p:cBhvr>
                                        <p:cTn id="55" dur="1" fill="hold">
                                          <p:stCondLst>
                                            <p:cond delay="0"/>
                                          </p:stCondLst>
                                        </p:cTn>
                                        <p:tgtEl>
                                          <p:spTgt spid="111"/>
                                        </p:tgtEl>
                                        <p:attrNameLst>
                                          <p:attrName>style.visibility</p:attrName>
                                        </p:attrNameLst>
                                      </p:cBhvr>
                                      <p:to>
                                        <p:strVal val="visible"/>
                                      </p:to>
                                    </p:set>
                                    <p:animEffect transition="in" filter="fade">
                                      <p:cBhvr>
                                        <p:cTn id="56" dur="500"/>
                                        <p:tgtEl>
                                          <p:spTgt spid="111"/>
                                        </p:tgtEl>
                                      </p:cBhvr>
                                    </p:animEffect>
                                  </p:childTnLst>
                                </p:cTn>
                              </p:par>
                            </p:childTnLst>
                          </p:cTn>
                        </p:par>
                        <p:par>
                          <p:cTn id="57" fill="hold">
                            <p:stCondLst>
                              <p:cond delay="1700"/>
                            </p:stCondLst>
                            <p:childTnLst>
                              <p:par>
                                <p:cTn id="58" presetID="10" presetClass="entr" presetSubtype="0" fill="hold" grpId="0" nodeType="afterEffect">
                                  <p:stCondLst>
                                    <p:cond delay="0"/>
                                  </p:stCondLst>
                                  <p:childTnLst>
                                    <p:set>
                                      <p:cBhvr>
                                        <p:cTn id="59" dur="1" fill="hold">
                                          <p:stCondLst>
                                            <p:cond delay="0"/>
                                          </p:stCondLst>
                                        </p:cTn>
                                        <p:tgtEl>
                                          <p:spTgt spid="89"/>
                                        </p:tgtEl>
                                        <p:attrNameLst>
                                          <p:attrName>style.visibility</p:attrName>
                                        </p:attrNameLst>
                                      </p:cBhvr>
                                      <p:to>
                                        <p:strVal val="visible"/>
                                      </p:to>
                                    </p:set>
                                    <p:animEffect transition="in" filter="fade">
                                      <p:cBhvr>
                                        <p:cTn id="60" dur="500"/>
                                        <p:tgtEl>
                                          <p:spTgt spid="89"/>
                                        </p:tgtEl>
                                      </p:cBhvr>
                                    </p:animEffect>
                                  </p:childTnLst>
                                </p:cTn>
                              </p:par>
                            </p:childTnLst>
                          </p:cTn>
                        </p:par>
                        <p:par>
                          <p:cTn id="61" fill="hold">
                            <p:stCondLst>
                              <p:cond delay="2200"/>
                            </p:stCondLst>
                            <p:childTnLst>
                              <p:par>
                                <p:cTn id="62" presetID="10" presetClass="entr" presetSubtype="0" fill="hold" grpId="0" nodeType="afterEffect">
                                  <p:stCondLst>
                                    <p:cond delay="0"/>
                                  </p:stCondLst>
                                  <p:childTnLst>
                                    <p:set>
                                      <p:cBhvr>
                                        <p:cTn id="63" dur="1" fill="hold">
                                          <p:stCondLst>
                                            <p:cond delay="0"/>
                                          </p:stCondLst>
                                        </p:cTn>
                                        <p:tgtEl>
                                          <p:spTgt spid="22"/>
                                        </p:tgtEl>
                                        <p:attrNameLst>
                                          <p:attrName>style.visibility</p:attrName>
                                        </p:attrNameLst>
                                      </p:cBhvr>
                                      <p:to>
                                        <p:strVal val="visible"/>
                                      </p:to>
                                    </p:set>
                                    <p:animEffect transition="in" filter="fade">
                                      <p:cBhvr>
                                        <p:cTn id="64" dur="500"/>
                                        <p:tgtEl>
                                          <p:spTgt spid="22"/>
                                        </p:tgtEl>
                                      </p:cBhvr>
                                    </p:animEffect>
                                  </p:childTnLst>
                                </p:cTn>
                              </p:par>
                            </p:childTnLst>
                          </p:cTn>
                        </p:par>
                        <p:par>
                          <p:cTn id="65" fill="hold">
                            <p:stCondLst>
                              <p:cond delay="2700"/>
                            </p:stCondLst>
                            <p:childTnLst>
                              <p:par>
                                <p:cTn id="66" presetID="10" presetClass="entr" presetSubtype="0" fill="hold" nodeType="afterEffect">
                                  <p:stCondLst>
                                    <p:cond delay="0"/>
                                  </p:stCondLst>
                                  <p:childTnLst>
                                    <p:set>
                                      <p:cBhvr>
                                        <p:cTn id="67" dur="1" fill="hold">
                                          <p:stCondLst>
                                            <p:cond delay="0"/>
                                          </p:stCondLst>
                                        </p:cTn>
                                        <p:tgtEl>
                                          <p:spTgt spid="33"/>
                                        </p:tgtEl>
                                        <p:attrNameLst>
                                          <p:attrName>style.visibility</p:attrName>
                                        </p:attrNameLst>
                                      </p:cBhvr>
                                      <p:to>
                                        <p:strVal val="visible"/>
                                      </p:to>
                                    </p:set>
                                    <p:animEffect transition="in" filter="fade">
                                      <p:cBhvr>
                                        <p:cTn id="68" dur="500"/>
                                        <p:tgtEl>
                                          <p:spTgt spid="33"/>
                                        </p:tgtEl>
                                      </p:cBhvr>
                                    </p:animEffect>
                                  </p:childTnLst>
                                </p:cTn>
                              </p:par>
                              <p:par>
                                <p:cTn id="69" presetID="10" presetClass="entr" presetSubtype="0" fill="hold" grpId="0" nodeType="withEffect">
                                  <p:stCondLst>
                                    <p:cond delay="0"/>
                                  </p:stCondLst>
                                  <p:iterate type="lt">
                                    <p:tmPct val="10000"/>
                                  </p:iterate>
                                  <p:childTnLst>
                                    <p:set>
                                      <p:cBhvr>
                                        <p:cTn id="70" dur="1" fill="hold">
                                          <p:stCondLst>
                                            <p:cond delay="0"/>
                                          </p:stCondLst>
                                        </p:cTn>
                                        <p:tgtEl>
                                          <p:spTgt spid="87"/>
                                        </p:tgtEl>
                                        <p:attrNameLst>
                                          <p:attrName>style.visibility</p:attrName>
                                        </p:attrNameLst>
                                      </p:cBhvr>
                                      <p:to>
                                        <p:strVal val="visible"/>
                                      </p:to>
                                    </p:set>
                                    <p:animEffect transition="in" filter="fade">
                                      <p:cBhvr>
                                        <p:cTn id="71" dur="500"/>
                                        <p:tgtEl>
                                          <p:spTgt spid="87"/>
                                        </p:tgtEl>
                                      </p:cBhvr>
                                    </p:animEffect>
                                  </p:childTnLst>
                                </p:cTn>
                              </p:par>
                              <p:par>
                                <p:cTn id="72" presetID="64" presetClass="path" presetSubtype="0" decel="30000" fill="hold" grpId="1" nodeType="withEffect">
                                  <p:stCondLst>
                                    <p:cond delay="0"/>
                                  </p:stCondLst>
                                  <p:iterate type="lt">
                                    <p:tmPct val="10000"/>
                                  </p:iterate>
                                  <p:childTnLst>
                                    <p:animMotion origin="layout" path="M -4.58333E-6 0.03889 L -4.58333E-6 -0.14814 " pathEditMode="relative" rAng="0" ptsTypes="AA">
                                      <p:cBhvr>
                                        <p:cTn id="73" dur="750" spd="-100000" fill="hold"/>
                                        <p:tgtEl>
                                          <p:spTgt spid="87"/>
                                        </p:tgtEl>
                                        <p:attrNameLst>
                                          <p:attrName>ppt_x</p:attrName>
                                          <p:attrName>ppt_y</p:attrName>
                                        </p:attrNameLst>
                                      </p:cBhvr>
                                      <p:rCtr x="0" y="-9352"/>
                                    </p:animMotion>
                                  </p:childTnLst>
                                </p:cTn>
                              </p:par>
                              <p:par>
                                <p:cTn id="74" presetID="64" presetClass="path" presetSubtype="0" accel="30000" decel="30000" fill="hold" grpId="2" nodeType="withEffect">
                                  <p:stCondLst>
                                    <p:cond delay="750"/>
                                  </p:stCondLst>
                                  <p:iterate type="lt">
                                    <p:tmPct val="10000"/>
                                  </p:iterate>
                                  <p:childTnLst>
                                    <p:animMotion origin="layout" path="M -4.58333E-6 0.03843 L -4.58333E-6 -3.7037E-6 " pathEditMode="relative" rAng="0" ptsTypes="AA">
                                      <p:cBhvr>
                                        <p:cTn id="75" dur="750" fill="hold"/>
                                        <p:tgtEl>
                                          <p:spTgt spid="87"/>
                                        </p:tgtEl>
                                        <p:attrNameLst>
                                          <p:attrName>ppt_x</p:attrName>
                                          <p:attrName>ppt_y</p:attrName>
                                        </p:attrNameLst>
                                      </p:cBhvr>
                                      <p:rCtr x="0" y="-1921"/>
                                    </p:animMotion>
                                  </p:childTnLst>
                                </p:cTn>
                              </p:par>
                              <p:par>
                                <p:cTn id="76" presetID="42" presetClass="entr" presetSubtype="0" fill="hold" nodeType="withEffect">
                                  <p:stCondLst>
                                    <p:cond delay="750"/>
                                  </p:stCondLst>
                                  <p:childTnLst>
                                    <p:set>
                                      <p:cBhvr>
                                        <p:cTn id="77" dur="1" fill="hold">
                                          <p:stCondLst>
                                            <p:cond delay="0"/>
                                          </p:stCondLst>
                                        </p:cTn>
                                        <p:tgtEl>
                                          <p:spTgt spid="57"/>
                                        </p:tgtEl>
                                        <p:attrNameLst>
                                          <p:attrName>style.visibility</p:attrName>
                                        </p:attrNameLst>
                                      </p:cBhvr>
                                      <p:to>
                                        <p:strVal val="visible"/>
                                      </p:to>
                                    </p:set>
                                    <p:animEffect transition="in" filter="fade">
                                      <p:cBhvr>
                                        <p:cTn id="78" dur="1000"/>
                                        <p:tgtEl>
                                          <p:spTgt spid="57"/>
                                        </p:tgtEl>
                                      </p:cBhvr>
                                    </p:animEffect>
                                    <p:anim calcmode="lin" valueType="num">
                                      <p:cBhvr>
                                        <p:cTn id="79" dur="1000" fill="hold"/>
                                        <p:tgtEl>
                                          <p:spTgt spid="57"/>
                                        </p:tgtEl>
                                        <p:attrNameLst>
                                          <p:attrName>ppt_x</p:attrName>
                                        </p:attrNameLst>
                                      </p:cBhvr>
                                      <p:tavLst>
                                        <p:tav tm="0">
                                          <p:val>
                                            <p:strVal val="#ppt_x"/>
                                          </p:val>
                                        </p:tav>
                                        <p:tav tm="100000">
                                          <p:val>
                                            <p:strVal val="#ppt_x"/>
                                          </p:val>
                                        </p:tav>
                                      </p:tavLst>
                                    </p:anim>
                                    <p:anim calcmode="lin" valueType="num">
                                      <p:cBhvr>
                                        <p:cTn id="80" dur="1000" fill="hold"/>
                                        <p:tgtEl>
                                          <p:spTgt spid="57"/>
                                        </p:tgtEl>
                                        <p:attrNameLst>
                                          <p:attrName>ppt_y</p:attrName>
                                        </p:attrNameLst>
                                      </p:cBhvr>
                                      <p:tavLst>
                                        <p:tav tm="0">
                                          <p:val>
                                            <p:strVal val="#ppt_y+.1"/>
                                          </p:val>
                                        </p:tav>
                                        <p:tav tm="100000">
                                          <p:val>
                                            <p:strVal val="#ppt_y"/>
                                          </p:val>
                                        </p:tav>
                                      </p:tavLst>
                                    </p:anim>
                                  </p:childTnLst>
                                </p:cTn>
                              </p:par>
                            </p:childTnLst>
                          </p:cTn>
                        </p:par>
                        <p:par>
                          <p:cTn id="81" fill="hold">
                            <p:stCondLst>
                              <p:cond delay="4450"/>
                            </p:stCondLst>
                            <p:childTnLst>
                              <p:par>
                                <p:cTn id="82" presetID="10" presetClass="entr" presetSubtype="0" fill="hold" grpId="0" nodeType="afterEffect">
                                  <p:stCondLst>
                                    <p:cond delay="0"/>
                                  </p:stCondLst>
                                  <p:childTnLst>
                                    <p:set>
                                      <p:cBhvr>
                                        <p:cTn id="83" dur="1" fill="hold">
                                          <p:stCondLst>
                                            <p:cond delay="0"/>
                                          </p:stCondLst>
                                        </p:cTn>
                                        <p:tgtEl>
                                          <p:spTgt spid="13"/>
                                        </p:tgtEl>
                                        <p:attrNameLst>
                                          <p:attrName>style.visibility</p:attrName>
                                        </p:attrNameLst>
                                      </p:cBhvr>
                                      <p:to>
                                        <p:strVal val="visible"/>
                                      </p:to>
                                    </p:set>
                                    <p:animEffect transition="in" filter="fade">
                                      <p:cBhvr>
                                        <p:cTn id="84" dur="500"/>
                                        <p:tgtEl>
                                          <p:spTgt spid="13"/>
                                        </p:tgtEl>
                                      </p:cBhvr>
                                    </p:animEffect>
                                  </p:childTnLst>
                                </p:cTn>
                              </p:par>
                              <p:par>
                                <p:cTn id="85" presetID="10" presetClass="entr" presetSubtype="0" fill="hold" grpId="0" nodeType="withEffect">
                                  <p:stCondLst>
                                    <p:cond delay="0"/>
                                  </p:stCondLst>
                                  <p:iterate type="lt">
                                    <p:tmPct val="10000"/>
                                  </p:iterate>
                                  <p:childTnLst>
                                    <p:set>
                                      <p:cBhvr>
                                        <p:cTn id="86" dur="1" fill="hold">
                                          <p:stCondLst>
                                            <p:cond delay="0"/>
                                          </p:stCondLst>
                                        </p:cTn>
                                        <p:tgtEl>
                                          <p:spTgt spid="93"/>
                                        </p:tgtEl>
                                        <p:attrNameLst>
                                          <p:attrName>style.visibility</p:attrName>
                                        </p:attrNameLst>
                                      </p:cBhvr>
                                      <p:to>
                                        <p:strVal val="visible"/>
                                      </p:to>
                                    </p:set>
                                    <p:animEffect transition="in" filter="fade">
                                      <p:cBhvr>
                                        <p:cTn id="87" dur="750"/>
                                        <p:tgtEl>
                                          <p:spTgt spid="93"/>
                                        </p:tgtEl>
                                      </p:cBhvr>
                                    </p:animEffect>
                                  </p:childTnLst>
                                </p:cTn>
                              </p:par>
                              <p:par>
                                <p:cTn id="88" presetID="63" presetClass="path" presetSubtype="0" decel="50000" fill="hold" grpId="1" nodeType="withEffect">
                                  <p:stCondLst>
                                    <p:cond delay="0"/>
                                  </p:stCondLst>
                                  <p:iterate type="lt">
                                    <p:tmPct val="10000"/>
                                  </p:iterate>
                                  <p:childTnLst>
                                    <p:animMotion origin="layout" path="M -0.01562 -3.7037E-6 L 0.11081 -3.7037E-6 " pathEditMode="relative" rAng="0" ptsTypes="AA">
                                      <p:cBhvr>
                                        <p:cTn id="89" dur="750" spd="-100000" fill="hold"/>
                                        <p:tgtEl>
                                          <p:spTgt spid="93"/>
                                        </p:tgtEl>
                                        <p:attrNameLst>
                                          <p:attrName>ppt_x</p:attrName>
                                          <p:attrName>ppt_y</p:attrName>
                                        </p:attrNameLst>
                                      </p:cBhvr>
                                      <p:rCtr x="6315" y="0"/>
                                    </p:animMotion>
                                  </p:childTnLst>
                                </p:cTn>
                              </p:par>
                              <p:par>
                                <p:cTn id="90" presetID="35" presetClass="path" presetSubtype="0" accel="50000" decel="50000" fill="hold" grpId="2" nodeType="withEffect">
                                  <p:stCondLst>
                                    <p:cond delay="750"/>
                                  </p:stCondLst>
                                  <p:iterate type="lt">
                                    <p:tmPct val="10000"/>
                                  </p:iterate>
                                  <p:childTnLst>
                                    <p:animMotion origin="layout" path="M -0.01562 -3.7037E-6 L -2.29167E-6 -3.7037E-6 " pathEditMode="relative" rAng="0" ptsTypes="AA">
                                      <p:cBhvr>
                                        <p:cTn id="91" dur="750" fill="hold"/>
                                        <p:tgtEl>
                                          <p:spTgt spid="93"/>
                                        </p:tgtEl>
                                        <p:attrNameLst>
                                          <p:attrName>ppt_x</p:attrName>
                                          <p:attrName>ppt_y</p:attrName>
                                        </p:attrNameLst>
                                      </p:cBhvr>
                                      <p:rCtr x="781" y="0"/>
                                    </p:animMotion>
                                  </p:childTnLst>
                                </p:cTn>
                              </p:par>
                            </p:childTnLst>
                          </p:cTn>
                        </p:par>
                        <p:par>
                          <p:cTn id="92" fill="hold">
                            <p:stCondLst>
                              <p:cond delay="7300"/>
                            </p:stCondLst>
                            <p:childTnLst>
                              <p:par>
                                <p:cTn id="93" presetID="10" presetClass="entr" presetSubtype="0" fill="hold" grpId="0" nodeType="afterEffect">
                                  <p:stCondLst>
                                    <p:cond delay="0"/>
                                  </p:stCondLst>
                                  <p:childTnLst>
                                    <p:set>
                                      <p:cBhvr>
                                        <p:cTn id="94" dur="1" fill="hold">
                                          <p:stCondLst>
                                            <p:cond delay="0"/>
                                          </p:stCondLst>
                                        </p:cTn>
                                        <p:tgtEl>
                                          <p:spTgt spid="97"/>
                                        </p:tgtEl>
                                        <p:attrNameLst>
                                          <p:attrName>style.visibility</p:attrName>
                                        </p:attrNameLst>
                                      </p:cBhvr>
                                      <p:to>
                                        <p:strVal val="visible"/>
                                      </p:to>
                                    </p:set>
                                    <p:animEffect transition="in" filter="fade">
                                      <p:cBhvr>
                                        <p:cTn id="95" dur="500"/>
                                        <p:tgtEl>
                                          <p:spTgt spid="97"/>
                                        </p:tgtEl>
                                      </p:cBhvr>
                                    </p:animEffect>
                                  </p:childTnLst>
                                </p:cTn>
                              </p:par>
                            </p:childTnLst>
                          </p:cTn>
                        </p:par>
                        <p:par>
                          <p:cTn id="96" fill="hold">
                            <p:stCondLst>
                              <p:cond delay="7800"/>
                            </p:stCondLst>
                            <p:childTnLst>
                              <p:par>
                                <p:cTn id="97" presetID="22" presetClass="entr" presetSubtype="8" fill="hold" grpId="0" nodeType="afterEffect">
                                  <p:stCondLst>
                                    <p:cond delay="0"/>
                                  </p:stCondLst>
                                  <p:childTnLst>
                                    <p:set>
                                      <p:cBhvr>
                                        <p:cTn id="98" dur="1" fill="hold">
                                          <p:stCondLst>
                                            <p:cond delay="0"/>
                                          </p:stCondLst>
                                        </p:cTn>
                                        <p:tgtEl>
                                          <p:spTgt spid="115"/>
                                        </p:tgtEl>
                                        <p:attrNameLst>
                                          <p:attrName>style.visibility</p:attrName>
                                        </p:attrNameLst>
                                      </p:cBhvr>
                                      <p:to>
                                        <p:strVal val="visible"/>
                                      </p:to>
                                    </p:set>
                                    <p:animEffect transition="in" filter="wipe(left)">
                                      <p:cBhvr>
                                        <p:cTn id="99" dur="500"/>
                                        <p:tgtEl>
                                          <p:spTgt spid="115"/>
                                        </p:tgtEl>
                                      </p:cBhvr>
                                    </p:animEffect>
                                  </p:childTnLst>
                                </p:cTn>
                              </p:par>
                              <p:par>
                                <p:cTn id="100" presetID="22" presetClass="entr" presetSubtype="8" fill="hold" grpId="0" nodeType="withEffect">
                                  <p:stCondLst>
                                    <p:cond delay="0"/>
                                  </p:stCondLst>
                                  <p:childTnLst>
                                    <p:set>
                                      <p:cBhvr>
                                        <p:cTn id="101" dur="1" fill="hold">
                                          <p:stCondLst>
                                            <p:cond delay="0"/>
                                          </p:stCondLst>
                                        </p:cTn>
                                        <p:tgtEl>
                                          <p:spTgt spid="116"/>
                                        </p:tgtEl>
                                        <p:attrNameLst>
                                          <p:attrName>style.visibility</p:attrName>
                                        </p:attrNameLst>
                                      </p:cBhvr>
                                      <p:to>
                                        <p:strVal val="visible"/>
                                      </p:to>
                                    </p:set>
                                    <p:animEffect transition="in" filter="wipe(left)">
                                      <p:cBhvr>
                                        <p:cTn id="102" dur="500"/>
                                        <p:tgtEl>
                                          <p:spTgt spid="116"/>
                                        </p:tgtEl>
                                      </p:cBhvr>
                                    </p:animEffect>
                                  </p:childTnLst>
                                </p:cTn>
                              </p:par>
                              <p:par>
                                <p:cTn id="103" presetID="22" presetClass="entr" presetSubtype="2" fill="hold" grpId="0" nodeType="withEffect">
                                  <p:stCondLst>
                                    <p:cond delay="0"/>
                                  </p:stCondLst>
                                  <p:childTnLst>
                                    <p:set>
                                      <p:cBhvr>
                                        <p:cTn id="104" dur="1" fill="hold">
                                          <p:stCondLst>
                                            <p:cond delay="0"/>
                                          </p:stCondLst>
                                        </p:cTn>
                                        <p:tgtEl>
                                          <p:spTgt spid="117"/>
                                        </p:tgtEl>
                                        <p:attrNameLst>
                                          <p:attrName>style.visibility</p:attrName>
                                        </p:attrNameLst>
                                      </p:cBhvr>
                                      <p:to>
                                        <p:strVal val="visible"/>
                                      </p:to>
                                    </p:set>
                                    <p:animEffect transition="in" filter="wipe(right)">
                                      <p:cBhvr>
                                        <p:cTn id="105" dur="500"/>
                                        <p:tgtEl>
                                          <p:spTgt spid="117"/>
                                        </p:tgtEl>
                                      </p:cBhvr>
                                    </p:animEffect>
                                  </p:childTnLst>
                                </p:cTn>
                              </p:par>
                              <p:par>
                                <p:cTn id="106" presetID="22" presetClass="entr" presetSubtype="8" fill="hold" grpId="0" nodeType="withEffect">
                                  <p:stCondLst>
                                    <p:cond delay="0"/>
                                  </p:stCondLst>
                                  <p:childTnLst>
                                    <p:set>
                                      <p:cBhvr>
                                        <p:cTn id="107" dur="1" fill="hold">
                                          <p:stCondLst>
                                            <p:cond delay="0"/>
                                          </p:stCondLst>
                                        </p:cTn>
                                        <p:tgtEl>
                                          <p:spTgt spid="118"/>
                                        </p:tgtEl>
                                        <p:attrNameLst>
                                          <p:attrName>style.visibility</p:attrName>
                                        </p:attrNameLst>
                                      </p:cBhvr>
                                      <p:to>
                                        <p:strVal val="visible"/>
                                      </p:to>
                                    </p:set>
                                    <p:animEffect transition="in" filter="wipe(left)">
                                      <p:cBhvr>
                                        <p:cTn id="108" dur="500"/>
                                        <p:tgtEl>
                                          <p:spTgt spid="118"/>
                                        </p:tgtEl>
                                      </p:cBhvr>
                                    </p:animEffect>
                                  </p:childTnLst>
                                </p:cTn>
                              </p:par>
                            </p:childTnLst>
                          </p:cTn>
                        </p:par>
                        <p:par>
                          <p:cTn id="109" fill="hold">
                            <p:stCondLst>
                              <p:cond delay="8300"/>
                            </p:stCondLst>
                            <p:childTnLst>
                              <p:par>
                                <p:cTn id="110" presetID="22" presetClass="entr" presetSubtype="8" fill="hold" grpId="0" nodeType="afterEffect">
                                  <p:stCondLst>
                                    <p:cond delay="0"/>
                                  </p:stCondLst>
                                  <p:childTnLst>
                                    <p:set>
                                      <p:cBhvr>
                                        <p:cTn id="111" dur="1" fill="hold">
                                          <p:stCondLst>
                                            <p:cond delay="0"/>
                                          </p:stCondLst>
                                        </p:cTn>
                                        <p:tgtEl>
                                          <p:spTgt spid="119"/>
                                        </p:tgtEl>
                                        <p:attrNameLst>
                                          <p:attrName>style.visibility</p:attrName>
                                        </p:attrNameLst>
                                      </p:cBhvr>
                                      <p:to>
                                        <p:strVal val="visible"/>
                                      </p:to>
                                    </p:set>
                                    <p:animEffect transition="in" filter="wipe(left)">
                                      <p:cBhvr>
                                        <p:cTn id="112" dur="500"/>
                                        <p:tgtEl>
                                          <p:spTgt spid="119"/>
                                        </p:tgtEl>
                                      </p:cBhvr>
                                    </p:animEffect>
                                  </p:childTnLst>
                                </p:cTn>
                              </p:par>
                              <p:par>
                                <p:cTn id="113" presetID="22" presetClass="entr" presetSubtype="8" fill="hold" grpId="0" nodeType="withEffect">
                                  <p:stCondLst>
                                    <p:cond delay="0"/>
                                  </p:stCondLst>
                                  <p:childTnLst>
                                    <p:set>
                                      <p:cBhvr>
                                        <p:cTn id="114" dur="1" fill="hold">
                                          <p:stCondLst>
                                            <p:cond delay="0"/>
                                          </p:stCondLst>
                                        </p:cTn>
                                        <p:tgtEl>
                                          <p:spTgt spid="120"/>
                                        </p:tgtEl>
                                        <p:attrNameLst>
                                          <p:attrName>style.visibility</p:attrName>
                                        </p:attrNameLst>
                                      </p:cBhvr>
                                      <p:to>
                                        <p:strVal val="visible"/>
                                      </p:to>
                                    </p:set>
                                    <p:animEffect transition="in" filter="wipe(left)">
                                      <p:cBhvr>
                                        <p:cTn id="115" dur="500"/>
                                        <p:tgtEl>
                                          <p:spTgt spid="120"/>
                                        </p:tgtEl>
                                      </p:cBhvr>
                                    </p:animEffect>
                                  </p:childTnLst>
                                </p:cTn>
                              </p:par>
                              <p:par>
                                <p:cTn id="116" presetID="22" presetClass="entr" presetSubtype="2" fill="hold" grpId="0" nodeType="withEffect">
                                  <p:stCondLst>
                                    <p:cond delay="0"/>
                                  </p:stCondLst>
                                  <p:childTnLst>
                                    <p:set>
                                      <p:cBhvr>
                                        <p:cTn id="117" dur="1" fill="hold">
                                          <p:stCondLst>
                                            <p:cond delay="0"/>
                                          </p:stCondLst>
                                        </p:cTn>
                                        <p:tgtEl>
                                          <p:spTgt spid="121"/>
                                        </p:tgtEl>
                                        <p:attrNameLst>
                                          <p:attrName>style.visibility</p:attrName>
                                        </p:attrNameLst>
                                      </p:cBhvr>
                                      <p:to>
                                        <p:strVal val="visible"/>
                                      </p:to>
                                    </p:set>
                                    <p:animEffect transition="in" filter="wipe(right)">
                                      <p:cBhvr>
                                        <p:cTn id="118" dur="500"/>
                                        <p:tgtEl>
                                          <p:spTgt spid="121"/>
                                        </p:tgtEl>
                                      </p:cBhvr>
                                    </p:animEffect>
                                  </p:childTnLst>
                                </p:cTn>
                              </p:par>
                              <p:par>
                                <p:cTn id="119" presetID="22" presetClass="entr" presetSubtype="8" fill="hold" grpId="0" nodeType="withEffect">
                                  <p:stCondLst>
                                    <p:cond delay="0"/>
                                  </p:stCondLst>
                                  <p:childTnLst>
                                    <p:set>
                                      <p:cBhvr>
                                        <p:cTn id="120" dur="1" fill="hold">
                                          <p:stCondLst>
                                            <p:cond delay="0"/>
                                          </p:stCondLst>
                                        </p:cTn>
                                        <p:tgtEl>
                                          <p:spTgt spid="122"/>
                                        </p:tgtEl>
                                        <p:attrNameLst>
                                          <p:attrName>style.visibility</p:attrName>
                                        </p:attrNameLst>
                                      </p:cBhvr>
                                      <p:to>
                                        <p:strVal val="visible"/>
                                      </p:to>
                                    </p:set>
                                    <p:animEffect transition="in" filter="wipe(left)">
                                      <p:cBhvr>
                                        <p:cTn id="121" dur="500"/>
                                        <p:tgtEl>
                                          <p:spTgt spid="1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8" grpId="0" animBg="1"/>
      <p:bldP spid="108" grpId="1" animBg="1"/>
      <p:bldP spid="108" grpId="2" animBg="1"/>
      <p:bldP spid="111" grpId="0" animBg="1"/>
      <p:bldP spid="87" grpId="0"/>
      <p:bldP spid="87" grpId="1"/>
      <p:bldP spid="87" grpId="2"/>
      <p:bldP spid="89" grpId="0" animBg="1"/>
      <p:bldP spid="90" grpId="0" animBg="1"/>
      <p:bldP spid="90" grpId="1" animBg="1"/>
      <p:bldP spid="90" grpId="2" animBg="1"/>
      <p:bldP spid="97" grpId="0"/>
      <p:bldP spid="115" grpId="0"/>
      <p:bldP spid="116" grpId="0" animBg="1"/>
      <p:bldP spid="117" grpId="0" animBg="1"/>
      <p:bldP spid="118" grpId="0"/>
      <p:bldP spid="13" grpId="0" animBg="1"/>
      <p:bldP spid="93" grpId="0"/>
      <p:bldP spid="93" grpId="1"/>
      <p:bldP spid="93" grpId="2"/>
      <p:bldP spid="20" grpId="0" animBg="1"/>
      <p:bldP spid="20" grpId="1" animBg="1"/>
      <p:bldP spid="20" grpId="2" animBg="1"/>
      <p:bldP spid="85" grpId="0" animBg="1"/>
      <p:bldP spid="85" grpId="1" animBg="1"/>
      <p:bldP spid="85" grpId="2" animBg="1"/>
      <p:bldP spid="21" grpId="0" animBg="1"/>
      <p:bldP spid="21" grpId="1" animBg="1"/>
      <p:bldP spid="21" grpId="2" animBg="1"/>
      <p:bldP spid="61" grpId="0" animBg="1"/>
      <p:bldP spid="61" grpId="1" animBg="1"/>
      <p:bldP spid="61" grpId="2" animBg="1"/>
      <p:bldP spid="22" grpId="0" animBg="1"/>
      <p:bldP spid="119" grpId="0"/>
      <p:bldP spid="120" grpId="0" animBg="1"/>
      <p:bldP spid="121" grpId="0" animBg="1"/>
      <p:bldP spid="122" grpId="0"/>
      <p:bldP spid="84" grpId="0" animBg="1"/>
      <p:bldP spid="84" grpId="1" animBg="1"/>
      <p:bldP spid="84" grpId="2"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051720" y="2787774"/>
            <a:ext cx="4861331" cy="369332"/>
          </a:xfrm>
          <a:prstGeom prst="rect">
            <a:avLst/>
          </a:prstGeom>
          <a:noFill/>
        </p:spPr>
        <p:txBody>
          <a:bodyPr wrap="none" rtlCol="0">
            <a:spAutoFit/>
          </a:bodyPr>
          <a:lstStyle/>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整理发布</a:t>
            </a:r>
            <a:endParaRPr lang="zh-CN" altLang="en-US" dirty="0"/>
          </a:p>
        </p:txBody>
      </p:sp>
    </p:spTree>
    <p:extLst>
      <p:ext uri="{BB962C8B-B14F-4D97-AF65-F5344CB8AC3E}">
        <p14:creationId xmlns:p14="http://schemas.microsoft.com/office/powerpoint/2010/main" val="153926342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六边形 2"/>
          <p:cNvSpPr/>
          <p:nvPr/>
        </p:nvSpPr>
        <p:spPr>
          <a:xfrm>
            <a:off x="629561" y="2474188"/>
            <a:ext cx="1198710" cy="1033370"/>
          </a:xfrm>
          <a:prstGeom prst="hexagon">
            <a:avLst/>
          </a:prstGeom>
          <a:blipFill>
            <a:blip r:embed="rId3" cstate="screen">
              <a:extLst>
                <a:ext uri="{28A0092B-C50C-407E-A947-70E740481C1C}">
                  <a14:useLocalDpi xmlns:a14="http://schemas.microsoft.com/office/drawing/2010/main"/>
                </a:ext>
              </a:extLst>
            </a:blip>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4" name="六边形 3"/>
          <p:cNvSpPr/>
          <p:nvPr/>
        </p:nvSpPr>
        <p:spPr>
          <a:xfrm>
            <a:off x="2654786" y="1353044"/>
            <a:ext cx="1198710" cy="1033370"/>
          </a:xfrm>
          <a:prstGeom prst="hexagon">
            <a:avLst/>
          </a:prstGeom>
          <a:blipFill>
            <a:blip r:embed="rId4" cstate="screen">
              <a:extLst>
                <a:ext uri="{28A0092B-C50C-407E-A947-70E740481C1C}">
                  <a14:useLocalDpi xmlns:a14="http://schemas.microsoft.com/office/drawing/2010/main"/>
                </a:ext>
              </a:extLst>
            </a:blip>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5" name="六边形 4"/>
          <p:cNvSpPr/>
          <p:nvPr/>
        </p:nvSpPr>
        <p:spPr>
          <a:xfrm>
            <a:off x="1642174" y="1911544"/>
            <a:ext cx="1198710" cy="1033370"/>
          </a:xfrm>
          <a:prstGeom prst="hexagon">
            <a:avLst/>
          </a:prstGeom>
          <a:gradFill flip="none" rotWithShape="1">
            <a:gsLst>
              <a:gs pos="16000">
                <a:srgbClr val="00B0F0"/>
              </a:gs>
              <a:gs pos="54000">
                <a:srgbClr val="1590FF"/>
              </a:gs>
              <a:gs pos="100000">
                <a:srgbClr val="0070D6"/>
              </a:gs>
            </a:gsLst>
            <a:path path="circle">
              <a:fillToRect t="100000" r="100000"/>
            </a:path>
            <a:tileRect l="-100000" b="-100000"/>
          </a:gra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zh-CN" altLang="en-US" sz="1350" dirty="0">
                <a:solidFill>
                  <a:schemeClr val="bg1"/>
                </a:solidFill>
                <a:latin typeface="微软雅黑" pitchFamily="34" charset="-122"/>
                <a:ea typeface="微软雅黑" pitchFamily="34" charset="-122"/>
              </a:rPr>
              <a:t>沉稳</a:t>
            </a:r>
          </a:p>
        </p:txBody>
      </p:sp>
      <p:sp>
        <p:nvSpPr>
          <p:cNvPr id="6" name="六边形 5"/>
          <p:cNvSpPr/>
          <p:nvPr/>
        </p:nvSpPr>
        <p:spPr>
          <a:xfrm>
            <a:off x="1642174" y="3036832"/>
            <a:ext cx="1198710" cy="1033370"/>
          </a:xfrm>
          <a:prstGeom prst="hexagon">
            <a:avLst/>
          </a:prstGeom>
          <a:blipFill>
            <a:blip r:embed="rId5" cstate="screen">
              <a:extLst>
                <a:ext uri="{28A0092B-C50C-407E-A947-70E740481C1C}">
                  <a14:useLocalDpi xmlns:a14="http://schemas.microsoft.com/office/drawing/2010/main"/>
                </a:ext>
              </a:extLst>
            </a:blip>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7" name="六边形 6"/>
          <p:cNvSpPr/>
          <p:nvPr/>
        </p:nvSpPr>
        <p:spPr>
          <a:xfrm>
            <a:off x="3667399" y="3036832"/>
            <a:ext cx="1198710" cy="1033370"/>
          </a:xfrm>
          <a:prstGeom prst="hexagon">
            <a:avLst/>
          </a:prstGeom>
          <a:blipFill>
            <a:blip r:embed="rId6" cstate="screen">
              <a:extLst>
                <a:ext uri="{28A0092B-C50C-407E-A947-70E740481C1C}">
                  <a14:useLocalDpi xmlns:a14="http://schemas.microsoft.com/office/drawing/2010/main"/>
                </a:ext>
              </a:extLst>
            </a:blip>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8" name="TextBox 7"/>
          <p:cNvSpPr txBox="1"/>
          <p:nvPr/>
        </p:nvSpPr>
        <p:spPr>
          <a:xfrm>
            <a:off x="6354198" y="1203839"/>
            <a:ext cx="1914047" cy="542456"/>
          </a:xfrm>
          <a:prstGeom prst="rect">
            <a:avLst/>
          </a:prstGeom>
          <a:noFill/>
        </p:spPr>
        <p:txBody>
          <a:bodyPr wrap="square" rtlCol="0">
            <a:spAutoFit/>
          </a:bodyPr>
          <a:lstStyle/>
          <a:p>
            <a:pPr>
              <a:lnSpc>
                <a:spcPct val="130000"/>
              </a:lnSpc>
            </a:pPr>
            <a:r>
              <a:rPr lang="zh-CN" altLang="en-US" sz="75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您的内容打在这里，或者通过复制您的文本后，在此框中选择粘贴，并选择只保留文字。您的内容打在这里。</a:t>
            </a:r>
          </a:p>
        </p:txBody>
      </p:sp>
      <p:sp>
        <p:nvSpPr>
          <p:cNvPr id="9" name="TextBox 8"/>
          <p:cNvSpPr txBox="1"/>
          <p:nvPr/>
        </p:nvSpPr>
        <p:spPr>
          <a:xfrm>
            <a:off x="6354199" y="949851"/>
            <a:ext cx="756084" cy="242374"/>
          </a:xfrm>
          <a:prstGeom prst="rect">
            <a:avLst/>
          </a:prstGeom>
          <a:noFill/>
        </p:spPr>
        <p:txBody>
          <a:bodyPr wrap="square" tIns="0" bIns="0" rtlCol="0" anchor="t">
            <a:spAutoFit/>
          </a:bodyPr>
          <a:lstStyle/>
          <a:p>
            <a:pPr>
              <a:lnSpc>
                <a:spcPct val="150000"/>
              </a:lnSpc>
            </a:pPr>
            <a:r>
              <a:rPr lang="zh-CN" altLang="en-US" sz="1050" dirty="0">
                <a:solidFill>
                  <a:schemeClr val="tx1">
                    <a:lumMod val="75000"/>
                    <a:lumOff val="25000"/>
                  </a:schemeClr>
                </a:solidFill>
                <a:latin typeface="微软雅黑" pitchFamily="34" charset="-122"/>
                <a:ea typeface="微软雅黑" pitchFamily="34" charset="-122"/>
                <a:cs typeface="华文黑体" pitchFamily="2" charset="-122"/>
              </a:rPr>
              <a:t>添加标题</a:t>
            </a:r>
          </a:p>
        </p:txBody>
      </p:sp>
      <p:sp>
        <p:nvSpPr>
          <p:cNvPr id="10" name="TextBox 9"/>
          <p:cNvSpPr txBox="1"/>
          <p:nvPr/>
        </p:nvSpPr>
        <p:spPr>
          <a:xfrm>
            <a:off x="6354198" y="2116756"/>
            <a:ext cx="1914047" cy="542456"/>
          </a:xfrm>
          <a:prstGeom prst="rect">
            <a:avLst/>
          </a:prstGeom>
          <a:noFill/>
        </p:spPr>
        <p:txBody>
          <a:bodyPr wrap="square" rtlCol="0">
            <a:spAutoFit/>
          </a:bodyPr>
          <a:lstStyle/>
          <a:p>
            <a:pPr>
              <a:lnSpc>
                <a:spcPct val="130000"/>
              </a:lnSpc>
            </a:pPr>
            <a:r>
              <a:rPr lang="zh-CN" altLang="en-US" sz="75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您的内容打在这里，或者通过复制您的文本后，在此框中选择粘贴，并选择只保留文字。您的内容打在这里。</a:t>
            </a:r>
          </a:p>
        </p:txBody>
      </p:sp>
      <p:sp>
        <p:nvSpPr>
          <p:cNvPr id="11" name="TextBox 10"/>
          <p:cNvSpPr txBox="1"/>
          <p:nvPr/>
        </p:nvSpPr>
        <p:spPr>
          <a:xfrm>
            <a:off x="6354199" y="1862767"/>
            <a:ext cx="756084" cy="242374"/>
          </a:xfrm>
          <a:prstGeom prst="rect">
            <a:avLst/>
          </a:prstGeom>
          <a:noFill/>
        </p:spPr>
        <p:txBody>
          <a:bodyPr wrap="square" tIns="0" bIns="0" rtlCol="0" anchor="t">
            <a:spAutoFit/>
          </a:bodyPr>
          <a:lstStyle/>
          <a:p>
            <a:pPr>
              <a:lnSpc>
                <a:spcPct val="150000"/>
              </a:lnSpc>
            </a:pPr>
            <a:r>
              <a:rPr lang="zh-CN" altLang="en-US" sz="1050" dirty="0">
                <a:solidFill>
                  <a:schemeClr val="tx1">
                    <a:lumMod val="75000"/>
                    <a:lumOff val="25000"/>
                  </a:schemeClr>
                </a:solidFill>
                <a:latin typeface="微软雅黑" pitchFamily="34" charset="-122"/>
                <a:ea typeface="微软雅黑" pitchFamily="34" charset="-122"/>
                <a:cs typeface="华文黑体" pitchFamily="2" charset="-122"/>
              </a:rPr>
              <a:t>添加标题</a:t>
            </a:r>
          </a:p>
        </p:txBody>
      </p:sp>
      <p:sp>
        <p:nvSpPr>
          <p:cNvPr id="12" name="TextBox 11"/>
          <p:cNvSpPr txBox="1"/>
          <p:nvPr/>
        </p:nvSpPr>
        <p:spPr>
          <a:xfrm>
            <a:off x="6354198" y="3029672"/>
            <a:ext cx="1914047" cy="542456"/>
          </a:xfrm>
          <a:prstGeom prst="rect">
            <a:avLst/>
          </a:prstGeom>
          <a:noFill/>
        </p:spPr>
        <p:txBody>
          <a:bodyPr wrap="square" rtlCol="0">
            <a:spAutoFit/>
          </a:bodyPr>
          <a:lstStyle/>
          <a:p>
            <a:pPr>
              <a:lnSpc>
                <a:spcPct val="130000"/>
              </a:lnSpc>
            </a:pPr>
            <a:r>
              <a:rPr lang="zh-CN" altLang="en-US" sz="75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您的内容打在这里，或者通过复制您的文本后，在此框中选择粘贴，并选择只保留文字。您的内容打在这里。</a:t>
            </a:r>
          </a:p>
        </p:txBody>
      </p:sp>
      <p:sp>
        <p:nvSpPr>
          <p:cNvPr id="13" name="TextBox 12"/>
          <p:cNvSpPr txBox="1"/>
          <p:nvPr/>
        </p:nvSpPr>
        <p:spPr>
          <a:xfrm>
            <a:off x="6354199" y="2775684"/>
            <a:ext cx="756084" cy="242374"/>
          </a:xfrm>
          <a:prstGeom prst="rect">
            <a:avLst/>
          </a:prstGeom>
          <a:noFill/>
        </p:spPr>
        <p:txBody>
          <a:bodyPr wrap="square" tIns="0" bIns="0" rtlCol="0" anchor="t">
            <a:spAutoFit/>
          </a:bodyPr>
          <a:lstStyle/>
          <a:p>
            <a:pPr>
              <a:lnSpc>
                <a:spcPct val="150000"/>
              </a:lnSpc>
            </a:pPr>
            <a:r>
              <a:rPr lang="zh-CN" altLang="en-US" sz="1050" dirty="0">
                <a:solidFill>
                  <a:schemeClr val="tx1">
                    <a:lumMod val="75000"/>
                    <a:lumOff val="25000"/>
                  </a:schemeClr>
                </a:solidFill>
                <a:latin typeface="微软雅黑" pitchFamily="34" charset="-122"/>
                <a:ea typeface="微软雅黑" pitchFamily="34" charset="-122"/>
                <a:cs typeface="华文黑体" pitchFamily="2" charset="-122"/>
              </a:rPr>
              <a:t>添加标题</a:t>
            </a:r>
          </a:p>
        </p:txBody>
      </p:sp>
      <p:sp>
        <p:nvSpPr>
          <p:cNvPr id="14" name="TextBox 13"/>
          <p:cNvSpPr txBox="1"/>
          <p:nvPr/>
        </p:nvSpPr>
        <p:spPr>
          <a:xfrm>
            <a:off x="6354198" y="3942588"/>
            <a:ext cx="1914047" cy="542456"/>
          </a:xfrm>
          <a:prstGeom prst="rect">
            <a:avLst/>
          </a:prstGeom>
          <a:noFill/>
        </p:spPr>
        <p:txBody>
          <a:bodyPr wrap="square" rtlCol="0">
            <a:spAutoFit/>
          </a:bodyPr>
          <a:lstStyle/>
          <a:p>
            <a:pPr>
              <a:lnSpc>
                <a:spcPct val="130000"/>
              </a:lnSpc>
            </a:pPr>
            <a:r>
              <a:rPr lang="zh-CN" altLang="en-US" sz="75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您的内容打在这里，或者通过复制您的文本后，在此框中选择粘贴，并选择只保留文字。您的内容打在这里。</a:t>
            </a:r>
          </a:p>
        </p:txBody>
      </p:sp>
      <p:sp>
        <p:nvSpPr>
          <p:cNvPr id="15" name="TextBox 14"/>
          <p:cNvSpPr txBox="1"/>
          <p:nvPr/>
        </p:nvSpPr>
        <p:spPr>
          <a:xfrm>
            <a:off x="6354199" y="3688600"/>
            <a:ext cx="756084" cy="242374"/>
          </a:xfrm>
          <a:prstGeom prst="rect">
            <a:avLst/>
          </a:prstGeom>
          <a:noFill/>
        </p:spPr>
        <p:txBody>
          <a:bodyPr wrap="square" tIns="0" bIns="0" rtlCol="0" anchor="t">
            <a:spAutoFit/>
          </a:bodyPr>
          <a:lstStyle/>
          <a:p>
            <a:pPr>
              <a:lnSpc>
                <a:spcPct val="150000"/>
              </a:lnSpc>
            </a:pPr>
            <a:r>
              <a:rPr lang="zh-CN" altLang="en-US" sz="1050" dirty="0">
                <a:solidFill>
                  <a:schemeClr val="tx1">
                    <a:lumMod val="75000"/>
                    <a:lumOff val="25000"/>
                  </a:schemeClr>
                </a:solidFill>
                <a:latin typeface="微软雅黑" pitchFamily="34" charset="-122"/>
                <a:ea typeface="微软雅黑" pitchFamily="34" charset="-122"/>
                <a:cs typeface="华文黑体" pitchFamily="2" charset="-122"/>
              </a:rPr>
              <a:t>添加标题</a:t>
            </a:r>
          </a:p>
        </p:txBody>
      </p:sp>
      <p:sp>
        <p:nvSpPr>
          <p:cNvPr id="16" name="六边形 15"/>
          <p:cNvSpPr/>
          <p:nvPr/>
        </p:nvSpPr>
        <p:spPr>
          <a:xfrm>
            <a:off x="2654786" y="2470045"/>
            <a:ext cx="1198710" cy="1033370"/>
          </a:xfrm>
          <a:prstGeom prst="hexagon">
            <a:avLst/>
          </a:prstGeom>
          <a:gradFill flip="none" rotWithShape="1">
            <a:gsLst>
              <a:gs pos="16000">
                <a:srgbClr val="00B0F0"/>
              </a:gs>
              <a:gs pos="54000">
                <a:srgbClr val="1590FF"/>
              </a:gs>
              <a:gs pos="100000">
                <a:srgbClr val="0070D6"/>
              </a:gs>
            </a:gsLst>
            <a:path path="circle">
              <a:fillToRect t="100000" r="100000"/>
            </a:path>
            <a:tileRect l="-100000" b="-100000"/>
          </a:gra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zh-CN" altLang="en-US" sz="1350" dirty="0">
                <a:solidFill>
                  <a:schemeClr val="bg1"/>
                </a:solidFill>
                <a:latin typeface="微软雅黑" pitchFamily="34" charset="-122"/>
                <a:ea typeface="微软雅黑" pitchFamily="34" charset="-122"/>
              </a:rPr>
              <a:t>专业</a:t>
            </a:r>
          </a:p>
        </p:txBody>
      </p:sp>
      <p:sp>
        <p:nvSpPr>
          <p:cNvPr id="17" name="六边形 16"/>
          <p:cNvSpPr/>
          <p:nvPr/>
        </p:nvSpPr>
        <p:spPr>
          <a:xfrm>
            <a:off x="3667399" y="1911544"/>
            <a:ext cx="1198710" cy="1033370"/>
          </a:xfrm>
          <a:prstGeom prst="hexagon">
            <a:avLst/>
          </a:prstGeom>
          <a:gradFill flip="none" rotWithShape="1">
            <a:gsLst>
              <a:gs pos="16000">
                <a:srgbClr val="00B0F0"/>
              </a:gs>
              <a:gs pos="54000">
                <a:srgbClr val="1590FF"/>
              </a:gs>
              <a:gs pos="100000">
                <a:srgbClr val="0070D6"/>
              </a:gs>
            </a:gsLst>
            <a:path path="circle">
              <a:fillToRect t="100000" r="100000"/>
            </a:path>
            <a:tileRect l="-100000" b="-100000"/>
          </a:gra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zh-CN" altLang="en-US" sz="1350" dirty="0">
                <a:solidFill>
                  <a:schemeClr val="bg1"/>
                </a:solidFill>
                <a:latin typeface="微软雅黑" pitchFamily="34" charset="-122"/>
                <a:ea typeface="微软雅黑" pitchFamily="34" charset="-122"/>
              </a:rPr>
              <a:t>效率</a:t>
            </a:r>
          </a:p>
        </p:txBody>
      </p:sp>
      <p:sp>
        <p:nvSpPr>
          <p:cNvPr id="18" name="六边形 17"/>
          <p:cNvSpPr/>
          <p:nvPr/>
        </p:nvSpPr>
        <p:spPr>
          <a:xfrm>
            <a:off x="4680012" y="2474188"/>
            <a:ext cx="1198710" cy="1033370"/>
          </a:xfrm>
          <a:prstGeom prst="hexagon">
            <a:avLst/>
          </a:prstGeom>
          <a:gradFill flip="none" rotWithShape="1">
            <a:gsLst>
              <a:gs pos="16000">
                <a:srgbClr val="00B0F0"/>
              </a:gs>
              <a:gs pos="54000">
                <a:srgbClr val="1590FF"/>
              </a:gs>
              <a:gs pos="100000">
                <a:srgbClr val="0070D6"/>
              </a:gs>
            </a:gsLst>
            <a:path path="circle">
              <a:fillToRect t="100000" r="100000"/>
            </a:path>
            <a:tileRect l="-100000" b="-100000"/>
          </a:gra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zh-CN" altLang="en-US" sz="1350" dirty="0">
                <a:solidFill>
                  <a:schemeClr val="bg1"/>
                </a:solidFill>
                <a:latin typeface="微软雅黑" pitchFamily="34" charset="-122"/>
                <a:ea typeface="微软雅黑" pitchFamily="34" charset="-122"/>
              </a:rPr>
              <a:t>业绩</a:t>
            </a:r>
          </a:p>
        </p:txBody>
      </p:sp>
    </p:spTree>
    <p:extLst>
      <p:ext uri="{BB962C8B-B14F-4D97-AF65-F5344CB8AC3E}">
        <p14:creationId xmlns:p14="http://schemas.microsoft.com/office/powerpoint/2010/main" val="2426300686"/>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 calcmode="lin" valueType="num">
                                      <p:cBhvr>
                                        <p:cTn id="9" dur="300" fill="hold"/>
                                        <p:tgtEl>
                                          <p:spTgt spid="3"/>
                                        </p:tgtEl>
                                        <p:attrNameLst>
                                          <p:attrName>ppt_x</p:attrName>
                                        </p:attrNameLst>
                                      </p:cBhvr>
                                      <p:tavLst>
                                        <p:tav tm="0">
                                          <p:val>
                                            <p:fltVal val="0.5"/>
                                          </p:val>
                                        </p:tav>
                                        <p:tav tm="100000">
                                          <p:val>
                                            <p:strVal val="#ppt_x"/>
                                          </p:val>
                                        </p:tav>
                                      </p:tavLst>
                                    </p:anim>
                                    <p:anim calcmode="lin" valueType="num">
                                      <p:cBhvr>
                                        <p:cTn id="10" dur="300" fill="hold"/>
                                        <p:tgtEl>
                                          <p:spTgt spid="3"/>
                                        </p:tgtEl>
                                        <p:attrNameLst>
                                          <p:attrName>ppt_y</p:attrName>
                                        </p:attrNameLst>
                                      </p:cBhvr>
                                      <p:tavLst>
                                        <p:tav tm="0">
                                          <p:val>
                                            <p:fltVal val="0.5"/>
                                          </p:val>
                                        </p:tav>
                                        <p:tav tm="100000">
                                          <p:val>
                                            <p:strVal val="#ppt_y"/>
                                          </p:val>
                                        </p:tav>
                                      </p:tavLst>
                                    </p:anim>
                                  </p:childTnLst>
                                </p:cTn>
                              </p:par>
                              <p:par>
                                <p:cTn id="11" presetID="26" presetClass="emph" presetSubtype="0" fill="hold" grpId="1" nodeType="withEffect">
                                  <p:stCondLst>
                                    <p:cond delay="300"/>
                                  </p:stCondLst>
                                  <p:childTnLst>
                                    <p:animEffect transition="out" filter="fade">
                                      <p:cBhvr>
                                        <p:cTn id="12" dur="300" tmFilter="0, 0; .2, .5; .8, .5; 1, 0"/>
                                        <p:tgtEl>
                                          <p:spTgt spid="3"/>
                                        </p:tgtEl>
                                      </p:cBhvr>
                                    </p:animEffect>
                                    <p:animScale>
                                      <p:cBhvr>
                                        <p:cTn id="13" dur="150" autoRev="1" fill="hold"/>
                                        <p:tgtEl>
                                          <p:spTgt spid="3"/>
                                        </p:tgtEl>
                                      </p:cBhvr>
                                      <p:by x="105000" y="105000"/>
                                    </p:animScale>
                                  </p:childTnLst>
                                </p:cTn>
                              </p:par>
                              <p:par>
                                <p:cTn id="14" presetID="23" presetClass="entr" presetSubtype="528" fill="hold" grpId="0" nodeType="withEffect">
                                  <p:stCondLst>
                                    <p:cond delay="100"/>
                                  </p:stCondLst>
                                  <p:childTnLst>
                                    <p:set>
                                      <p:cBhvr>
                                        <p:cTn id="15" dur="1" fill="hold">
                                          <p:stCondLst>
                                            <p:cond delay="0"/>
                                          </p:stCondLst>
                                        </p:cTn>
                                        <p:tgtEl>
                                          <p:spTgt spid="5"/>
                                        </p:tgtEl>
                                        <p:attrNameLst>
                                          <p:attrName>style.visibility</p:attrName>
                                        </p:attrNameLst>
                                      </p:cBhvr>
                                      <p:to>
                                        <p:strVal val="visible"/>
                                      </p:to>
                                    </p:set>
                                    <p:anim calcmode="lin" valueType="num">
                                      <p:cBhvr>
                                        <p:cTn id="16" dur="300" fill="hold"/>
                                        <p:tgtEl>
                                          <p:spTgt spid="5"/>
                                        </p:tgtEl>
                                        <p:attrNameLst>
                                          <p:attrName>ppt_w</p:attrName>
                                        </p:attrNameLst>
                                      </p:cBhvr>
                                      <p:tavLst>
                                        <p:tav tm="0">
                                          <p:val>
                                            <p:fltVal val="0"/>
                                          </p:val>
                                        </p:tav>
                                        <p:tav tm="100000">
                                          <p:val>
                                            <p:strVal val="#ppt_w"/>
                                          </p:val>
                                        </p:tav>
                                      </p:tavLst>
                                    </p:anim>
                                    <p:anim calcmode="lin" valueType="num">
                                      <p:cBhvr>
                                        <p:cTn id="17" dur="300" fill="hold"/>
                                        <p:tgtEl>
                                          <p:spTgt spid="5"/>
                                        </p:tgtEl>
                                        <p:attrNameLst>
                                          <p:attrName>ppt_h</p:attrName>
                                        </p:attrNameLst>
                                      </p:cBhvr>
                                      <p:tavLst>
                                        <p:tav tm="0">
                                          <p:val>
                                            <p:fltVal val="0"/>
                                          </p:val>
                                        </p:tav>
                                        <p:tav tm="100000">
                                          <p:val>
                                            <p:strVal val="#ppt_h"/>
                                          </p:val>
                                        </p:tav>
                                      </p:tavLst>
                                    </p:anim>
                                    <p:anim calcmode="lin" valueType="num">
                                      <p:cBhvr>
                                        <p:cTn id="18" dur="300" fill="hold"/>
                                        <p:tgtEl>
                                          <p:spTgt spid="5"/>
                                        </p:tgtEl>
                                        <p:attrNameLst>
                                          <p:attrName>ppt_x</p:attrName>
                                        </p:attrNameLst>
                                      </p:cBhvr>
                                      <p:tavLst>
                                        <p:tav tm="0">
                                          <p:val>
                                            <p:fltVal val="0.5"/>
                                          </p:val>
                                        </p:tav>
                                        <p:tav tm="100000">
                                          <p:val>
                                            <p:strVal val="#ppt_x"/>
                                          </p:val>
                                        </p:tav>
                                      </p:tavLst>
                                    </p:anim>
                                    <p:anim calcmode="lin" valueType="num">
                                      <p:cBhvr>
                                        <p:cTn id="19" dur="300" fill="hold"/>
                                        <p:tgtEl>
                                          <p:spTgt spid="5"/>
                                        </p:tgtEl>
                                        <p:attrNameLst>
                                          <p:attrName>ppt_y</p:attrName>
                                        </p:attrNameLst>
                                      </p:cBhvr>
                                      <p:tavLst>
                                        <p:tav tm="0">
                                          <p:val>
                                            <p:fltVal val="0.5"/>
                                          </p:val>
                                        </p:tav>
                                        <p:tav tm="100000">
                                          <p:val>
                                            <p:strVal val="#ppt_y"/>
                                          </p:val>
                                        </p:tav>
                                      </p:tavLst>
                                    </p:anim>
                                  </p:childTnLst>
                                </p:cTn>
                              </p:par>
                              <p:par>
                                <p:cTn id="20" presetID="26" presetClass="emph" presetSubtype="0" fill="hold" grpId="1" nodeType="withEffect">
                                  <p:stCondLst>
                                    <p:cond delay="400"/>
                                  </p:stCondLst>
                                  <p:childTnLst>
                                    <p:animEffect transition="out" filter="fade">
                                      <p:cBhvr>
                                        <p:cTn id="21" dur="300" tmFilter="0, 0; .2, .5; .8, .5; 1, 0"/>
                                        <p:tgtEl>
                                          <p:spTgt spid="5"/>
                                        </p:tgtEl>
                                      </p:cBhvr>
                                    </p:animEffect>
                                    <p:animScale>
                                      <p:cBhvr>
                                        <p:cTn id="22" dur="150" autoRev="1" fill="hold"/>
                                        <p:tgtEl>
                                          <p:spTgt spid="5"/>
                                        </p:tgtEl>
                                      </p:cBhvr>
                                      <p:by x="105000" y="105000"/>
                                    </p:animScale>
                                  </p:childTnLst>
                                </p:cTn>
                              </p:par>
                              <p:par>
                                <p:cTn id="23" presetID="23" presetClass="entr" presetSubtype="528" fill="hold" grpId="0" nodeType="withEffect">
                                  <p:stCondLst>
                                    <p:cond delay="200"/>
                                  </p:stCondLst>
                                  <p:childTnLst>
                                    <p:set>
                                      <p:cBhvr>
                                        <p:cTn id="24" dur="1" fill="hold">
                                          <p:stCondLst>
                                            <p:cond delay="0"/>
                                          </p:stCondLst>
                                        </p:cTn>
                                        <p:tgtEl>
                                          <p:spTgt spid="4"/>
                                        </p:tgtEl>
                                        <p:attrNameLst>
                                          <p:attrName>style.visibility</p:attrName>
                                        </p:attrNameLst>
                                      </p:cBhvr>
                                      <p:to>
                                        <p:strVal val="visible"/>
                                      </p:to>
                                    </p:set>
                                    <p:anim calcmode="lin" valueType="num">
                                      <p:cBhvr>
                                        <p:cTn id="25" dur="300" fill="hold"/>
                                        <p:tgtEl>
                                          <p:spTgt spid="4"/>
                                        </p:tgtEl>
                                        <p:attrNameLst>
                                          <p:attrName>ppt_w</p:attrName>
                                        </p:attrNameLst>
                                      </p:cBhvr>
                                      <p:tavLst>
                                        <p:tav tm="0">
                                          <p:val>
                                            <p:fltVal val="0"/>
                                          </p:val>
                                        </p:tav>
                                        <p:tav tm="100000">
                                          <p:val>
                                            <p:strVal val="#ppt_w"/>
                                          </p:val>
                                        </p:tav>
                                      </p:tavLst>
                                    </p:anim>
                                    <p:anim calcmode="lin" valueType="num">
                                      <p:cBhvr>
                                        <p:cTn id="26" dur="300" fill="hold"/>
                                        <p:tgtEl>
                                          <p:spTgt spid="4"/>
                                        </p:tgtEl>
                                        <p:attrNameLst>
                                          <p:attrName>ppt_h</p:attrName>
                                        </p:attrNameLst>
                                      </p:cBhvr>
                                      <p:tavLst>
                                        <p:tav tm="0">
                                          <p:val>
                                            <p:fltVal val="0"/>
                                          </p:val>
                                        </p:tav>
                                        <p:tav tm="100000">
                                          <p:val>
                                            <p:strVal val="#ppt_h"/>
                                          </p:val>
                                        </p:tav>
                                      </p:tavLst>
                                    </p:anim>
                                    <p:anim calcmode="lin" valueType="num">
                                      <p:cBhvr>
                                        <p:cTn id="27" dur="300" fill="hold"/>
                                        <p:tgtEl>
                                          <p:spTgt spid="4"/>
                                        </p:tgtEl>
                                        <p:attrNameLst>
                                          <p:attrName>ppt_x</p:attrName>
                                        </p:attrNameLst>
                                      </p:cBhvr>
                                      <p:tavLst>
                                        <p:tav tm="0">
                                          <p:val>
                                            <p:fltVal val="0.5"/>
                                          </p:val>
                                        </p:tav>
                                        <p:tav tm="100000">
                                          <p:val>
                                            <p:strVal val="#ppt_x"/>
                                          </p:val>
                                        </p:tav>
                                      </p:tavLst>
                                    </p:anim>
                                    <p:anim calcmode="lin" valueType="num">
                                      <p:cBhvr>
                                        <p:cTn id="28" dur="300" fill="hold"/>
                                        <p:tgtEl>
                                          <p:spTgt spid="4"/>
                                        </p:tgtEl>
                                        <p:attrNameLst>
                                          <p:attrName>ppt_y</p:attrName>
                                        </p:attrNameLst>
                                      </p:cBhvr>
                                      <p:tavLst>
                                        <p:tav tm="0">
                                          <p:val>
                                            <p:fltVal val="0.5"/>
                                          </p:val>
                                        </p:tav>
                                        <p:tav tm="100000">
                                          <p:val>
                                            <p:strVal val="#ppt_y"/>
                                          </p:val>
                                        </p:tav>
                                      </p:tavLst>
                                    </p:anim>
                                  </p:childTnLst>
                                </p:cTn>
                              </p:par>
                              <p:par>
                                <p:cTn id="29" presetID="26" presetClass="emph" presetSubtype="0" fill="hold" grpId="1" nodeType="withEffect">
                                  <p:stCondLst>
                                    <p:cond delay="500"/>
                                  </p:stCondLst>
                                  <p:childTnLst>
                                    <p:animEffect transition="out" filter="fade">
                                      <p:cBhvr>
                                        <p:cTn id="30" dur="300" tmFilter="0, 0; .2, .5; .8, .5; 1, 0"/>
                                        <p:tgtEl>
                                          <p:spTgt spid="4"/>
                                        </p:tgtEl>
                                      </p:cBhvr>
                                    </p:animEffect>
                                    <p:animScale>
                                      <p:cBhvr>
                                        <p:cTn id="31" dur="150" autoRev="1" fill="hold"/>
                                        <p:tgtEl>
                                          <p:spTgt spid="4"/>
                                        </p:tgtEl>
                                      </p:cBhvr>
                                      <p:by x="105000" y="105000"/>
                                    </p:animScale>
                                  </p:childTnLst>
                                </p:cTn>
                              </p:par>
                              <p:par>
                                <p:cTn id="32" presetID="23" presetClass="entr" presetSubtype="528" fill="hold" grpId="0" nodeType="withEffect">
                                  <p:stCondLst>
                                    <p:cond delay="300"/>
                                  </p:stCondLst>
                                  <p:childTnLst>
                                    <p:set>
                                      <p:cBhvr>
                                        <p:cTn id="33" dur="1" fill="hold">
                                          <p:stCondLst>
                                            <p:cond delay="0"/>
                                          </p:stCondLst>
                                        </p:cTn>
                                        <p:tgtEl>
                                          <p:spTgt spid="17"/>
                                        </p:tgtEl>
                                        <p:attrNameLst>
                                          <p:attrName>style.visibility</p:attrName>
                                        </p:attrNameLst>
                                      </p:cBhvr>
                                      <p:to>
                                        <p:strVal val="visible"/>
                                      </p:to>
                                    </p:set>
                                    <p:anim calcmode="lin" valueType="num">
                                      <p:cBhvr>
                                        <p:cTn id="34" dur="300" fill="hold"/>
                                        <p:tgtEl>
                                          <p:spTgt spid="17"/>
                                        </p:tgtEl>
                                        <p:attrNameLst>
                                          <p:attrName>ppt_w</p:attrName>
                                        </p:attrNameLst>
                                      </p:cBhvr>
                                      <p:tavLst>
                                        <p:tav tm="0">
                                          <p:val>
                                            <p:fltVal val="0"/>
                                          </p:val>
                                        </p:tav>
                                        <p:tav tm="100000">
                                          <p:val>
                                            <p:strVal val="#ppt_w"/>
                                          </p:val>
                                        </p:tav>
                                      </p:tavLst>
                                    </p:anim>
                                    <p:anim calcmode="lin" valueType="num">
                                      <p:cBhvr>
                                        <p:cTn id="35" dur="300" fill="hold"/>
                                        <p:tgtEl>
                                          <p:spTgt spid="17"/>
                                        </p:tgtEl>
                                        <p:attrNameLst>
                                          <p:attrName>ppt_h</p:attrName>
                                        </p:attrNameLst>
                                      </p:cBhvr>
                                      <p:tavLst>
                                        <p:tav tm="0">
                                          <p:val>
                                            <p:fltVal val="0"/>
                                          </p:val>
                                        </p:tav>
                                        <p:tav tm="100000">
                                          <p:val>
                                            <p:strVal val="#ppt_h"/>
                                          </p:val>
                                        </p:tav>
                                      </p:tavLst>
                                    </p:anim>
                                    <p:anim calcmode="lin" valueType="num">
                                      <p:cBhvr>
                                        <p:cTn id="36" dur="300" fill="hold"/>
                                        <p:tgtEl>
                                          <p:spTgt spid="17"/>
                                        </p:tgtEl>
                                        <p:attrNameLst>
                                          <p:attrName>ppt_x</p:attrName>
                                        </p:attrNameLst>
                                      </p:cBhvr>
                                      <p:tavLst>
                                        <p:tav tm="0">
                                          <p:val>
                                            <p:fltVal val="0.5"/>
                                          </p:val>
                                        </p:tav>
                                        <p:tav tm="100000">
                                          <p:val>
                                            <p:strVal val="#ppt_x"/>
                                          </p:val>
                                        </p:tav>
                                      </p:tavLst>
                                    </p:anim>
                                    <p:anim calcmode="lin" valueType="num">
                                      <p:cBhvr>
                                        <p:cTn id="37" dur="300" fill="hold"/>
                                        <p:tgtEl>
                                          <p:spTgt spid="17"/>
                                        </p:tgtEl>
                                        <p:attrNameLst>
                                          <p:attrName>ppt_y</p:attrName>
                                        </p:attrNameLst>
                                      </p:cBhvr>
                                      <p:tavLst>
                                        <p:tav tm="0">
                                          <p:val>
                                            <p:fltVal val="0.5"/>
                                          </p:val>
                                        </p:tav>
                                        <p:tav tm="100000">
                                          <p:val>
                                            <p:strVal val="#ppt_y"/>
                                          </p:val>
                                        </p:tav>
                                      </p:tavLst>
                                    </p:anim>
                                  </p:childTnLst>
                                </p:cTn>
                              </p:par>
                              <p:par>
                                <p:cTn id="38" presetID="26" presetClass="emph" presetSubtype="0" fill="hold" grpId="1" nodeType="withEffect">
                                  <p:stCondLst>
                                    <p:cond delay="600"/>
                                  </p:stCondLst>
                                  <p:childTnLst>
                                    <p:animEffect transition="out" filter="fade">
                                      <p:cBhvr>
                                        <p:cTn id="39" dur="300" tmFilter="0, 0; .2, .5; .8, .5; 1, 0"/>
                                        <p:tgtEl>
                                          <p:spTgt spid="17"/>
                                        </p:tgtEl>
                                      </p:cBhvr>
                                    </p:animEffect>
                                    <p:animScale>
                                      <p:cBhvr>
                                        <p:cTn id="40" dur="150" autoRev="1" fill="hold"/>
                                        <p:tgtEl>
                                          <p:spTgt spid="17"/>
                                        </p:tgtEl>
                                      </p:cBhvr>
                                      <p:by x="105000" y="105000"/>
                                    </p:animScale>
                                  </p:childTnLst>
                                </p:cTn>
                              </p:par>
                              <p:par>
                                <p:cTn id="41" presetID="23" presetClass="entr" presetSubtype="528" fill="hold" grpId="0" nodeType="withEffect">
                                  <p:stCondLst>
                                    <p:cond delay="400"/>
                                  </p:stCondLst>
                                  <p:childTnLst>
                                    <p:set>
                                      <p:cBhvr>
                                        <p:cTn id="42" dur="1" fill="hold">
                                          <p:stCondLst>
                                            <p:cond delay="0"/>
                                          </p:stCondLst>
                                        </p:cTn>
                                        <p:tgtEl>
                                          <p:spTgt spid="18"/>
                                        </p:tgtEl>
                                        <p:attrNameLst>
                                          <p:attrName>style.visibility</p:attrName>
                                        </p:attrNameLst>
                                      </p:cBhvr>
                                      <p:to>
                                        <p:strVal val="visible"/>
                                      </p:to>
                                    </p:set>
                                    <p:anim calcmode="lin" valueType="num">
                                      <p:cBhvr>
                                        <p:cTn id="43" dur="300" fill="hold"/>
                                        <p:tgtEl>
                                          <p:spTgt spid="18"/>
                                        </p:tgtEl>
                                        <p:attrNameLst>
                                          <p:attrName>ppt_w</p:attrName>
                                        </p:attrNameLst>
                                      </p:cBhvr>
                                      <p:tavLst>
                                        <p:tav tm="0">
                                          <p:val>
                                            <p:fltVal val="0"/>
                                          </p:val>
                                        </p:tav>
                                        <p:tav tm="100000">
                                          <p:val>
                                            <p:strVal val="#ppt_w"/>
                                          </p:val>
                                        </p:tav>
                                      </p:tavLst>
                                    </p:anim>
                                    <p:anim calcmode="lin" valueType="num">
                                      <p:cBhvr>
                                        <p:cTn id="44" dur="300" fill="hold"/>
                                        <p:tgtEl>
                                          <p:spTgt spid="18"/>
                                        </p:tgtEl>
                                        <p:attrNameLst>
                                          <p:attrName>ppt_h</p:attrName>
                                        </p:attrNameLst>
                                      </p:cBhvr>
                                      <p:tavLst>
                                        <p:tav tm="0">
                                          <p:val>
                                            <p:fltVal val="0"/>
                                          </p:val>
                                        </p:tav>
                                        <p:tav tm="100000">
                                          <p:val>
                                            <p:strVal val="#ppt_h"/>
                                          </p:val>
                                        </p:tav>
                                      </p:tavLst>
                                    </p:anim>
                                    <p:anim calcmode="lin" valueType="num">
                                      <p:cBhvr>
                                        <p:cTn id="45" dur="300" fill="hold"/>
                                        <p:tgtEl>
                                          <p:spTgt spid="18"/>
                                        </p:tgtEl>
                                        <p:attrNameLst>
                                          <p:attrName>ppt_x</p:attrName>
                                        </p:attrNameLst>
                                      </p:cBhvr>
                                      <p:tavLst>
                                        <p:tav tm="0">
                                          <p:val>
                                            <p:fltVal val="0.5"/>
                                          </p:val>
                                        </p:tav>
                                        <p:tav tm="100000">
                                          <p:val>
                                            <p:strVal val="#ppt_x"/>
                                          </p:val>
                                        </p:tav>
                                      </p:tavLst>
                                    </p:anim>
                                    <p:anim calcmode="lin" valueType="num">
                                      <p:cBhvr>
                                        <p:cTn id="46" dur="300" fill="hold"/>
                                        <p:tgtEl>
                                          <p:spTgt spid="18"/>
                                        </p:tgtEl>
                                        <p:attrNameLst>
                                          <p:attrName>ppt_y</p:attrName>
                                        </p:attrNameLst>
                                      </p:cBhvr>
                                      <p:tavLst>
                                        <p:tav tm="0">
                                          <p:val>
                                            <p:fltVal val="0.5"/>
                                          </p:val>
                                        </p:tav>
                                        <p:tav tm="100000">
                                          <p:val>
                                            <p:strVal val="#ppt_y"/>
                                          </p:val>
                                        </p:tav>
                                      </p:tavLst>
                                    </p:anim>
                                  </p:childTnLst>
                                </p:cTn>
                              </p:par>
                              <p:par>
                                <p:cTn id="47" presetID="26" presetClass="emph" presetSubtype="0" fill="hold" grpId="1" nodeType="withEffect">
                                  <p:stCondLst>
                                    <p:cond delay="700"/>
                                  </p:stCondLst>
                                  <p:childTnLst>
                                    <p:animEffect transition="out" filter="fade">
                                      <p:cBhvr>
                                        <p:cTn id="48" dur="300" tmFilter="0, 0; .2, .5; .8, .5; 1, 0"/>
                                        <p:tgtEl>
                                          <p:spTgt spid="18"/>
                                        </p:tgtEl>
                                      </p:cBhvr>
                                    </p:animEffect>
                                    <p:animScale>
                                      <p:cBhvr>
                                        <p:cTn id="49" dur="150" autoRev="1" fill="hold"/>
                                        <p:tgtEl>
                                          <p:spTgt spid="18"/>
                                        </p:tgtEl>
                                      </p:cBhvr>
                                      <p:by x="105000" y="105000"/>
                                    </p:animScale>
                                  </p:childTnLst>
                                </p:cTn>
                              </p:par>
                              <p:par>
                                <p:cTn id="50" presetID="23" presetClass="entr" presetSubtype="528" fill="hold" grpId="0" nodeType="withEffect">
                                  <p:stCondLst>
                                    <p:cond delay="500"/>
                                  </p:stCondLst>
                                  <p:childTnLst>
                                    <p:set>
                                      <p:cBhvr>
                                        <p:cTn id="51" dur="1" fill="hold">
                                          <p:stCondLst>
                                            <p:cond delay="0"/>
                                          </p:stCondLst>
                                        </p:cTn>
                                        <p:tgtEl>
                                          <p:spTgt spid="6"/>
                                        </p:tgtEl>
                                        <p:attrNameLst>
                                          <p:attrName>style.visibility</p:attrName>
                                        </p:attrNameLst>
                                      </p:cBhvr>
                                      <p:to>
                                        <p:strVal val="visible"/>
                                      </p:to>
                                    </p:set>
                                    <p:anim calcmode="lin" valueType="num">
                                      <p:cBhvr>
                                        <p:cTn id="52" dur="300" fill="hold"/>
                                        <p:tgtEl>
                                          <p:spTgt spid="6"/>
                                        </p:tgtEl>
                                        <p:attrNameLst>
                                          <p:attrName>ppt_w</p:attrName>
                                        </p:attrNameLst>
                                      </p:cBhvr>
                                      <p:tavLst>
                                        <p:tav tm="0">
                                          <p:val>
                                            <p:fltVal val="0"/>
                                          </p:val>
                                        </p:tav>
                                        <p:tav tm="100000">
                                          <p:val>
                                            <p:strVal val="#ppt_w"/>
                                          </p:val>
                                        </p:tav>
                                      </p:tavLst>
                                    </p:anim>
                                    <p:anim calcmode="lin" valueType="num">
                                      <p:cBhvr>
                                        <p:cTn id="53" dur="300" fill="hold"/>
                                        <p:tgtEl>
                                          <p:spTgt spid="6"/>
                                        </p:tgtEl>
                                        <p:attrNameLst>
                                          <p:attrName>ppt_h</p:attrName>
                                        </p:attrNameLst>
                                      </p:cBhvr>
                                      <p:tavLst>
                                        <p:tav tm="0">
                                          <p:val>
                                            <p:fltVal val="0"/>
                                          </p:val>
                                        </p:tav>
                                        <p:tav tm="100000">
                                          <p:val>
                                            <p:strVal val="#ppt_h"/>
                                          </p:val>
                                        </p:tav>
                                      </p:tavLst>
                                    </p:anim>
                                    <p:anim calcmode="lin" valueType="num">
                                      <p:cBhvr>
                                        <p:cTn id="54" dur="300" fill="hold"/>
                                        <p:tgtEl>
                                          <p:spTgt spid="6"/>
                                        </p:tgtEl>
                                        <p:attrNameLst>
                                          <p:attrName>ppt_x</p:attrName>
                                        </p:attrNameLst>
                                      </p:cBhvr>
                                      <p:tavLst>
                                        <p:tav tm="0">
                                          <p:val>
                                            <p:fltVal val="0.5"/>
                                          </p:val>
                                        </p:tav>
                                        <p:tav tm="100000">
                                          <p:val>
                                            <p:strVal val="#ppt_x"/>
                                          </p:val>
                                        </p:tav>
                                      </p:tavLst>
                                    </p:anim>
                                    <p:anim calcmode="lin" valueType="num">
                                      <p:cBhvr>
                                        <p:cTn id="55" dur="300" fill="hold"/>
                                        <p:tgtEl>
                                          <p:spTgt spid="6"/>
                                        </p:tgtEl>
                                        <p:attrNameLst>
                                          <p:attrName>ppt_y</p:attrName>
                                        </p:attrNameLst>
                                      </p:cBhvr>
                                      <p:tavLst>
                                        <p:tav tm="0">
                                          <p:val>
                                            <p:fltVal val="0.5"/>
                                          </p:val>
                                        </p:tav>
                                        <p:tav tm="100000">
                                          <p:val>
                                            <p:strVal val="#ppt_y"/>
                                          </p:val>
                                        </p:tav>
                                      </p:tavLst>
                                    </p:anim>
                                  </p:childTnLst>
                                </p:cTn>
                              </p:par>
                              <p:par>
                                <p:cTn id="56" presetID="26" presetClass="emph" presetSubtype="0" fill="hold" grpId="1" nodeType="withEffect">
                                  <p:stCondLst>
                                    <p:cond delay="800"/>
                                  </p:stCondLst>
                                  <p:childTnLst>
                                    <p:animEffect transition="out" filter="fade">
                                      <p:cBhvr>
                                        <p:cTn id="57" dur="300" tmFilter="0, 0; .2, .5; .8, .5; 1, 0"/>
                                        <p:tgtEl>
                                          <p:spTgt spid="6"/>
                                        </p:tgtEl>
                                      </p:cBhvr>
                                    </p:animEffect>
                                    <p:animScale>
                                      <p:cBhvr>
                                        <p:cTn id="58" dur="150" autoRev="1" fill="hold"/>
                                        <p:tgtEl>
                                          <p:spTgt spid="6"/>
                                        </p:tgtEl>
                                      </p:cBhvr>
                                      <p:by x="105000" y="105000"/>
                                    </p:animScale>
                                  </p:childTnLst>
                                </p:cTn>
                              </p:par>
                              <p:par>
                                <p:cTn id="59" presetID="23" presetClass="entr" presetSubtype="528" fill="hold" grpId="0" nodeType="withEffect">
                                  <p:stCondLst>
                                    <p:cond delay="600"/>
                                  </p:stCondLst>
                                  <p:childTnLst>
                                    <p:set>
                                      <p:cBhvr>
                                        <p:cTn id="60" dur="1" fill="hold">
                                          <p:stCondLst>
                                            <p:cond delay="0"/>
                                          </p:stCondLst>
                                        </p:cTn>
                                        <p:tgtEl>
                                          <p:spTgt spid="16"/>
                                        </p:tgtEl>
                                        <p:attrNameLst>
                                          <p:attrName>style.visibility</p:attrName>
                                        </p:attrNameLst>
                                      </p:cBhvr>
                                      <p:to>
                                        <p:strVal val="visible"/>
                                      </p:to>
                                    </p:set>
                                    <p:anim calcmode="lin" valueType="num">
                                      <p:cBhvr>
                                        <p:cTn id="61" dur="300" fill="hold"/>
                                        <p:tgtEl>
                                          <p:spTgt spid="16"/>
                                        </p:tgtEl>
                                        <p:attrNameLst>
                                          <p:attrName>ppt_w</p:attrName>
                                        </p:attrNameLst>
                                      </p:cBhvr>
                                      <p:tavLst>
                                        <p:tav tm="0">
                                          <p:val>
                                            <p:fltVal val="0"/>
                                          </p:val>
                                        </p:tav>
                                        <p:tav tm="100000">
                                          <p:val>
                                            <p:strVal val="#ppt_w"/>
                                          </p:val>
                                        </p:tav>
                                      </p:tavLst>
                                    </p:anim>
                                    <p:anim calcmode="lin" valueType="num">
                                      <p:cBhvr>
                                        <p:cTn id="62" dur="300" fill="hold"/>
                                        <p:tgtEl>
                                          <p:spTgt spid="16"/>
                                        </p:tgtEl>
                                        <p:attrNameLst>
                                          <p:attrName>ppt_h</p:attrName>
                                        </p:attrNameLst>
                                      </p:cBhvr>
                                      <p:tavLst>
                                        <p:tav tm="0">
                                          <p:val>
                                            <p:fltVal val="0"/>
                                          </p:val>
                                        </p:tav>
                                        <p:tav tm="100000">
                                          <p:val>
                                            <p:strVal val="#ppt_h"/>
                                          </p:val>
                                        </p:tav>
                                      </p:tavLst>
                                    </p:anim>
                                    <p:anim calcmode="lin" valueType="num">
                                      <p:cBhvr>
                                        <p:cTn id="63" dur="300" fill="hold"/>
                                        <p:tgtEl>
                                          <p:spTgt spid="16"/>
                                        </p:tgtEl>
                                        <p:attrNameLst>
                                          <p:attrName>ppt_x</p:attrName>
                                        </p:attrNameLst>
                                      </p:cBhvr>
                                      <p:tavLst>
                                        <p:tav tm="0">
                                          <p:val>
                                            <p:fltVal val="0.5"/>
                                          </p:val>
                                        </p:tav>
                                        <p:tav tm="100000">
                                          <p:val>
                                            <p:strVal val="#ppt_x"/>
                                          </p:val>
                                        </p:tav>
                                      </p:tavLst>
                                    </p:anim>
                                    <p:anim calcmode="lin" valueType="num">
                                      <p:cBhvr>
                                        <p:cTn id="64" dur="300" fill="hold"/>
                                        <p:tgtEl>
                                          <p:spTgt spid="16"/>
                                        </p:tgtEl>
                                        <p:attrNameLst>
                                          <p:attrName>ppt_y</p:attrName>
                                        </p:attrNameLst>
                                      </p:cBhvr>
                                      <p:tavLst>
                                        <p:tav tm="0">
                                          <p:val>
                                            <p:fltVal val="0.5"/>
                                          </p:val>
                                        </p:tav>
                                        <p:tav tm="100000">
                                          <p:val>
                                            <p:strVal val="#ppt_y"/>
                                          </p:val>
                                        </p:tav>
                                      </p:tavLst>
                                    </p:anim>
                                  </p:childTnLst>
                                </p:cTn>
                              </p:par>
                              <p:par>
                                <p:cTn id="65" presetID="26" presetClass="emph" presetSubtype="0" fill="hold" grpId="1" nodeType="withEffect">
                                  <p:stCondLst>
                                    <p:cond delay="900"/>
                                  </p:stCondLst>
                                  <p:childTnLst>
                                    <p:animEffect transition="out" filter="fade">
                                      <p:cBhvr>
                                        <p:cTn id="66" dur="300" tmFilter="0, 0; .2, .5; .8, .5; 1, 0"/>
                                        <p:tgtEl>
                                          <p:spTgt spid="16"/>
                                        </p:tgtEl>
                                      </p:cBhvr>
                                    </p:animEffect>
                                    <p:animScale>
                                      <p:cBhvr>
                                        <p:cTn id="67" dur="150" autoRev="1" fill="hold"/>
                                        <p:tgtEl>
                                          <p:spTgt spid="16"/>
                                        </p:tgtEl>
                                      </p:cBhvr>
                                      <p:by x="105000" y="105000"/>
                                    </p:animScale>
                                  </p:childTnLst>
                                </p:cTn>
                              </p:par>
                              <p:par>
                                <p:cTn id="68" presetID="23" presetClass="entr" presetSubtype="528" fill="hold" grpId="0" nodeType="withEffect">
                                  <p:stCondLst>
                                    <p:cond delay="700"/>
                                  </p:stCondLst>
                                  <p:childTnLst>
                                    <p:set>
                                      <p:cBhvr>
                                        <p:cTn id="69" dur="1" fill="hold">
                                          <p:stCondLst>
                                            <p:cond delay="0"/>
                                          </p:stCondLst>
                                        </p:cTn>
                                        <p:tgtEl>
                                          <p:spTgt spid="7"/>
                                        </p:tgtEl>
                                        <p:attrNameLst>
                                          <p:attrName>style.visibility</p:attrName>
                                        </p:attrNameLst>
                                      </p:cBhvr>
                                      <p:to>
                                        <p:strVal val="visible"/>
                                      </p:to>
                                    </p:set>
                                    <p:anim calcmode="lin" valueType="num">
                                      <p:cBhvr>
                                        <p:cTn id="70" dur="300" fill="hold"/>
                                        <p:tgtEl>
                                          <p:spTgt spid="7"/>
                                        </p:tgtEl>
                                        <p:attrNameLst>
                                          <p:attrName>ppt_w</p:attrName>
                                        </p:attrNameLst>
                                      </p:cBhvr>
                                      <p:tavLst>
                                        <p:tav tm="0">
                                          <p:val>
                                            <p:fltVal val="0"/>
                                          </p:val>
                                        </p:tav>
                                        <p:tav tm="100000">
                                          <p:val>
                                            <p:strVal val="#ppt_w"/>
                                          </p:val>
                                        </p:tav>
                                      </p:tavLst>
                                    </p:anim>
                                    <p:anim calcmode="lin" valueType="num">
                                      <p:cBhvr>
                                        <p:cTn id="71" dur="300" fill="hold"/>
                                        <p:tgtEl>
                                          <p:spTgt spid="7"/>
                                        </p:tgtEl>
                                        <p:attrNameLst>
                                          <p:attrName>ppt_h</p:attrName>
                                        </p:attrNameLst>
                                      </p:cBhvr>
                                      <p:tavLst>
                                        <p:tav tm="0">
                                          <p:val>
                                            <p:fltVal val="0"/>
                                          </p:val>
                                        </p:tav>
                                        <p:tav tm="100000">
                                          <p:val>
                                            <p:strVal val="#ppt_h"/>
                                          </p:val>
                                        </p:tav>
                                      </p:tavLst>
                                    </p:anim>
                                    <p:anim calcmode="lin" valueType="num">
                                      <p:cBhvr>
                                        <p:cTn id="72" dur="300" fill="hold"/>
                                        <p:tgtEl>
                                          <p:spTgt spid="7"/>
                                        </p:tgtEl>
                                        <p:attrNameLst>
                                          <p:attrName>ppt_x</p:attrName>
                                        </p:attrNameLst>
                                      </p:cBhvr>
                                      <p:tavLst>
                                        <p:tav tm="0">
                                          <p:val>
                                            <p:fltVal val="0.5"/>
                                          </p:val>
                                        </p:tav>
                                        <p:tav tm="100000">
                                          <p:val>
                                            <p:strVal val="#ppt_x"/>
                                          </p:val>
                                        </p:tav>
                                      </p:tavLst>
                                    </p:anim>
                                    <p:anim calcmode="lin" valueType="num">
                                      <p:cBhvr>
                                        <p:cTn id="73" dur="300" fill="hold"/>
                                        <p:tgtEl>
                                          <p:spTgt spid="7"/>
                                        </p:tgtEl>
                                        <p:attrNameLst>
                                          <p:attrName>ppt_y</p:attrName>
                                        </p:attrNameLst>
                                      </p:cBhvr>
                                      <p:tavLst>
                                        <p:tav tm="0">
                                          <p:val>
                                            <p:fltVal val="0.5"/>
                                          </p:val>
                                        </p:tav>
                                        <p:tav tm="100000">
                                          <p:val>
                                            <p:strVal val="#ppt_y"/>
                                          </p:val>
                                        </p:tav>
                                      </p:tavLst>
                                    </p:anim>
                                  </p:childTnLst>
                                </p:cTn>
                              </p:par>
                              <p:par>
                                <p:cTn id="74" presetID="26" presetClass="emph" presetSubtype="0" fill="hold" grpId="1" nodeType="withEffect">
                                  <p:stCondLst>
                                    <p:cond delay="1000"/>
                                  </p:stCondLst>
                                  <p:childTnLst>
                                    <p:animEffect transition="out" filter="fade">
                                      <p:cBhvr>
                                        <p:cTn id="75" dur="300" tmFilter="0, 0; .2, .5; .8, .5; 1, 0"/>
                                        <p:tgtEl>
                                          <p:spTgt spid="7"/>
                                        </p:tgtEl>
                                      </p:cBhvr>
                                    </p:animEffect>
                                    <p:animScale>
                                      <p:cBhvr>
                                        <p:cTn id="76" dur="150" autoRev="1" fill="hold"/>
                                        <p:tgtEl>
                                          <p:spTgt spid="7"/>
                                        </p:tgtEl>
                                      </p:cBhvr>
                                      <p:by x="105000" y="105000"/>
                                    </p:animScale>
                                  </p:childTnLst>
                                </p:cTn>
                              </p:par>
                            </p:childTnLst>
                          </p:cTn>
                        </p:par>
                        <p:par>
                          <p:cTn id="77" fill="hold">
                            <p:stCondLst>
                              <p:cond delay="1300"/>
                            </p:stCondLst>
                            <p:childTnLst>
                              <p:par>
                                <p:cTn id="78" presetID="10" presetClass="entr" presetSubtype="0" fill="hold" grpId="0" nodeType="afterEffect">
                                  <p:stCondLst>
                                    <p:cond delay="0"/>
                                  </p:stCondLst>
                                  <p:childTnLst>
                                    <p:set>
                                      <p:cBhvr>
                                        <p:cTn id="79" dur="1" fill="hold">
                                          <p:stCondLst>
                                            <p:cond delay="0"/>
                                          </p:stCondLst>
                                        </p:cTn>
                                        <p:tgtEl>
                                          <p:spTgt spid="9"/>
                                        </p:tgtEl>
                                        <p:attrNameLst>
                                          <p:attrName>style.visibility</p:attrName>
                                        </p:attrNameLst>
                                      </p:cBhvr>
                                      <p:to>
                                        <p:strVal val="visible"/>
                                      </p:to>
                                    </p:set>
                                    <p:animEffect transition="in" filter="fade">
                                      <p:cBhvr>
                                        <p:cTn id="80" dur="500"/>
                                        <p:tgtEl>
                                          <p:spTgt spid="9"/>
                                        </p:tgtEl>
                                      </p:cBhvr>
                                    </p:animEffect>
                                  </p:childTnLst>
                                </p:cTn>
                              </p:par>
                              <p:par>
                                <p:cTn id="81" presetID="10" presetClass="entr" presetSubtype="0" fill="hold" grpId="0" nodeType="withEffect">
                                  <p:stCondLst>
                                    <p:cond delay="200"/>
                                  </p:stCondLst>
                                  <p:childTnLst>
                                    <p:set>
                                      <p:cBhvr>
                                        <p:cTn id="82" dur="1" fill="hold">
                                          <p:stCondLst>
                                            <p:cond delay="0"/>
                                          </p:stCondLst>
                                        </p:cTn>
                                        <p:tgtEl>
                                          <p:spTgt spid="11"/>
                                        </p:tgtEl>
                                        <p:attrNameLst>
                                          <p:attrName>style.visibility</p:attrName>
                                        </p:attrNameLst>
                                      </p:cBhvr>
                                      <p:to>
                                        <p:strVal val="visible"/>
                                      </p:to>
                                    </p:set>
                                    <p:animEffect transition="in" filter="fade">
                                      <p:cBhvr>
                                        <p:cTn id="83" dur="500"/>
                                        <p:tgtEl>
                                          <p:spTgt spid="11"/>
                                        </p:tgtEl>
                                      </p:cBhvr>
                                    </p:animEffect>
                                  </p:childTnLst>
                                </p:cTn>
                              </p:par>
                              <p:par>
                                <p:cTn id="84" presetID="10" presetClass="entr" presetSubtype="0" fill="hold" grpId="0" nodeType="withEffect">
                                  <p:stCondLst>
                                    <p:cond delay="400"/>
                                  </p:stCondLst>
                                  <p:childTnLst>
                                    <p:set>
                                      <p:cBhvr>
                                        <p:cTn id="85" dur="1" fill="hold">
                                          <p:stCondLst>
                                            <p:cond delay="0"/>
                                          </p:stCondLst>
                                        </p:cTn>
                                        <p:tgtEl>
                                          <p:spTgt spid="13"/>
                                        </p:tgtEl>
                                        <p:attrNameLst>
                                          <p:attrName>style.visibility</p:attrName>
                                        </p:attrNameLst>
                                      </p:cBhvr>
                                      <p:to>
                                        <p:strVal val="visible"/>
                                      </p:to>
                                    </p:set>
                                    <p:animEffect transition="in" filter="fade">
                                      <p:cBhvr>
                                        <p:cTn id="86" dur="500"/>
                                        <p:tgtEl>
                                          <p:spTgt spid="13"/>
                                        </p:tgtEl>
                                      </p:cBhvr>
                                    </p:animEffect>
                                  </p:childTnLst>
                                </p:cTn>
                              </p:par>
                              <p:par>
                                <p:cTn id="87" presetID="10" presetClass="entr" presetSubtype="0" fill="hold" grpId="0" nodeType="withEffect">
                                  <p:stCondLst>
                                    <p:cond delay="600"/>
                                  </p:stCondLst>
                                  <p:childTnLst>
                                    <p:set>
                                      <p:cBhvr>
                                        <p:cTn id="88" dur="1" fill="hold">
                                          <p:stCondLst>
                                            <p:cond delay="0"/>
                                          </p:stCondLst>
                                        </p:cTn>
                                        <p:tgtEl>
                                          <p:spTgt spid="15"/>
                                        </p:tgtEl>
                                        <p:attrNameLst>
                                          <p:attrName>style.visibility</p:attrName>
                                        </p:attrNameLst>
                                      </p:cBhvr>
                                      <p:to>
                                        <p:strVal val="visible"/>
                                      </p:to>
                                    </p:set>
                                    <p:animEffect transition="in" filter="fade">
                                      <p:cBhvr>
                                        <p:cTn id="89" dur="500"/>
                                        <p:tgtEl>
                                          <p:spTgt spid="15"/>
                                        </p:tgtEl>
                                      </p:cBhvr>
                                    </p:animEffect>
                                  </p:childTnLst>
                                </p:cTn>
                              </p:par>
                            </p:childTnLst>
                          </p:cTn>
                        </p:par>
                        <p:par>
                          <p:cTn id="90" fill="hold">
                            <p:stCondLst>
                              <p:cond delay="2400"/>
                            </p:stCondLst>
                            <p:childTnLst>
                              <p:par>
                                <p:cTn id="91" presetID="2" presetClass="entr" presetSubtype="2" decel="100000" fill="hold" grpId="0" nodeType="afterEffect">
                                  <p:stCondLst>
                                    <p:cond delay="0"/>
                                  </p:stCondLst>
                                  <p:childTnLst>
                                    <p:set>
                                      <p:cBhvr>
                                        <p:cTn id="92" dur="1" fill="hold">
                                          <p:stCondLst>
                                            <p:cond delay="0"/>
                                          </p:stCondLst>
                                        </p:cTn>
                                        <p:tgtEl>
                                          <p:spTgt spid="8"/>
                                        </p:tgtEl>
                                        <p:attrNameLst>
                                          <p:attrName>style.visibility</p:attrName>
                                        </p:attrNameLst>
                                      </p:cBhvr>
                                      <p:to>
                                        <p:strVal val="visible"/>
                                      </p:to>
                                    </p:set>
                                    <p:anim calcmode="lin" valueType="num">
                                      <p:cBhvr additive="base">
                                        <p:cTn id="93" dur="500" fill="hold"/>
                                        <p:tgtEl>
                                          <p:spTgt spid="8"/>
                                        </p:tgtEl>
                                        <p:attrNameLst>
                                          <p:attrName>ppt_x</p:attrName>
                                        </p:attrNameLst>
                                      </p:cBhvr>
                                      <p:tavLst>
                                        <p:tav tm="0">
                                          <p:val>
                                            <p:strVal val="1+#ppt_w/2"/>
                                          </p:val>
                                        </p:tav>
                                        <p:tav tm="100000">
                                          <p:val>
                                            <p:strVal val="#ppt_x"/>
                                          </p:val>
                                        </p:tav>
                                      </p:tavLst>
                                    </p:anim>
                                    <p:anim calcmode="lin" valueType="num">
                                      <p:cBhvr additive="base">
                                        <p:cTn id="94" dur="500" fill="hold"/>
                                        <p:tgtEl>
                                          <p:spTgt spid="8"/>
                                        </p:tgtEl>
                                        <p:attrNameLst>
                                          <p:attrName>ppt_y</p:attrName>
                                        </p:attrNameLst>
                                      </p:cBhvr>
                                      <p:tavLst>
                                        <p:tav tm="0">
                                          <p:val>
                                            <p:strVal val="#ppt_y"/>
                                          </p:val>
                                        </p:tav>
                                        <p:tav tm="100000">
                                          <p:val>
                                            <p:strVal val="#ppt_y"/>
                                          </p:val>
                                        </p:tav>
                                      </p:tavLst>
                                    </p:anim>
                                  </p:childTnLst>
                                </p:cTn>
                              </p:par>
                              <p:par>
                                <p:cTn id="95" presetID="2" presetClass="entr" presetSubtype="2" decel="100000" fill="hold" grpId="0" nodeType="withEffect">
                                  <p:stCondLst>
                                    <p:cond delay="0"/>
                                  </p:stCondLst>
                                  <p:childTnLst>
                                    <p:set>
                                      <p:cBhvr>
                                        <p:cTn id="96" dur="1" fill="hold">
                                          <p:stCondLst>
                                            <p:cond delay="0"/>
                                          </p:stCondLst>
                                        </p:cTn>
                                        <p:tgtEl>
                                          <p:spTgt spid="10"/>
                                        </p:tgtEl>
                                        <p:attrNameLst>
                                          <p:attrName>style.visibility</p:attrName>
                                        </p:attrNameLst>
                                      </p:cBhvr>
                                      <p:to>
                                        <p:strVal val="visible"/>
                                      </p:to>
                                    </p:set>
                                    <p:anim calcmode="lin" valueType="num">
                                      <p:cBhvr additive="base">
                                        <p:cTn id="97" dur="500" fill="hold"/>
                                        <p:tgtEl>
                                          <p:spTgt spid="10"/>
                                        </p:tgtEl>
                                        <p:attrNameLst>
                                          <p:attrName>ppt_x</p:attrName>
                                        </p:attrNameLst>
                                      </p:cBhvr>
                                      <p:tavLst>
                                        <p:tav tm="0">
                                          <p:val>
                                            <p:strVal val="1+#ppt_w/2"/>
                                          </p:val>
                                        </p:tav>
                                        <p:tav tm="100000">
                                          <p:val>
                                            <p:strVal val="#ppt_x"/>
                                          </p:val>
                                        </p:tav>
                                      </p:tavLst>
                                    </p:anim>
                                    <p:anim calcmode="lin" valueType="num">
                                      <p:cBhvr additive="base">
                                        <p:cTn id="98" dur="500" fill="hold"/>
                                        <p:tgtEl>
                                          <p:spTgt spid="10"/>
                                        </p:tgtEl>
                                        <p:attrNameLst>
                                          <p:attrName>ppt_y</p:attrName>
                                        </p:attrNameLst>
                                      </p:cBhvr>
                                      <p:tavLst>
                                        <p:tav tm="0">
                                          <p:val>
                                            <p:strVal val="#ppt_y"/>
                                          </p:val>
                                        </p:tav>
                                        <p:tav tm="100000">
                                          <p:val>
                                            <p:strVal val="#ppt_y"/>
                                          </p:val>
                                        </p:tav>
                                      </p:tavLst>
                                    </p:anim>
                                  </p:childTnLst>
                                </p:cTn>
                              </p:par>
                              <p:par>
                                <p:cTn id="99" presetID="2" presetClass="entr" presetSubtype="2" decel="100000" fill="hold" grpId="0" nodeType="withEffect">
                                  <p:stCondLst>
                                    <p:cond delay="0"/>
                                  </p:stCondLst>
                                  <p:childTnLst>
                                    <p:set>
                                      <p:cBhvr>
                                        <p:cTn id="100" dur="1" fill="hold">
                                          <p:stCondLst>
                                            <p:cond delay="0"/>
                                          </p:stCondLst>
                                        </p:cTn>
                                        <p:tgtEl>
                                          <p:spTgt spid="12"/>
                                        </p:tgtEl>
                                        <p:attrNameLst>
                                          <p:attrName>style.visibility</p:attrName>
                                        </p:attrNameLst>
                                      </p:cBhvr>
                                      <p:to>
                                        <p:strVal val="visible"/>
                                      </p:to>
                                    </p:set>
                                    <p:anim calcmode="lin" valueType="num">
                                      <p:cBhvr additive="base">
                                        <p:cTn id="101" dur="500" fill="hold"/>
                                        <p:tgtEl>
                                          <p:spTgt spid="12"/>
                                        </p:tgtEl>
                                        <p:attrNameLst>
                                          <p:attrName>ppt_x</p:attrName>
                                        </p:attrNameLst>
                                      </p:cBhvr>
                                      <p:tavLst>
                                        <p:tav tm="0">
                                          <p:val>
                                            <p:strVal val="1+#ppt_w/2"/>
                                          </p:val>
                                        </p:tav>
                                        <p:tav tm="100000">
                                          <p:val>
                                            <p:strVal val="#ppt_x"/>
                                          </p:val>
                                        </p:tav>
                                      </p:tavLst>
                                    </p:anim>
                                    <p:anim calcmode="lin" valueType="num">
                                      <p:cBhvr additive="base">
                                        <p:cTn id="102" dur="500" fill="hold"/>
                                        <p:tgtEl>
                                          <p:spTgt spid="12"/>
                                        </p:tgtEl>
                                        <p:attrNameLst>
                                          <p:attrName>ppt_y</p:attrName>
                                        </p:attrNameLst>
                                      </p:cBhvr>
                                      <p:tavLst>
                                        <p:tav tm="0">
                                          <p:val>
                                            <p:strVal val="#ppt_y"/>
                                          </p:val>
                                        </p:tav>
                                        <p:tav tm="100000">
                                          <p:val>
                                            <p:strVal val="#ppt_y"/>
                                          </p:val>
                                        </p:tav>
                                      </p:tavLst>
                                    </p:anim>
                                  </p:childTnLst>
                                </p:cTn>
                              </p:par>
                              <p:par>
                                <p:cTn id="103" presetID="2" presetClass="entr" presetSubtype="2" decel="100000" fill="hold" grpId="0" nodeType="withEffect">
                                  <p:stCondLst>
                                    <p:cond delay="0"/>
                                  </p:stCondLst>
                                  <p:childTnLst>
                                    <p:set>
                                      <p:cBhvr>
                                        <p:cTn id="104" dur="1" fill="hold">
                                          <p:stCondLst>
                                            <p:cond delay="0"/>
                                          </p:stCondLst>
                                        </p:cTn>
                                        <p:tgtEl>
                                          <p:spTgt spid="14"/>
                                        </p:tgtEl>
                                        <p:attrNameLst>
                                          <p:attrName>style.visibility</p:attrName>
                                        </p:attrNameLst>
                                      </p:cBhvr>
                                      <p:to>
                                        <p:strVal val="visible"/>
                                      </p:to>
                                    </p:set>
                                    <p:anim calcmode="lin" valueType="num">
                                      <p:cBhvr additive="base">
                                        <p:cTn id="105" dur="500" fill="hold"/>
                                        <p:tgtEl>
                                          <p:spTgt spid="14"/>
                                        </p:tgtEl>
                                        <p:attrNameLst>
                                          <p:attrName>ppt_x</p:attrName>
                                        </p:attrNameLst>
                                      </p:cBhvr>
                                      <p:tavLst>
                                        <p:tav tm="0">
                                          <p:val>
                                            <p:strVal val="1+#ppt_w/2"/>
                                          </p:val>
                                        </p:tav>
                                        <p:tav tm="100000">
                                          <p:val>
                                            <p:strVal val="#ppt_x"/>
                                          </p:val>
                                        </p:tav>
                                      </p:tavLst>
                                    </p:anim>
                                    <p:anim calcmode="lin" valueType="num">
                                      <p:cBhvr additive="base">
                                        <p:cTn id="106"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 grpId="1" animBg="1"/>
      <p:bldP spid="4" grpId="0" animBg="1"/>
      <p:bldP spid="4" grpId="1" animBg="1"/>
      <p:bldP spid="5" grpId="0" animBg="1"/>
      <p:bldP spid="5" grpId="1" animBg="1"/>
      <p:bldP spid="6" grpId="0" animBg="1"/>
      <p:bldP spid="6" grpId="1" animBg="1"/>
      <p:bldP spid="7" grpId="0" animBg="1"/>
      <p:bldP spid="7" grpId="1" animBg="1"/>
      <p:bldP spid="8" grpId="0"/>
      <p:bldP spid="9" grpId="0"/>
      <p:bldP spid="10" grpId="0"/>
      <p:bldP spid="11" grpId="0"/>
      <p:bldP spid="12" grpId="0"/>
      <p:bldP spid="13" grpId="0"/>
      <p:bldP spid="14" grpId="0"/>
      <p:bldP spid="15" grpId="0"/>
      <p:bldP spid="16" grpId="0" animBg="1"/>
      <p:bldP spid="16" grpId="1" animBg="1"/>
      <p:bldP spid="17" grpId="0" animBg="1"/>
      <p:bldP spid="17" grpId="1" animBg="1"/>
      <p:bldP spid="18" grpId="0" animBg="1"/>
      <p:bldP spid="18" grpId="1"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6"/>
          <p:cNvSpPr>
            <a:spLocks noEditPoints="1"/>
          </p:cNvSpPr>
          <p:nvPr/>
        </p:nvSpPr>
        <p:spPr bwMode="auto">
          <a:xfrm>
            <a:off x="1929416" y="1295401"/>
            <a:ext cx="1517951" cy="1517218"/>
          </a:xfrm>
          <a:custGeom>
            <a:avLst/>
            <a:gdLst>
              <a:gd name="T0" fmla="*/ 421 w 421"/>
              <a:gd name="T1" fmla="*/ 229 h 421"/>
              <a:gd name="T2" fmla="*/ 398 w 421"/>
              <a:gd name="T3" fmla="*/ 188 h 421"/>
              <a:gd name="T4" fmla="*/ 367 w 421"/>
              <a:gd name="T5" fmla="*/ 146 h 421"/>
              <a:gd name="T6" fmla="*/ 402 w 421"/>
              <a:gd name="T7" fmla="*/ 122 h 421"/>
              <a:gd name="T8" fmla="*/ 361 w 421"/>
              <a:gd name="T9" fmla="*/ 97 h 421"/>
              <a:gd name="T10" fmla="*/ 314 w 421"/>
              <a:gd name="T11" fmla="*/ 77 h 421"/>
              <a:gd name="T12" fmla="*/ 332 w 421"/>
              <a:gd name="T13" fmla="*/ 38 h 421"/>
              <a:gd name="T14" fmla="*/ 285 w 421"/>
              <a:gd name="T15" fmla="*/ 37 h 421"/>
              <a:gd name="T16" fmla="*/ 233 w 421"/>
              <a:gd name="T17" fmla="*/ 43 h 421"/>
              <a:gd name="T18" fmla="*/ 229 w 421"/>
              <a:gd name="T19" fmla="*/ 0 h 421"/>
              <a:gd name="T20" fmla="*/ 188 w 421"/>
              <a:gd name="T21" fmla="*/ 23 h 421"/>
              <a:gd name="T22" fmla="*/ 146 w 421"/>
              <a:gd name="T23" fmla="*/ 54 h 421"/>
              <a:gd name="T24" fmla="*/ 122 w 421"/>
              <a:gd name="T25" fmla="*/ 19 h 421"/>
              <a:gd name="T26" fmla="*/ 98 w 421"/>
              <a:gd name="T27" fmla="*/ 60 h 421"/>
              <a:gd name="T28" fmla="*/ 77 w 421"/>
              <a:gd name="T29" fmla="*/ 107 h 421"/>
              <a:gd name="T30" fmla="*/ 38 w 421"/>
              <a:gd name="T31" fmla="*/ 89 h 421"/>
              <a:gd name="T32" fmla="*/ 37 w 421"/>
              <a:gd name="T33" fmla="*/ 136 h 421"/>
              <a:gd name="T34" fmla="*/ 43 w 421"/>
              <a:gd name="T35" fmla="*/ 188 h 421"/>
              <a:gd name="T36" fmla="*/ 0 w 421"/>
              <a:gd name="T37" fmla="*/ 192 h 421"/>
              <a:gd name="T38" fmla="*/ 24 w 421"/>
              <a:gd name="T39" fmla="*/ 233 h 421"/>
              <a:gd name="T40" fmla="*/ 54 w 421"/>
              <a:gd name="T41" fmla="*/ 274 h 421"/>
              <a:gd name="T42" fmla="*/ 19 w 421"/>
              <a:gd name="T43" fmla="*/ 299 h 421"/>
              <a:gd name="T44" fmla="*/ 60 w 421"/>
              <a:gd name="T45" fmla="*/ 323 h 421"/>
              <a:gd name="T46" fmla="*/ 107 w 421"/>
              <a:gd name="T47" fmla="*/ 344 h 421"/>
              <a:gd name="T48" fmla="*/ 89 w 421"/>
              <a:gd name="T49" fmla="*/ 383 h 421"/>
              <a:gd name="T50" fmla="*/ 137 w 421"/>
              <a:gd name="T51" fmla="*/ 384 h 421"/>
              <a:gd name="T52" fmla="*/ 188 w 421"/>
              <a:gd name="T53" fmla="*/ 378 h 421"/>
              <a:gd name="T54" fmla="*/ 192 w 421"/>
              <a:gd name="T55" fmla="*/ 421 h 421"/>
              <a:gd name="T56" fmla="*/ 233 w 421"/>
              <a:gd name="T57" fmla="*/ 397 h 421"/>
              <a:gd name="T58" fmla="*/ 275 w 421"/>
              <a:gd name="T59" fmla="*/ 367 h 421"/>
              <a:gd name="T60" fmla="*/ 299 w 421"/>
              <a:gd name="T61" fmla="*/ 402 h 421"/>
              <a:gd name="T62" fmla="*/ 324 w 421"/>
              <a:gd name="T63" fmla="*/ 361 h 421"/>
              <a:gd name="T64" fmla="*/ 344 w 421"/>
              <a:gd name="T65" fmla="*/ 314 h 421"/>
              <a:gd name="T66" fmla="*/ 383 w 421"/>
              <a:gd name="T67" fmla="*/ 332 h 421"/>
              <a:gd name="T68" fmla="*/ 384 w 421"/>
              <a:gd name="T69" fmla="*/ 284 h 421"/>
              <a:gd name="T70" fmla="*/ 378 w 421"/>
              <a:gd name="T71" fmla="*/ 233 h 421"/>
              <a:gd name="T72" fmla="*/ 211 w 421"/>
              <a:gd name="T73" fmla="*/ 236 h 421"/>
              <a:gd name="T74" fmla="*/ 211 w 421"/>
              <a:gd name="T75" fmla="*/ 185 h 421"/>
              <a:gd name="T76" fmla="*/ 211 w 421"/>
              <a:gd name="T77" fmla="*/ 236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21" h="421">
                <a:moveTo>
                  <a:pt x="398" y="233"/>
                </a:moveTo>
                <a:cubicBezTo>
                  <a:pt x="421" y="229"/>
                  <a:pt x="421" y="229"/>
                  <a:pt x="421" y="229"/>
                </a:cubicBezTo>
                <a:cubicBezTo>
                  <a:pt x="421" y="192"/>
                  <a:pt x="421" y="192"/>
                  <a:pt x="421" y="192"/>
                </a:cubicBezTo>
                <a:cubicBezTo>
                  <a:pt x="398" y="188"/>
                  <a:pt x="398" y="188"/>
                  <a:pt x="398" y="188"/>
                </a:cubicBezTo>
                <a:cubicBezTo>
                  <a:pt x="378" y="188"/>
                  <a:pt x="378" y="188"/>
                  <a:pt x="378" y="188"/>
                </a:cubicBezTo>
                <a:cubicBezTo>
                  <a:pt x="376" y="173"/>
                  <a:pt x="372" y="159"/>
                  <a:pt x="367" y="146"/>
                </a:cubicBezTo>
                <a:cubicBezTo>
                  <a:pt x="384" y="136"/>
                  <a:pt x="384" y="136"/>
                  <a:pt x="384" y="136"/>
                </a:cubicBezTo>
                <a:cubicBezTo>
                  <a:pt x="402" y="122"/>
                  <a:pt x="402" y="122"/>
                  <a:pt x="402" y="122"/>
                </a:cubicBezTo>
                <a:cubicBezTo>
                  <a:pt x="383" y="89"/>
                  <a:pt x="383" y="89"/>
                  <a:pt x="383" y="89"/>
                </a:cubicBezTo>
                <a:cubicBezTo>
                  <a:pt x="361" y="97"/>
                  <a:pt x="361" y="97"/>
                  <a:pt x="361" y="97"/>
                </a:cubicBezTo>
                <a:cubicBezTo>
                  <a:pt x="344" y="107"/>
                  <a:pt x="344" y="107"/>
                  <a:pt x="344" y="107"/>
                </a:cubicBezTo>
                <a:cubicBezTo>
                  <a:pt x="336" y="96"/>
                  <a:pt x="325" y="85"/>
                  <a:pt x="314" y="77"/>
                </a:cubicBezTo>
                <a:cubicBezTo>
                  <a:pt x="324" y="60"/>
                  <a:pt x="324" y="60"/>
                  <a:pt x="324" y="60"/>
                </a:cubicBezTo>
                <a:cubicBezTo>
                  <a:pt x="332" y="38"/>
                  <a:pt x="332" y="38"/>
                  <a:pt x="332" y="38"/>
                </a:cubicBezTo>
                <a:cubicBezTo>
                  <a:pt x="299" y="19"/>
                  <a:pt x="299" y="19"/>
                  <a:pt x="299" y="19"/>
                </a:cubicBezTo>
                <a:cubicBezTo>
                  <a:pt x="285" y="37"/>
                  <a:pt x="285" y="37"/>
                  <a:pt x="285" y="37"/>
                </a:cubicBezTo>
                <a:cubicBezTo>
                  <a:pt x="275" y="54"/>
                  <a:pt x="275" y="54"/>
                  <a:pt x="275" y="54"/>
                </a:cubicBezTo>
                <a:cubicBezTo>
                  <a:pt x="262" y="49"/>
                  <a:pt x="248" y="45"/>
                  <a:pt x="233" y="43"/>
                </a:cubicBezTo>
                <a:cubicBezTo>
                  <a:pt x="233" y="23"/>
                  <a:pt x="233" y="23"/>
                  <a:pt x="233" y="23"/>
                </a:cubicBezTo>
                <a:cubicBezTo>
                  <a:pt x="229" y="0"/>
                  <a:pt x="229" y="0"/>
                  <a:pt x="229" y="0"/>
                </a:cubicBezTo>
                <a:cubicBezTo>
                  <a:pt x="192" y="0"/>
                  <a:pt x="192" y="0"/>
                  <a:pt x="192" y="0"/>
                </a:cubicBezTo>
                <a:cubicBezTo>
                  <a:pt x="188" y="23"/>
                  <a:pt x="188" y="23"/>
                  <a:pt x="188" y="23"/>
                </a:cubicBezTo>
                <a:cubicBezTo>
                  <a:pt x="188" y="43"/>
                  <a:pt x="188" y="43"/>
                  <a:pt x="188" y="43"/>
                </a:cubicBezTo>
                <a:cubicBezTo>
                  <a:pt x="173" y="45"/>
                  <a:pt x="160" y="49"/>
                  <a:pt x="146" y="54"/>
                </a:cubicBezTo>
                <a:cubicBezTo>
                  <a:pt x="137" y="37"/>
                  <a:pt x="137" y="37"/>
                  <a:pt x="137" y="37"/>
                </a:cubicBezTo>
                <a:cubicBezTo>
                  <a:pt x="122" y="19"/>
                  <a:pt x="122" y="19"/>
                  <a:pt x="122" y="19"/>
                </a:cubicBezTo>
                <a:cubicBezTo>
                  <a:pt x="89" y="38"/>
                  <a:pt x="89" y="38"/>
                  <a:pt x="89" y="38"/>
                </a:cubicBezTo>
                <a:cubicBezTo>
                  <a:pt x="98" y="60"/>
                  <a:pt x="98" y="60"/>
                  <a:pt x="98" y="60"/>
                </a:cubicBezTo>
                <a:cubicBezTo>
                  <a:pt x="107" y="77"/>
                  <a:pt x="107" y="77"/>
                  <a:pt x="107" y="77"/>
                </a:cubicBezTo>
                <a:cubicBezTo>
                  <a:pt x="96" y="85"/>
                  <a:pt x="86" y="96"/>
                  <a:pt x="77" y="107"/>
                </a:cubicBezTo>
                <a:cubicBezTo>
                  <a:pt x="60" y="97"/>
                  <a:pt x="60" y="97"/>
                  <a:pt x="60" y="97"/>
                </a:cubicBezTo>
                <a:cubicBezTo>
                  <a:pt x="38" y="89"/>
                  <a:pt x="38" y="89"/>
                  <a:pt x="38" y="89"/>
                </a:cubicBezTo>
                <a:cubicBezTo>
                  <a:pt x="19" y="122"/>
                  <a:pt x="19" y="122"/>
                  <a:pt x="19" y="122"/>
                </a:cubicBezTo>
                <a:cubicBezTo>
                  <a:pt x="37" y="136"/>
                  <a:pt x="37" y="136"/>
                  <a:pt x="37" y="136"/>
                </a:cubicBezTo>
                <a:cubicBezTo>
                  <a:pt x="54" y="146"/>
                  <a:pt x="54" y="146"/>
                  <a:pt x="54" y="146"/>
                </a:cubicBezTo>
                <a:cubicBezTo>
                  <a:pt x="49" y="159"/>
                  <a:pt x="45" y="173"/>
                  <a:pt x="43" y="188"/>
                </a:cubicBezTo>
                <a:cubicBezTo>
                  <a:pt x="24" y="188"/>
                  <a:pt x="24" y="188"/>
                  <a:pt x="24" y="188"/>
                </a:cubicBezTo>
                <a:cubicBezTo>
                  <a:pt x="0" y="192"/>
                  <a:pt x="0" y="192"/>
                  <a:pt x="0" y="192"/>
                </a:cubicBezTo>
                <a:cubicBezTo>
                  <a:pt x="0" y="229"/>
                  <a:pt x="0" y="229"/>
                  <a:pt x="0" y="229"/>
                </a:cubicBezTo>
                <a:cubicBezTo>
                  <a:pt x="24" y="233"/>
                  <a:pt x="24" y="233"/>
                  <a:pt x="24" y="233"/>
                </a:cubicBezTo>
                <a:cubicBezTo>
                  <a:pt x="43" y="233"/>
                  <a:pt x="43" y="233"/>
                  <a:pt x="43" y="233"/>
                </a:cubicBezTo>
                <a:cubicBezTo>
                  <a:pt x="45" y="247"/>
                  <a:pt x="49" y="261"/>
                  <a:pt x="54" y="274"/>
                </a:cubicBezTo>
                <a:cubicBezTo>
                  <a:pt x="37" y="284"/>
                  <a:pt x="37" y="284"/>
                  <a:pt x="37" y="284"/>
                </a:cubicBezTo>
                <a:cubicBezTo>
                  <a:pt x="19" y="299"/>
                  <a:pt x="19" y="299"/>
                  <a:pt x="19" y="299"/>
                </a:cubicBezTo>
                <a:cubicBezTo>
                  <a:pt x="38" y="332"/>
                  <a:pt x="38" y="332"/>
                  <a:pt x="38" y="332"/>
                </a:cubicBezTo>
                <a:cubicBezTo>
                  <a:pt x="60" y="323"/>
                  <a:pt x="60" y="323"/>
                  <a:pt x="60" y="323"/>
                </a:cubicBezTo>
                <a:cubicBezTo>
                  <a:pt x="77" y="314"/>
                  <a:pt x="77" y="314"/>
                  <a:pt x="77" y="314"/>
                </a:cubicBezTo>
                <a:cubicBezTo>
                  <a:pt x="86" y="325"/>
                  <a:pt x="96" y="335"/>
                  <a:pt x="107" y="344"/>
                </a:cubicBezTo>
                <a:cubicBezTo>
                  <a:pt x="98" y="361"/>
                  <a:pt x="98" y="361"/>
                  <a:pt x="98" y="361"/>
                </a:cubicBezTo>
                <a:cubicBezTo>
                  <a:pt x="89" y="383"/>
                  <a:pt x="89" y="383"/>
                  <a:pt x="89" y="383"/>
                </a:cubicBezTo>
                <a:cubicBezTo>
                  <a:pt x="122" y="402"/>
                  <a:pt x="122" y="402"/>
                  <a:pt x="122" y="402"/>
                </a:cubicBezTo>
                <a:cubicBezTo>
                  <a:pt x="137" y="384"/>
                  <a:pt x="137" y="384"/>
                  <a:pt x="137" y="384"/>
                </a:cubicBezTo>
                <a:cubicBezTo>
                  <a:pt x="146" y="367"/>
                  <a:pt x="146" y="367"/>
                  <a:pt x="146" y="367"/>
                </a:cubicBezTo>
                <a:cubicBezTo>
                  <a:pt x="160" y="372"/>
                  <a:pt x="173" y="376"/>
                  <a:pt x="188" y="378"/>
                </a:cubicBezTo>
                <a:cubicBezTo>
                  <a:pt x="188" y="397"/>
                  <a:pt x="188" y="397"/>
                  <a:pt x="188" y="397"/>
                </a:cubicBezTo>
                <a:cubicBezTo>
                  <a:pt x="192" y="421"/>
                  <a:pt x="192" y="421"/>
                  <a:pt x="192" y="421"/>
                </a:cubicBezTo>
                <a:cubicBezTo>
                  <a:pt x="229" y="421"/>
                  <a:pt x="229" y="421"/>
                  <a:pt x="229" y="421"/>
                </a:cubicBezTo>
                <a:cubicBezTo>
                  <a:pt x="233" y="397"/>
                  <a:pt x="233" y="397"/>
                  <a:pt x="233" y="397"/>
                </a:cubicBezTo>
                <a:cubicBezTo>
                  <a:pt x="233" y="378"/>
                  <a:pt x="233" y="378"/>
                  <a:pt x="233" y="378"/>
                </a:cubicBezTo>
                <a:cubicBezTo>
                  <a:pt x="248" y="376"/>
                  <a:pt x="262" y="372"/>
                  <a:pt x="275" y="367"/>
                </a:cubicBezTo>
                <a:cubicBezTo>
                  <a:pt x="285" y="384"/>
                  <a:pt x="285" y="384"/>
                  <a:pt x="285" y="384"/>
                </a:cubicBezTo>
                <a:cubicBezTo>
                  <a:pt x="299" y="402"/>
                  <a:pt x="299" y="402"/>
                  <a:pt x="299" y="402"/>
                </a:cubicBezTo>
                <a:cubicBezTo>
                  <a:pt x="332" y="383"/>
                  <a:pt x="332" y="383"/>
                  <a:pt x="332" y="383"/>
                </a:cubicBezTo>
                <a:cubicBezTo>
                  <a:pt x="324" y="361"/>
                  <a:pt x="324" y="361"/>
                  <a:pt x="324" y="361"/>
                </a:cubicBezTo>
                <a:cubicBezTo>
                  <a:pt x="314" y="344"/>
                  <a:pt x="314" y="344"/>
                  <a:pt x="314" y="344"/>
                </a:cubicBezTo>
                <a:cubicBezTo>
                  <a:pt x="325" y="335"/>
                  <a:pt x="336" y="325"/>
                  <a:pt x="344" y="314"/>
                </a:cubicBezTo>
                <a:cubicBezTo>
                  <a:pt x="361" y="323"/>
                  <a:pt x="361" y="323"/>
                  <a:pt x="361" y="323"/>
                </a:cubicBezTo>
                <a:cubicBezTo>
                  <a:pt x="383" y="332"/>
                  <a:pt x="383" y="332"/>
                  <a:pt x="383" y="332"/>
                </a:cubicBezTo>
                <a:cubicBezTo>
                  <a:pt x="402" y="299"/>
                  <a:pt x="402" y="299"/>
                  <a:pt x="402" y="299"/>
                </a:cubicBezTo>
                <a:cubicBezTo>
                  <a:pt x="384" y="284"/>
                  <a:pt x="384" y="284"/>
                  <a:pt x="384" y="284"/>
                </a:cubicBezTo>
                <a:cubicBezTo>
                  <a:pt x="367" y="274"/>
                  <a:pt x="367" y="274"/>
                  <a:pt x="367" y="274"/>
                </a:cubicBezTo>
                <a:cubicBezTo>
                  <a:pt x="372" y="261"/>
                  <a:pt x="376" y="247"/>
                  <a:pt x="378" y="233"/>
                </a:cubicBezTo>
                <a:lnTo>
                  <a:pt x="398" y="233"/>
                </a:lnTo>
                <a:close/>
                <a:moveTo>
                  <a:pt x="211" y="236"/>
                </a:moveTo>
                <a:cubicBezTo>
                  <a:pt x="197" y="236"/>
                  <a:pt x="185" y="224"/>
                  <a:pt x="185" y="210"/>
                </a:cubicBezTo>
                <a:cubicBezTo>
                  <a:pt x="185" y="196"/>
                  <a:pt x="197" y="185"/>
                  <a:pt x="211" y="185"/>
                </a:cubicBezTo>
                <a:cubicBezTo>
                  <a:pt x="225" y="185"/>
                  <a:pt x="236" y="196"/>
                  <a:pt x="236" y="210"/>
                </a:cubicBezTo>
                <a:cubicBezTo>
                  <a:pt x="236" y="224"/>
                  <a:pt x="225" y="236"/>
                  <a:pt x="211" y="236"/>
                </a:cubicBezTo>
                <a:close/>
              </a:path>
            </a:pathLst>
          </a:custGeom>
          <a:gradFill flip="none" rotWithShape="1">
            <a:gsLst>
              <a:gs pos="16000">
                <a:srgbClr val="00B0F0"/>
              </a:gs>
              <a:gs pos="54000">
                <a:srgbClr val="1590FF"/>
              </a:gs>
              <a:gs pos="100000">
                <a:srgbClr val="0070D6"/>
              </a:gs>
            </a:gsLst>
            <a:path path="circle">
              <a:fillToRect t="100000" r="100000"/>
            </a:path>
            <a:tileRect l="-100000" b="-100000"/>
          </a:gradFill>
          <a:ln w="38100">
            <a:noFill/>
          </a:ln>
          <a:effectLst/>
          <a:ex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endParaRPr lang="zh-CN" altLang="en-US" sz="1350">
              <a:solidFill>
                <a:schemeClr val="bg1"/>
              </a:solidFill>
              <a:latin typeface="微软雅黑" pitchFamily="34" charset="-122"/>
              <a:ea typeface="微软雅黑" pitchFamily="34" charset="-122"/>
            </a:endParaRPr>
          </a:p>
        </p:txBody>
      </p:sp>
      <p:sp>
        <p:nvSpPr>
          <p:cNvPr id="4" name="Freeform 12"/>
          <p:cNvSpPr>
            <a:spLocks noEditPoints="1"/>
          </p:cNvSpPr>
          <p:nvPr/>
        </p:nvSpPr>
        <p:spPr bwMode="auto">
          <a:xfrm>
            <a:off x="2850245" y="2215352"/>
            <a:ext cx="1905448" cy="1903392"/>
          </a:xfrm>
          <a:custGeom>
            <a:avLst/>
            <a:gdLst>
              <a:gd name="T0" fmla="*/ 529 w 529"/>
              <a:gd name="T1" fmla="*/ 283 h 528"/>
              <a:gd name="T2" fmla="*/ 506 w 529"/>
              <a:gd name="T3" fmla="*/ 241 h 528"/>
              <a:gd name="T4" fmla="*/ 479 w 529"/>
              <a:gd name="T5" fmla="*/ 200 h 528"/>
              <a:gd name="T6" fmla="*/ 516 w 529"/>
              <a:gd name="T7" fmla="*/ 180 h 528"/>
              <a:gd name="T8" fmla="*/ 479 w 529"/>
              <a:gd name="T9" fmla="*/ 151 h 528"/>
              <a:gd name="T10" fmla="*/ 438 w 529"/>
              <a:gd name="T11" fmla="*/ 123 h 528"/>
              <a:gd name="T12" fmla="*/ 465 w 529"/>
              <a:gd name="T13" fmla="*/ 90 h 528"/>
              <a:gd name="T14" fmla="*/ 420 w 529"/>
              <a:gd name="T15" fmla="*/ 77 h 528"/>
              <a:gd name="T16" fmla="*/ 371 w 529"/>
              <a:gd name="T17" fmla="*/ 67 h 528"/>
              <a:gd name="T18" fmla="*/ 383 w 529"/>
              <a:gd name="T19" fmla="*/ 27 h 528"/>
              <a:gd name="T20" fmla="*/ 336 w 529"/>
              <a:gd name="T21" fmla="*/ 32 h 528"/>
              <a:gd name="T22" fmla="*/ 288 w 529"/>
              <a:gd name="T23" fmla="*/ 42 h 528"/>
              <a:gd name="T24" fmla="*/ 284 w 529"/>
              <a:gd name="T25" fmla="*/ 0 h 528"/>
              <a:gd name="T26" fmla="*/ 242 w 529"/>
              <a:gd name="T27" fmla="*/ 23 h 528"/>
              <a:gd name="T28" fmla="*/ 201 w 529"/>
              <a:gd name="T29" fmla="*/ 50 h 528"/>
              <a:gd name="T30" fmla="*/ 181 w 529"/>
              <a:gd name="T31" fmla="*/ 13 h 528"/>
              <a:gd name="T32" fmla="*/ 152 w 529"/>
              <a:gd name="T33" fmla="*/ 50 h 528"/>
              <a:gd name="T34" fmla="*/ 124 w 529"/>
              <a:gd name="T35" fmla="*/ 91 h 528"/>
              <a:gd name="T36" fmla="*/ 91 w 529"/>
              <a:gd name="T37" fmla="*/ 64 h 528"/>
              <a:gd name="T38" fmla="*/ 78 w 529"/>
              <a:gd name="T39" fmla="*/ 109 h 528"/>
              <a:gd name="T40" fmla="*/ 68 w 529"/>
              <a:gd name="T41" fmla="*/ 158 h 528"/>
              <a:gd name="T42" fmla="*/ 28 w 529"/>
              <a:gd name="T43" fmla="*/ 145 h 528"/>
              <a:gd name="T44" fmla="*/ 33 w 529"/>
              <a:gd name="T45" fmla="*/ 193 h 528"/>
              <a:gd name="T46" fmla="*/ 42 w 529"/>
              <a:gd name="T47" fmla="*/ 241 h 528"/>
              <a:gd name="T48" fmla="*/ 0 w 529"/>
              <a:gd name="T49" fmla="*/ 245 h 528"/>
              <a:gd name="T50" fmla="*/ 24 w 529"/>
              <a:gd name="T51" fmla="*/ 287 h 528"/>
              <a:gd name="T52" fmla="*/ 51 w 529"/>
              <a:gd name="T53" fmla="*/ 328 h 528"/>
              <a:gd name="T54" fmla="*/ 13 w 529"/>
              <a:gd name="T55" fmla="*/ 348 h 528"/>
              <a:gd name="T56" fmla="*/ 51 w 529"/>
              <a:gd name="T57" fmla="*/ 377 h 528"/>
              <a:gd name="T58" fmla="*/ 92 w 529"/>
              <a:gd name="T59" fmla="*/ 405 h 528"/>
              <a:gd name="T60" fmla="*/ 65 w 529"/>
              <a:gd name="T61" fmla="*/ 438 h 528"/>
              <a:gd name="T62" fmla="*/ 110 w 529"/>
              <a:gd name="T63" fmla="*/ 451 h 528"/>
              <a:gd name="T64" fmla="*/ 159 w 529"/>
              <a:gd name="T65" fmla="*/ 461 h 528"/>
              <a:gd name="T66" fmla="*/ 146 w 529"/>
              <a:gd name="T67" fmla="*/ 501 h 528"/>
              <a:gd name="T68" fmla="*/ 193 w 529"/>
              <a:gd name="T69" fmla="*/ 496 h 528"/>
              <a:gd name="T70" fmla="*/ 242 w 529"/>
              <a:gd name="T71" fmla="*/ 486 h 528"/>
              <a:gd name="T72" fmla="*/ 246 w 529"/>
              <a:gd name="T73" fmla="*/ 528 h 528"/>
              <a:gd name="T74" fmla="*/ 288 w 529"/>
              <a:gd name="T75" fmla="*/ 505 h 528"/>
              <a:gd name="T76" fmla="*/ 329 w 529"/>
              <a:gd name="T77" fmla="*/ 478 h 528"/>
              <a:gd name="T78" fmla="*/ 349 w 529"/>
              <a:gd name="T79" fmla="*/ 516 h 528"/>
              <a:gd name="T80" fmla="*/ 378 w 529"/>
              <a:gd name="T81" fmla="*/ 478 h 528"/>
              <a:gd name="T82" fmla="*/ 406 w 529"/>
              <a:gd name="T83" fmla="*/ 437 h 528"/>
              <a:gd name="T84" fmla="*/ 439 w 529"/>
              <a:gd name="T85" fmla="*/ 464 h 528"/>
              <a:gd name="T86" fmla="*/ 452 w 529"/>
              <a:gd name="T87" fmla="*/ 419 h 528"/>
              <a:gd name="T88" fmla="*/ 462 w 529"/>
              <a:gd name="T89" fmla="*/ 370 h 528"/>
              <a:gd name="T90" fmla="*/ 502 w 529"/>
              <a:gd name="T91" fmla="*/ 383 h 528"/>
              <a:gd name="T92" fmla="*/ 496 w 529"/>
              <a:gd name="T93" fmla="*/ 335 h 528"/>
              <a:gd name="T94" fmla="*/ 487 w 529"/>
              <a:gd name="T95" fmla="*/ 287 h 528"/>
              <a:gd name="T96" fmla="*/ 265 w 529"/>
              <a:gd name="T97" fmla="*/ 290 h 528"/>
              <a:gd name="T98" fmla="*/ 265 w 529"/>
              <a:gd name="T99" fmla="*/ 238 h 528"/>
              <a:gd name="T100" fmla="*/ 265 w 529"/>
              <a:gd name="T101" fmla="*/ 290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29" h="528">
                <a:moveTo>
                  <a:pt x="506" y="287"/>
                </a:moveTo>
                <a:cubicBezTo>
                  <a:pt x="529" y="283"/>
                  <a:pt x="529" y="283"/>
                  <a:pt x="529" y="283"/>
                </a:cubicBezTo>
                <a:cubicBezTo>
                  <a:pt x="529" y="245"/>
                  <a:pt x="529" y="245"/>
                  <a:pt x="529" y="245"/>
                </a:cubicBezTo>
                <a:cubicBezTo>
                  <a:pt x="506" y="241"/>
                  <a:pt x="506" y="241"/>
                  <a:pt x="506" y="241"/>
                </a:cubicBezTo>
                <a:cubicBezTo>
                  <a:pt x="487" y="241"/>
                  <a:pt x="487" y="241"/>
                  <a:pt x="487" y="241"/>
                </a:cubicBezTo>
                <a:cubicBezTo>
                  <a:pt x="486" y="227"/>
                  <a:pt x="483" y="213"/>
                  <a:pt x="479" y="200"/>
                </a:cubicBezTo>
                <a:cubicBezTo>
                  <a:pt x="496" y="193"/>
                  <a:pt x="496" y="193"/>
                  <a:pt x="496" y="193"/>
                </a:cubicBezTo>
                <a:cubicBezTo>
                  <a:pt x="516" y="180"/>
                  <a:pt x="516" y="180"/>
                  <a:pt x="516" y="180"/>
                </a:cubicBezTo>
                <a:cubicBezTo>
                  <a:pt x="502" y="145"/>
                  <a:pt x="502" y="145"/>
                  <a:pt x="502" y="145"/>
                </a:cubicBezTo>
                <a:cubicBezTo>
                  <a:pt x="479" y="151"/>
                  <a:pt x="479" y="151"/>
                  <a:pt x="479" y="151"/>
                </a:cubicBezTo>
                <a:cubicBezTo>
                  <a:pt x="462" y="158"/>
                  <a:pt x="462" y="158"/>
                  <a:pt x="462" y="158"/>
                </a:cubicBezTo>
                <a:cubicBezTo>
                  <a:pt x="455" y="145"/>
                  <a:pt x="447" y="134"/>
                  <a:pt x="438" y="123"/>
                </a:cubicBezTo>
                <a:cubicBezTo>
                  <a:pt x="452" y="109"/>
                  <a:pt x="452" y="109"/>
                  <a:pt x="452" y="109"/>
                </a:cubicBezTo>
                <a:cubicBezTo>
                  <a:pt x="465" y="90"/>
                  <a:pt x="465" y="90"/>
                  <a:pt x="465" y="90"/>
                </a:cubicBezTo>
                <a:cubicBezTo>
                  <a:pt x="439" y="64"/>
                  <a:pt x="439" y="64"/>
                  <a:pt x="439" y="64"/>
                </a:cubicBezTo>
                <a:cubicBezTo>
                  <a:pt x="420" y="77"/>
                  <a:pt x="420" y="77"/>
                  <a:pt x="420" y="77"/>
                </a:cubicBezTo>
                <a:cubicBezTo>
                  <a:pt x="406" y="91"/>
                  <a:pt x="406" y="91"/>
                  <a:pt x="406" y="91"/>
                </a:cubicBezTo>
                <a:cubicBezTo>
                  <a:pt x="395" y="82"/>
                  <a:pt x="383" y="74"/>
                  <a:pt x="371" y="67"/>
                </a:cubicBezTo>
                <a:cubicBezTo>
                  <a:pt x="378" y="50"/>
                  <a:pt x="378" y="50"/>
                  <a:pt x="378" y="50"/>
                </a:cubicBezTo>
                <a:cubicBezTo>
                  <a:pt x="383" y="27"/>
                  <a:pt x="383" y="27"/>
                  <a:pt x="383" y="27"/>
                </a:cubicBezTo>
                <a:cubicBezTo>
                  <a:pt x="349" y="13"/>
                  <a:pt x="349" y="13"/>
                  <a:pt x="349" y="13"/>
                </a:cubicBezTo>
                <a:cubicBezTo>
                  <a:pt x="336" y="32"/>
                  <a:pt x="336" y="32"/>
                  <a:pt x="336" y="32"/>
                </a:cubicBezTo>
                <a:cubicBezTo>
                  <a:pt x="329" y="50"/>
                  <a:pt x="329" y="50"/>
                  <a:pt x="329" y="50"/>
                </a:cubicBezTo>
                <a:cubicBezTo>
                  <a:pt x="316" y="46"/>
                  <a:pt x="302" y="43"/>
                  <a:pt x="288" y="42"/>
                </a:cubicBezTo>
                <a:cubicBezTo>
                  <a:pt x="288" y="23"/>
                  <a:pt x="288" y="23"/>
                  <a:pt x="288" y="23"/>
                </a:cubicBezTo>
                <a:cubicBezTo>
                  <a:pt x="284" y="0"/>
                  <a:pt x="284" y="0"/>
                  <a:pt x="284" y="0"/>
                </a:cubicBezTo>
                <a:cubicBezTo>
                  <a:pt x="246" y="0"/>
                  <a:pt x="246" y="0"/>
                  <a:pt x="246" y="0"/>
                </a:cubicBezTo>
                <a:cubicBezTo>
                  <a:pt x="242" y="23"/>
                  <a:pt x="242" y="23"/>
                  <a:pt x="242" y="23"/>
                </a:cubicBezTo>
                <a:cubicBezTo>
                  <a:pt x="242" y="42"/>
                  <a:pt x="242" y="42"/>
                  <a:pt x="242" y="42"/>
                </a:cubicBezTo>
                <a:cubicBezTo>
                  <a:pt x="228" y="43"/>
                  <a:pt x="214" y="46"/>
                  <a:pt x="201" y="50"/>
                </a:cubicBezTo>
                <a:cubicBezTo>
                  <a:pt x="193" y="32"/>
                  <a:pt x="193" y="32"/>
                  <a:pt x="193" y="32"/>
                </a:cubicBezTo>
                <a:cubicBezTo>
                  <a:pt x="181" y="13"/>
                  <a:pt x="181" y="13"/>
                  <a:pt x="181" y="13"/>
                </a:cubicBezTo>
                <a:cubicBezTo>
                  <a:pt x="146" y="27"/>
                  <a:pt x="146" y="27"/>
                  <a:pt x="146" y="27"/>
                </a:cubicBezTo>
                <a:cubicBezTo>
                  <a:pt x="152" y="50"/>
                  <a:pt x="152" y="50"/>
                  <a:pt x="152" y="50"/>
                </a:cubicBezTo>
                <a:cubicBezTo>
                  <a:pt x="159" y="67"/>
                  <a:pt x="159" y="67"/>
                  <a:pt x="159" y="67"/>
                </a:cubicBezTo>
                <a:cubicBezTo>
                  <a:pt x="146" y="74"/>
                  <a:pt x="135" y="82"/>
                  <a:pt x="124" y="91"/>
                </a:cubicBezTo>
                <a:cubicBezTo>
                  <a:pt x="110" y="77"/>
                  <a:pt x="110" y="77"/>
                  <a:pt x="110" y="77"/>
                </a:cubicBezTo>
                <a:cubicBezTo>
                  <a:pt x="91" y="64"/>
                  <a:pt x="91" y="64"/>
                  <a:pt x="91" y="64"/>
                </a:cubicBezTo>
                <a:cubicBezTo>
                  <a:pt x="65" y="90"/>
                  <a:pt x="65" y="90"/>
                  <a:pt x="65" y="90"/>
                </a:cubicBezTo>
                <a:cubicBezTo>
                  <a:pt x="78" y="109"/>
                  <a:pt x="78" y="109"/>
                  <a:pt x="78" y="109"/>
                </a:cubicBezTo>
                <a:cubicBezTo>
                  <a:pt x="92" y="123"/>
                  <a:pt x="92" y="123"/>
                  <a:pt x="92" y="123"/>
                </a:cubicBezTo>
                <a:cubicBezTo>
                  <a:pt x="83" y="134"/>
                  <a:pt x="75" y="145"/>
                  <a:pt x="68" y="158"/>
                </a:cubicBezTo>
                <a:cubicBezTo>
                  <a:pt x="51" y="151"/>
                  <a:pt x="51" y="151"/>
                  <a:pt x="51" y="151"/>
                </a:cubicBezTo>
                <a:cubicBezTo>
                  <a:pt x="28" y="145"/>
                  <a:pt x="28" y="145"/>
                  <a:pt x="28" y="145"/>
                </a:cubicBezTo>
                <a:cubicBezTo>
                  <a:pt x="13" y="180"/>
                  <a:pt x="13" y="180"/>
                  <a:pt x="13" y="180"/>
                </a:cubicBezTo>
                <a:cubicBezTo>
                  <a:pt x="33" y="193"/>
                  <a:pt x="33" y="193"/>
                  <a:pt x="33" y="193"/>
                </a:cubicBezTo>
                <a:cubicBezTo>
                  <a:pt x="51" y="200"/>
                  <a:pt x="51" y="200"/>
                  <a:pt x="51" y="200"/>
                </a:cubicBezTo>
                <a:cubicBezTo>
                  <a:pt x="47" y="213"/>
                  <a:pt x="44" y="227"/>
                  <a:pt x="42" y="241"/>
                </a:cubicBezTo>
                <a:cubicBezTo>
                  <a:pt x="24" y="241"/>
                  <a:pt x="24" y="241"/>
                  <a:pt x="24" y="241"/>
                </a:cubicBezTo>
                <a:cubicBezTo>
                  <a:pt x="0" y="245"/>
                  <a:pt x="0" y="245"/>
                  <a:pt x="0" y="245"/>
                </a:cubicBezTo>
                <a:cubicBezTo>
                  <a:pt x="0" y="283"/>
                  <a:pt x="0" y="283"/>
                  <a:pt x="0" y="283"/>
                </a:cubicBezTo>
                <a:cubicBezTo>
                  <a:pt x="24" y="287"/>
                  <a:pt x="24" y="287"/>
                  <a:pt x="24" y="287"/>
                </a:cubicBezTo>
                <a:cubicBezTo>
                  <a:pt x="42" y="287"/>
                  <a:pt x="42" y="287"/>
                  <a:pt x="42" y="287"/>
                </a:cubicBezTo>
                <a:cubicBezTo>
                  <a:pt x="44" y="301"/>
                  <a:pt x="47" y="315"/>
                  <a:pt x="51" y="328"/>
                </a:cubicBezTo>
                <a:cubicBezTo>
                  <a:pt x="33" y="335"/>
                  <a:pt x="33" y="335"/>
                  <a:pt x="33" y="335"/>
                </a:cubicBezTo>
                <a:cubicBezTo>
                  <a:pt x="13" y="348"/>
                  <a:pt x="13" y="348"/>
                  <a:pt x="13" y="348"/>
                </a:cubicBezTo>
                <a:cubicBezTo>
                  <a:pt x="28" y="383"/>
                  <a:pt x="28" y="383"/>
                  <a:pt x="28" y="383"/>
                </a:cubicBezTo>
                <a:cubicBezTo>
                  <a:pt x="51" y="377"/>
                  <a:pt x="51" y="377"/>
                  <a:pt x="51" y="377"/>
                </a:cubicBezTo>
                <a:cubicBezTo>
                  <a:pt x="68" y="370"/>
                  <a:pt x="68" y="370"/>
                  <a:pt x="68" y="370"/>
                </a:cubicBezTo>
                <a:cubicBezTo>
                  <a:pt x="75" y="383"/>
                  <a:pt x="83" y="394"/>
                  <a:pt x="92" y="405"/>
                </a:cubicBezTo>
                <a:cubicBezTo>
                  <a:pt x="78" y="419"/>
                  <a:pt x="78" y="419"/>
                  <a:pt x="78" y="419"/>
                </a:cubicBezTo>
                <a:cubicBezTo>
                  <a:pt x="65" y="438"/>
                  <a:pt x="65" y="438"/>
                  <a:pt x="65" y="438"/>
                </a:cubicBezTo>
                <a:cubicBezTo>
                  <a:pt x="91" y="464"/>
                  <a:pt x="91" y="464"/>
                  <a:pt x="91" y="464"/>
                </a:cubicBezTo>
                <a:cubicBezTo>
                  <a:pt x="110" y="451"/>
                  <a:pt x="110" y="451"/>
                  <a:pt x="110" y="451"/>
                </a:cubicBezTo>
                <a:cubicBezTo>
                  <a:pt x="124" y="437"/>
                  <a:pt x="124" y="437"/>
                  <a:pt x="124" y="437"/>
                </a:cubicBezTo>
                <a:cubicBezTo>
                  <a:pt x="135" y="446"/>
                  <a:pt x="146" y="454"/>
                  <a:pt x="159" y="461"/>
                </a:cubicBezTo>
                <a:cubicBezTo>
                  <a:pt x="152" y="478"/>
                  <a:pt x="152" y="478"/>
                  <a:pt x="152" y="478"/>
                </a:cubicBezTo>
                <a:cubicBezTo>
                  <a:pt x="146" y="501"/>
                  <a:pt x="146" y="501"/>
                  <a:pt x="146" y="501"/>
                </a:cubicBezTo>
                <a:cubicBezTo>
                  <a:pt x="181" y="516"/>
                  <a:pt x="181" y="516"/>
                  <a:pt x="181" y="516"/>
                </a:cubicBezTo>
                <a:cubicBezTo>
                  <a:pt x="193" y="496"/>
                  <a:pt x="193" y="496"/>
                  <a:pt x="193" y="496"/>
                </a:cubicBezTo>
                <a:cubicBezTo>
                  <a:pt x="201" y="478"/>
                  <a:pt x="201" y="478"/>
                  <a:pt x="201" y="478"/>
                </a:cubicBezTo>
                <a:cubicBezTo>
                  <a:pt x="214" y="482"/>
                  <a:pt x="228" y="485"/>
                  <a:pt x="242" y="486"/>
                </a:cubicBezTo>
                <a:cubicBezTo>
                  <a:pt x="242" y="505"/>
                  <a:pt x="242" y="505"/>
                  <a:pt x="242" y="505"/>
                </a:cubicBezTo>
                <a:cubicBezTo>
                  <a:pt x="246" y="528"/>
                  <a:pt x="246" y="528"/>
                  <a:pt x="246" y="528"/>
                </a:cubicBezTo>
                <a:cubicBezTo>
                  <a:pt x="284" y="528"/>
                  <a:pt x="284" y="528"/>
                  <a:pt x="284" y="528"/>
                </a:cubicBezTo>
                <a:cubicBezTo>
                  <a:pt x="288" y="505"/>
                  <a:pt x="288" y="505"/>
                  <a:pt x="288" y="505"/>
                </a:cubicBezTo>
                <a:cubicBezTo>
                  <a:pt x="288" y="486"/>
                  <a:pt x="288" y="486"/>
                  <a:pt x="288" y="486"/>
                </a:cubicBezTo>
                <a:cubicBezTo>
                  <a:pt x="302" y="485"/>
                  <a:pt x="316" y="482"/>
                  <a:pt x="329" y="478"/>
                </a:cubicBezTo>
                <a:cubicBezTo>
                  <a:pt x="336" y="496"/>
                  <a:pt x="336" y="496"/>
                  <a:pt x="336" y="496"/>
                </a:cubicBezTo>
                <a:cubicBezTo>
                  <a:pt x="349" y="516"/>
                  <a:pt x="349" y="516"/>
                  <a:pt x="349" y="516"/>
                </a:cubicBezTo>
                <a:cubicBezTo>
                  <a:pt x="383" y="501"/>
                  <a:pt x="383" y="501"/>
                  <a:pt x="383" y="501"/>
                </a:cubicBezTo>
                <a:cubicBezTo>
                  <a:pt x="378" y="478"/>
                  <a:pt x="378" y="478"/>
                  <a:pt x="378" y="478"/>
                </a:cubicBezTo>
                <a:cubicBezTo>
                  <a:pt x="371" y="461"/>
                  <a:pt x="371" y="461"/>
                  <a:pt x="371" y="461"/>
                </a:cubicBezTo>
                <a:cubicBezTo>
                  <a:pt x="383" y="454"/>
                  <a:pt x="395" y="446"/>
                  <a:pt x="406" y="437"/>
                </a:cubicBezTo>
                <a:cubicBezTo>
                  <a:pt x="420" y="451"/>
                  <a:pt x="420" y="451"/>
                  <a:pt x="420" y="451"/>
                </a:cubicBezTo>
                <a:cubicBezTo>
                  <a:pt x="439" y="464"/>
                  <a:pt x="439" y="464"/>
                  <a:pt x="439" y="464"/>
                </a:cubicBezTo>
                <a:cubicBezTo>
                  <a:pt x="465" y="438"/>
                  <a:pt x="465" y="438"/>
                  <a:pt x="465" y="438"/>
                </a:cubicBezTo>
                <a:cubicBezTo>
                  <a:pt x="452" y="419"/>
                  <a:pt x="452" y="419"/>
                  <a:pt x="452" y="419"/>
                </a:cubicBezTo>
                <a:cubicBezTo>
                  <a:pt x="438" y="405"/>
                  <a:pt x="438" y="405"/>
                  <a:pt x="438" y="405"/>
                </a:cubicBezTo>
                <a:cubicBezTo>
                  <a:pt x="447" y="394"/>
                  <a:pt x="455" y="383"/>
                  <a:pt x="462" y="370"/>
                </a:cubicBezTo>
                <a:cubicBezTo>
                  <a:pt x="479" y="377"/>
                  <a:pt x="479" y="377"/>
                  <a:pt x="479" y="377"/>
                </a:cubicBezTo>
                <a:cubicBezTo>
                  <a:pt x="502" y="383"/>
                  <a:pt x="502" y="383"/>
                  <a:pt x="502" y="383"/>
                </a:cubicBezTo>
                <a:cubicBezTo>
                  <a:pt x="516" y="348"/>
                  <a:pt x="516" y="348"/>
                  <a:pt x="516" y="348"/>
                </a:cubicBezTo>
                <a:cubicBezTo>
                  <a:pt x="496" y="335"/>
                  <a:pt x="496" y="335"/>
                  <a:pt x="496" y="335"/>
                </a:cubicBezTo>
                <a:cubicBezTo>
                  <a:pt x="479" y="328"/>
                  <a:pt x="479" y="328"/>
                  <a:pt x="479" y="328"/>
                </a:cubicBezTo>
                <a:cubicBezTo>
                  <a:pt x="483" y="315"/>
                  <a:pt x="486" y="301"/>
                  <a:pt x="487" y="287"/>
                </a:cubicBezTo>
                <a:lnTo>
                  <a:pt x="506" y="287"/>
                </a:lnTo>
                <a:close/>
                <a:moveTo>
                  <a:pt x="265" y="290"/>
                </a:moveTo>
                <a:cubicBezTo>
                  <a:pt x="251" y="290"/>
                  <a:pt x="239" y="278"/>
                  <a:pt x="239" y="264"/>
                </a:cubicBezTo>
                <a:cubicBezTo>
                  <a:pt x="239" y="250"/>
                  <a:pt x="251" y="238"/>
                  <a:pt x="265" y="238"/>
                </a:cubicBezTo>
                <a:cubicBezTo>
                  <a:pt x="279" y="238"/>
                  <a:pt x="291" y="250"/>
                  <a:pt x="291" y="264"/>
                </a:cubicBezTo>
                <a:cubicBezTo>
                  <a:pt x="291" y="278"/>
                  <a:pt x="279" y="290"/>
                  <a:pt x="265" y="290"/>
                </a:cubicBezTo>
                <a:close/>
              </a:path>
            </a:pathLst>
          </a:custGeom>
          <a:gradFill flip="none" rotWithShape="1">
            <a:gsLst>
              <a:gs pos="16000">
                <a:srgbClr val="00B0F0"/>
              </a:gs>
              <a:gs pos="54000">
                <a:srgbClr val="1590FF"/>
              </a:gs>
              <a:gs pos="100000">
                <a:srgbClr val="0070D6"/>
              </a:gs>
            </a:gsLst>
            <a:path path="circle">
              <a:fillToRect t="100000" r="100000"/>
            </a:path>
            <a:tileRect l="-100000" b="-100000"/>
          </a:gradFill>
          <a:ln w="38100">
            <a:noFill/>
          </a:ln>
          <a:effectLst/>
          <a:extLst>
            <a:ext uri="{91240B29-F687-4F45-9708-019B960494DF}">
              <a14:hiddenLine xmlns:a14="http://schemas.microsoft.com/office/drawing/2010/main" w="9525">
                <a:solidFill>
                  <a:srgbClr val="000000"/>
                </a:solidFill>
                <a:round/>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endParaRPr lang="zh-CN" altLang="en-US" sz="1350">
              <a:solidFill>
                <a:schemeClr val="bg1"/>
              </a:solidFill>
              <a:latin typeface="微软雅黑" pitchFamily="34" charset="-122"/>
              <a:ea typeface="微软雅黑" pitchFamily="34" charset="-122"/>
            </a:endParaRPr>
          </a:p>
        </p:txBody>
      </p:sp>
      <p:sp>
        <p:nvSpPr>
          <p:cNvPr id="5" name="Freeform 18"/>
          <p:cNvSpPr>
            <a:spLocks noEditPoints="1"/>
          </p:cNvSpPr>
          <p:nvPr/>
        </p:nvSpPr>
        <p:spPr bwMode="auto">
          <a:xfrm>
            <a:off x="4476513" y="1857418"/>
            <a:ext cx="1249450" cy="1268419"/>
          </a:xfrm>
          <a:custGeom>
            <a:avLst/>
            <a:gdLst>
              <a:gd name="T0" fmla="*/ 309 w 347"/>
              <a:gd name="T1" fmla="*/ 176 h 352"/>
              <a:gd name="T2" fmla="*/ 326 w 347"/>
              <a:gd name="T3" fmla="*/ 150 h 352"/>
              <a:gd name="T4" fmla="*/ 335 w 347"/>
              <a:gd name="T5" fmla="*/ 103 h 352"/>
              <a:gd name="T6" fmla="*/ 294 w 347"/>
              <a:gd name="T7" fmla="*/ 113 h 352"/>
              <a:gd name="T8" fmla="*/ 282 w 347"/>
              <a:gd name="T9" fmla="*/ 65 h 352"/>
              <a:gd name="T10" fmla="*/ 262 w 347"/>
              <a:gd name="T11" fmla="*/ 22 h 352"/>
              <a:gd name="T12" fmla="*/ 234 w 347"/>
              <a:gd name="T13" fmla="*/ 54 h 352"/>
              <a:gd name="T14" fmla="*/ 196 w 347"/>
              <a:gd name="T15" fmla="*/ 23 h 352"/>
              <a:gd name="T16" fmla="*/ 155 w 347"/>
              <a:gd name="T17" fmla="*/ 0 h 352"/>
              <a:gd name="T18" fmla="*/ 151 w 347"/>
              <a:gd name="T19" fmla="*/ 42 h 352"/>
              <a:gd name="T20" fmla="*/ 102 w 347"/>
              <a:gd name="T21" fmla="*/ 39 h 352"/>
              <a:gd name="T22" fmla="*/ 55 w 347"/>
              <a:gd name="T23" fmla="*/ 44 h 352"/>
              <a:gd name="T24" fmla="*/ 77 w 347"/>
              <a:gd name="T25" fmla="*/ 81 h 352"/>
              <a:gd name="T26" fmla="*/ 35 w 347"/>
              <a:gd name="T27" fmla="*/ 107 h 352"/>
              <a:gd name="T28" fmla="*/ 0 w 347"/>
              <a:gd name="T29" fmla="*/ 139 h 352"/>
              <a:gd name="T30" fmla="*/ 39 w 347"/>
              <a:gd name="T31" fmla="*/ 156 h 352"/>
              <a:gd name="T32" fmla="*/ 39 w 347"/>
              <a:gd name="T33" fmla="*/ 195 h 352"/>
              <a:gd name="T34" fmla="*/ 0 w 347"/>
              <a:gd name="T35" fmla="*/ 212 h 352"/>
              <a:gd name="T36" fmla="*/ 35 w 347"/>
              <a:gd name="T37" fmla="*/ 244 h 352"/>
              <a:gd name="T38" fmla="*/ 77 w 347"/>
              <a:gd name="T39" fmla="*/ 271 h 352"/>
              <a:gd name="T40" fmla="*/ 55 w 347"/>
              <a:gd name="T41" fmla="*/ 307 h 352"/>
              <a:gd name="T42" fmla="*/ 102 w 347"/>
              <a:gd name="T43" fmla="*/ 313 h 352"/>
              <a:gd name="T44" fmla="*/ 151 w 347"/>
              <a:gd name="T45" fmla="*/ 309 h 352"/>
              <a:gd name="T46" fmla="*/ 155 w 347"/>
              <a:gd name="T47" fmla="*/ 352 h 352"/>
              <a:gd name="T48" fmla="*/ 196 w 347"/>
              <a:gd name="T49" fmla="*/ 329 h 352"/>
              <a:gd name="T50" fmla="*/ 234 w 347"/>
              <a:gd name="T51" fmla="*/ 297 h 352"/>
              <a:gd name="T52" fmla="*/ 262 w 347"/>
              <a:gd name="T53" fmla="*/ 329 h 352"/>
              <a:gd name="T54" fmla="*/ 282 w 347"/>
              <a:gd name="T55" fmla="*/ 286 h 352"/>
              <a:gd name="T56" fmla="*/ 294 w 347"/>
              <a:gd name="T57" fmla="*/ 239 h 352"/>
              <a:gd name="T58" fmla="*/ 335 w 347"/>
              <a:gd name="T59" fmla="*/ 248 h 352"/>
              <a:gd name="T60" fmla="*/ 326 w 347"/>
              <a:gd name="T61" fmla="*/ 201 h 352"/>
              <a:gd name="T62" fmla="*/ 174 w 347"/>
              <a:gd name="T63" fmla="*/ 201 h 352"/>
              <a:gd name="T64" fmla="*/ 174 w 347"/>
              <a:gd name="T65" fmla="*/ 150 h 352"/>
              <a:gd name="T66" fmla="*/ 174 w 347"/>
              <a:gd name="T67" fmla="*/ 201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47" h="352">
                <a:moveTo>
                  <a:pt x="308" y="195"/>
                </a:moveTo>
                <a:cubicBezTo>
                  <a:pt x="309" y="189"/>
                  <a:pt x="309" y="182"/>
                  <a:pt x="309" y="176"/>
                </a:cubicBezTo>
                <a:cubicBezTo>
                  <a:pt x="309" y="169"/>
                  <a:pt x="309" y="162"/>
                  <a:pt x="308" y="156"/>
                </a:cubicBezTo>
                <a:cubicBezTo>
                  <a:pt x="326" y="150"/>
                  <a:pt x="326" y="150"/>
                  <a:pt x="326" y="150"/>
                </a:cubicBezTo>
                <a:cubicBezTo>
                  <a:pt x="347" y="139"/>
                  <a:pt x="347" y="139"/>
                  <a:pt x="347" y="139"/>
                </a:cubicBezTo>
                <a:cubicBezTo>
                  <a:pt x="335" y="103"/>
                  <a:pt x="335" y="103"/>
                  <a:pt x="335" y="103"/>
                </a:cubicBezTo>
                <a:cubicBezTo>
                  <a:pt x="312" y="107"/>
                  <a:pt x="312" y="107"/>
                  <a:pt x="312" y="107"/>
                </a:cubicBezTo>
                <a:cubicBezTo>
                  <a:pt x="294" y="113"/>
                  <a:pt x="294" y="113"/>
                  <a:pt x="294" y="113"/>
                </a:cubicBezTo>
                <a:cubicBezTo>
                  <a:pt x="288" y="101"/>
                  <a:pt x="280" y="90"/>
                  <a:pt x="271" y="81"/>
                </a:cubicBezTo>
                <a:cubicBezTo>
                  <a:pt x="282" y="65"/>
                  <a:pt x="282" y="65"/>
                  <a:pt x="282" y="65"/>
                </a:cubicBezTo>
                <a:cubicBezTo>
                  <a:pt x="292" y="44"/>
                  <a:pt x="292" y="44"/>
                  <a:pt x="292" y="44"/>
                </a:cubicBezTo>
                <a:cubicBezTo>
                  <a:pt x="262" y="22"/>
                  <a:pt x="262" y="22"/>
                  <a:pt x="262" y="22"/>
                </a:cubicBezTo>
                <a:cubicBezTo>
                  <a:pt x="245" y="39"/>
                  <a:pt x="245" y="39"/>
                  <a:pt x="245" y="39"/>
                </a:cubicBezTo>
                <a:cubicBezTo>
                  <a:pt x="234" y="54"/>
                  <a:pt x="234" y="54"/>
                  <a:pt x="234" y="54"/>
                </a:cubicBezTo>
                <a:cubicBezTo>
                  <a:pt x="222" y="48"/>
                  <a:pt x="210" y="44"/>
                  <a:pt x="196" y="42"/>
                </a:cubicBezTo>
                <a:cubicBezTo>
                  <a:pt x="196" y="23"/>
                  <a:pt x="196" y="23"/>
                  <a:pt x="196" y="23"/>
                </a:cubicBezTo>
                <a:cubicBezTo>
                  <a:pt x="192" y="0"/>
                  <a:pt x="192" y="0"/>
                  <a:pt x="192" y="0"/>
                </a:cubicBezTo>
                <a:cubicBezTo>
                  <a:pt x="155" y="0"/>
                  <a:pt x="155" y="0"/>
                  <a:pt x="155" y="0"/>
                </a:cubicBezTo>
                <a:cubicBezTo>
                  <a:pt x="151" y="23"/>
                  <a:pt x="151" y="23"/>
                  <a:pt x="151" y="23"/>
                </a:cubicBezTo>
                <a:cubicBezTo>
                  <a:pt x="151" y="42"/>
                  <a:pt x="151" y="42"/>
                  <a:pt x="151" y="42"/>
                </a:cubicBezTo>
                <a:cubicBezTo>
                  <a:pt x="138" y="44"/>
                  <a:pt x="125" y="48"/>
                  <a:pt x="113" y="54"/>
                </a:cubicBezTo>
                <a:cubicBezTo>
                  <a:pt x="102" y="39"/>
                  <a:pt x="102" y="39"/>
                  <a:pt x="102" y="39"/>
                </a:cubicBezTo>
                <a:cubicBezTo>
                  <a:pt x="85" y="22"/>
                  <a:pt x="85" y="22"/>
                  <a:pt x="85" y="22"/>
                </a:cubicBezTo>
                <a:cubicBezTo>
                  <a:pt x="55" y="44"/>
                  <a:pt x="55" y="44"/>
                  <a:pt x="55" y="44"/>
                </a:cubicBezTo>
                <a:cubicBezTo>
                  <a:pt x="65" y="65"/>
                  <a:pt x="65" y="65"/>
                  <a:pt x="65" y="65"/>
                </a:cubicBezTo>
                <a:cubicBezTo>
                  <a:pt x="77" y="81"/>
                  <a:pt x="77" y="81"/>
                  <a:pt x="77" y="81"/>
                </a:cubicBezTo>
                <a:cubicBezTo>
                  <a:pt x="67" y="90"/>
                  <a:pt x="60" y="101"/>
                  <a:pt x="53" y="113"/>
                </a:cubicBezTo>
                <a:cubicBezTo>
                  <a:pt x="35" y="107"/>
                  <a:pt x="35" y="107"/>
                  <a:pt x="35" y="107"/>
                </a:cubicBezTo>
                <a:cubicBezTo>
                  <a:pt x="12" y="103"/>
                  <a:pt x="12" y="103"/>
                  <a:pt x="12" y="103"/>
                </a:cubicBezTo>
                <a:cubicBezTo>
                  <a:pt x="0" y="139"/>
                  <a:pt x="0" y="139"/>
                  <a:pt x="0" y="139"/>
                </a:cubicBezTo>
                <a:cubicBezTo>
                  <a:pt x="21" y="150"/>
                  <a:pt x="21" y="150"/>
                  <a:pt x="21" y="150"/>
                </a:cubicBezTo>
                <a:cubicBezTo>
                  <a:pt x="39" y="156"/>
                  <a:pt x="39" y="156"/>
                  <a:pt x="39" y="156"/>
                </a:cubicBezTo>
                <a:cubicBezTo>
                  <a:pt x="38" y="162"/>
                  <a:pt x="38" y="169"/>
                  <a:pt x="38" y="176"/>
                </a:cubicBezTo>
                <a:cubicBezTo>
                  <a:pt x="38" y="182"/>
                  <a:pt x="38" y="189"/>
                  <a:pt x="39" y="195"/>
                </a:cubicBezTo>
                <a:cubicBezTo>
                  <a:pt x="21" y="201"/>
                  <a:pt x="21" y="201"/>
                  <a:pt x="21" y="201"/>
                </a:cubicBezTo>
                <a:cubicBezTo>
                  <a:pt x="0" y="212"/>
                  <a:pt x="0" y="212"/>
                  <a:pt x="0" y="212"/>
                </a:cubicBezTo>
                <a:cubicBezTo>
                  <a:pt x="12" y="248"/>
                  <a:pt x="12" y="248"/>
                  <a:pt x="12" y="248"/>
                </a:cubicBezTo>
                <a:cubicBezTo>
                  <a:pt x="35" y="244"/>
                  <a:pt x="35" y="244"/>
                  <a:pt x="35" y="244"/>
                </a:cubicBezTo>
                <a:cubicBezTo>
                  <a:pt x="53" y="239"/>
                  <a:pt x="53" y="239"/>
                  <a:pt x="53" y="239"/>
                </a:cubicBezTo>
                <a:cubicBezTo>
                  <a:pt x="60" y="250"/>
                  <a:pt x="67" y="261"/>
                  <a:pt x="77" y="271"/>
                </a:cubicBezTo>
                <a:cubicBezTo>
                  <a:pt x="65" y="286"/>
                  <a:pt x="65" y="286"/>
                  <a:pt x="65" y="286"/>
                </a:cubicBezTo>
                <a:cubicBezTo>
                  <a:pt x="55" y="307"/>
                  <a:pt x="55" y="307"/>
                  <a:pt x="55" y="307"/>
                </a:cubicBezTo>
                <a:cubicBezTo>
                  <a:pt x="85" y="329"/>
                  <a:pt x="85" y="329"/>
                  <a:pt x="85" y="329"/>
                </a:cubicBezTo>
                <a:cubicBezTo>
                  <a:pt x="102" y="313"/>
                  <a:pt x="102" y="313"/>
                  <a:pt x="102" y="313"/>
                </a:cubicBezTo>
                <a:cubicBezTo>
                  <a:pt x="113" y="297"/>
                  <a:pt x="113" y="297"/>
                  <a:pt x="113" y="297"/>
                </a:cubicBezTo>
                <a:cubicBezTo>
                  <a:pt x="125" y="303"/>
                  <a:pt x="138" y="307"/>
                  <a:pt x="151" y="309"/>
                </a:cubicBezTo>
                <a:cubicBezTo>
                  <a:pt x="151" y="329"/>
                  <a:pt x="151" y="329"/>
                  <a:pt x="151" y="329"/>
                </a:cubicBezTo>
                <a:cubicBezTo>
                  <a:pt x="155" y="352"/>
                  <a:pt x="155" y="352"/>
                  <a:pt x="155" y="352"/>
                </a:cubicBezTo>
                <a:cubicBezTo>
                  <a:pt x="192" y="352"/>
                  <a:pt x="192" y="352"/>
                  <a:pt x="192" y="352"/>
                </a:cubicBezTo>
                <a:cubicBezTo>
                  <a:pt x="196" y="329"/>
                  <a:pt x="196" y="329"/>
                  <a:pt x="196" y="329"/>
                </a:cubicBezTo>
                <a:cubicBezTo>
                  <a:pt x="196" y="309"/>
                  <a:pt x="196" y="309"/>
                  <a:pt x="196" y="309"/>
                </a:cubicBezTo>
                <a:cubicBezTo>
                  <a:pt x="210" y="307"/>
                  <a:pt x="222" y="303"/>
                  <a:pt x="234" y="297"/>
                </a:cubicBezTo>
                <a:cubicBezTo>
                  <a:pt x="245" y="313"/>
                  <a:pt x="245" y="313"/>
                  <a:pt x="245" y="313"/>
                </a:cubicBezTo>
                <a:cubicBezTo>
                  <a:pt x="262" y="329"/>
                  <a:pt x="262" y="329"/>
                  <a:pt x="262" y="329"/>
                </a:cubicBezTo>
                <a:cubicBezTo>
                  <a:pt x="292" y="307"/>
                  <a:pt x="292" y="307"/>
                  <a:pt x="292" y="307"/>
                </a:cubicBezTo>
                <a:cubicBezTo>
                  <a:pt x="282" y="286"/>
                  <a:pt x="282" y="286"/>
                  <a:pt x="282" y="286"/>
                </a:cubicBezTo>
                <a:cubicBezTo>
                  <a:pt x="271" y="271"/>
                  <a:pt x="271" y="271"/>
                  <a:pt x="271" y="271"/>
                </a:cubicBezTo>
                <a:cubicBezTo>
                  <a:pt x="280" y="261"/>
                  <a:pt x="288" y="250"/>
                  <a:pt x="294" y="239"/>
                </a:cubicBezTo>
                <a:cubicBezTo>
                  <a:pt x="312" y="244"/>
                  <a:pt x="312" y="244"/>
                  <a:pt x="312" y="244"/>
                </a:cubicBezTo>
                <a:cubicBezTo>
                  <a:pt x="335" y="248"/>
                  <a:pt x="335" y="248"/>
                  <a:pt x="335" y="248"/>
                </a:cubicBezTo>
                <a:cubicBezTo>
                  <a:pt x="347" y="212"/>
                  <a:pt x="347" y="212"/>
                  <a:pt x="347" y="212"/>
                </a:cubicBezTo>
                <a:cubicBezTo>
                  <a:pt x="326" y="201"/>
                  <a:pt x="326" y="201"/>
                  <a:pt x="326" y="201"/>
                </a:cubicBezTo>
                <a:lnTo>
                  <a:pt x="308" y="195"/>
                </a:lnTo>
                <a:close/>
                <a:moveTo>
                  <a:pt x="174" y="201"/>
                </a:moveTo>
                <a:cubicBezTo>
                  <a:pt x="159" y="201"/>
                  <a:pt x="148" y="190"/>
                  <a:pt x="148" y="176"/>
                </a:cubicBezTo>
                <a:cubicBezTo>
                  <a:pt x="148" y="162"/>
                  <a:pt x="159" y="150"/>
                  <a:pt x="174" y="150"/>
                </a:cubicBezTo>
                <a:cubicBezTo>
                  <a:pt x="188" y="150"/>
                  <a:pt x="199" y="162"/>
                  <a:pt x="199" y="176"/>
                </a:cubicBezTo>
                <a:cubicBezTo>
                  <a:pt x="199" y="190"/>
                  <a:pt x="188" y="201"/>
                  <a:pt x="174" y="201"/>
                </a:cubicBezTo>
                <a:close/>
              </a:path>
            </a:pathLst>
          </a:custGeom>
          <a:gradFill flip="none" rotWithShape="1">
            <a:gsLst>
              <a:gs pos="16000">
                <a:srgbClr val="00B0F0"/>
              </a:gs>
              <a:gs pos="54000">
                <a:srgbClr val="1590FF"/>
              </a:gs>
              <a:gs pos="100000">
                <a:srgbClr val="0070D6"/>
              </a:gs>
            </a:gsLst>
            <a:path path="circle">
              <a:fillToRect t="100000" r="100000"/>
            </a:path>
            <a:tileRect l="-100000" b="-100000"/>
          </a:gradFill>
          <a:ln w="38100">
            <a:noFill/>
          </a:ln>
          <a:effectLst/>
          <a:ex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endParaRPr lang="zh-CN" altLang="en-US" sz="1350">
              <a:solidFill>
                <a:schemeClr val="bg1"/>
              </a:solidFill>
              <a:latin typeface="微软雅黑" pitchFamily="34" charset="-122"/>
              <a:ea typeface="微软雅黑" pitchFamily="34" charset="-122"/>
            </a:endParaRPr>
          </a:p>
        </p:txBody>
      </p:sp>
      <p:sp>
        <p:nvSpPr>
          <p:cNvPr id="6" name="Freeform 6"/>
          <p:cNvSpPr>
            <a:spLocks noEditPoints="1"/>
          </p:cNvSpPr>
          <p:nvPr/>
        </p:nvSpPr>
        <p:spPr bwMode="auto">
          <a:xfrm>
            <a:off x="5552066" y="2089427"/>
            <a:ext cx="1517951" cy="1517218"/>
          </a:xfrm>
          <a:custGeom>
            <a:avLst/>
            <a:gdLst>
              <a:gd name="T0" fmla="*/ 421 w 421"/>
              <a:gd name="T1" fmla="*/ 229 h 421"/>
              <a:gd name="T2" fmla="*/ 398 w 421"/>
              <a:gd name="T3" fmla="*/ 188 h 421"/>
              <a:gd name="T4" fmla="*/ 367 w 421"/>
              <a:gd name="T5" fmla="*/ 146 h 421"/>
              <a:gd name="T6" fmla="*/ 402 w 421"/>
              <a:gd name="T7" fmla="*/ 122 h 421"/>
              <a:gd name="T8" fmla="*/ 361 w 421"/>
              <a:gd name="T9" fmla="*/ 97 h 421"/>
              <a:gd name="T10" fmla="*/ 314 w 421"/>
              <a:gd name="T11" fmla="*/ 77 h 421"/>
              <a:gd name="T12" fmla="*/ 332 w 421"/>
              <a:gd name="T13" fmla="*/ 38 h 421"/>
              <a:gd name="T14" fmla="*/ 285 w 421"/>
              <a:gd name="T15" fmla="*/ 37 h 421"/>
              <a:gd name="T16" fmla="*/ 233 w 421"/>
              <a:gd name="T17" fmla="*/ 43 h 421"/>
              <a:gd name="T18" fmla="*/ 229 w 421"/>
              <a:gd name="T19" fmla="*/ 0 h 421"/>
              <a:gd name="T20" fmla="*/ 188 w 421"/>
              <a:gd name="T21" fmla="*/ 23 h 421"/>
              <a:gd name="T22" fmla="*/ 146 w 421"/>
              <a:gd name="T23" fmla="*/ 54 h 421"/>
              <a:gd name="T24" fmla="*/ 122 w 421"/>
              <a:gd name="T25" fmla="*/ 19 h 421"/>
              <a:gd name="T26" fmla="*/ 98 w 421"/>
              <a:gd name="T27" fmla="*/ 60 h 421"/>
              <a:gd name="T28" fmla="*/ 77 w 421"/>
              <a:gd name="T29" fmla="*/ 107 h 421"/>
              <a:gd name="T30" fmla="*/ 38 w 421"/>
              <a:gd name="T31" fmla="*/ 89 h 421"/>
              <a:gd name="T32" fmla="*/ 37 w 421"/>
              <a:gd name="T33" fmla="*/ 136 h 421"/>
              <a:gd name="T34" fmla="*/ 43 w 421"/>
              <a:gd name="T35" fmla="*/ 188 h 421"/>
              <a:gd name="T36" fmla="*/ 0 w 421"/>
              <a:gd name="T37" fmla="*/ 192 h 421"/>
              <a:gd name="T38" fmla="*/ 24 w 421"/>
              <a:gd name="T39" fmla="*/ 233 h 421"/>
              <a:gd name="T40" fmla="*/ 54 w 421"/>
              <a:gd name="T41" fmla="*/ 274 h 421"/>
              <a:gd name="T42" fmla="*/ 19 w 421"/>
              <a:gd name="T43" fmla="*/ 299 h 421"/>
              <a:gd name="T44" fmla="*/ 60 w 421"/>
              <a:gd name="T45" fmla="*/ 323 h 421"/>
              <a:gd name="T46" fmla="*/ 107 w 421"/>
              <a:gd name="T47" fmla="*/ 344 h 421"/>
              <a:gd name="T48" fmla="*/ 89 w 421"/>
              <a:gd name="T49" fmla="*/ 383 h 421"/>
              <a:gd name="T50" fmla="*/ 137 w 421"/>
              <a:gd name="T51" fmla="*/ 384 h 421"/>
              <a:gd name="T52" fmla="*/ 188 w 421"/>
              <a:gd name="T53" fmla="*/ 378 h 421"/>
              <a:gd name="T54" fmla="*/ 192 w 421"/>
              <a:gd name="T55" fmla="*/ 421 h 421"/>
              <a:gd name="T56" fmla="*/ 233 w 421"/>
              <a:gd name="T57" fmla="*/ 397 h 421"/>
              <a:gd name="T58" fmla="*/ 275 w 421"/>
              <a:gd name="T59" fmla="*/ 367 h 421"/>
              <a:gd name="T60" fmla="*/ 299 w 421"/>
              <a:gd name="T61" fmla="*/ 402 h 421"/>
              <a:gd name="T62" fmla="*/ 324 w 421"/>
              <a:gd name="T63" fmla="*/ 361 h 421"/>
              <a:gd name="T64" fmla="*/ 344 w 421"/>
              <a:gd name="T65" fmla="*/ 314 h 421"/>
              <a:gd name="T66" fmla="*/ 383 w 421"/>
              <a:gd name="T67" fmla="*/ 332 h 421"/>
              <a:gd name="T68" fmla="*/ 384 w 421"/>
              <a:gd name="T69" fmla="*/ 284 h 421"/>
              <a:gd name="T70" fmla="*/ 378 w 421"/>
              <a:gd name="T71" fmla="*/ 233 h 421"/>
              <a:gd name="T72" fmla="*/ 211 w 421"/>
              <a:gd name="T73" fmla="*/ 236 h 421"/>
              <a:gd name="T74" fmla="*/ 211 w 421"/>
              <a:gd name="T75" fmla="*/ 185 h 421"/>
              <a:gd name="T76" fmla="*/ 211 w 421"/>
              <a:gd name="T77" fmla="*/ 236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21" h="421">
                <a:moveTo>
                  <a:pt x="398" y="233"/>
                </a:moveTo>
                <a:cubicBezTo>
                  <a:pt x="421" y="229"/>
                  <a:pt x="421" y="229"/>
                  <a:pt x="421" y="229"/>
                </a:cubicBezTo>
                <a:cubicBezTo>
                  <a:pt x="421" y="192"/>
                  <a:pt x="421" y="192"/>
                  <a:pt x="421" y="192"/>
                </a:cubicBezTo>
                <a:cubicBezTo>
                  <a:pt x="398" y="188"/>
                  <a:pt x="398" y="188"/>
                  <a:pt x="398" y="188"/>
                </a:cubicBezTo>
                <a:cubicBezTo>
                  <a:pt x="378" y="188"/>
                  <a:pt x="378" y="188"/>
                  <a:pt x="378" y="188"/>
                </a:cubicBezTo>
                <a:cubicBezTo>
                  <a:pt x="376" y="173"/>
                  <a:pt x="372" y="159"/>
                  <a:pt x="367" y="146"/>
                </a:cubicBezTo>
                <a:cubicBezTo>
                  <a:pt x="384" y="136"/>
                  <a:pt x="384" y="136"/>
                  <a:pt x="384" y="136"/>
                </a:cubicBezTo>
                <a:cubicBezTo>
                  <a:pt x="402" y="122"/>
                  <a:pt x="402" y="122"/>
                  <a:pt x="402" y="122"/>
                </a:cubicBezTo>
                <a:cubicBezTo>
                  <a:pt x="383" y="89"/>
                  <a:pt x="383" y="89"/>
                  <a:pt x="383" y="89"/>
                </a:cubicBezTo>
                <a:cubicBezTo>
                  <a:pt x="361" y="97"/>
                  <a:pt x="361" y="97"/>
                  <a:pt x="361" y="97"/>
                </a:cubicBezTo>
                <a:cubicBezTo>
                  <a:pt x="344" y="107"/>
                  <a:pt x="344" y="107"/>
                  <a:pt x="344" y="107"/>
                </a:cubicBezTo>
                <a:cubicBezTo>
                  <a:pt x="336" y="96"/>
                  <a:pt x="325" y="85"/>
                  <a:pt x="314" y="77"/>
                </a:cubicBezTo>
                <a:cubicBezTo>
                  <a:pt x="324" y="60"/>
                  <a:pt x="324" y="60"/>
                  <a:pt x="324" y="60"/>
                </a:cubicBezTo>
                <a:cubicBezTo>
                  <a:pt x="332" y="38"/>
                  <a:pt x="332" y="38"/>
                  <a:pt x="332" y="38"/>
                </a:cubicBezTo>
                <a:cubicBezTo>
                  <a:pt x="299" y="19"/>
                  <a:pt x="299" y="19"/>
                  <a:pt x="299" y="19"/>
                </a:cubicBezTo>
                <a:cubicBezTo>
                  <a:pt x="285" y="37"/>
                  <a:pt x="285" y="37"/>
                  <a:pt x="285" y="37"/>
                </a:cubicBezTo>
                <a:cubicBezTo>
                  <a:pt x="275" y="54"/>
                  <a:pt x="275" y="54"/>
                  <a:pt x="275" y="54"/>
                </a:cubicBezTo>
                <a:cubicBezTo>
                  <a:pt x="262" y="49"/>
                  <a:pt x="248" y="45"/>
                  <a:pt x="233" y="43"/>
                </a:cubicBezTo>
                <a:cubicBezTo>
                  <a:pt x="233" y="23"/>
                  <a:pt x="233" y="23"/>
                  <a:pt x="233" y="23"/>
                </a:cubicBezTo>
                <a:cubicBezTo>
                  <a:pt x="229" y="0"/>
                  <a:pt x="229" y="0"/>
                  <a:pt x="229" y="0"/>
                </a:cubicBezTo>
                <a:cubicBezTo>
                  <a:pt x="192" y="0"/>
                  <a:pt x="192" y="0"/>
                  <a:pt x="192" y="0"/>
                </a:cubicBezTo>
                <a:cubicBezTo>
                  <a:pt x="188" y="23"/>
                  <a:pt x="188" y="23"/>
                  <a:pt x="188" y="23"/>
                </a:cubicBezTo>
                <a:cubicBezTo>
                  <a:pt x="188" y="43"/>
                  <a:pt x="188" y="43"/>
                  <a:pt x="188" y="43"/>
                </a:cubicBezTo>
                <a:cubicBezTo>
                  <a:pt x="173" y="45"/>
                  <a:pt x="160" y="49"/>
                  <a:pt x="146" y="54"/>
                </a:cubicBezTo>
                <a:cubicBezTo>
                  <a:pt x="137" y="37"/>
                  <a:pt x="137" y="37"/>
                  <a:pt x="137" y="37"/>
                </a:cubicBezTo>
                <a:cubicBezTo>
                  <a:pt x="122" y="19"/>
                  <a:pt x="122" y="19"/>
                  <a:pt x="122" y="19"/>
                </a:cubicBezTo>
                <a:cubicBezTo>
                  <a:pt x="89" y="38"/>
                  <a:pt x="89" y="38"/>
                  <a:pt x="89" y="38"/>
                </a:cubicBezTo>
                <a:cubicBezTo>
                  <a:pt x="98" y="60"/>
                  <a:pt x="98" y="60"/>
                  <a:pt x="98" y="60"/>
                </a:cubicBezTo>
                <a:cubicBezTo>
                  <a:pt x="107" y="77"/>
                  <a:pt x="107" y="77"/>
                  <a:pt x="107" y="77"/>
                </a:cubicBezTo>
                <a:cubicBezTo>
                  <a:pt x="96" y="85"/>
                  <a:pt x="86" y="96"/>
                  <a:pt x="77" y="107"/>
                </a:cubicBezTo>
                <a:cubicBezTo>
                  <a:pt x="60" y="97"/>
                  <a:pt x="60" y="97"/>
                  <a:pt x="60" y="97"/>
                </a:cubicBezTo>
                <a:cubicBezTo>
                  <a:pt x="38" y="89"/>
                  <a:pt x="38" y="89"/>
                  <a:pt x="38" y="89"/>
                </a:cubicBezTo>
                <a:cubicBezTo>
                  <a:pt x="19" y="122"/>
                  <a:pt x="19" y="122"/>
                  <a:pt x="19" y="122"/>
                </a:cubicBezTo>
                <a:cubicBezTo>
                  <a:pt x="37" y="136"/>
                  <a:pt x="37" y="136"/>
                  <a:pt x="37" y="136"/>
                </a:cubicBezTo>
                <a:cubicBezTo>
                  <a:pt x="54" y="146"/>
                  <a:pt x="54" y="146"/>
                  <a:pt x="54" y="146"/>
                </a:cubicBezTo>
                <a:cubicBezTo>
                  <a:pt x="49" y="159"/>
                  <a:pt x="45" y="173"/>
                  <a:pt x="43" y="188"/>
                </a:cubicBezTo>
                <a:cubicBezTo>
                  <a:pt x="24" y="188"/>
                  <a:pt x="24" y="188"/>
                  <a:pt x="24" y="188"/>
                </a:cubicBezTo>
                <a:cubicBezTo>
                  <a:pt x="0" y="192"/>
                  <a:pt x="0" y="192"/>
                  <a:pt x="0" y="192"/>
                </a:cubicBezTo>
                <a:cubicBezTo>
                  <a:pt x="0" y="229"/>
                  <a:pt x="0" y="229"/>
                  <a:pt x="0" y="229"/>
                </a:cubicBezTo>
                <a:cubicBezTo>
                  <a:pt x="24" y="233"/>
                  <a:pt x="24" y="233"/>
                  <a:pt x="24" y="233"/>
                </a:cubicBezTo>
                <a:cubicBezTo>
                  <a:pt x="43" y="233"/>
                  <a:pt x="43" y="233"/>
                  <a:pt x="43" y="233"/>
                </a:cubicBezTo>
                <a:cubicBezTo>
                  <a:pt x="45" y="247"/>
                  <a:pt x="49" y="261"/>
                  <a:pt x="54" y="274"/>
                </a:cubicBezTo>
                <a:cubicBezTo>
                  <a:pt x="37" y="284"/>
                  <a:pt x="37" y="284"/>
                  <a:pt x="37" y="284"/>
                </a:cubicBezTo>
                <a:cubicBezTo>
                  <a:pt x="19" y="299"/>
                  <a:pt x="19" y="299"/>
                  <a:pt x="19" y="299"/>
                </a:cubicBezTo>
                <a:cubicBezTo>
                  <a:pt x="38" y="332"/>
                  <a:pt x="38" y="332"/>
                  <a:pt x="38" y="332"/>
                </a:cubicBezTo>
                <a:cubicBezTo>
                  <a:pt x="60" y="323"/>
                  <a:pt x="60" y="323"/>
                  <a:pt x="60" y="323"/>
                </a:cubicBezTo>
                <a:cubicBezTo>
                  <a:pt x="77" y="314"/>
                  <a:pt x="77" y="314"/>
                  <a:pt x="77" y="314"/>
                </a:cubicBezTo>
                <a:cubicBezTo>
                  <a:pt x="86" y="325"/>
                  <a:pt x="96" y="335"/>
                  <a:pt x="107" y="344"/>
                </a:cubicBezTo>
                <a:cubicBezTo>
                  <a:pt x="98" y="361"/>
                  <a:pt x="98" y="361"/>
                  <a:pt x="98" y="361"/>
                </a:cubicBezTo>
                <a:cubicBezTo>
                  <a:pt x="89" y="383"/>
                  <a:pt x="89" y="383"/>
                  <a:pt x="89" y="383"/>
                </a:cubicBezTo>
                <a:cubicBezTo>
                  <a:pt x="122" y="402"/>
                  <a:pt x="122" y="402"/>
                  <a:pt x="122" y="402"/>
                </a:cubicBezTo>
                <a:cubicBezTo>
                  <a:pt x="137" y="384"/>
                  <a:pt x="137" y="384"/>
                  <a:pt x="137" y="384"/>
                </a:cubicBezTo>
                <a:cubicBezTo>
                  <a:pt x="146" y="367"/>
                  <a:pt x="146" y="367"/>
                  <a:pt x="146" y="367"/>
                </a:cubicBezTo>
                <a:cubicBezTo>
                  <a:pt x="160" y="372"/>
                  <a:pt x="173" y="376"/>
                  <a:pt x="188" y="378"/>
                </a:cubicBezTo>
                <a:cubicBezTo>
                  <a:pt x="188" y="397"/>
                  <a:pt x="188" y="397"/>
                  <a:pt x="188" y="397"/>
                </a:cubicBezTo>
                <a:cubicBezTo>
                  <a:pt x="192" y="421"/>
                  <a:pt x="192" y="421"/>
                  <a:pt x="192" y="421"/>
                </a:cubicBezTo>
                <a:cubicBezTo>
                  <a:pt x="229" y="421"/>
                  <a:pt x="229" y="421"/>
                  <a:pt x="229" y="421"/>
                </a:cubicBezTo>
                <a:cubicBezTo>
                  <a:pt x="233" y="397"/>
                  <a:pt x="233" y="397"/>
                  <a:pt x="233" y="397"/>
                </a:cubicBezTo>
                <a:cubicBezTo>
                  <a:pt x="233" y="378"/>
                  <a:pt x="233" y="378"/>
                  <a:pt x="233" y="378"/>
                </a:cubicBezTo>
                <a:cubicBezTo>
                  <a:pt x="248" y="376"/>
                  <a:pt x="262" y="372"/>
                  <a:pt x="275" y="367"/>
                </a:cubicBezTo>
                <a:cubicBezTo>
                  <a:pt x="285" y="384"/>
                  <a:pt x="285" y="384"/>
                  <a:pt x="285" y="384"/>
                </a:cubicBezTo>
                <a:cubicBezTo>
                  <a:pt x="299" y="402"/>
                  <a:pt x="299" y="402"/>
                  <a:pt x="299" y="402"/>
                </a:cubicBezTo>
                <a:cubicBezTo>
                  <a:pt x="332" y="383"/>
                  <a:pt x="332" y="383"/>
                  <a:pt x="332" y="383"/>
                </a:cubicBezTo>
                <a:cubicBezTo>
                  <a:pt x="324" y="361"/>
                  <a:pt x="324" y="361"/>
                  <a:pt x="324" y="361"/>
                </a:cubicBezTo>
                <a:cubicBezTo>
                  <a:pt x="314" y="344"/>
                  <a:pt x="314" y="344"/>
                  <a:pt x="314" y="344"/>
                </a:cubicBezTo>
                <a:cubicBezTo>
                  <a:pt x="325" y="335"/>
                  <a:pt x="336" y="325"/>
                  <a:pt x="344" y="314"/>
                </a:cubicBezTo>
                <a:cubicBezTo>
                  <a:pt x="361" y="323"/>
                  <a:pt x="361" y="323"/>
                  <a:pt x="361" y="323"/>
                </a:cubicBezTo>
                <a:cubicBezTo>
                  <a:pt x="383" y="332"/>
                  <a:pt x="383" y="332"/>
                  <a:pt x="383" y="332"/>
                </a:cubicBezTo>
                <a:cubicBezTo>
                  <a:pt x="402" y="299"/>
                  <a:pt x="402" y="299"/>
                  <a:pt x="402" y="299"/>
                </a:cubicBezTo>
                <a:cubicBezTo>
                  <a:pt x="384" y="284"/>
                  <a:pt x="384" y="284"/>
                  <a:pt x="384" y="284"/>
                </a:cubicBezTo>
                <a:cubicBezTo>
                  <a:pt x="367" y="274"/>
                  <a:pt x="367" y="274"/>
                  <a:pt x="367" y="274"/>
                </a:cubicBezTo>
                <a:cubicBezTo>
                  <a:pt x="372" y="261"/>
                  <a:pt x="376" y="247"/>
                  <a:pt x="378" y="233"/>
                </a:cubicBezTo>
                <a:lnTo>
                  <a:pt x="398" y="233"/>
                </a:lnTo>
                <a:close/>
                <a:moveTo>
                  <a:pt x="211" y="236"/>
                </a:moveTo>
                <a:cubicBezTo>
                  <a:pt x="197" y="236"/>
                  <a:pt x="185" y="224"/>
                  <a:pt x="185" y="210"/>
                </a:cubicBezTo>
                <a:cubicBezTo>
                  <a:pt x="185" y="196"/>
                  <a:pt x="197" y="185"/>
                  <a:pt x="211" y="185"/>
                </a:cubicBezTo>
                <a:cubicBezTo>
                  <a:pt x="225" y="185"/>
                  <a:pt x="236" y="196"/>
                  <a:pt x="236" y="210"/>
                </a:cubicBezTo>
                <a:cubicBezTo>
                  <a:pt x="236" y="224"/>
                  <a:pt x="225" y="236"/>
                  <a:pt x="211" y="236"/>
                </a:cubicBezTo>
                <a:close/>
              </a:path>
            </a:pathLst>
          </a:custGeom>
          <a:gradFill flip="none" rotWithShape="1">
            <a:gsLst>
              <a:gs pos="16000">
                <a:srgbClr val="00B0F0"/>
              </a:gs>
              <a:gs pos="54000">
                <a:srgbClr val="1590FF"/>
              </a:gs>
              <a:gs pos="100000">
                <a:srgbClr val="0070D6"/>
              </a:gs>
            </a:gsLst>
            <a:path path="circle">
              <a:fillToRect t="100000" r="100000"/>
            </a:path>
            <a:tileRect l="-100000" b="-100000"/>
          </a:gradFill>
          <a:ln w="38100">
            <a:noFill/>
          </a:ln>
          <a:effectLst/>
          <a:ex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endParaRPr lang="zh-CN" altLang="en-US" sz="1350">
              <a:solidFill>
                <a:schemeClr val="bg1"/>
              </a:solidFill>
              <a:latin typeface="微软雅黑" pitchFamily="34" charset="-122"/>
              <a:ea typeface="微软雅黑" pitchFamily="34" charset="-122"/>
            </a:endParaRPr>
          </a:p>
        </p:txBody>
      </p:sp>
      <p:sp>
        <p:nvSpPr>
          <p:cNvPr id="7" name="TextBox 6"/>
          <p:cNvSpPr txBox="1"/>
          <p:nvPr/>
        </p:nvSpPr>
        <p:spPr>
          <a:xfrm>
            <a:off x="558220" y="2492297"/>
            <a:ext cx="1145057" cy="323493"/>
          </a:xfrm>
          <a:prstGeom prst="rect">
            <a:avLst/>
          </a:prstGeom>
          <a:noFill/>
        </p:spPr>
        <p:txBody>
          <a:bodyPr wrap="square" lIns="68904" tIns="34452" rIns="68904" bIns="34452" rtlCol="0" anchor="ctr">
            <a:spAutoFit/>
          </a:bodyPr>
          <a:lstStyle/>
          <a:p>
            <a:pPr lvl="0"/>
            <a:r>
              <a:rPr lang="zh-CN" altLang="en-US" sz="825" dirty="0">
                <a:solidFill>
                  <a:schemeClr val="tx1">
                    <a:lumMod val="75000"/>
                    <a:lumOff val="25000"/>
                  </a:schemeClr>
                </a:solidFill>
                <a:latin typeface="微软雅黑" pitchFamily="34" charset="-122"/>
                <a:ea typeface="微软雅黑" pitchFamily="34" charset="-122"/>
                <a:cs typeface="华文黑体" pitchFamily="2" charset="-122"/>
              </a:rPr>
              <a:t>单击添加文本单击添加文本单击添加文本</a:t>
            </a:r>
          </a:p>
        </p:txBody>
      </p:sp>
      <p:sp>
        <p:nvSpPr>
          <p:cNvPr id="8" name="矩形 7"/>
          <p:cNvSpPr/>
          <p:nvPr/>
        </p:nvSpPr>
        <p:spPr>
          <a:xfrm>
            <a:off x="2086002" y="951571"/>
            <a:ext cx="1204778" cy="254243"/>
          </a:xfrm>
          <a:prstGeom prst="rect">
            <a:avLst/>
          </a:prstGeom>
        </p:spPr>
        <p:txBody>
          <a:bodyPr wrap="square" lIns="68904" tIns="34452" rIns="68904" bIns="34452">
            <a:spAutoFit/>
          </a:bodyPr>
          <a:lstStyle/>
          <a:p>
            <a:pPr algn="ctr"/>
            <a:r>
              <a:rPr lang="zh-CN" altLang="en-US" sz="1200" dirty="0">
                <a:solidFill>
                  <a:schemeClr val="tx1">
                    <a:lumMod val="75000"/>
                    <a:lumOff val="25000"/>
                  </a:schemeClr>
                </a:solidFill>
                <a:latin typeface="微软雅黑" pitchFamily="34" charset="-122"/>
                <a:ea typeface="微软雅黑" pitchFamily="34" charset="-122"/>
                <a:cs typeface="华文黑体" pitchFamily="2" charset="-122"/>
              </a:rPr>
              <a:t>添加标题</a:t>
            </a:r>
            <a:endParaRPr lang="en-US" altLang="zh-CN" sz="1200" dirty="0">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9" name="TextBox 8"/>
          <p:cNvSpPr txBox="1"/>
          <p:nvPr/>
        </p:nvSpPr>
        <p:spPr>
          <a:xfrm>
            <a:off x="1189115" y="3155923"/>
            <a:ext cx="1258225" cy="450450"/>
          </a:xfrm>
          <a:prstGeom prst="rect">
            <a:avLst/>
          </a:prstGeom>
          <a:noFill/>
        </p:spPr>
        <p:txBody>
          <a:bodyPr wrap="square" lIns="68904" tIns="34452" rIns="68904" bIns="34452" rtlCol="0" anchor="ctr">
            <a:spAutoFit/>
          </a:bodyPr>
          <a:lstStyle/>
          <a:p>
            <a:r>
              <a:rPr lang="zh-CN" altLang="en-US" sz="825" dirty="0">
                <a:solidFill>
                  <a:schemeClr val="tx1">
                    <a:lumMod val="75000"/>
                    <a:lumOff val="25000"/>
                  </a:schemeClr>
                </a:solidFill>
                <a:latin typeface="微软雅黑" pitchFamily="34" charset="-122"/>
                <a:ea typeface="微软雅黑" pitchFamily="34" charset="-122"/>
                <a:cs typeface="华文黑体" pitchFamily="2" charset="-122"/>
              </a:rPr>
              <a:t>单击添加文本单击添加文本单击添加文本单击添加文本</a:t>
            </a:r>
          </a:p>
        </p:txBody>
      </p:sp>
      <p:sp>
        <p:nvSpPr>
          <p:cNvPr id="10" name="矩形 9"/>
          <p:cNvSpPr/>
          <p:nvPr/>
        </p:nvSpPr>
        <p:spPr>
          <a:xfrm>
            <a:off x="3200581" y="4160967"/>
            <a:ext cx="1204778" cy="254243"/>
          </a:xfrm>
          <a:prstGeom prst="rect">
            <a:avLst/>
          </a:prstGeom>
        </p:spPr>
        <p:txBody>
          <a:bodyPr wrap="square" lIns="68904" tIns="34452" rIns="68904" bIns="34452">
            <a:spAutoFit/>
          </a:bodyPr>
          <a:lstStyle/>
          <a:p>
            <a:pPr algn="ctr"/>
            <a:r>
              <a:rPr lang="zh-CN" altLang="en-US" sz="1200" dirty="0">
                <a:solidFill>
                  <a:schemeClr val="tx1">
                    <a:lumMod val="75000"/>
                    <a:lumOff val="25000"/>
                  </a:schemeClr>
                </a:solidFill>
                <a:latin typeface="微软雅黑" pitchFamily="34" charset="-122"/>
                <a:ea typeface="微软雅黑" pitchFamily="34" charset="-122"/>
                <a:cs typeface="华文黑体" pitchFamily="2" charset="-122"/>
              </a:rPr>
              <a:t>添加标题</a:t>
            </a:r>
            <a:endParaRPr lang="en-US" altLang="zh-CN" sz="1200" dirty="0">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11" name="TextBox 10"/>
          <p:cNvSpPr txBox="1"/>
          <p:nvPr/>
        </p:nvSpPr>
        <p:spPr>
          <a:xfrm>
            <a:off x="6102679" y="1496291"/>
            <a:ext cx="1331639" cy="323493"/>
          </a:xfrm>
          <a:prstGeom prst="rect">
            <a:avLst/>
          </a:prstGeom>
          <a:noFill/>
        </p:spPr>
        <p:txBody>
          <a:bodyPr wrap="square" lIns="68904" tIns="34452" rIns="68904" bIns="34452" rtlCol="0" anchor="ctr">
            <a:spAutoFit/>
          </a:bodyPr>
          <a:lstStyle/>
          <a:p>
            <a:pPr lvl="0"/>
            <a:r>
              <a:rPr lang="zh-CN" altLang="en-US" sz="825" dirty="0">
                <a:solidFill>
                  <a:schemeClr val="tx1">
                    <a:lumMod val="75000"/>
                    <a:lumOff val="25000"/>
                  </a:schemeClr>
                </a:solidFill>
                <a:latin typeface="微软雅黑" pitchFamily="34" charset="-122"/>
                <a:ea typeface="微软雅黑" pitchFamily="34" charset="-122"/>
                <a:cs typeface="华文黑体" pitchFamily="2" charset="-122"/>
              </a:rPr>
              <a:t>单击添加文本单击添加文本单击添加文本</a:t>
            </a:r>
          </a:p>
        </p:txBody>
      </p:sp>
      <p:sp>
        <p:nvSpPr>
          <p:cNvPr id="12" name="矩形 11"/>
          <p:cNvSpPr/>
          <p:nvPr/>
        </p:nvSpPr>
        <p:spPr>
          <a:xfrm>
            <a:off x="4498848" y="1499008"/>
            <a:ext cx="1204778" cy="254243"/>
          </a:xfrm>
          <a:prstGeom prst="rect">
            <a:avLst/>
          </a:prstGeom>
        </p:spPr>
        <p:txBody>
          <a:bodyPr wrap="square" lIns="68904" tIns="34452" rIns="68904" bIns="34452">
            <a:spAutoFit/>
          </a:bodyPr>
          <a:lstStyle/>
          <a:p>
            <a:pPr algn="ctr"/>
            <a:r>
              <a:rPr lang="zh-CN" altLang="en-US" sz="1200" dirty="0">
                <a:solidFill>
                  <a:schemeClr val="tx1">
                    <a:lumMod val="75000"/>
                    <a:lumOff val="25000"/>
                  </a:schemeClr>
                </a:solidFill>
                <a:latin typeface="微软雅黑" pitchFamily="34" charset="-122"/>
                <a:ea typeface="微软雅黑" pitchFamily="34" charset="-122"/>
                <a:cs typeface="华文黑体" pitchFamily="2" charset="-122"/>
              </a:rPr>
              <a:t>添加标题</a:t>
            </a:r>
            <a:endParaRPr lang="en-US" altLang="zh-CN" sz="1200" dirty="0">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13" name="TextBox 12"/>
          <p:cNvSpPr txBox="1"/>
          <p:nvPr/>
        </p:nvSpPr>
        <p:spPr>
          <a:xfrm>
            <a:off x="7164289" y="3184792"/>
            <a:ext cx="1242138" cy="323493"/>
          </a:xfrm>
          <a:prstGeom prst="rect">
            <a:avLst/>
          </a:prstGeom>
          <a:noFill/>
        </p:spPr>
        <p:txBody>
          <a:bodyPr wrap="square" lIns="68904" tIns="34452" rIns="68904" bIns="34452" rtlCol="0" anchor="ctr">
            <a:spAutoFit/>
          </a:bodyPr>
          <a:lstStyle/>
          <a:p>
            <a:pPr lvl="0"/>
            <a:r>
              <a:rPr lang="zh-CN" altLang="en-US" sz="825" dirty="0">
                <a:solidFill>
                  <a:schemeClr val="tx1">
                    <a:lumMod val="75000"/>
                    <a:lumOff val="25000"/>
                  </a:schemeClr>
                </a:solidFill>
                <a:latin typeface="微软雅黑" pitchFamily="34" charset="-122"/>
                <a:ea typeface="微软雅黑" pitchFamily="34" charset="-122"/>
                <a:cs typeface="华文黑体" pitchFamily="2" charset="-122"/>
              </a:rPr>
              <a:t>单击添加文本单击添加文本单击添加文本</a:t>
            </a:r>
          </a:p>
        </p:txBody>
      </p:sp>
      <p:sp>
        <p:nvSpPr>
          <p:cNvPr id="14" name="矩形 13"/>
          <p:cNvSpPr/>
          <p:nvPr/>
        </p:nvSpPr>
        <p:spPr>
          <a:xfrm>
            <a:off x="5708656" y="3663920"/>
            <a:ext cx="1204778" cy="254243"/>
          </a:xfrm>
          <a:prstGeom prst="rect">
            <a:avLst/>
          </a:prstGeom>
        </p:spPr>
        <p:txBody>
          <a:bodyPr wrap="square" lIns="68904" tIns="34452" rIns="68904" bIns="34452">
            <a:spAutoFit/>
          </a:bodyPr>
          <a:lstStyle/>
          <a:p>
            <a:pPr algn="ctr"/>
            <a:r>
              <a:rPr lang="zh-CN" altLang="en-US" sz="1200" dirty="0">
                <a:solidFill>
                  <a:schemeClr val="tx1">
                    <a:lumMod val="75000"/>
                    <a:lumOff val="25000"/>
                  </a:schemeClr>
                </a:solidFill>
                <a:latin typeface="微软雅黑" pitchFamily="34" charset="-122"/>
                <a:ea typeface="微软雅黑" pitchFamily="34" charset="-122"/>
                <a:cs typeface="华文黑体" pitchFamily="2" charset="-122"/>
              </a:rPr>
              <a:t>添加标题</a:t>
            </a:r>
            <a:endParaRPr lang="en-US" altLang="zh-CN" sz="1200" dirty="0">
              <a:solidFill>
                <a:schemeClr val="tx1">
                  <a:lumMod val="75000"/>
                  <a:lumOff val="25000"/>
                </a:schemeClr>
              </a:solidFill>
              <a:latin typeface="微软雅黑" pitchFamily="34" charset="-122"/>
              <a:ea typeface="微软雅黑" pitchFamily="34" charset="-122"/>
              <a:cs typeface="华文黑体" pitchFamily="2" charset="-122"/>
            </a:endParaRPr>
          </a:p>
        </p:txBody>
      </p:sp>
      <p:cxnSp>
        <p:nvCxnSpPr>
          <p:cNvPr id="15" name="肘形连接符 14"/>
          <p:cNvCxnSpPr/>
          <p:nvPr/>
        </p:nvCxnSpPr>
        <p:spPr>
          <a:xfrm rot="10800000" flipV="1">
            <a:off x="575556" y="2301654"/>
            <a:ext cx="1353864" cy="546382"/>
          </a:xfrm>
          <a:prstGeom prst="bentConnector3">
            <a:avLst>
              <a:gd name="adj1" fmla="val 18594"/>
            </a:avLst>
          </a:prstGeom>
          <a:ln>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6" name="肘形连接符 15"/>
          <p:cNvCxnSpPr/>
          <p:nvPr/>
        </p:nvCxnSpPr>
        <p:spPr>
          <a:xfrm rot="10800000">
            <a:off x="1252488" y="3093496"/>
            <a:ext cx="1597761" cy="377792"/>
          </a:xfrm>
          <a:prstGeom prst="bentConnector3">
            <a:avLst>
              <a:gd name="adj1" fmla="val 27680"/>
            </a:avLst>
          </a:prstGeom>
          <a:ln>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7" name="肘形连接符 16"/>
          <p:cNvCxnSpPr/>
          <p:nvPr/>
        </p:nvCxnSpPr>
        <p:spPr>
          <a:xfrm rot="10800000" flipV="1">
            <a:off x="6905133" y="3125837"/>
            <a:ext cx="1447287" cy="370905"/>
          </a:xfrm>
          <a:prstGeom prst="bentConnector3">
            <a:avLst>
              <a:gd name="adj1" fmla="val 84117"/>
            </a:avLst>
          </a:prstGeom>
          <a:ln>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8" name="肘形连接符 17"/>
          <p:cNvCxnSpPr/>
          <p:nvPr/>
        </p:nvCxnSpPr>
        <p:spPr>
          <a:xfrm rot="10800000" flipV="1">
            <a:off x="5703627" y="1449139"/>
            <a:ext cx="1676685" cy="521726"/>
          </a:xfrm>
          <a:prstGeom prst="bentConnector3">
            <a:avLst>
              <a:gd name="adj1" fmla="val 80677"/>
            </a:avLst>
          </a:prstGeom>
          <a:ln>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14089018"/>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8" presetClass="emph" presetSubtype="0" repeatCount="indefinite" fill="hold" grpId="1" nodeType="withEffect">
                                  <p:stCondLst>
                                    <p:cond delay="0"/>
                                  </p:stCondLst>
                                  <p:childTnLst>
                                    <p:animRot by="-86400000">
                                      <p:cBhvr>
                                        <p:cTn id="9" dur="8000" fill="hold"/>
                                        <p:tgtEl>
                                          <p:spTgt spid="3"/>
                                        </p:tgtEl>
                                        <p:attrNameLst>
                                          <p:attrName>r</p:attrName>
                                        </p:attrNameLst>
                                      </p:cBhvr>
                                    </p:animRot>
                                  </p:childTnLst>
                                </p:cTn>
                              </p:par>
                              <p:par>
                                <p:cTn id="10" presetID="22" presetClass="entr" presetSubtype="2" fill="hold" nodeType="with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wipe(right)">
                                      <p:cBhvr>
                                        <p:cTn id="12" dur="500"/>
                                        <p:tgtEl>
                                          <p:spTgt spid="15"/>
                                        </p:tgtEl>
                                      </p:cBhvr>
                                    </p:animEffect>
                                  </p:childTnLst>
                                </p:cTn>
                              </p:par>
                              <p:par>
                                <p:cTn id="13" presetID="53" presetClass="entr" presetSubtype="16"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p:cTn id="15" dur="500" fill="hold"/>
                                        <p:tgtEl>
                                          <p:spTgt spid="7"/>
                                        </p:tgtEl>
                                        <p:attrNameLst>
                                          <p:attrName>ppt_w</p:attrName>
                                        </p:attrNameLst>
                                      </p:cBhvr>
                                      <p:tavLst>
                                        <p:tav tm="0">
                                          <p:val>
                                            <p:fltVal val="0"/>
                                          </p:val>
                                        </p:tav>
                                        <p:tav tm="100000">
                                          <p:val>
                                            <p:strVal val="#ppt_w"/>
                                          </p:val>
                                        </p:tav>
                                      </p:tavLst>
                                    </p:anim>
                                    <p:anim calcmode="lin" valueType="num">
                                      <p:cBhvr>
                                        <p:cTn id="16" dur="500" fill="hold"/>
                                        <p:tgtEl>
                                          <p:spTgt spid="7"/>
                                        </p:tgtEl>
                                        <p:attrNameLst>
                                          <p:attrName>ppt_h</p:attrName>
                                        </p:attrNameLst>
                                      </p:cBhvr>
                                      <p:tavLst>
                                        <p:tav tm="0">
                                          <p:val>
                                            <p:fltVal val="0"/>
                                          </p:val>
                                        </p:tav>
                                        <p:tav tm="100000">
                                          <p:val>
                                            <p:strVal val="#ppt_h"/>
                                          </p:val>
                                        </p:tav>
                                      </p:tavLst>
                                    </p:anim>
                                    <p:animEffect transition="in" filter="fade">
                                      <p:cBhvr>
                                        <p:cTn id="17" dur="500"/>
                                        <p:tgtEl>
                                          <p:spTgt spid="7"/>
                                        </p:tgtEl>
                                      </p:cBhvr>
                                    </p:animEffect>
                                  </p:childTnLst>
                                </p:cTn>
                              </p:par>
                              <p:par>
                                <p:cTn id="18" presetID="47" presetClass="entr" presetSubtype="0" fill="hold" grpId="0" nodeType="withEffect">
                                  <p:stCondLst>
                                    <p:cond delay="500"/>
                                  </p:stCondLst>
                                  <p:childTnLst>
                                    <p:set>
                                      <p:cBhvr>
                                        <p:cTn id="19" dur="1" fill="hold">
                                          <p:stCondLst>
                                            <p:cond delay="0"/>
                                          </p:stCondLst>
                                        </p:cTn>
                                        <p:tgtEl>
                                          <p:spTgt spid="8"/>
                                        </p:tgtEl>
                                        <p:attrNameLst>
                                          <p:attrName>style.visibility</p:attrName>
                                        </p:attrNameLst>
                                      </p:cBhvr>
                                      <p:to>
                                        <p:strVal val="visible"/>
                                      </p:to>
                                    </p:set>
                                    <p:animEffect transition="in" filter="fade">
                                      <p:cBhvr>
                                        <p:cTn id="20" dur="1000"/>
                                        <p:tgtEl>
                                          <p:spTgt spid="8"/>
                                        </p:tgtEl>
                                      </p:cBhvr>
                                    </p:animEffect>
                                    <p:anim calcmode="lin" valueType="num">
                                      <p:cBhvr>
                                        <p:cTn id="21" dur="1000" fill="hold"/>
                                        <p:tgtEl>
                                          <p:spTgt spid="8"/>
                                        </p:tgtEl>
                                        <p:attrNameLst>
                                          <p:attrName>ppt_x</p:attrName>
                                        </p:attrNameLst>
                                      </p:cBhvr>
                                      <p:tavLst>
                                        <p:tav tm="0">
                                          <p:val>
                                            <p:strVal val="#ppt_x"/>
                                          </p:val>
                                        </p:tav>
                                        <p:tav tm="100000">
                                          <p:val>
                                            <p:strVal val="#ppt_x"/>
                                          </p:val>
                                        </p:tav>
                                      </p:tavLst>
                                    </p:anim>
                                    <p:anim calcmode="lin" valueType="num">
                                      <p:cBhvr>
                                        <p:cTn id="22" dur="1000" fill="hold"/>
                                        <p:tgtEl>
                                          <p:spTgt spid="8"/>
                                        </p:tgtEl>
                                        <p:attrNameLst>
                                          <p:attrName>ppt_y</p:attrName>
                                        </p:attrNameLst>
                                      </p:cBhvr>
                                      <p:tavLst>
                                        <p:tav tm="0">
                                          <p:val>
                                            <p:strVal val="#ppt_y-.1"/>
                                          </p:val>
                                        </p:tav>
                                        <p:tav tm="100000">
                                          <p:val>
                                            <p:strVal val="#ppt_y"/>
                                          </p:val>
                                        </p:tav>
                                      </p:tavLst>
                                    </p:anim>
                                  </p:childTnLst>
                                </p:cTn>
                              </p:par>
                              <p:par>
                                <p:cTn id="23" presetID="10" presetClass="entr" presetSubtype="0" fill="hold" grpId="0" nodeType="withEffect">
                                  <p:stCondLst>
                                    <p:cond delay="500"/>
                                  </p:stCondLst>
                                  <p:childTnLst>
                                    <p:set>
                                      <p:cBhvr>
                                        <p:cTn id="24" dur="1" fill="hold">
                                          <p:stCondLst>
                                            <p:cond delay="0"/>
                                          </p:stCondLst>
                                        </p:cTn>
                                        <p:tgtEl>
                                          <p:spTgt spid="4"/>
                                        </p:tgtEl>
                                        <p:attrNameLst>
                                          <p:attrName>style.visibility</p:attrName>
                                        </p:attrNameLst>
                                      </p:cBhvr>
                                      <p:to>
                                        <p:strVal val="visible"/>
                                      </p:to>
                                    </p:set>
                                    <p:animEffect transition="in" filter="fade">
                                      <p:cBhvr>
                                        <p:cTn id="25" dur="500"/>
                                        <p:tgtEl>
                                          <p:spTgt spid="4"/>
                                        </p:tgtEl>
                                      </p:cBhvr>
                                    </p:animEffect>
                                  </p:childTnLst>
                                </p:cTn>
                              </p:par>
                              <p:par>
                                <p:cTn id="26" presetID="8" presetClass="emph" presetSubtype="0" repeatCount="indefinite" fill="hold" grpId="1" nodeType="withEffect">
                                  <p:stCondLst>
                                    <p:cond delay="500"/>
                                  </p:stCondLst>
                                  <p:childTnLst>
                                    <p:animRot by="76680000">
                                      <p:cBhvr>
                                        <p:cTn id="27" dur="7500" fill="hold"/>
                                        <p:tgtEl>
                                          <p:spTgt spid="4"/>
                                        </p:tgtEl>
                                        <p:attrNameLst>
                                          <p:attrName>r</p:attrName>
                                        </p:attrNameLst>
                                      </p:cBhvr>
                                    </p:animRot>
                                  </p:childTnLst>
                                </p:cTn>
                              </p:par>
                              <p:par>
                                <p:cTn id="28" presetID="22" presetClass="entr" presetSubtype="2" fill="hold" nodeType="withEffect">
                                  <p:stCondLst>
                                    <p:cond delay="500"/>
                                  </p:stCondLst>
                                  <p:childTnLst>
                                    <p:set>
                                      <p:cBhvr>
                                        <p:cTn id="29" dur="1" fill="hold">
                                          <p:stCondLst>
                                            <p:cond delay="0"/>
                                          </p:stCondLst>
                                        </p:cTn>
                                        <p:tgtEl>
                                          <p:spTgt spid="16"/>
                                        </p:tgtEl>
                                        <p:attrNameLst>
                                          <p:attrName>style.visibility</p:attrName>
                                        </p:attrNameLst>
                                      </p:cBhvr>
                                      <p:to>
                                        <p:strVal val="visible"/>
                                      </p:to>
                                    </p:set>
                                    <p:animEffect transition="in" filter="wipe(right)">
                                      <p:cBhvr>
                                        <p:cTn id="30" dur="500"/>
                                        <p:tgtEl>
                                          <p:spTgt spid="16"/>
                                        </p:tgtEl>
                                      </p:cBhvr>
                                    </p:animEffect>
                                  </p:childTnLst>
                                </p:cTn>
                              </p:par>
                              <p:par>
                                <p:cTn id="31" presetID="53" presetClass="entr" presetSubtype="16" fill="hold" grpId="0" nodeType="withEffect">
                                  <p:stCondLst>
                                    <p:cond delay="500"/>
                                  </p:stCondLst>
                                  <p:childTnLst>
                                    <p:set>
                                      <p:cBhvr>
                                        <p:cTn id="32" dur="1" fill="hold">
                                          <p:stCondLst>
                                            <p:cond delay="0"/>
                                          </p:stCondLst>
                                        </p:cTn>
                                        <p:tgtEl>
                                          <p:spTgt spid="9"/>
                                        </p:tgtEl>
                                        <p:attrNameLst>
                                          <p:attrName>style.visibility</p:attrName>
                                        </p:attrNameLst>
                                      </p:cBhvr>
                                      <p:to>
                                        <p:strVal val="visible"/>
                                      </p:to>
                                    </p:set>
                                    <p:anim calcmode="lin" valueType="num">
                                      <p:cBhvr>
                                        <p:cTn id="33" dur="500" fill="hold"/>
                                        <p:tgtEl>
                                          <p:spTgt spid="9"/>
                                        </p:tgtEl>
                                        <p:attrNameLst>
                                          <p:attrName>ppt_w</p:attrName>
                                        </p:attrNameLst>
                                      </p:cBhvr>
                                      <p:tavLst>
                                        <p:tav tm="0">
                                          <p:val>
                                            <p:fltVal val="0"/>
                                          </p:val>
                                        </p:tav>
                                        <p:tav tm="100000">
                                          <p:val>
                                            <p:strVal val="#ppt_w"/>
                                          </p:val>
                                        </p:tav>
                                      </p:tavLst>
                                    </p:anim>
                                    <p:anim calcmode="lin" valueType="num">
                                      <p:cBhvr>
                                        <p:cTn id="34" dur="500" fill="hold"/>
                                        <p:tgtEl>
                                          <p:spTgt spid="9"/>
                                        </p:tgtEl>
                                        <p:attrNameLst>
                                          <p:attrName>ppt_h</p:attrName>
                                        </p:attrNameLst>
                                      </p:cBhvr>
                                      <p:tavLst>
                                        <p:tav tm="0">
                                          <p:val>
                                            <p:fltVal val="0"/>
                                          </p:val>
                                        </p:tav>
                                        <p:tav tm="100000">
                                          <p:val>
                                            <p:strVal val="#ppt_h"/>
                                          </p:val>
                                        </p:tav>
                                      </p:tavLst>
                                    </p:anim>
                                    <p:animEffect transition="in" filter="fade">
                                      <p:cBhvr>
                                        <p:cTn id="35" dur="500"/>
                                        <p:tgtEl>
                                          <p:spTgt spid="9"/>
                                        </p:tgtEl>
                                      </p:cBhvr>
                                    </p:animEffect>
                                  </p:childTnLst>
                                </p:cTn>
                              </p:par>
                              <p:par>
                                <p:cTn id="36" presetID="42" presetClass="entr" presetSubtype="0" fill="hold" grpId="0" nodeType="withEffect">
                                  <p:stCondLst>
                                    <p:cond delay="500"/>
                                  </p:stCondLst>
                                  <p:childTnLst>
                                    <p:set>
                                      <p:cBhvr>
                                        <p:cTn id="37" dur="1" fill="hold">
                                          <p:stCondLst>
                                            <p:cond delay="0"/>
                                          </p:stCondLst>
                                        </p:cTn>
                                        <p:tgtEl>
                                          <p:spTgt spid="10"/>
                                        </p:tgtEl>
                                        <p:attrNameLst>
                                          <p:attrName>style.visibility</p:attrName>
                                        </p:attrNameLst>
                                      </p:cBhvr>
                                      <p:to>
                                        <p:strVal val="visible"/>
                                      </p:to>
                                    </p:set>
                                    <p:animEffect transition="in" filter="fade">
                                      <p:cBhvr>
                                        <p:cTn id="38" dur="1000"/>
                                        <p:tgtEl>
                                          <p:spTgt spid="10"/>
                                        </p:tgtEl>
                                      </p:cBhvr>
                                    </p:animEffect>
                                    <p:anim calcmode="lin" valueType="num">
                                      <p:cBhvr>
                                        <p:cTn id="39" dur="1000" fill="hold"/>
                                        <p:tgtEl>
                                          <p:spTgt spid="10"/>
                                        </p:tgtEl>
                                        <p:attrNameLst>
                                          <p:attrName>ppt_x</p:attrName>
                                        </p:attrNameLst>
                                      </p:cBhvr>
                                      <p:tavLst>
                                        <p:tav tm="0">
                                          <p:val>
                                            <p:strVal val="#ppt_x"/>
                                          </p:val>
                                        </p:tav>
                                        <p:tav tm="100000">
                                          <p:val>
                                            <p:strVal val="#ppt_x"/>
                                          </p:val>
                                        </p:tav>
                                      </p:tavLst>
                                    </p:anim>
                                    <p:anim calcmode="lin" valueType="num">
                                      <p:cBhvr>
                                        <p:cTn id="40" dur="1000" fill="hold"/>
                                        <p:tgtEl>
                                          <p:spTgt spid="10"/>
                                        </p:tgtEl>
                                        <p:attrNameLst>
                                          <p:attrName>ppt_y</p:attrName>
                                        </p:attrNameLst>
                                      </p:cBhvr>
                                      <p:tavLst>
                                        <p:tav tm="0">
                                          <p:val>
                                            <p:strVal val="#ppt_y+.1"/>
                                          </p:val>
                                        </p:tav>
                                        <p:tav tm="100000">
                                          <p:val>
                                            <p:strVal val="#ppt_y"/>
                                          </p:val>
                                        </p:tav>
                                      </p:tavLst>
                                    </p:anim>
                                  </p:childTnLst>
                                </p:cTn>
                              </p:par>
                              <p:par>
                                <p:cTn id="41" presetID="10" presetClass="entr" presetSubtype="0" fill="hold" grpId="0" nodeType="withEffect">
                                  <p:stCondLst>
                                    <p:cond delay="500"/>
                                  </p:stCondLst>
                                  <p:childTnLst>
                                    <p:set>
                                      <p:cBhvr>
                                        <p:cTn id="42" dur="1" fill="hold">
                                          <p:stCondLst>
                                            <p:cond delay="0"/>
                                          </p:stCondLst>
                                        </p:cTn>
                                        <p:tgtEl>
                                          <p:spTgt spid="5"/>
                                        </p:tgtEl>
                                        <p:attrNameLst>
                                          <p:attrName>style.visibility</p:attrName>
                                        </p:attrNameLst>
                                      </p:cBhvr>
                                      <p:to>
                                        <p:strVal val="visible"/>
                                      </p:to>
                                    </p:set>
                                    <p:animEffect transition="in" filter="fade">
                                      <p:cBhvr>
                                        <p:cTn id="43" dur="500"/>
                                        <p:tgtEl>
                                          <p:spTgt spid="5"/>
                                        </p:tgtEl>
                                      </p:cBhvr>
                                    </p:animEffect>
                                  </p:childTnLst>
                                </p:cTn>
                              </p:par>
                              <p:par>
                                <p:cTn id="44" presetID="8" presetClass="emph" presetSubtype="0" repeatCount="indefinite" fill="hold" grpId="1" nodeType="withEffect">
                                  <p:stCondLst>
                                    <p:cond delay="500"/>
                                  </p:stCondLst>
                                  <p:childTnLst>
                                    <p:animRot by="-108000000">
                                      <p:cBhvr>
                                        <p:cTn id="45" dur="7000" fill="hold"/>
                                        <p:tgtEl>
                                          <p:spTgt spid="5"/>
                                        </p:tgtEl>
                                        <p:attrNameLst>
                                          <p:attrName>r</p:attrName>
                                        </p:attrNameLst>
                                      </p:cBhvr>
                                    </p:animRot>
                                  </p:childTnLst>
                                </p:cTn>
                              </p:par>
                              <p:par>
                                <p:cTn id="46" presetID="22" presetClass="entr" presetSubtype="8" fill="hold" nodeType="withEffect">
                                  <p:stCondLst>
                                    <p:cond delay="1000"/>
                                  </p:stCondLst>
                                  <p:childTnLst>
                                    <p:set>
                                      <p:cBhvr>
                                        <p:cTn id="47" dur="1" fill="hold">
                                          <p:stCondLst>
                                            <p:cond delay="0"/>
                                          </p:stCondLst>
                                        </p:cTn>
                                        <p:tgtEl>
                                          <p:spTgt spid="18"/>
                                        </p:tgtEl>
                                        <p:attrNameLst>
                                          <p:attrName>style.visibility</p:attrName>
                                        </p:attrNameLst>
                                      </p:cBhvr>
                                      <p:to>
                                        <p:strVal val="visible"/>
                                      </p:to>
                                    </p:set>
                                    <p:animEffect transition="in" filter="wipe(left)">
                                      <p:cBhvr>
                                        <p:cTn id="48" dur="500"/>
                                        <p:tgtEl>
                                          <p:spTgt spid="18"/>
                                        </p:tgtEl>
                                      </p:cBhvr>
                                    </p:animEffect>
                                  </p:childTnLst>
                                </p:cTn>
                              </p:par>
                              <p:par>
                                <p:cTn id="49" presetID="53" presetClass="entr" presetSubtype="16" fill="hold" grpId="0" nodeType="withEffect">
                                  <p:stCondLst>
                                    <p:cond delay="1000"/>
                                  </p:stCondLst>
                                  <p:childTnLst>
                                    <p:set>
                                      <p:cBhvr>
                                        <p:cTn id="50" dur="1" fill="hold">
                                          <p:stCondLst>
                                            <p:cond delay="0"/>
                                          </p:stCondLst>
                                        </p:cTn>
                                        <p:tgtEl>
                                          <p:spTgt spid="11"/>
                                        </p:tgtEl>
                                        <p:attrNameLst>
                                          <p:attrName>style.visibility</p:attrName>
                                        </p:attrNameLst>
                                      </p:cBhvr>
                                      <p:to>
                                        <p:strVal val="visible"/>
                                      </p:to>
                                    </p:set>
                                    <p:anim calcmode="lin" valueType="num">
                                      <p:cBhvr>
                                        <p:cTn id="51" dur="500" fill="hold"/>
                                        <p:tgtEl>
                                          <p:spTgt spid="11"/>
                                        </p:tgtEl>
                                        <p:attrNameLst>
                                          <p:attrName>ppt_w</p:attrName>
                                        </p:attrNameLst>
                                      </p:cBhvr>
                                      <p:tavLst>
                                        <p:tav tm="0">
                                          <p:val>
                                            <p:fltVal val="0"/>
                                          </p:val>
                                        </p:tav>
                                        <p:tav tm="100000">
                                          <p:val>
                                            <p:strVal val="#ppt_w"/>
                                          </p:val>
                                        </p:tav>
                                      </p:tavLst>
                                    </p:anim>
                                    <p:anim calcmode="lin" valueType="num">
                                      <p:cBhvr>
                                        <p:cTn id="52" dur="500" fill="hold"/>
                                        <p:tgtEl>
                                          <p:spTgt spid="11"/>
                                        </p:tgtEl>
                                        <p:attrNameLst>
                                          <p:attrName>ppt_h</p:attrName>
                                        </p:attrNameLst>
                                      </p:cBhvr>
                                      <p:tavLst>
                                        <p:tav tm="0">
                                          <p:val>
                                            <p:fltVal val="0"/>
                                          </p:val>
                                        </p:tav>
                                        <p:tav tm="100000">
                                          <p:val>
                                            <p:strVal val="#ppt_h"/>
                                          </p:val>
                                        </p:tav>
                                      </p:tavLst>
                                    </p:anim>
                                    <p:animEffect transition="in" filter="fade">
                                      <p:cBhvr>
                                        <p:cTn id="53" dur="500"/>
                                        <p:tgtEl>
                                          <p:spTgt spid="11"/>
                                        </p:tgtEl>
                                      </p:cBhvr>
                                    </p:animEffect>
                                  </p:childTnLst>
                                </p:cTn>
                              </p:par>
                              <p:par>
                                <p:cTn id="54" presetID="47" presetClass="entr" presetSubtype="0" fill="hold" grpId="0" nodeType="withEffect">
                                  <p:stCondLst>
                                    <p:cond delay="1000"/>
                                  </p:stCondLst>
                                  <p:childTnLst>
                                    <p:set>
                                      <p:cBhvr>
                                        <p:cTn id="55" dur="1" fill="hold">
                                          <p:stCondLst>
                                            <p:cond delay="0"/>
                                          </p:stCondLst>
                                        </p:cTn>
                                        <p:tgtEl>
                                          <p:spTgt spid="12"/>
                                        </p:tgtEl>
                                        <p:attrNameLst>
                                          <p:attrName>style.visibility</p:attrName>
                                        </p:attrNameLst>
                                      </p:cBhvr>
                                      <p:to>
                                        <p:strVal val="visible"/>
                                      </p:to>
                                    </p:set>
                                    <p:animEffect transition="in" filter="fade">
                                      <p:cBhvr>
                                        <p:cTn id="56" dur="1000"/>
                                        <p:tgtEl>
                                          <p:spTgt spid="12"/>
                                        </p:tgtEl>
                                      </p:cBhvr>
                                    </p:animEffect>
                                    <p:anim calcmode="lin" valueType="num">
                                      <p:cBhvr>
                                        <p:cTn id="57" dur="1000" fill="hold"/>
                                        <p:tgtEl>
                                          <p:spTgt spid="12"/>
                                        </p:tgtEl>
                                        <p:attrNameLst>
                                          <p:attrName>ppt_x</p:attrName>
                                        </p:attrNameLst>
                                      </p:cBhvr>
                                      <p:tavLst>
                                        <p:tav tm="0">
                                          <p:val>
                                            <p:strVal val="#ppt_x"/>
                                          </p:val>
                                        </p:tav>
                                        <p:tav tm="100000">
                                          <p:val>
                                            <p:strVal val="#ppt_x"/>
                                          </p:val>
                                        </p:tav>
                                      </p:tavLst>
                                    </p:anim>
                                    <p:anim calcmode="lin" valueType="num">
                                      <p:cBhvr>
                                        <p:cTn id="58" dur="1000" fill="hold"/>
                                        <p:tgtEl>
                                          <p:spTgt spid="12"/>
                                        </p:tgtEl>
                                        <p:attrNameLst>
                                          <p:attrName>ppt_y</p:attrName>
                                        </p:attrNameLst>
                                      </p:cBhvr>
                                      <p:tavLst>
                                        <p:tav tm="0">
                                          <p:val>
                                            <p:strVal val="#ppt_y-.1"/>
                                          </p:val>
                                        </p:tav>
                                        <p:tav tm="100000">
                                          <p:val>
                                            <p:strVal val="#ppt_y"/>
                                          </p:val>
                                        </p:tav>
                                      </p:tavLst>
                                    </p:anim>
                                  </p:childTnLst>
                                </p:cTn>
                              </p:par>
                              <p:par>
                                <p:cTn id="59" presetID="10" presetClass="entr" presetSubtype="0" fill="hold" grpId="0" nodeType="withEffect">
                                  <p:stCondLst>
                                    <p:cond delay="1000"/>
                                  </p:stCondLst>
                                  <p:childTnLst>
                                    <p:set>
                                      <p:cBhvr>
                                        <p:cTn id="60" dur="1" fill="hold">
                                          <p:stCondLst>
                                            <p:cond delay="0"/>
                                          </p:stCondLst>
                                        </p:cTn>
                                        <p:tgtEl>
                                          <p:spTgt spid="6"/>
                                        </p:tgtEl>
                                        <p:attrNameLst>
                                          <p:attrName>style.visibility</p:attrName>
                                        </p:attrNameLst>
                                      </p:cBhvr>
                                      <p:to>
                                        <p:strVal val="visible"/>
                                      </p:to>
                                    </p:set>
                                    <p:animEffect transition="in" filter="fade">
                                      <p:cBhvr>
                                        <p:cTn id="61" dur="500"/>
                                        <p:tgtEl>
                                          <p:spTgt spid="6"/>
                                        </p:tgtEl>
                                      </p:cBhvr>
                                    </p:animEffect>
                                  </p:childTnLst>
                                </p:cTn>
                              </p:par>
                              <p:par>
                                <p:cTn id="62" presetID="8" presetClass="emph" presetSubtype="0" repeatCount="indefinite" fill="hold" grpId="1" nodeType="withEffect">
                                  <p:stCondLst>
                                    <p:cond delay="1000"/>
                                  </p:stCondLst>
                                  <p:childTnLst>
                                    <p:animRot by="86400000">
                                      <p:cBhvr>
                                        <p:cTn id="63" dur="6500" fill="hold"/>
                                        <p:tgtEl>
                                          <p:spTgt spid="6"/>
                                        </p:tgtEl>
                                        <p:attrNameLst>
                                          <p:attrName>r</p:attrName>
                                        </p:attrNameLst>
                                      </p:cBhvr>
                                    </p:animRot>
                                  </p:childTnLst>
                                </p:cTn>
                              </p:par>
                              <p:par>
                                <p:cTn id="64" presetID="22" presetClass="entr" presetSubtype="8" fill="hold" nodeType="withEffect">
                                  <p:stCondLst>
                                    <p:cond delay="1500"/>
                                  </p:stCondLst>
                                  <p:childTnLst>
                                    <p:set>
                                      <p:cBhvr>
                                        <p:cTn id="65" dur="1" fill="hold">
                                          <p:stCondLst>
                                            <p:cond delay="0"/>
                                          </p:stCondLst>
                                        </p:cTn>
                                        <p:tgtEl>
                                          <p:spTgt spid="17"/>
                                        </p:tgtEl>
                                        <p:attrNameLst>
                                          <p:attrName>style.visibility</p:attrName>
                                        </p:attrNameLst>
                                      </p:cBhvr>
                                      <p:to>
                                        <p:strVal val="visible"/>
                                      </p:to>
                                    </p:set>
                                    <p:animEffect transition="in" filter="wipe(left)">
                                      <p:cBhvr>
                                        <p:cTn id="66" dur="500"/>
                                        <p:tgtEl>
                                          <p:spTgt spid="17"/>
                                        </p:tgtEl>
                                      </p:cBhvr>
                                    </p:animEffect>
                                  </p:childTnLst>
                                </p:cTn>
                              </p:par>
                              <p:par>
                                <p:cTn id="67" presetID="53" presetClass="entr" presetSubtype="16" fill="hold" grpId="0" nodeType="withEffect">
                                  <p:stCondLst>
                                    <p:cond delay="1500"/>
                                  </p:stCondLst>
                                  <p:childTnLst>
                                    <p:set>
                                      <p:cBhvr>
                                        <p:cTn id="68" dur="1" fill="hold">
                                          <p:stCondLst>
                                            <p:cond delay="0"/>
                                          </p:stCondLst>
                                        </p:cTn>
                                        <p:tgtEl>
                                          <p:spTgt spid="13"/>
                                        </p:tgtEl>
                                        <p:attrNameLst>
                                          <p:attrName>style.visibility</p:attrName>
                                        </p:attrNameLst>
                                      </p:cBhvr>
                                      <p:to>
                                        <p:strVal val="visible"/>
                                      </p:to>
                                    </p:set>
                                    <p:anim calcmode="lin" valueType="num">
                                      <p:cBhvr>
                                        <p:cTn id="69" dur="500" fill="hold"/>
                                        <p:tgtEl>
                                          <p:spTgt spid="13"/>
                                        </p:tgtEl>
                                        <p:attrNameLst>
                                          <p:attrName>ppt_w</p:attrName>
                                        </p:attrNameLst>
                                      </p:cBhvr>
                                      <p:tavLst>
                                        <p:tav tm="0">
                                          <p:val>
                                            <p:fltVal val="0"/>
                                          </p:val>
                                        </p:tav>
                                        <p:tav tm="100000">
                                          <p:val>
                                            <p:strVal val="#ppt_w"/>
                                          </p:val>
                                        </p:tav>
                                      </p:tavLst>
                                    </p:anim>
                                    <p:anim calcmode="lin" valueType="num">
                                      <p:cBhvr>
                                        <p:cTn id="70" dur="500" fill="hold"/>
                                        <p:tgtEl>
                                          <p:spTgt spid="13"/>
                                        </p:tgtEl>
                                        <p:attrNameLst>
                                          <p:attrName>ppt_h</p:attrName>
                                        </p:attrNameLst>
                                      </p:cBhvr>
                                      <p:tavLst>
                                        <p:tav tm="0">
                                          <p:val>
                                            <p:fltVal val="0"/>
                                          </p:val>
                                        </p:tav>
                                        <p:tav tm="100000">
                                          <p:val>
                                            <p:strVal val="#ppt_h"/>
                                          </p:val>
                                        </p:tav>
                                      </p:tavLst>
                                    </p:anim>
                                    <p:animEffect transition="in" filter="fade">
                                      <p:cBhvr>
                                        <p:cTn id="71" dur="500"/>
                                        <p:tgtEl>
                                          <p:spTgt spid="13"/>
                                        </p:tgtEl>
                                      </p:cBhvr>
                                    </p:animEffect>
                                  </p:childTnLst>
                                </p:cTn>
                              </p:par>
                              <p:par>
                                <p:cTn id="72" presetID="42" presetClass="entr" presetSubtype="0" fill="hold" grpId="0" nodeType="withEffect">
                                  <p:stCondLst>
                                    <p:cond delay="1500"/>
                                  </p:stCondLst>
                                  <p:childTnLst>
                                    <p:set>
                                      <p:cBhvr>
                                        <p:cTn id="73" dur="1" fill="hold">
                                          <p:stCondLst>
                                            <p:cond delay="0"/>
                                          </p:stCondLst>
                                        </p:cTn>
                                        <p:tgtEl>
                                          <p:spTgt spid="14"/>
                                        </p:tgtEl>
                                        <p:attrNameLst>
                                          <p:attrName>style.visibility</p:attrName>
                                        </p:attrNameLst>
                                      </p:cBhvr>
                                      <p:to>
                                        <p:strVal val="visible"/>
                                      </p:to>
                                    </p:set>
                                    <p:animEffect transition="in" filter="fade">
                                      <p:cBhvr>
                                        <p:cTn id="74" dur="1000"/>
                                        <p:tgtEl>
                                          <p:spTgt spid="14"/>
                                        </p:tgtEl>
                                      </p:cBhvr>
                                    </p:animEffect>
                                    <p:anim calcmode="lin" valueType="num">
                                      <p:cBhvr>
                                        <p:cTn id="75" dur="1000" fill="hold"/>
                                        <p:tgtEl>
                                          <p:spTgt spid="14"/>
                                        </p:tgtEl>
                                        <p:attrNameLst>
                                          <p:attrName>ppt_x</p:attrName>
                                        </p:attrNameLst>
                                      </p:cBhvr>
                                      <p:tavLst>
                                        <p:tav tm="0">
                                          <p:val>
                                            <p:strVal val="#ppt_x"/>
                                          </p:val>
                                        </p:tav>
                                        <p:tav tm="100000">
                                          <p:val>
                                            <p:strVal val="#ppt_x"/>
                                          </p:val>
                                        </p:tav>
                                      </p:tavLst>
                                    </p:anim>
                                    <p:anim calcmode="lin" valueType="num">
                                      <p:cBhvr>
                                        <p:cTn id="76"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 grpId="1" animBg="1"/>
      <p:bldP spid="4" grpId="0" animBg="1"/>
      <p:bldP spid="4" grpId="1" animBg="1"/>
      <p:bldP spid="5" grpId="0" animBg="1"/>
      <p:bldP spid="5" grpId="1" animBg="1"/>
      <p:bldP spid="6" grpId="0" animBg="1"/>
      <p:bldP spid="6" grpId="1" animBg="1"/>
      <p:bldP spid="7" grpId="0"/>
      <p:bldP spid="8" grpId="0"/>
      <p:bldP spid="9" grpId="0"/>
      <p:bldP spid="10" grpId="0"/>
      <p:bldP spid="11" grpId="0"/>
      <p:bldP spid="12" grpId="0"/>
      <p:bldP spid="13" grpId="0"/>
      <p:bldP spid="1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5021374" y="1747301"/>
            <a:ext cx="2983314" cy="2268603"/>
            <a:chOff x="6613373" y="2260140"/>
            <a:chExt cx="3977752" cy="3024804"/>
          </a:xfrm>
        </p:grpSpPr>
        <p:sp>
          <p:nvSpPr>
            <p:cNvPr id="9" name="椭圆 8"/>
            <p:cNvSpPr/>
            <p:nvPr/>
          </p:nvSpPr>
          <p:spPr bwMode="auto">
            <a:xfrm>
              <a:off x="6613373" y="2260140"/>
              <a:ext cx="3977752" cy="3024804"/>
            </a:xfrm>
            <a:prstGeom prst="ellipse">
              <a:avLst/>
            </a:prstGeom>
            <a:gradFill flip="none" rotWithShape="1">
              <a:gsLst>
                <a:gs pos="16000">
                  <a:srgbClr val="00B0F0"/>
                </a:gs>
                <a:gs pos="54000">
                  <a:srgbClr val="1590FF"/>
                </a:gs>
                <a:gs pos="100000">
                  <a:srgbClr val="0070D6"/>
                </a:gs>
              </a:gsLst>
              <a:path path="circle">
                <a:fillToRect l="100000" b="100000"/>
              </a:path>
              <a:tileRect t="-100000" r="-100000"/>
            </a:gradFill>
            <a:ln w="19050">
              <a:gradFill>
                <a:gsLst>
                  <a:gs pos="0">
                    <a:srgbClr val="0076D8"/>
                  </a:gs>
                  <a:gs pos="100000">
                    <a:srgbClr val="4FD1FF"/>
                  </a:gs>
                </a:gsLst>
              </a:gradFill>
            </a:ln>
            <a:effectLs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3300" dirty="0">
                <a:solidFill>
                  <a:schemeClr val="bg1"/>
                </a:solidFill>
                <a:latin typeface="Bebas" pitchFamily="2" charset="0"/>
                <a:ea typeface="微软雅黑" pitchFamily="34" charset="-122"/>
              </a:endParaRPr>
            </a:p>
          </p:txBody>
        </p:sp>
        <p:sp>
          <p:nvSpPr>
            <p:cNvPr id="10" name="椭圆 9"/>
            <p:cNvSpPr/>
            <p:nvPr/>
          </p:nvSpPr>
          <p:spPr bwMode="auto">
            <a:xfrm>
              <a:off x="6902469" y="2420750"/>
              <a:ext cx="3401344" cy="2576884"/>
            </a:xfrm>
            <a:prstGeom prst="ellipse">
              <a:avLst/>
            </a:prstGeom>
            <a:gradFill flip="none" rotWithShape="1">
              <a:gsLst>
                <a:gs pos="0">
                  <a:schemeClr val="bg1">
                    <a:lumMod val="85000"/>
                  </a:schemeClr>
                </a:gs>
                <a:gs pos="100000">
                  <a:schemeClr val="bg1">
                    <a:lumMod val="95000"/>
                  </a:schemeClr>
                </a:gs>
              </a:gsLst>
              <a:lin ang="16200000" scaled="1"/>
              <a:tileRect/>
            </a:gradFill>
            <a:ln w="19050">
              <a:solidFill>
                <a:schemeClr val="bg1">
                  <a:lumMod val="75000"/>
                </a:schemeClr>
              </a:solidFill>
            </a:ln>
            <a:effectLs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3300" dirty="0">
                <a:solidFill>
                  <a:schemeClr val="tx1">
                    <a:lumMod val="50000"/>
                    <a:lumOff val="50000"/>
                  </a:schemeClr>
                </a:solidFill>
                <a:latin typeface="Bebas" pitchFamily="2" charset="0"/>
                <a:ea typeface="微软雅黑" pitchFamily="34" charset="-122"/>
              </a:endParaRPr>
            </a:p>
          </p:txBody>
        </p:sp>
        <p:sp>
          <p:nvSpPr>
            <p:cNvPr id="11" name="椭圆 10"/>
            <p:cNvSpPr/>
            <p:nvPr/>
          </p:nvSpPr>
          <p:spPr bwMode="auto">
            <a:xfrm>
              <a:off x="7212982" y="2600988"/>
              <a:ext cx="2776752" cy="2096842"/>
            </a:xfrm>
            <a:prstGeom prst="ellipse">
              <a:avLst/>
            </a:prstGeom>
            <a:gradFill flip="none" rotWithShape="1">
              <a:gsLst>
                <a:gs pos="16000">
                  <a:srgbClr val="00B0F0"/>
                </a:gs>
                <a:gs pos="54000">
                  <a:srgbClr val="1590FF"/>
                </a:gs>
                <a:gs pos="100000">
                  <a:srgbClr val="0070D6"/>
                </a:gs>
              </a:gsLst>
              <a:path path="circle">
                <a:fillToRect l="100000" b="100000"/>
              </a:path>
              <a:tileRect t="-100000" r="-100000"/>
            </a:gradFill>
            <a:ln w="19050">
              <a:gradFill>
                <a:gsLst>
                  <a:gs pos="0">
                    <a:srgbClr val="0076D8"/>
                  </a:gs>
                  <a:gs pos="100000">
                    <a:srgbClr val="4FD1FF"/>
                  </a:gs>
                </a:gsLst>
              </a:gradFill>
            </a:ln>
            <a:effectLs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3300" dirty="0">
                <a:latin typeface="Bebas" pitchFamily="2" charset="0"/>
                <a:ea typeface="微软雅黑" pitchFamily="34" charset="-122"/>
              </a:endParaRPr>
            </a:p>
          </p:txBody>
        </p:sp>
        <p:sp>
          <p:nvSpPr>
            <p:cNvPr id="12" name="椭圆 11"/>
            <p:cNvSpPr/>
            <p:nvPr/>
          </p:nvSpPr>
          <p:spPr bwMode="auto">
            <a:xfrm>
              <a:off x="7553829" y="2807995"/>
              <a:ext cx="2102195" cy="1588246"/>
            </a:xfrm>
            <a:prstGeom prst="ellipse">
              <a:avLst/>
            </a:prstGeom>
            <a:gradFill flip="none" rotWithShape="1">
              <a:gsLst>
                <a:gs pos="0">
                  <a:schemeClr val="bg1">
                    <a:lumMod val="85000"/>
                  </a:schemeClr>
                </a:gs>
                <a:gs pos="100000">
                  <a:schemeClr val="bg1">
                    <a:lumMod val="95000"/>
                  </a:schemeClr>
                </a:gs>
              </a:gsLst>
              <a:lin ang="16200000" scaled="1"/>
              <a:tileRect/>
            </a:gradFill>
            <a:ln w="19050">
              <a:solidFill>
                <a:schemeClr val="bg1">
                  <a:lumMod val="75000"/>
                </a:schemeClr>
              </a:solidFill>
            </a:ln>
            <a:effectLs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3300" dirty="0">
                <a:solidFill>
                  <a:schemeClr val="tx1">
                    <a:lumMod val="50000"/>
                    <a:lumOff val="50000"/>
                  </a:schemeClr>
                </a:solidFill>
                <a:latin typeface="Bebas" pitchFamily="2" charset="0"/>
                <a:ea typeface="微软雅黑" pitchFamily="34" charset="-122"/>
              </a:endParaRPr>
            </a:p>
          </p:txBody>
        </p:sp>
        <p:sp>
          <p:nvSpPr>
            <p:cNvPr id="13" name="椭圆 12"/>
            <p:cNvSpPr/>
            <p:nvPr/>
          </p:nvSpPr>
          <p:spPr bwMode="auto">
            <a:xfrm>
              <a:off x="7894678" y="3041772"/>
              <a:ext cx="1415144" cy="1054666"/>
            </a:xfrm>
            <a:prstGeom prst="ellipse">
              <a:avLst/>
            </a:prstGeom>
            <a:gradFill flip="none" rotWithShape="1">
              <a:gsLst>
                <a:gs pos="16000">
                  <a:srgbClr val="00B0F0"/>
                </a:gs>
                <a:gs pos="54000">
                  <a:srgbClr val="1590FF"/>
                </a:gs>
                <a:gs pos="100000">
                  <a:srgbClr val="0070D6"/>
                </a:gs>
              </a:gsLst>
              <a:path path="circle">
                <a:fillToRect l="100000" b="100000"/>
              </a:path>
              <a:tileRect t="-100000" r="-100000"/>
            </a:gradFill>
            <a:ln w="19050">
              <a:gradFill>
                <a:gsLst>
                  <a:gs pos="0">
                    <a:srgbClr val="0076D8"/>
                  </a:gs>
                  <a:gs pos="100000">
                    <a:srgbClr val="4FD1FF"/>
                  </a:gs>
                </a:gsLst>
              </a:gradFill>
            </a:ln>
            <a:effectLs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3300" dirty="0">
                <a:latin typeface="Bebas" pitchFamily="2" charset="0"/>
                <a:ea typeface="微软雅黑" pitchFamily="34" charset="-122"/>
              </a:endParaRPr>
            </a:p>
          </p:txBody>
        </p:sp>
        <p:sp>
          <p:nvSpPr>
            <p:cNvPr id="14" name="椭圆 13"/>
            <p:cNvSpPr/>
            <p:nvPr/>
          </p:nvSpPr>
          <p:spPr bwMode="auto">
            <a:xfrm>
              <a:off x="8240880" y="3288038"/>
              <a:ext cx="720957" cy="547855"/>
            </a:xfrm>
            <a:prstGeom prst="ellipse">
              <a:avLst/>
            </a:prstGeom>
            <a:gradFill flip="none" rotWithShape="1">
              <a:gsLst>
                <a:gs pos="0">
                  <a:srgbClr val="BB1717"/>
                </a:gs>
                <a:gs pos="100000">
                  <a:srgbClr val="FF0000"/>
                </a:gs>
              </a:gsLst>
              <a:lin ang="16200000" scaled="0"/>
              <a:tileRect/>
            </a:gradFill>
            <a:ln w="19050">
              <a:solidFill>
                <a:srgbClr val="BB1717"/>
              </a:solidFill>
            </a:ln>
            <a:effectLs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3300" dirty="0">
                <a:solidFill>
                  <a:schemeClr val="bg1"/>
                </a:solidFill>
                <a:latin typeface="Bebas" pitchFamily="2" charset="0"/>
                <a:ea typeface="微软雅黑" pitchFamily="34" charset="-122"/>
              </a:endParaRPr>
            </a:p>
          </p:txBody>
        </p:sp>
      </p:grpSp>
      <p:grpSp>
        <p:nvGrpSpPr>
          <p:cNvPr id="15" name="组合 14"/>
          <p:cNvGrpSpPr/>
          <p:nvPr/>
        </p:nvGrpSpPr>
        <p:grpSpPr>
          <a:xfrm>
            <a:off x="6485590" y="1207921"/>
            <a:ext cx="1572629" cy="1513741"/>
            <a:chOff x="8565660" y="1540966"/>
            <a:chExt cx="2096839" cy="2018321"/>
          </a:xfrm>
          <a:effectLst>
            <a:outerShdw blurRad="76200" dir="18900000" sy="23000" kx="-1200000" algn="bl" rotWithShape="0">
              <a:prstClr val="black">
                <a:alpha val="20000"/>
              </a:prstClr>
            </a:outerShdw>
          </a:effectLst>
        </p:grpSpPr>
        <p:sp>
          <p:nvSpPr>
            <p:cNvPr id="16" name="任意多边形 15"/>
            <p:cNvSpPr/>
            <p:nvPr/>
          </p:nvSpPr>
          <p:spPr bwMode="auto">
            <a:xfrm>
              <a:off x="10007571" y="1765818"/>
              <a:ext cx="654928" cy="444353"/>
            </a:xfrm>
            <a:custGeom>
              <a:avLst/>
              <a:gdLst>
                <a:gd name="connsiteX0" fmla="*/ 368969 w 582864"/>
                <a:gd name="connsiteY0" fmla="*/ 38100 h 395037"/>
                <a:gd name="connsiteX1" fmla="*/ 461211 w 582864"/>
                <a:gd name="connsiteY1" fmla="*/ 6016 h 395037"/>
                <a:gd name="connsiteX2" fmla="*/ 549442 w 582864"/>
                <a:gd name="connsiteY2" fmla="*/ 2006 h 395037"/>
                <a:gd name="connsiteX3" fmla="*/ 581527 w 582864"/>
                <a:gd name="connsiteY3" fmla="*/ 18048 h 395037"/>
                <a:gd name="connsiteX4" fmla="*/ 557464 w 582864"/>
                <a:gd name="connsiteY4" fmla="*/ 66174 h 395037"/>
                <a:gd name="connsiteX5" fmla="*/ 485274 w 582864"/>
                <a:gd name="connsiteY5" fmla="*/ 142374 h 395037"/>
                <a:gd name="connsiteX6" fmla="*/ 368969 w 582864"/>
                <a:gd name="connsiteY6" fmla="*/ 226595 h 395037"/>
                <a:gd name="connsiteX7" fmla="*/ 0 w 582864"/>
                <a:gd name="connsiteY7" fmla="*/ 395037 h 395037"/>
                <a:gd name="connsiteX8" fmla="*/ 368969 w 582864"/>
                <a:gd name="connsiteY8" fmla="*/ 38100 h 3950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82864" h="395037">
                  <a:moveTo>
                    <a:pt x="368969" y="38100"/>
                  </a:moveTo>
                  <a:cubicBezTo>
                    <a:pt x="400050" y="25066"/>
                    <a:pt x="431132" y="12032"/>
                    <a:pt x="461211" y="6016"/>
                  </a:cubicBezTo>
                  <a:cubicBezTo>
                    <a:pt x="491290" y="0"/>
                    <a:pt x="529389" y="1"/>
                    <a:pt x="549442" y="2006"/>
                  </a:cubicBezTo>
                  <a:cubicBezTo>
                    <a:pt x="569495" y="4011"/>
                    <a:pt x="580190" y="7353"/>
                    <a:pt x="581527" y="18048"/>
                  </a:cubicBezTo>
                  <a:cubicBezTo>
                    <a:pt x="582864" y="28743"/>
                    <a:pt x="573506" y="45453"/>
                    <a:pt x="557464" y="66174"/>
                  </a:cubicBezTo>
                  <a:cubicBezTo>
                    <a:pt x="541422" y="86895"/>
                    <a:pt x="516690" y="115637"/>
                    <a:pt x="485274" y="142374"/>
                  </a:cubicBezTo>
                  <a:cubicBezTo>
                    <a:pt x="453858" y="169111"/>
                    <a:pt x="449848" y="184485"/>
                    <a:pt x="368969" y="226595"/>
                  </a:cubicBezTo>
                  <a:cubicBezTo>
                    <a:pt x="288090" y="268705"/>
                    <a:pt x="144045" y="331871"/>
                    <a:pt x="0" y="395037"/>
                  </a:cubicBezTo>
                  <a:lnTo>
                    <a:pt x="368969" y="38100"/>
                  </a:lnTo>
                  <a:close/>
                </a:path>
              </a:pathLst>
            </a:custGeom>
            <a:gradFill flip="none" rotWithShape="1">
              <a:gsLst>
                <a:gs pos="16000">
                  <a:srgbClr val="00B0F0"/>
                </a:gs>
                <a:gs pos="54000">
                  <a:srgbClr val="1590FF"/>
                </a:gs>
                <a:gs pos="100000">
                  <a:srgbClr val="0070D6"/>
                </a:gs>
              </a:gsLst>
              <a:lin ang="16200000" scaled="0"/>
              <a:tileRect/>
            </a:gradFill>
            <a:ln w="19050">
              <a:gradFill>
                <a:gsLst>
                  <a:gs pos="0">
                    <a:srgbClr val="0076D8"/>
                  </a:gs>
                  <a:gs pos="100000">
                    <a:srgbClr val="4FD1FF"/>
                  </a:gs>
                </a:gsLst>
              </a:gradFill>
            </a:ln>
            <a:effectLs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3300" dirty="0">
                <a:solidFill>
                  <a:schemeClr val="bg1"/>
                </a:solidFill>
                <a:latin typeface="Bebas" pitchFamily="2" charset="0"/>
                <a:ea typeface="微软雅黑" pitchFamily="34" charset="-122"/>
              </a:endParaRPr>
            </a:p>
          </p:txBody>
        </p:sp>
        <p:sp>
          <p:nvSpPr>
            <p:cNvPr id="17" name="任意多边形 16"/>
            <p:cNvSpPr/>
            <p:nvPr/>
          </p:nvSpPr>
          <p:spPr bwMode="auto">
            <a:xfrm>
              <a:off x="9966527" y="1540966"/>
              <a:ext cx="467550" cy="628159"/>
            </a:xfrm>
            <a:custGeom>
              <a:avLst/>
              <a:gdLst>
                <a:gd name="connsiteX0" fmla="*/ 0 w 415758"/>
                <a:gd name="connsiteY0" fmla="*/ 558800 h 558800"/>
                <a:gd name="connsiteX1" fmla="*/ 120315 w 415758"/>
                <a:gd name="connsiteY1" fmla="*/ 270043 h 558800"/>
                <a:gd name="connsiteX2" fmla="*/ 196515 w 415758"/>
                <a:gd name="connsiteY2" fmla="*/ 161758 h 558800"/>
                <a:gd name="connsiteX3" fmla="*/ 272715 w 415758"/>
                <a:gd name="connsiteY3" fmla="*/ 73527 h 558800"/>
                <a:gd name="connsiteX4" fmla="*/ 356936 w 415758"/>
                <a:gd name="connsiteY4" fmla="*/ 9358 h 558800"/>
                <a:gd name="connsiteX5" fmla="*/ 405063 w 415758"/>
                <a:gd name="connsiteY5" fmla="*/ 17379 h 558800"/>
                <a:gd name="connsiteX6" fmla="*/ 413084 w 415758"/>
                <a:gd name="connsiteY6" fmla="*/ 109622 h 558800"/>
                <a:gd name="connsiteX7" fmla="*/ 389021 w 415758"/>
                <a:gd name="connsiteY7" fmla="*/ 225927 h 558800"/>
                <a:gd name="connsiteX8" fmla="*/ 0 w 415758"/>
                <a:gd name="connsiteY8" fmla="*/ 558800 h 558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15758" h="558800">
                  <a:moveTo>
                    <a:pt x="0" y="558800"/>
                  </a:moveTo>
                  <a:cubicBezTo>
                    <a:pt x="43781" y="447508"/>
                    <a:pt x="87563" y="336217"/>
                    <a:pt x="120315" y="270043"/>
                  </a:cubicBezTo>
                  <a:cubicBezTo>
                    <a:pt x="153067" y="203869"/>
                    <a:pt x="171115" y="194511"/>
                    <a:pt x="196515" y="161758"/>
                  </a:cubicBezTo>
                  <a:cubicBezTo>
                    <a:pt x="221915" y="129005"/>
                    <a:pt x="245978" y="98927"/>
                    <a:pt x="272715" y="73527"/>
                  </a:cubicBezTo>
                  <a:cubicBezTo>
                    <a:pt x="299452" y="48127"/>
                    <a:pt x="334878" y="18716"/>
                    <a:pt x="356936" y="9358"/>
                  </a:cubicBezTo>
                  <a:cubicBezTo>
                    <a:pt x="378994" y="0"/>
                    <a:pt x="395705" y="668"/>
                    <a:pt x="405063" y="17379"/>
                  </a:cubicBezTo>
                  <a:cubicBezTo>
                    <a:pt x="414421" y="34090"/>
                    <a:pt x="415758" y="74864"/>
                    <a:pt x="413084" y="109622"/>
                  </a:cubicBezTo>
                  <a:cubicBezTo>
                    <a:pt x="410410" y="144380"/>
                    <a:pt x="399715" y="185153"/>
                    <a:pt x="389021" y="225927"/>
                  </a:cubicBezTo>
                  <a:lnTo>
                    <a:pt x="0" y="558800"/>
                  </a:lnTo>
                  <a:close/>
                </a:path>
              </a:pathLst>
            </a:custGeom>
            <a:gradFill flip="none" rotWithShape="1">
              <a:gsLst>
                <a:gs pos="16000">
                  <a:srgbClr val="00B0F0"/>
                </a:gs>
                <a:gs pos="54000">
                  <a:srgbClr val="1590FF"/>
                </a:gs>
                <a:gs pos="100000">
                  <a:srgbClr val="0070D6"/>
                </a:gs>
              </a:gsLst>
              <a:lin ang="16200000" scaled="0"/>
              <a:tileRect/>
            </a:gradFill>
            <a:ln w="19050">
              <a:gradFill>
                <a:gsLst>
                  <a:gs pos="0">
                    <a:srgbClr val="0076D8"/>
                  </a:gs>
                  <a:gs pos="100000">
                    <a:srgbClr val="4FD1FF"/>
                  </a:gs>
                </a:gsLst>
              </a:gradFill>
            </a:ln>
            <a:effectLs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3300" dirty="0">
                <a:solidFill>
                  <a:schemeClr val="bg1"/>
                </a:solidFill>
                <a:latin typeface="Bebas" pitchFamily="2" charset="0"/>
                <a:ea typeface="微软雅黑" pitchFamily="34" charset="-122"/>
              </a:endParaRPr>
            </a:p>
          </p:txBody>
        </p:sp>
        <p:sp>
          <p:nvSpPr>
            <p:cNvPr id="18" name="任意多边形 17"/>
            <p:cNvSpPr/>
            <p:nvPr/>
          </p:nvSpPr>
          <p:spPr bwMode="auto">
            <a:xfrm>
              <a:off x="9830902" y="1721206"/>
              <a:ext cx="540718" cy="578192"/>
            </a:xfrm>
            <a:custGeom>
              <a:avLst/>
              <a:gdLst>
                <a:gd name="connsiteX0" fmla="*/ 481264 w 481264"/>
                <a:gd name="connsiteY0" fmla="*/ 73527 h 514685"/>
                <a:gd name="connsiteX1" fmla="*/ 465222 w 481264"/>
                <a:gd name="connsiteY1" fmla="*/ 25401 h 514685"/>
                <a:gd name="connsiteX2" fmla="*/ 421106 w 481264"/>
                <a:gd name="connsiteY2" fmla="*/ 1337 h 514685"/>
                <a:gd name="connsiteX3" fmla="*/ 324853 w 481264"/>
                <a:gd name="connsiteY3" fmla="*/ 21390 h 514685"/>
                <a:gd name="connsiteX4" fmla="*/ 204538 w 481264"/>
                <a:gd name="connsiteY4" fmla="*/ 129674 h 514685"/>
                <a:gd name="connsiteX5" fmla="*/ 108285 w 481264"/>
                <a:gd name="connsiteY5" fmla="*/ 249990 h 514685"/>
                <a:gd name="connsiteX6" fmla="*/ 36096 w 481264"/>
                <a:gd name="connsiteY6" fmla="*/ 378327 h 514685"/>
                <a:gd name="connsiteX7" fmla="*/ 4011 w 481264"/>
                <a:gd name="connsiteY7" fmla="*/ 478590 h 514685"/>
                <a:gd name="connsiteX8" fmla="*/ 12032 w 481264"/>
                <a:gd name="connsiteY8" fmla="*/ 514685 h 514685"/>
                <a:gd name="connsiteX9" fmla="*/ 481264 w 481264"/>
                <a:gd name="connsiteY9" fmla="*/ 73527 h 5146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1264" h="514685">
                  <a:moveTo>
                    <a:pt x="481264" y="73527"/>
                  </a:moveTo>
                  <a:cubicBezTo>
                    <a:pt x="478256" y="55480"/>
                    <a:pt x="475248" y="37433"/>
                    <a:pt x="465222" y="25401"/>
                  </a:cubicBezTo>
                  <a:cubicBezTo>
                    <a:pt x="455196" y="13369"/>
                    <a:pt x="444501" y="2005"/>
                    <a:pt x="421106" y="1337"/>
                  </a:cubicBezTo>
                  <a:cubicBezTo>
                    <a:pt x="397711" y="669"/>
                    <a:pt x="360948" y="0"/>
                    <a:pt x="324853" y="21390"/>
                  </a:cubicBezTo>
                  <a:cubicBezTo>
                    <a:pt x="288758" y="42780"/>
                    <a:pt x="240633" y="91574"/>
                    <a:pt x="204538" y="129674"/>
                  </a:cubicBezTo>
                  <a:cubicBezTo>
                    <a:pt x="168443" y="167774"/>
                    <a:pt x="136359" y="208548"/>
                    <a:pt x="108285" y="249990"/>
                  </a:cubicBezTo>
                  <a:cubicBezTo>
                    <a:pt x="80211" y="291432"/>
                    <a:pt x="53475" y="340227"/>
                    <a:pt x="36096" y="378327"/>
                  </a:cubicBezTo>
                  <a:cubicBezTo>
                    <a:pt x="18717" y="416427"/>
                    <a:pt x="8022" y="455864"/>
                    <a:pt x="4011" y="478590"/>
                  </a:cubicBezTo>
                  <a:cubicBezTo>
                    <a:pt x="0" y="501316"/>
                    <a:pt x="6016" y="508000"/>
                    <a:pt x="12032" y="514685"/>
                  </a:cubicBezTo>
                  <a:lnTo>
                    <a:pt x="481264" y="73527"/>
                  </a:lnTo>
                  <a:close/>
                </a:path>
              </a:pathLst>
            </a:custGeom>
            <a:gradFill flip="none" rotWithShape="1">
              <a:gsLst>
                <a:gs pos="16000">
                  <a:srgbClr val="00B0F0"/>
                </a:gs>
                <a:gs pos="54000">
                  <a:srgbClr val="1590FF"/>
                </a:gs>
                <a:gs pos="100000">
                  <a:srgbClr val="0070D6"/>
                </a:gs>
              </a:gsLst>
              <a:lin ang="16200000" scaled="0"/>
              <a:tileRect/>
            </a:gradFill>
            <a:ln w="19050">
              <a:gradFill>
                <a:gsLst>
                  <a:gs pos="0">
                    <a:srgbClr val="0076D8"/>
                  </a:gs>
                  <a:gs pos="100000">
                    <a:srgbClr val="4FD1FF"/>
                  </a:gs>
                </a:gsLst>
              </a:gradFill>
            </a:ln>
            <a:effectLs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3300" dirty="0">
                <a:solidFill>
                  <a:schemeClr val="bg1"/>
                </a:solidFill>
                <a:latin typeface="Bebas" pitchFamily="2" charset="0"/>
                <a:ea typeface="微软雅黑" pitchFamily="34" charset="-122"/>
              </a:endParaRPr>
            </a:p>
          </p:txBody>
        </p:sp>
        <p:sp>
          <p:nvSpPr>
            <p:cNvPr id="19" name="任意多边形 18"/>
            <p:cNvSpPr/>
            <p:nvPr/>
          </p:nvSpPr>
          <p:spPr bwMode="auto">
            <a:xfrm>
              <a:off x="8565660" y="1753328"/>
              <a:ext cx="1889832" cy="1805959"/>
            </a:xfrm>
            <a:custGeom>
              <a:avLst/>
              <a:gdLst>
                <a:gd name="connsiteX0" fmla="*/ 0 w 1680883"/>
                <a:gd name="connsiteY0" fmla="*/ 1606923 h 1647264"/>
                <a:gd name="connsiteX1" fmla="*/ 40342 w 1680883"/>
                <a:gd name="connsiteY1" fmla="*/ 1647264 h 1647264"/>
                <a:gd name="connsiteX2" fmla="*/ 1680883 w 1680883"/>
                <a:gd name="connsiteY2" fmla="*/ 53788 h 1647264"/>
                <a:gd name="connsiteX3" fmla="*/ 1667436 w 1680883"/>
                <a:gd name="connsiteY3" fmla="*/ 13447 h 1647264"/>
                <a:gd name="connsiteX4" fmla="*/ 1620371 w 1680883"/>
                <a:gd name="connsiteY4" fmla="*/ 0 h 1647264"/>
                <a:gd name="connsiteX5" fmla="*/ 0 w 1680883"/>
                <a:gd name="connsiteY5" fmla="*/ 1606923 h 1647264"/>
                <a:gd name="connsiteX0" fmla="*/ 0 w 1680883"/>
                <a:gd name="connsiteY0" fmla="*/ 1606923 h 1631222"/>
                <a:gd name="connsiteX1" fmla="*/ 28310 w 1680883"/>
                <a:gd name="connsiteY1" fmla="*/ 1631222 h 1631222"/>
                <a:gd name="connsiteX2" fmla="*/ 1680883 w 1680883"/>
                <a:gd name="connsiteY2" fmla="*/ 53788 h 1631222"/>
                <a:gd name="connsiteX3" fmla="*/ 1667436 w 1680883"/>
                <a:gd name="connsiteY3" fmla="*/ 13447 h 1631222"/>
                <a:gd name="connsiteX4" fmla="*/ 1620371 w 1680883"/>
                <a:gd name="connsiteY4" fmla="*/ 0 h 1631222"/>
                <a:gd name="connsiteX5" fmla="*/ 0 w 1680883"/>
                <a:gd name="connsiteY5" fmla="*/ 1606923 h 1631222"/>
                <a:gd name="connsiteX0" fmla="*/ 0 w 1680883"/>
                <a:gd name="connsiteY0" fmla="*/ 1606923 h 1627211"/>
                <a:gd name="connsiteX1" fmla="*/ 24299 w 1680883"/>
                <a:gd name="connsiteY1" fmla="*/ 1627211 h 1627211"/>
                <a:gd name="connsiteX2" fmla="*/ 1680883 w 1680883"/>
                <a:gd name="connsiteY2" fmla="*/ 53788 h 1627211"/>
                <a:gd name="connsiteX3" fmla="*/ 1667436 w 1680883"/>
                <a:gd name="connsiteY3" fmla="*/ 13447 h 1627211"/>
                <a:gd name="connsiteX4" fmla="*/ 1620371 w 1680883"/>
                <a:gd name="connsiteY4" fmla="*/ 0 h 1627211"/>
                <a:gd name="connsiteX5" fmla="*/ 0 w 1680883"/>
                <a:gd name="connsiteY5" fmla="*/ 1606923 h 1627211"/>
                <a:gd name="connsiteX0" fmla="*/ 0 w 1680883"/>
                <a:gd name="connsiteY0" fmla="*/ 1606923 h 1606923"/>
                <a:gd name="connsiteX1" fmla="*/ 57618 w 1680883"/>
                <a:gd name="connsiteY1" fmla="*/ 1595340 h 1606923"/>
                <a:gd name="connsiteX2" fmla="*/ 1680883 w 1680883"/>
                <a:gd name="connsiteY2" fmla="*/ 53788 h 1606923"/>
                <a:gd name="connsiteX3" fmla="*/ 1667436 w 1680883"/>
                <a:gd name="connsiteY3" fmla="*/ 13447 h 1606923"/>
                <a:gd name="connsiteX4" fmla="*/ 1620371 w 1680883"/>
                <a:gd name="connsiteY4" fmla="*/ 0 h 1606923"/>
                <a:gd name="connsiteX5" fmla="*/ 0 w 1680883"/>
                <a:gd name="connsiteY5" fmla="*/ 1606923 h 16069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80883" h="1606923">
                  <a:moveTo>
                    <a:pt x="0" y="1606923"/>
                  </a:moveTo>
                  <a:lnTo>
                    <a:pt x="57618" y="1595340"/>
                  </a:lnTo>
                  <a:lnTo>
                    <a:pt x="1680883" y="53788"/>
                  </a:lnTo>
                  <a:lnTo>
                    <a:pt x="1667436" y="13447"/>
                  </a:lnTo>
                  <a:lnTo>
                    <a:pt x="1620371" y="0"/>
                  </a:lnTo>
                  <a:lnTo>
                    <a:pt x="0" y="1606923"/>
                  </a:lnTo>
                  <a:close/>
                </a:path>
              </a:pathLst>
            </a:custGeom>
            <a:gradFill flip="none" rotWithShape="1">
              <a:gsLst>
                <a:gs pos="47000">
                  <a:srgbClr val="5E5E5E"/>
                </a:gs>
                <a:gs pos="0">
                  <a:schemeClr val="tx1">
                    <a:lumMod val="75000"/>
                    <a:lumOff val="25000"/>
                  </a:schemeClr>
                </a:gs>
                <a:gs pos="100000">
                  <a:schemeClr val="bg1">
                    <a:lumMod val="50000"/>
                  </a:schemeClr>
                </a:gs>
              </a:gsLst>
              <a:lin ang="13500000" scaled="1"/>
              <a:tileRect/>
            </a:gradFill>
            <a:ln w="19050">
              <a:solidFill>
                <a:schemeClr val="tx1">
                  <a:lumMod val="65000"/>
                  <a:lumOff val="35000"/>
                </a:schemeClr>
              </a:solidFill>
            </a:ln>
            <a:effectLs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3300" dirty="0">
                <a:latin typeface="Bebas" pitchFamily="2" charset="0"/>
                <a:ea typeface="微软雅黑" pitchFamily="34" charset="-122"/>
              </a:endParaRPr>
            </a:p>
          </p:txBody>
        </p:sp>
        <p:sp>
          <p:nvSpPr>
            <p:cNvPr id="20" name="任意多边形 19"/>
            <p:cNvSpPr/>
            <p:nvPr/>
          </p:nvSpPr>
          <p:spPr bwMode="auto">
            <a:xfrm rot="5628176" flipH="1">
              <a:off x="9915667" y="1822033"/>
              <a:ext cx="540718" cy="578192"/>
            </a:xfrm>
            <a:custGeom>
              <a:avLst/>
              <a:gdLst>
                <a:gd name="connsiteX0" fmla="*/ 481264 w 481264"/>
                <a:gd name="connsiteY0" fmla="*/ 73527 h 514685"/>
                <a:gd name="connsiteX1" fmla="*/ 465222 w 481264"/>
                <a:gd name="connsiteY1" fmla="*/ 25401 h 514685"/>
                <a:gd name="connsiteX2" fmla="*/ 421106 w 481264"/>
                <a:gd name="connsiteY2" fmla="*/ 1337 h 514685"/>
                <a:gd name="connsiteX3" fmla="*/ 324853 w 481264"/>
                <a:gd name="connsiteY3" fmla="*/ 21390 h 514685"/>
                <a:gd name="connsiteX4" fmla="*/ 204538 w 481264"/>
                <a:gd name="connsiteY4" fmla="*/ 129674 h 514685"/>
                <a:gd name="connsiteX5" fmla="*/ 108285 w 481264"/>
                <a:gd name="connsiteY5" fmla="*/ 249990 h 514685"/>
                <a:gd name="connsiteX6" fmla="*/ 36096 w 481264"/>
                <a:gd name="connsiteY6" fmla="*/ 378327 h 514685"/>
                <a:gd name="connsiteX7" fmla="*/ 4011 w 481264"/>
                <a:gd name="connsiteY7" fmla="*/ 478590 h 514685"/>
                <a:gd name="connsiteX8" fmla="*/ 12032 w 481264"/>
                <a:gd name="connsiteY8" fmla="*/ 514685 h 514685"/>
                <a:gd name="connsiteX9" fmla="*/ 481264 w 481264"/>
                <a:gd name="connsiteY9" fmla="*/ 73527 h 5146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1264" h="514685">
                  <a:moveTo>
                    <a:pt x="481264" y="73527"/>
                  </a:moveTo>
                  <a:cubicBezTo>
                    <a:pt x="478256" y="55480"/>
                    <a:pt x="475248" y="37433"/>
                    <a:pt x="465222" y="25401"/>
                  </a:cubicBezTo>
                  <a:cubicBezTo>
                    <a:pt x="455196" y="13369"/>
                    <a:pt x="444501" y="2005"/>
                    <a:pt x="421106" y="1337"/>
                  </a:cubicBezTo>
                  <a:cubicBezTo>
                    <a:pt x="397711" y="669"/>
                    <a:pt x="360948" y="0"/>
                    <a:pt x="324853" y="21390"/>
                  </a:cubicBezTo>
                  <a:cubicBezTo>
                    <a:pt x="288758" y="42780"/>
                    <a:pt x="240633" y="91574"/>
                    <a:pt x="204538" y="129674"/>
                  </a:cubicBezTo>
                  <a:cubicBezTo>
                    <a:pt x="168443" y="167774"/>
                    <a:pt x="136359" y="208548"/>
                    <a:pt x="108285" y="249990"/>
                  </a:cubicBezTo>
                  <a:cubicBezTo>
                    <a:pt x="80211" y="291432"/>
                    <a:pt x="53475" y="340227"/>
                    <a:pt x="36096" y="378327"/>
                  </a:cubicBezTo>
                  <a:cubicBezTo>
                    <a:pt x="18717" y="416427"/>
                    <a:pt x="8022" y="455864"/>
                    <a:pt x="4011" y="478590"/>
                  </a:cubicBezTo>
                  <a:cubicBezTo>
                    <a:pt x="0" y="501316"/>
                    <a:pt x="6016" y="508000"/>
                    <a:pt x="12032" y="514685"/>
                  </a:cubicBezTo>
                  <a:lnTo>
                    <a:pt x="481264" y="73527"/>
                  </a:lnTo>
                  <a:close/>
                </a:path>
              </a:pathLst>
            </a:custGeom>
            <a:gradFill flip="none" rotWithShape="1">
              <a:gsLst>
                <a:gs pos="16000">
                  <a:srgbClr val="00B0F0"/>
                </a:gs>
                <a:gs pos="54000">
                  <a:srgbClr val="1590FF"/>
                </a:gs>
                <a:gs pos="100000">
                  <a:srgbClr val="0070D6"/>
                </a:gs>
              </a:gsLst>
              <a:lin ang="16200000" scaled="0"/>
              <a:tileRect/>
            </a:gradFill>
            <a:ln w="19050">
              <a:gradFill>
                <a:gsLst>
                  <a:gs pos="0">
                    <a:srgbClr val="0076D8"/>
                  </a:gs>
                  <a:gs pos="100000">
                    <a:srgbClr val="4FD1FF"/>
                  </a:gs>
                </a:gsLst>
              </a:gradFill>
            </a:ln>
            <a:effectLs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3300" dirty="0">
                <a:solidFill>
                  <a:schemeClr val="bg1"/>
                </a:solidFill>
                <a:latin typeface="Bebas" pitchFamily="2" charset="0"/>
                <a:ea typeface="微软雅黑" pitchFamily="34" charset="-122"/>
              </a:endParaRPr>
            </a:p>
          </p:txBody>
        </p:sp>
      </p:grpSp>
      <p:grpSp>
        <p:nvGrpSpPr>
          <p:cNvPr id="21" name="组合 20"/>
          <p:cNvGrpSpPr/>
          <p:nvPr/>
        </p:nvGrpSpPr>
        <p:grpSpPr>
          <a:xfrm>
            <a:off x="3606634" y="1776745"/>
            <a:ext cx="2878955" cy="944917"/>
            <a:chOff x="4727054" y="2208383"/>
            <a:chExt cx="3838606" cy="1259889"/>
          </a:xfrm>
        </p:grpSpPr>
        <p:cxnSp>
          <p:nvCxnSpPr>
            <p:cNvPr id="22" name="直接连接符 21"/>
            <p:cNvCxnSpPr/>
            <p:nvPr/>
          </p:nvCxnSpPr>
          <p:spPr>
            <a:xfrm flipH="1" flipV="1">
              <a:off x="6902469" y="2208383"/>
              <a:ext cx="1663191" cy="1259889"/>
            </a:xfrm>
            <a:prstGeom prst="line">
              <a:avLst/>
            </a:prstGeom>
            <a:ln>
              <a:solidFill>
                <a:schemeClr val="bg1">
                  <a:lumMod val="50000"/>
                </a:schemeClr>
              </a:solidFill>
              <a:headEnd type="oval"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H="1">
              <a:off x="4727054" y="2208383"/>
              <a:ext cx="2175415"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24" name="组合 23"/>
          <p:cNvGrpSpPr/>
          <p:nvPr/>
        </p:nvGrpSpPr>
        <p:grpSpPr>
          <a:xfrm>
            <a:off x="3606635" y="2333525"/>
            <a:ext cx="2322258" cy="548078"/>
            <a:chOff x="4727054" y="2950757"/>
            <a:chExt cx="3096344" cy="730770"/>
          </a:xfrm>
        </p:grpSpPr>
        <p:cxnSp>
          <p:nvCxnSpPr>
            <p:cNvPr id="25" name="直接连接符 24"/>
            <p:cNvCxnSpPr/>
            <p:nvPr/>
          </p:nvCxnSpPr>
          <p:spPr>
            <a:xfrm flipH="1" flipV="1">
              <a:off x="6383238" y="2950757"/>
              <a:ext cx="1440160" cy="730770"/>
            </a:xfrm>
            <a:prstGeom prst="line">
              <a:avLst/>
            </a:prstGeom>
            <a:ln>
              <a:solidFill>
                <a:schemeClr val="bg1">
                  <a:lumMod val="50000"/>
                </a:schemeClr>
              </a:solidFill>
              <a:headEnd type="oval"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flipH="1">
              <a:off x="4727054" y="2950757"/>
              <a:ext cx="1656184"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27" name="组合 26"/>
          <p:cNvGrpSpPr/>
          <p:nvPr/>
        </p:nvGrpSpPr>
        <p:grpSpPr>
          <a:xfrm>
            <a:off x="3606635" y="3124525"/>
            <a:ext cx="2120081" cy="451044"/>
            <a:chOff x="4727054" y="4005423"/>
            <a:chExt cx="2826775" cy="601392"/>
          </a:xfrm>
        </p:grpSpPr>
        <p:cxnSp>
          <p:nvCxnSpPr>
            <p:cNvPr id="28" name="直接连接符 27"/>
            <p:cNvCxnSpPr/>
            <p:nvPr/>
          </p:nvCxnSpPr>
          <p:spPr>
            <a:xfrm flipH="1">
              <a:off x="6383238" y="4005423"/>
              <a:ext cx="1170591" cy="601392"/>
            </a:xfrm>
            <a:prstGeom prst="line">
              <a:avLst/>
            </a:prstGeom>
            <a:ln>
              <a:solidFill>
                <a:schemeClr val="bg1">
                  <a:lumMod val="50000"/>
                </a:schemeClr>
              </a:solidFill>
              <a:headEnd type="oval"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flipH="1">
              <a:off x="4727054" y="4606815"/>
              <a:ext cx="1656184"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sp>
        <p:nvSpPr>
          <p:cNvPr id="30" name="TextBox 29"/>
          <p:cNvSpPr txBox="1"/>
          <p:nvPr/>
        </p:nvSpPr>
        <p:spPr>
          <a:xfrm>
            <a:off x="1115616" y="1450138"/>
            <a:ext cx="2383007" cy="542456"/>
          </a:xfrm>
          <a:prstGeom prst="rect">
            <a:avLst/>
          </a:prstGeom>
          <a:noFill/>
        </p:spPr>
        <p:txBody>
          <a:bodyPr wrap="square" rtlCol="0">
            <a:spAutoFit/>
          </a:bodyPr>
          <a:lstStyle/>
          <a:p>
            <a:pPr>
              <a:lnSpc>
                <a:spcPct val="130000"/>
              </a:lnSpc>
            </a:pPr>
            <a:r>
              <a:rPr lang="zh-CN" altLang="en-US" sz="75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a:t>
            </a:r>
          </a:p>
        </p:txBody>
      </p:sp>
      <p:sp>
        <p:nvSpPr>
          <p:cNvPr id="31" name="TextBox 30"/>
          <p:cNvSpPr txBox="1"/>
          <p:nvPr/>
        </p:nvSpPr>
        <p:spPr>
          <a:xfrm>
            <a:off x="1115616" y="1196150"/>
            <a:ext cx="756084" cy="242374"/>
          </a:xfrm>
          <a:prstGeom prst="rect">
            <a:avLst/>
          </a:prstGeom>
          <a:noFill/>
        </p:spPr>
        <p:txBody>
          <a:bodyPr wrap="square" tIns="0" bIns="0" rtlCol="0" anchor="t">
            <a:spAutoFit/>
          </a:bodyPr>
          <a:lstStyle/>
          <a:p>
            <a:pPr>
              <a:lnSpc>
                <a:spcPct val="150000"/>
              </a:lnSpc>
            </a:pPr>
            <a:r>
              <a:rPr lang="zh-CN" altLang="en-US" sz="1050" dirty="0">
                <a:solidFill>
                  <a:schemeClr val="tx1">
                    <a:lumMod val="75000"/>
                    <a:lumOff val="25000"/>
                  </a:schemeClr>
                </a:solidFill>
                <a:latin typeface="微软雅黑" pitchFamily="34" charset="-122"/>
                <a:ea typeface="微软雅黑" pitchFamily="34" charset="-122"/>
                <a:cs typeface="华文黑体" pitchFamily="2" charset="-122"/>
              </a:rPr>
              <a:t>添加标题</a:t>
            </a:r>
          </a:p>
        </p:txBody>
      </p:sp>
      <p:sp>
        <p:nvSpPr>
          <p:cNvPr id="32" name="TextBox 31"/>
          <p:cNvSpPr txBox="1"/>
          <p:nvPr/>
        </p:nvSpPr>
        <p:spPr>
          <a:xfrm>
            <a:off x="1115616" y="2412105"/>
            <a:ext cx="2383007" cy="542456"/>
          </a:xfrm>
          <a:prstGeom prst="rect">
            <a:avLst/>
          </a:prstGeom>
          <a:noFill/>
        </p:spPr>
        <p:txBody>
          <a:bodyPr wrap="square" rtlCol="0">
            <a:spAutoFit/>
          </a:bodyPr>
          <a:lstStyle/>
          <a:p>
            <a:pPr>
              <a:lnSpc>
                <a:spcPct val="130000"/>
              </a:lnSpc>
            </a:pPr>
            <a:r>
              <a:rPr lang="zh-CN" altLang="en-US" sz="75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a:t>
            </a:r>
          </a:p>
        </p:txBody>
      </p:sp>
      <p:sp>
        <p:nvSpPr>
          <p:cNvPr id="33" name="TextBox 32"/>
          <p:cNvSpPr txBox="1"/>
          <p:nvPr/>
        </p:nvSpPr>
        <p:spPr>
          <a:xfrm>
            <a:off x="1115616" y="2158117"/>
            <a:ext cx="756084" cy="242374"/>
          </a:xfrm>
          <a:prstGeom prst="rect">
            <a:avLst/>
          </a:prstGeom>
          <a:noFill/>
        </p:spPr>
        <p:txBody>
          <a:bodyPr wrap="square" tIns="0" bIns="0" rtlCol="0" anchor="t">
            <a:spAutoFit/>
          </a:bodyPr>
          <a:lstStyle/>
          <a:p>
            <a:pPr>
              <a:lnSpc>
                <a:spcPct val="150000"/>
              </a:lnSpc>
            </a:pPr>
            <a:r>
              <a:rPr lang="zh-CN" altLang="en-US" sz="1050" dirty="0">
                <a:solidFill>
                  <a:schemeClr val="tx1">
                    <a:lumMod val="75000"/>
                    <a:lumOff val="25000"/>
                  </a:schemeClr>
                </a:solidFill>
                <a:latin typeface="微软雅黑" pitchFamily="34" charset="-122"/>
                <a:ea typeface="微软雅黑" pitchFamily="34" charset="-122"/>
                <a:cs typeface="华文黑体" pitchFamily="2" charset="-122"/>
              </a:rPr>
              <a:t>添加标题</a:t>
            </a:r>
          </a:p>
        </p:txBody>
      </p:sp>
      <p:sp>
        <p:nvSpPr>
          <p:cNvPr id="34" name="TextBox 33"/>
          <p:cNvSpPr txBox="1"/>
          <p:nvPr/>
        </p:nvSpPr>
        <p:spPr>
          <a:xfrm>
            <a:off x="1115616" y="3376540"/>
            <a:ext cx="2383007" cy="542456"/>
          </a:xfrm>
          <a:prstGeom prst="rect">
            <a:avLst/>
          </a:prstGeom>
          <a:noFill/>
        </p:spPr>
        <p:txBody>
          <a:bodyPr wrap="square" rtlCol="0">
            <a:spAutoFit/>
          </a:bodyPr>
          <a:lstStyle/>
          <a:p>
            <a:pPr>
              <a:lnSpc>
                <a:spcPct val="130000"/>
              </a:lnSpc>
            </a:pPr>
            <a:r>
              <a:rPr lang="zh-CN" altLang="en-US" sz="75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a:t>
            </a:r>
          </a:p>
        </p:txBody>
      </p:sp>
      <p:sp>
        <p:nvSpPr>
          <p:cNvPr id="35" name="TextBox 34"/>
          <p:cNvSpPr txBox="1"/>
          <p:nvPr/>
        </p:nvSpPr>
        <p:spPr>
          <a:xfrm>
            <a:off x="1115616" y="3122551"/>
            <a:ext cx="756084" cy="242374"/>
          </a:xfrm>
          <a:prstGeom prst="rect">
            <a:avLst/>
          </a:prstGeom>
          <a:noFill/>
        </p:spPr>
        <p:txBody>
          <a:bodyPr wrap="square" tIns="0" bIns="0" rtlCol="0" anchor="t">
            <a:spAutoFit/>
          </a:bodyPr>
          <a:lstStyle/>
          <a:p>
            <a:pPr>
              <a:lnSpc>
                <a:spcPct val="150000"/>
              </a:lnSpc>
            </a:pPr>
            <a:r>
              <a:rPr lang="zh-CN" altLang="en-US" sz="1050" dirty="0">
                <a:solidFill>
                  <a:schemeClr val="tx1">
                    <a:lumMod val="75000"/>
                    <a:lumOff val="25000"/>
                  </a:schemeClr>
                </a:solidFill>
                <a:latin typeface="微软雅黑" pitchFamily="34" charset="-122"/>
                <a:ea typeface="微软雅黑" pitchFamily="34" charset="-122"/>
                <a:cs typeface="华文黑体" pitchFamily="2" charset="-122"/>
              </a:rPr>
              <a:t>添加标题</a:t>
            </a:r>
          </a:p>
        </p:txBody>
      </p:sp>
    </p:spTree>
    <p:extLst>
      <p:ext uri="{BB962C8B-B14F-4D97-AF65-F5344CB8AC3E}">
        <p14:creationId xmlns:p14="http://schemas.microsoft.com/office/powerpoint/2010/main" val="493776850"/>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3" decel="100000" fill="hold" nodeType="after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additive="base">
                                        <p:cTn id="13" dur="300" fill="hold"/>
                                        <p:tgtEl>
                                          <p:spTgt spid="15"/>
                                        </p:tgtEl>
                                        <p:attrNameLst>
                                          <p:attrName>ppt_x</p:attrName>
                                        </p:attrNameLst>
                                      </p:cBhvr>
                                      <p:tavLst>
                                        <p:tav tm="0">
                                          <p:val>
                                            <p:strVal val="1+#ppt_w/2"/>
                                          </p:val>
                                        </p:tav>
                                        <p:tav tm="100000">
                                          <p:val>
                                            <p:strVal val="#ppt_x"/>
                                          </p:val>
                                        </p:tav>
                                      </p:tavLst>
                                    </p:anim>
                                    <p:anim calcmode="lin" valueType="num">
                                      <p:cBhvr additive="base">
                                        <p:cTn id="14" dur="300" fill="hold"/>
                                        <p:tgtEl>
                                          <p:spTgt spid="15"/>
                                        </p:tgtEl>
                                        <p:attrNameLst>
                                          <p:attrName>ppt_y</p:attrName>
                                        </p:attrNameLst>
                                      </p:cBhvr>
                                      <p:tavLst>
                                        <p:tav tm="0">
                                          <p:val>
                                            <p:strVal val="0-#ppt_h/2"/>
                                          </p:val>
                                        </p:tav>
                                        <p:tav tm="100000">
                                          <p:val>
                                            <p:strVal val="#ppt_y"/>
                                          </p:val>
                                        </p:tav>
                                      </p:tavLst>
                                    </p:anim>
                                  </p:childTnLst>
                                </p:cTn>
                              </p:par>
                            </p:childTnLst>
                          </p:cTn>
                        </p:par>
                        <p:par>
                          <p:cTn id="15" fill="hold">
                            <p:stCondLst>
                              <p:cond delay="1300"/>
                            </p:stCondLst>
                            <p:childTnLst>
                              <p:par>
                                <p:cTn id="16" presetID="22" presetClass="entr" presetSubtype="2" fill="hold" nodeType="afterEffect">
                                  <p:stCondLst>
                                    <p:cond delay="0"/>
                                  </p:stCondLst>
                                  <p:childTnLst>
                                    <p:set>
                                      <p:cBhvr>
                                        <p:cTn id="17" dur="1" fill="hold">
                                          <p:stCondLst>
                                            <p:cond delay="0"/>
                                          </p:stCondLst>
                                        </p:cTn>
                                        <p:tgtEl>
                                          <p:spTgt spid="21"/>
                                        </p:tgtEl>
                                        <p:attrNameLst>
                                          <p:attrName>style.visibility</p:attrName>
                                        </p:attrNameLst>
                                      </p:cBhvr>
                                      <p:to>
                                        <p:strVal val="visible"/>
                                      </p:to>
                                    </p:set>
                                    <p:animEffect transition="in" filter="wipe(right)">
                                      <p:cBhvr>
                                        <p:cTn id="18" dur="500"/>
                                        <p:tgtEl>
                                          <p:spTgt spid="21"/>
                                        </p:tgtEl>
                                      </p:cBhvr>
                                    </p:animEffect>
                                  </p:childTnLst>
                                </p:cTn>
                              </p:par>
                              <p:par>
                                <p:cTn id="19" presetID="22" presetClass="entr" presetSubtype="2" fill="hold" nodeType="withEffect">
                                  <p:stCondLst>
                                    <p:cond delay="0"/>
                                  </p:stCondLst>
                                  <p:childTnLst>
                                    <p:set>
                                      <p:cBhvr>
                                        <p:cTn id="20" dur="1" fill="hold">
                                          <p:stCondLst>
                                            <p:cond delay="0"/>
                                          </p:stCondLst>
                                        </p:cTn>
                                        <p:tgtEl>
                                          <p:spTgt spid="24"/>
                                        </p:tgtEl>
                                        <p:attrNameLst>
                                          <p:attrName>style.visibility</p:attrName>
                                        </p:attrNameLst>
                                      </p:cBhvr>
                                      <p:to>
                                        <p:strVal val="visible"/>
                                      </p:to>
                                    </p:set>
                                    <p:animEffect transition="in" filter="wipe(right)">
                                      <p:cBhvr>
                                        <p:cTn id="21" dur="500"/>
                                        <p:tgtEl>
                                          <p:spTgt spid="24"/>
                                        </p:tgtEl>
                                      </p:cBhvr>
                                    </p:animEffect>
                                  </p:childTnLst>
                                </p:cTn>
                              </p:par>
                              <p:par>
                                <p:cTn id="22" presetID="22" presetClass="entr" presetSubtype="2" fill="hold" nodeType="withEffect">
                                  <p:stCondLst>
                                    <p:cond delay="0"/>
                                  </p:stCondLst>
                                  <p:childTnLst>
                                    <p:set>
                                      <p:cBhvr>
                                        <p:cTn id="23" dur="1" fill="hold">
                                          <p:stCondLst>
                                            <p:cond delay="0"/>
                                          </p:stCondLst>
                                        </p:cTn>
                                        <p:tgtEl>
                                          <p:spTgt spid="27"/>
                                        </p:tgtEl>
                                        <p:attrNameLst>
                                          <p:attrName>style.visibility</p:attrName>
                                        </p:attrNameLst>
                                      </p:cBhvr>
                                      <p:to>
                                        <p:strVal val="visible"/>
                                      </p:to>
                                    </p:set>
                                    <p:animEffect transition="in" filter="wipe(right)">
                                      <p:cBhvr>
                                        <p:cTn id="24" dur="500"/>
                                        <p:tgtEl>
                                          <p:spTgt spid="27"/>
                                        </p:tgtEl>
                                      </p:cBhvr>
                                    </p:animEffect>
                                  </p:childTnLst>
                                </p:cTn>
                              </p:par>
                            </p:childTnLst>
                          </p:cTn>
                        </p:par>
                        <p:par>
                          <p:cTn id="25" fill="hold">
                            <p:stCondLst>
                              <p:cond delay="1800"/>
                            </p:stCondLst>
                            <p:childTnLst>
                              <p:par>
                                <p:cTn id="26" presetID="12" presetClass="entr" presetSubtype="8" fill="hold" grpId="0" nodeType="afterEffect">
                                  <p:stCondLst>
                                    <p:cond delay="0"/>
                                  </p:stCondLst>
                                  <p:childTnLst>
                                    <p:set>
                                      <p:cBhvr>
                                        <p:cTn id="27" dur="1" fill="hold">
                                          <p:stCondLst>
                                            <p:cond delay="0"/>
                                          </p:stCondLst>
                                        </p:cTn>
                                        <p:tgtEl>
                                          <p:spTgt spid="31"/>
                                        </p:tgtEl>
                                        <p:attrNameLst>
                                          <p:attrName>style.visibility</p:attrName>
                                        </p:attrNameLst>
                                      </p:cBhvr>
                                      <p:to>
                                        <p:strVal val="visible"/>
                                      </p:to>
                                    </p:set>
                                    <p:anim calcmode="lin" valueType="num">
                                      <p:cBhvr additive="base">
                                        <p:cTn id="28" dur="500"/>
                                        <p:tgtEl>
                                          <p:spTgt spid="31"/>
                                        </p:tgtEl>
                                        <p:attrNameLst>
                                          <p:attrName>ppt_x</p:attrName>
                                        </p:attrNameLst>
                                      </p:cBhvr>
                                      <p:tavLst>
                                        <p:tav tm="0">
                                          <p:val>
                                            <p:strVal val="#ppt_x-#ppt_w*1.125000"/>
                                          </p:val>
                                        </p:tav>
                                        <p:tav tm="100000">
                                          <p:val>
                                            <p:strVal val="#ppt_x"/>
                                          </p:val>
                                        </p:tav>
                                      </p:tavLst>
                                    </p:anim>
                                    <p:animEffect transition="in" filter="wipe(right)">
                                      <p:cBhvr>
                                        <p:cTn id="29" dur="500"/>
                                        <p:tgtEl>
                                          <p:spTgt spid="31"/>
                                        </p:tgtEl>
                                      </p:cBhvr>
                                    </p:animEffect>
                                  </p:childTnLst>
                                </p:cTn>
                              </p:par>
                              <p:par>
                                <p:cTn id="30" presetID="12" presetClass="entr" presetSubtype="8" fill="hold" grpId="0" nodeType="withEffect">
                                  <p:stCondLst>
                                    <p:cond delay="0"/>
                                  </p:stCondLst>
                                  <p:childTnLst>
                                    <p:set>
                                      <p:cBhvr>
                                        <p:cTn id="31" dur="1" fill="hold">
                                          <p:stCondLst>
                                            <p:cond delay="0"/>
                                          </p:stCondLst>
                                        </p:cTn>
                                        <p:tgtEl>
                                          <p:spTgt spid="30"/>
                                        </p:tgtEl>
                                        <p:attrNameLst>
                                          <p:attrName>style.visibility</p:attrName>
                                        </p:attrNameLst>
                                      </p:cBhvr>
                                      <p:to>
                                        <p:strVal val="visible"/>
                                      </p:to>
                                    </p:set>
                                    <p:anim calcmode="lin" valueType="num">
                                      <p:cBhvr additive="base">
                                        <p:cTn id="32" dur="500"/>
                                        <p:tgtEl>
                                          <p:spTgt spid="30"/>
                                        </p:tgtEl>
                                        <p:attrNameLst>
                                          <p:attrName>ppt_x</p:attrName>
                                        </p:attrNameLst>
                                      </p:cBhvr>
                                      <p:tavLst>
                                        <p:tav tm="0">
                                          <p:val>
                                            <p:strVal val="#ppt_x-#ppt_w*1.125000"/>
                                          </p:val>
                                        </p:tav>
                                        <p:tav tm="100000">
                                          <p:val>
                                            <p:strVal val="#ppt_x"/>
                                          </p:val>
                                        </p:tav>
                                      </p:tavLst>
                                    </p:anim>
                                    <p:animEffect transition="in" filter="wipe(right)">
                                      <p:cBhvr>
                                        <p:cTn id="33" dur="500"/>
                                        <p:tgtEl>
                                          <p:spTgt spid="30"/>
                                        </p:tgtEl>
                                      </p:cBhvr>
                                    </p:animEffect>
                                  </p:childTnLst>
                                </p:cTn>
                              </p:par>
                            </p:childTnLst>
                          </p:cTn>
                        </p:par>
                        <p:par>
                          <p:cTn id="34" fill="hold">
                            <p:stCondLst>
                              <p:cond delay="2300"/>
                            </p:stCondLst>
                            <p:childTnLst>
                              <p:par>
                                <p:cTn id="35" presetID="12" presetClass="entr" presetSubtype="8" fill="hold" grpId="0" nodeType="afterEffect">
                                  <p:stCondLst>
                                    <p:cond delay="0"/>
                                  </p:stCondLst>
                                  <p:childTnLst>
                                    <p:set>
                                      <p:cBhvr>
                                        <p:cTn id="36" dur="1" fill="hold">
                                          <p:stCondLst>
                                            <p:cond delay="0"/>
                                          </p:stCondLst>
                                        </p:cTn>
                                        <p:tgtEl>
                                          <p:spTgt spid="33"/>
                                        </p:tgtEl>
                                        <p:attrNameLst>
                                          <p:attrName>style.visibility</p:attrName>
                                        </p:attrNameLst>
                                      </p:cBhvr>
                                      <p:to>
                                        <p:strVal val="visible"/>
                                      </p:to>
                                    </p:set>
                                    <p:anim calcmode="lin" valueType="num">
                                      <p:cBhvr additive="base">
                                        <p:cTn id="37" dur="500"/>
                                        <p:tgtEl>
                                          <p:spTgt spid="33"/>
                                        </p:tgtEl>
                                        <p:attrNameLst>
                                          <p:attrName>ppt_x</p:attrName>
                                        </p:attrNameLst>
                                      </p:cBhvr>
                                      <p:tavLst>
                                        <p:tav tm="0">
                                          <p:val>
                                            <p:strVal val="#ppt_x-#ppt_w*1.125000"/>
                                          </p:val>
                                        </p:tav>
                                        <p:tav tm="100000">
                                          <p:val>
                                            <p:strVal val="#ppt_x"/>
                                          </p:val>
                                        </p:tav>
                                      </p:tavLst>
                                    </p:anim>
                                    <p:animEffect transition="in" filter="wipe(right)">
                                      <p:cBhvr>
                                        <p:cTn id="38" dur="500"/>
                                        <p:tgtEl>
                                          <p:spTgt spid="33"/>
                                        </p:tgtEl>
                                      </p:cBhvr>
                                    </p:animEffect>
                                  </p:childTnLst>
                                </p:cTn>
                              </p:par>
                              <p:par>
                                <p:cTn id="39" presetID="12" presetClass="entr" presetSubtype="8" fill="hold" grpId="0" nodeType="withEffect">
                                  <p:stCondLst>
                                    <p:cond delay="0"/>
                                  </p:stCondLst>
                                  <p:childTnLst>
                                    <p:set>
                                      <p:cBhvr>
                                        <p:cTn id="40" dur="1" fill="hold">
                                          <p:stCondLst>
                                            <p:cond delay="0"/>
                                          </p:stCondLst>
                                        </p:cTn>
                                        <p:tgtEl>
                                          <p:spTgt spid="32"/>
                                        </p:tgtEl>
                                        <p:attrNameLst>
                                          <p:attrName>style.visibility</p:attrName>
                                        </p:attrNameLst>
                                      </p:cBhvr>
                                      <p:to>
                                        <p:strVal val="visible"/>
                                      </p:to>
                                    </p:set>
                                    <p:anim calcmode="lin" valueType="num">
                                      <p:cBhvr additive="base">
                                        <p:cTn id="41" dur="500"/>
                                        <p:tgtEl>
                                          <p:spTgt spid="32"/>
                                        </p:tgtEl>
                                        <p:attrNameLst>
                                          <p:attrName>ppt_x</p:attrName>
                                        </p:attrNameLst>
                                      </p:cBhvr>
                                      <p:tavLst>
                                        <p:tav tm="0">
                                          <p:val>
                                            <p:strVal val="#ppt_x-#ppt_w*1.125000"/>
                                          </p:val>
                                        </p:tav>
                                        <p:tav tm="100000">
                                          <p:val>
                                            <p:strVal val="#ppt_x"/>
                                          </p:val>
                                        </p:tav>
                                      </p:tavLst>
                                    </p:anim>
                                    <p:animEffect transition="in" filter="wipe(right)">
                                      <p:cBhvr>
                                        <p:cTn id="42" dur="500"/>
                                        <p:tgtEl>
                                          <p:spTgt spid="32"/>
                                        </p:tgtEl>
                                      </p:cBhvr>
                                    </p:animEffect>
                                  </p:childTnLst>
                                </p:cTn>
                              </p:par>
                            </p:childTnLst>
                          </p:cTn>
                        </p:par>
                        <p:par>
                          <p:cTn id="43" fill="hold">
                            <p:stCondLst>
                              <p:cond delay="2800"/>
                            </p:stCondLst>
                            <p:childTnLst>
                              <p:par>
                                <p:cTn id="44" presetID="12" presetClass="entr" presetSubtype="8" fill="hold" grpId="0" nodeType="afterEffect">
                                  <p:stCondLst>
                                    <p:cond delay="0"/>
                                  </p:stCondLst>
                                  <p:childTnLst>
                                    <p:set>
                                      <p:cBhvr>
                                        <p:cTn id="45" dur="1" fill="hold">
                                          <p:stCondLst>
                                            <p:cond delay="0"/>
                                          </p:stCondLst>
                                        </p:cTn>
                                        <p:tgtEl>
                                          <p:spTgt spid="35"/>
                                        </p:tgtEl>
                                        <p:attrNameLst>
                                          <p:attrName>style.visibility</p:attrName>
                                        </p:attrNameLst>
                                      </p:cBhvr>
                                      <p:to>
                                        <p:strVal val="visible"/>
                                      </p:to>
                                    </p:set>
                                    <p:anim calcmode="lin" valueType="num">
                                      <p:cBhvr additive="base">
                                        <p:cTn id="46" dur="500"/>
                                        <p:tgtEl>
                                          <p:spTgt spid="35"/>
                                        </p:tgtEl>
                                        <p:attrNameLst>
                                          <p:attrName>ppt_x</p:attrName>
                                        </p:attrNameLst>
                                      </p:cBhvr>
                                      <p:tavLst>
                                        <p:tav tm="0">
                                          <p:val>
                                            <p:strVal val="#ppt_x-#ppt_w*1.125000"/>
                                          </p:val>
                                        </p:tav>
                                        <p:tav tm="100000">
                                          <p:val>
                                            <p:strVal val="#ppt_x"/>
                                          </p:val>
                                        </p:tav>
                                      </p:tavLst>
                                    </p:anim>
                                    <p:animEffect transition="in" filter="wipe(right)">
                                      <p:cBhvr>
                                        <p:cTn id="47" dur="500"/>
                                        <p:tgtEl>
                                          <p:spTgt spid="35"/>
                                        </p:tgtEl>
                                      </p:cBhvr>
                                    </p:animEffect>
                                  </p:childTnLst>
                                </p:cTn>
                              </p:par>
                              <p:par>
                                <p:cTn id="48" presetID="12" presetClass="entr" presetSubtype="8" fill="hold" grpId="0" nodeType="withEffect">
                                  <p:stCondLst>
                                    <p:cond delay="0"/>
                                  </p:stCondLst>
                                  <p:childTnLst>
                                    <p:set>
                                      <p:cBhvr>
                                        <p:cTn id="49" dur="1" fill="hold">
                                          <p:stCondLst>
                                            <p:cond delay="0"/>
                                          </p:stCondLst>
                                        </p:cTn>
                                        <p:tgtEl>
                                          <p:spTgt spid="34"/>
                                        </p:tgtEl>
                                        <p:attrNameLst>
                                          <p:attrName>style.visibility</p:attrName>
                                        </p:attrNameLst>
                                      </p:cBhvr>
                                      <p:to>
                                        <p:strVal val="visible"/>
                                      </p:to>
                                    </p:set>
                                    <p:anim calcmode="lin" valueType="num">
                                      <p:cBhvr additive="base">
                                        <p:cTn id="50" dur="500"/>
                                        <p:tgtEl>
                                          <p:spTgt spid="34"/>
                                        </p:tgtEl>
                                        <p:attrNameLst>
                                          <p:attrName>ppt_x</p:attrName>
                                        </p:attrNameLst>
                                      </p:cBhvr>
                                      <p:tavLst>
                                        <p:tav tm="0">
                                          <p:val>
                                            <p:strVal val="#ppt_x-#ppt_w*1.125000"/>
                                          </p:val>
                                        </p:tav>
                                        <p:tav tm="100000">
                                          <p:val>
                                            <p:strVal val="#ppt_x"/>
                                          </p:val>
                                        </p:tav>
                                      </p:tavLst>
                                    </p:anim>
                                    <p:animEffect transition="in" filter="wipe(right)">
                                      <p:cBhvr>
                                        <p:cTn id="51"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P spid="32" grpId="0"/>
      <p:bldP spid="33" grpId="0"/>
      <p:bldP spid="34" grpId="0"/>
      <p:bldP spid="3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5" name="图表 14"/>
          <p:cNvGraphicFramePr/>
          <p:nvPr>
            <p:extLst/>
          </p:nvPr>
        </p:nvGraphicFramePr>
        <p:xfrm>
          <a:off x="1087507" y="1466026"/>
          <a:ext cx="1438646" cy="1483766"/>
        </p:xfrm>
        <a:graphic>
          <a:graphicData uri="http://schemas.openxmlformats.org/drawingml/2006/chart">
            <c:chart xmlns:c="http://schemas.openxmlformats.org/drawingml/2006/chart" xmlns:r="http://schemas.openxmlformats.org/officeDocument/2006/relationships" r:id="rId3"/>
          </a:graphicData>
        </a:graphic>
      </p:graphicFrame>
      <p:sp>
        <p:nvSpPr>
          <p:cNvPr id="16" name="TextBox 15"/>
          <p:cNvSpPr txBox="1"/>
          <p:nvPr/>
        </p:nvSpPr>
        <p:spPr>
          <a:xfrm>
            <a:off x="1052659" y="3351175"/>
            <a:ext cx="1497851" cy="542456"/>
          </a:xfrm>
          <a:prstGeom prst="rect">
            <a:avLst/>
          </a:prstGeom>
          <a:noFill/>
        </p:spPr>
        <p:txBody>
          <a:bodyPr wrap="square" rtlCol="0">
            <a:spAutoFit/>
          </a:bodyPr>
          <a:lstStyle/>
          <a:p>
            <a:pPr algn="ctr">
              <a:lnSpc>
                <a:spcPct val="130000"/>
              </a:lnSpc>
            </a:pPr>
            <a:r>
              <a:rPr lang="zh-CN" altLang="en-US" sz="75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17" name="TextBox 16"/>
          <p:cNvSpPr txBox="1"/>
          <p:nvPr/>
        </p:nvSpPr>
        <p:spPr>
          <a:xfrm>
            <a:off x="1141476" y="3113093"/>
            <a:ext cx="1330707" cy="242374"/>
          </a:xfrm>
          <a:prstGeom prst="rect">
            <a:avLst/>
          </a:prstGeom>
          <a:noFill/>
        </p:spPr>
        <p:txBody>
          <a:bodyPr wrap="square" tIns="0" bIns="0" rtlCol="0" anchor="t">
            <a:spAutoFit/>
          </a:bodyPr>
          <a:lstStyle/>
          <a:p>
            <a:pPr algn="ctr">
              <a:lnSpc>
                <a:spcPct val="150000"/>
              </a:lnSpc>
            </a:pPr>
            <a:r>
              <a:rPr lang="zh-CN" altLang="en-US" sz="1050" dirty="0">
                <a:solidFill>
                  <a:schemeClr val="tx1">
                    <a:lumMod val="75000"/>
                    <a:lumOff val="25000"/>
                  </a:schemeClr>
                </a:solidFill>
                <a:latin typeface="微软雅黑" pitchFamily="34" charset="-122"/>
                <a:ea typeface="微软雅黑" pitchFamily="34" charset="-122"/>
                <a:cs typeface="华文黑体" pitchFamily="2" charset="-122"/>
              </a:rPr>
              <a:t>点击添加标题</a:t>
            </a:r>
          </a:p>
        </p:txBody>
      </p:sp>
      <p:graphicFrame>
        <p:nvGraphicFramePr>
          <p:cNvPr id="18" name="图表 17"/>
          <p:cNvGraphicFramePr/>
          <p:nvPr>
            <p:extLst/>
          </p:nvPr>
        </p:nvGraphicFramePr>
        <p:xfrm>
          <a:off x="2934114" y="1466026"/>
          <a:ext cx="1438646" cy="1483766"/>
        </p:xfrm>
        <a:graphic>
          <a:graphicData uri="http://schemas.openxmlformats.org/drawingml/2006/chart">
            <c:chart xmlns:c="http://schemas.openxmlformats.org/drawingml/2006/chart" xmlns:r="http://schemas.openxmlformats.org/officeDocument/2006/relationships" r:id="rId4"/>
          </a:graphicData>
        </a:graphic>
      </p:graphicFrame>
      <p:sp>
        <p:nvSpPr>
          <p:cNvPr id="19" name="TextBox 18"/>
          <p:cNvSpPr txBox="1"/>
          <p:nvPr/>
        </p:nvSpPr>
        <p:spPr>
          <a:xfrm>
            <a:off x="2904511" y="3351175"/>
            <a:ext cx="1497851" cy="542456"/>
          </a:xfrm>
          <a:prstGeom prst="rect">
            <a:avLst/>
          </a:prstGeom>
          <a:noFill/>
        </p:spPr>
        <p:txBody>
          <a:bodyPr wrap="square" rtlCol="0">
            <a:spAutoFit/>
          </a:bodyPr>
          <a:lstStyle/>
          <a:p>
            <a:pPr algn="ctr">
              <a:lnSpc>
                <a:spcPct val="130000"/>
              </a:lnSpc>
            </a:pPr>
            <a:r>
              <a:rPr lang="zh-CN" altLang="en-US" sz="75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20" name="TextBox 19"/>
          <p:cNvSpPr txBox="1"/>
          <p:nvPr/>
        </p:nvSpPr>
        <p:spPr>
          <a:xfrm>
            <a:off x="2988083" y="3113093"/>
            <a:ext cx="1330707" cy="242374"/>
          </a:xfrm>
          <a:prstGeom prst="rect">
            <a:avLst/>
          </a:prstGeom>
          <a:noFill/>
        </p:spPr>
        <p:txBody>
          <a:bodyPr wrap="square" tIns="0" bIns="0" rtlCol="0" anchor="t">
            <a:spAutoFit/>
          </a:bodyPr>
          <a:lstStyle/>
          <a:p>
            <a:pPr algn="ctr">
              <a:lnSpc>
                <a:spcPct val="150000"/>
              </a:lnSpc>
            </a:pPr>
            <a:r>
              <a:rPr lang="zh-CN" altLang="en-US" sz="1050" dirty="0">
                <a:solidFill>
                  <a:schemeClr val="tx1">
                    <a:lumMod val="75000"/>
                    <a:lumOff val="25000"/>
                  </a:schemeClr>
                </a:solidFill>
                <a:latin typeface="微软雅黑" pitchFamily="34" charset="-122"/>
                <a:ea typeface="微软雅黑" pitchFamily="34" charset="-122"/>
                <a:cs typeface="华文黑体" pitchFamily="2" charset="-122"/>
              </a:rPr>
              <a:t>点击添加标题</a:t>
            </a:r>
          </a:p>
        </p:txBody>
      </p:sp>
      <p:graphicFrame>
        <p:nvGraphicFramePr>
          <p:cNvPr id="21" name="图表 20"/>
          <p:cNvGraphicFramePr/>
          <p:nvPr>
            <p:extLst/>
          </p:nvPr>
        </p:nvGraphicFramePr>
        <p:xfrm>
          <a:off x="4786480" y="1466026"/>
          <a:ext cx="1438646" cy="1483766"/>
        </p:xfrm>
        <a:graphic>
          <a:graphicData uri="http://schemas.openxmlformats.org/drawingml/2006/chart">
            <c:chart xmlns:c="http://schemas.openxmlformats.org/drawingml/2006/chart" xmlns:r="http://schemas.openxmlformats.org/officeDocument/2006/relationships" r:id="rId5"/>
          </a:graphicData>
        </a:graphic>
      </p:graphicFrame>
      <p:sp>
        <p:nvSpPr>
          <p:cNvPr id="22" name="TextBox 21"/>
          <p:cNvSpPr txBox="1"/>
          <p:nvPr/>
        </p:nvSpPr>
        <p:spPr>
          <a:xfrm>
            <a:off x="4756878" y="3351175"/>
            <a:ext cx="1497851" cy="542456"/>
          </a:xfrm>
          <a:prstGeom prst="rect">
            <a:avLst/>
          </a:prstGeom>
          <a:noFill/>
        </p:spPr>
        <p:txBody>
          <a:bodyPr wrap="square" rtlCol="0">
            <a:spAutoFit/>
          </a:bodyPr>
          <a:lstStyle/>
          <a:p>
            <a:pPr algn="ctr">
              <a:lnSpc>
                <a:spcPct val="130000"/>
              </a:lnSpc>
            </a:pPr>
            <a:r>
              <a:rPr lang="zh-CN" altLang="en-US" sz="75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23" name="TextBox 22"/>
          <p:cNvSpPr txBox="1"/>
          <p:nvPr/>
        </p:nvSpPr>
        <p:spPr>
          <a:xfrm>
            <a:off x="4840450" y="3113093"/>
            <a:ext cx="1330707" cy="242374"/>
          </a:xfrm>
          <a:prstGeom prst="rect">
            <a:avLst/>
          </a:prstGeom>
          <a:noFill/>
        </p:spPr>
        <p:txBody>
          <a:bodyPr wrap="square" tIns="0" bIns="0" rtlCol="0" anchor="t">
            <a:spAutoFit/>
          </a:bodyPr>
          <a:lstStyle/>
          <a:p>
            <a:pPr algn="ctr">
              <a:lnSpc>
                <a:spcPct val="150000"/>
              </a:lnSpc>
            </a:pPr>
            <a:r>
              <a:rPr lang="zh-CN" altLang="en-US" sz="1050" dirty="0">
                <a:solidFill>
                  <a:schemeClr val="tx1">
                    <a:lumMod val="75000"/>
                    <a:lumOff val="25000"/>
                  </a:schemeClr>
                </a:solidFill>
                <a:latin typeface="微软雅黑" pitchFamily="34" charset="-122"/>
                <a:ea typeface="微软雅黑" pitchFamily="34" charset="-122"/>
                <a:cs typeface="华文黑体" pitchFamily="2" charset="-122"/>
              </a:rPr>
              <a:t>点击添加标题</a:t>
            </a:r>
          </a:p>
        </p:txBody>
      </p:sp>
      <p:graphicFrame>
        <p:nvGraphicFramePr>
          <p:cNvPr id="24" name="图表 23"/>
          <p:cNvGraphicFramePr/>
          <p:nvPr>
            <p:extLst/>
          </p:nvPr>
        </p:nvGraphicFramePr>
        <p:xfrm>
          <a:off x="6621979" y="1466026"/>
          <a:ext cx="1438646" cy="1483766"/>
        </p:xfrm>
        <a:graphic>
          <a:graphicData uri="http://schemas.openxmlformats.org/drawingml/2006/chart">
            <c:chart xmlns:c="http://schemas.openxmlformats.org/drawingml/2006/chart" xmlns:r="http://schemas.openxmlformats.org/officeDocument/2006/relationships" r:id="rId6"/>
          </a:graphicData>
        </a:graphic>
      </p:graphicFrame>
      <p:sp>
        <p:nvSpPr>
          <p:cNvPr id="25" name="TextBox 24"/>
          <p:cNvSpPr txBox="1"/>
          <p:nvPr/>
        </p:nvSpPr>
        <p:spPr>
          <a:xfrm>
            <a:off x="6592376" y="3351175"/>
            <a:ext cx="1497851" cy="542456"/>
          </a:xfrm>
          <a:prstGeom prst="rect">
            <a:avLst/>
          </a:prstGeom>
          <a:noFill/>
        </p:spPr>
        <p:txBody>
          <a:bodyPr wrap="square" rtlCol="0">
            <a:spAutoFit/>
          </a:bodyPr>
          <a:lstStyle/>
          <a:p>
            <a:pPr algn="ctr">
              <a:lnSpc>
                <a:spcPct val="130000"/>
              </a:lnSpc>
            </a:pPr>
            <a:r>
              <a:rPr lang="zh-CN" altLang="en-US" sz="75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26" name="TextBox 25"/>
          <p:cNvSpPr txBox="1"/>
          <p:nvPr/>
        </p:nvSpPr>
        <p:spPr>
          <a:xfrm>
            <a:off x="6675948" y="3113093"/>
            <a:ext cx="1330707" cy="242374"/>
          </a:xfrm>
          <a:prstGeom prst="rect">
            <a:avLst/>
          </a:prstGeom>
          <a:noFill/>
        </p:spPr>
        <p:txBody>
          <a:bodyPr wrap="square" tIns="0" bIns="0" rtlCol="0" anchor="t">
            <a:spAutoFit/>
          </a:bodyPr>
          <a:lstStyle/>
          <a:p>
            <a:pPr algn="ctr">
              <a:lnSpc>
                <a:spcPct val="150000"/>
              </a:lnSpc>
            </a:pPr>
            <a:r>
              <a:rPr lang="zh-CN" altLang="en-US" sz="1050" dirty="0">
                <a:solidFill>
                  <a:schemeClr val="tx1">
                    <a:lumMod val="75000"/>
                    <a:lumOff val="25000"/>
                  </a:schemeClr>
                </a:solidFill>
                <a:latin typeface="微软雅黑" pitchFamily="34" charset="-122"/>
                <a:ea typeface="微软雅黑" pitchFamily="34" charset="-122"/>
                <a:cs typeface="华文黑体" pitchFamily="2" charset="-122"/>
              </a:rPr>
              <a:t>点击添加标题</a:t>
            </a:r>
          </a:p>
        </p:txBody>
      </p:sp>
      <p:cxnSp>
        <p:nvCxnSpPr>
          <p:cNvPr id="27" name="直接连接符 26"/>
          <p:cNvCxnSpPr/>
          <p:nvPr/>
        </p:nvCxnSpPr>
        <p:spPr>
          <a:xfrm>
            <a:off x="2727510" y="1437624"/>
            <a:ext cx="0" cy="2660433"/>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4572000" y="1437624"/>
            <a:ext cx="0" cy="2660433"/>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6408204" y="1437624"/>
            <a:ext cx="0" cy="2660433"/>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0" name="TextBox 29"/>
          <p:cNvSpPr txBox="1"/>
          <p:nvPr/>
        </p:nvSpPr>
        <p:spPr>
          <a:xfrm>
            <a:off x="1521776" y="1988619"/>
            <a:ext cx="579005" cy="461665"/>
          </a:xfrm>
          <a:prstGeom prst="rect">
            <a:avLst/>
          </a:prstGeom>
          <a:noFill/>
        </p:spPr>
        <p:txBody>
          <a:bodyPr wrap="none" rtlCol="0">
            <a:spAutoFit/>
          </a:bodyPr>
          <a:lstStyle/>
          <a:p>
            <a:r>
              <a:rPr lang="en-US" altLang="zh-CN" sz="2400" dirty="0">
                <a:solidFill>
                  <a:schemeClr val="tx1">
                    <a:lumMod val="75000"/>
                    <a:lumOff val="25000"/>
                  </a:schemeClr>
                </a:solidFill>
                <a:latin typeface="Bebas" pitchFamily="2" charset="0"/>
              </a:rPr>
              <a:t>75</a:t>
            </a:r>
            <a:r>
              <a:rPr lang="en-US" altLang="zh-CN" sz="1350" dirty="0">
                <a:solidFill>
                  <a:schemeClr val="tx1">
                    <a:lumMod val="75000"/>
                    <a:lumOff val="25000"/>
                  </a:schemeClr>
                </a:solidFill>
                <a:latin typeface="Bebas" pitchFamily="2" charset="0"/>
              </a:rPr>
              <a:t>%</a:t>
            </a:r>
          </a:p>
        </p:txBody>
      </p:sp>
      <p:sp>
        <p:nvSpPr>
          <p:cNvPr id="31" name="TextBox 30"/>
          <p:cNvSpPr txBox="1"/>
          <p:nvPr/>
        </p:nvSpPr>
        <p:spPr>
          <a:xfrm>
            <a:off x="3359967" y="1988619"/>
            <a:ext cx="579005" cy="461665"/>
          </a:xfrm>
          <a:prstGeom prst="rect">
            <a:avLst/>
          </a:prstGeom>
          <a:noFill/>
        </p:spPr>
        <p:txBody>
          <a:bodyPr wrap="none" rtlCol="0">
            <a:spAutoFit/>
          </a:bodyPr>
          <a:lstStyle/>
          <a:p>
            <a:r>
              <a:rPr lang="en-US" altLang="zh-CN" sz="2400" dirty="0">
                <a:solidFill>
                  <a:schemeClr val="tx1">
                    <a:lumMod val="75000"/>
                    <a:lumOff val="25000"/>
                  </a:schemeClr>
                </a:solidFill>
                <a:latin typeface="Bebas" pitchFamily="2" charset="0"/>
              </a:rPr>
              <a:t>82</a:t>
            </a:r>
            <a:r>
              <a:rPr lang="en-US" altLang="zh-CN" sz="1350" dirty="0">
                <a:solidFill>
                  <a:schemeClr val="tx1">
                    <a:lumMod val="75000"/>
                    <a:lumOff val="25000"/>
                  </a:schemeClr>
                </a:solidFill>
                <a:latin typeface="Bebas" pitchFamily="2" charset="0"/>
              </a:rPr>
              <a:t>%</a:t>
            </a:r>
          </a:p>
        </p:txBody>
      </p:sp>
      <p:sp>
        <p:nvSpPr>
          <p:cNvPr id="32" name="TextBox 31"/>
          <p:cNvSpPr txBox="1"/>
          <p:nvPr/>
        </p:nvSpPr>
        <p:spPr>
          <a:xfrm>
            <a:off x="5218129" y="1988619"/>
            <a:ext cx="579005" cy="461665"/>
          </a:xfrm>
          <a:prstGeom prst="rect">
            <a:avLst/>
          </a:prstGeom>
          <a:noFill/>
        </p:spPr>
        <p:txBody>
          <a:bodyPr wrap="none" rtlCol="0">
            <a:spAutoFit/>
          </a:bodyPr>
          <a:lstStyle/>
          <a:p>
            <a:r>
              <a:rPr lang="en-US" altLang="zh-CN" sz="2400" dirty="0">
                <a:solidFill>
                  <a:schemeClr val="tx1">
                    <a:lumMod val="75000"/>
                    <a:lumOff val="25000"/>
                  </a:schemeClr>
                </a:solidFill>
                <a:latin typeface="Bebas" pitchFamily="2" charset="0"/>
              </a:rPr>
              <a:t>59</a:t>
            </a:r>
            <a:r>
              <a:rPr lang="en-US" altLang="zh-CN" sz="1350" dirty="0">
                <a:solidFill>
                  <a:schemeClr val="tx1">
                    <a:lumMod val="75000"/>
                    <a:lumOff val="25000"/>
                  </a:schemeClr>
                </a:solidFill>
                <a:latin typeface="Bebas" pitchFamily="2" charset="0"/>
              </a:rPr>
              <a:t>%</a:t>
            </a:r>
          </a:p>
        </p:txBody>
      </p:sp>
      <p:sp>
        <p:nvSpPr>
          <p:cNvPr id="33" name="TextBox 32"/>
          <p:cNvSpPr txBox="1"/>
          <p:nvPr/>
        </p:nvSpPr>
        <p:spPr>
          <a:xfrm>
            <a:off x="7047832" y="1988619"/>
            <a:ext cx="579005" cy="461665"/>
          </a:xfrm>
          <a:prstGeom prst="rect">
            <a:avLst/>
          </a:prstGeom>
          <a:noFill/>
        </p:spPr>
        <p:txBody>
          <a:bodyPr wrap="none" rtlCol="0">
            <a:spAutoFit/>
          </a:bodyPr>
          <a:lstStyle/>
          <a:p>
            <a:r>
              <a:rPr lang="en-US" altLang="zh-CN" sz="2400" dirty="0">
                <a:solidFill>
                  <a:schemeClr val="tx1">
                    <a:lumMod val="75000"/>
                    <a:lumOff val="25000"/>
                  </a:schemeClr>
                </a:solidFill>
                <a:latin typeface="Bebas" pitchFamily="2" charset="0"/>
              </a:rPr>
              <a:t>23</a:t>
            </a:r>
            <a:r>
              <a:rPr lang="en-US" altLang="zh-CN" sz="1350" dirty="0">
                <a:solidFill>
                  <a:schemeClr val="tx1">
                    <a:lumMod val="75000"/>
                    <a:lumOff val="25000"/>
                  </a:schemeClr>
                </a:solidFill>
                <a:latin typeface="Bebas" pitchFamily="2" charset="0"/>
              </a:rPr>
              <a:t>%</a:t>
            </a:r>
          </a:p>
        </p:txBody>
      </p:sp>
    </p:spTree>
    <p:extLst>
      <p:ext uri="{BB962C8B-B14F-4D97-AF65-F5344CB8AC3E}">
        <p14:creationId xmlns:p14="http://schemas.microsoft.com/office/powerpoint/2010/main" val="3998200102"/>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up)">
                                      <p:cBhvr>
                                        <p:cTn id="7" dur="500"/>
                                        <p:tgtEl>
                                          <p:spTgt spid="27"/>
                                        </p:tgtEl>
                                      </p:cBhvr>
                                    </p:animEffect>
                                  </p:childTnLst>
                                </p:cTn>
                              </p:par>
                              <p:par>
                                <p:cTn id="8" presetID="22" presetClass="entr" presetSubtype="1" fill="hold" nodeType="withEffect">
                                  <p:stCondLst>
                                    <p:cond delay="0"/>
                                  </p:stCondLst>
                                  <p:childTnLst>
                                    <p:set>
                                      <p:cBhvr>
                                        <p:cTn id="9" dur="1" fill="hold">
                                          <p:stCondLst>
                                            <p:cond delay="0"/>
                                          </p:stCondLst>
                                        </p:cTn>
                                        <p:tgtEl>
                                          <p:spTgt spid="28"/>
                                        </p:tgtEl>
                                        <p:attrNameLst>
                                          <p:attrName>style.visibility</p:attrName>
                                        </p:attrNameLst>
                                      </p:cBhvr>
                                      <p:to>
                                        <p:strVal val="visible"/>
                                      </p:to>
                                    </p:set>
                                    <p:animEffect transition="in" filter="wipe(up)">
                                      <p:cBhvr>
                                        <p:cTn id="10" dur="500"/>
                                        <p:tgtEl>
                                          <p:spTgt spid="28"/>
                                        </p:tgtEl>
                                      </p:cBhvr>
                                    </p:animEffect>
                                  </p:childTnLst>
                                </p:cTn>
                              </p:par>
                              <p:par>
                                <p:cTn id="11" presetID="22" presetClass="entr" presetSubtype="1" fill="hold" nodeType="withEffect">
                                  <p:stCondLst>
                                    <p:cond delay="0"/>
                                  </p:stCondLst>
                                  <p:childTnLst>
                                    <p:set>
                                      <p:cBhvr>
                                        <p:cTn id="12" dur="1" fill="hold">
                                          <p:stCondLst>
                                            <p:cond delay="0"/>
                                          </p:stCondLst>
                                        </p:cTn>
                                        <p:tgtEl>
                                          <p:spTgt spid="29"/>
                                        </p:tgtEl>
                                        <p:attrNameLst>
                                          <p:attrName>style.visibility</p:attrName>
                                        </p:attrNameLst>
                                      </p:cBhvr>
                                      <p:to>
                                        <p:strVal val="visible"/>
                                      </p:to>
                                    </p:set>
                                    <p:animEffect transition="in" filter="wipe(up)">
                                      <p:cBhvr>
                                        <p:cTn id="13" dur="500"/>
                                        <p:tgtEl>
                                          <p:spTgt spid="29"/>
                                        </p:tgtEl>
                                      </p:cBhvr>
                                    </p:animEffect>
                                  </p:childTnLst>
                                </p:cTn>
                              </p:par>
                            </p:childTnLst>
                          </p:cTn>
                        </p:par>
                        <p:par>
                          <p:cTn id="14" fill="hold">
                            <p:stCondLst>
                              <p:cond delay="500"/>
                            </p:stCondLst>
                            <p:childTnLst>
                              <p:par>
                                <p:cTn id="15" presetID="21" presetClass="entr" presetSubtype="1" fill="hold" grpId="0" nodeType="after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wheel(1)">
                                      <p:cBhvr>
                                        <p:cTn id="17" dur="1000"/>
                                        <p:tgtEl>
                                          <p:spTgt spid="15"/>
                                        </p:tgtEl>
                                      </p:cBhvr>
                                    </p:animEffect>
                                  </p:childTnLst>
                                </p:cTn>
                              </p:par>
                              <p:par>
                                <p:cTn id="18" presetID="12" presetClass="entr" presetSubtype="4" fill="hold" grpId="0" nodeType="withEffect">
                                  <p:stCondLst>
                                    <p:cond delay="0"/>
                                  </p:stCondLst>
                                  <p:iterate type="lt">
                                    <p:tmPct val="30000"/>
                                  </p:iterate>
                                  <p:childTnLst>
                                    <p:set>
                                      <p:cBhvr>
                                        <p:cTn id="19" dur="1" fill="hold">
                                          <p:stCondLst>
                                            <p:cond delay="0"/>
                                          </p:stCondLst>
                                        </p:cTn>
                                        <p:tgtEl>
                                          <p:spTgt spid="30"/>
                                        </p:tgtEl>
                                        <p:attrNameLst>
                                          <p:attrName>style.visibility</p:attrName>
                                        </p:attrNameLst>
                                      </p:cBhvr>
                                      <p:to>
                                        <p:strVal val="visible"/>
                                      </p:to>
                                    </p:set>
                                    <p:anim calcmode="lin" valueType="num">
                                      <p:cBhvr additive="base">
                                        <p:cTn id="20" dur="500"/>
                                        <p:tgtEl>
                                          <p:spTgt spid="30"/>
                                        </p:tgtEl>
                                        <p:attrNameLst>
                                          <p:attrName>ppt_y</p:attrName>
                                        </p:attrNameLst>
                                      </p:cBhvr>
                                      <p:tavLst>
                                        <p:tav tm="0">
                                          <p:val>
                                            <p:strVal val="#ppt_y+#ppt_h*1.125000"/>
                                          </p:val>
                                        </p:tav>
                                        <p:tav tm="100000">
                                          <p:val>
                                            <p:strVal val="#ppt_y"/>
                                          </p:val>
                                        </p:tav>
                                      </p:tavLst>
                                    </p:anim>
                                    <p:animEffect transition="in" filter="wipe(up)">
                                      <p:cBhvr>
                                        <p:cTn id="21" dur="500"/>
                                        <p:tgtEl>
                                          <p:spTgt spid="30"/>
                                        </p:tgtEl>
                                      </p:cBhvr>
                                    </p:animEffect>
                                  </p:childTnLst>
                                </p:cTn>
                              </p:par>
                            </p:childTnLst>
                          </p:cTn>
                        </p:par>
                        <p:par>
                          <p:cTn id="22" fill="hold">
                            <p:stCondLst>
                              <p:cond delay="1500"/>
                            </p:stCondLst>
                            <p:childTnLst>
                              <p:par>
                                <p:cTn id="23" presetID="12" presetClass="entr" presetSubtype="8" fill="hold" grpId="0" nodeType="after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additive="base">
                                        <p:cTn id="25" dur="500"/>
                                        <p:tgtEl>
                                          <p:spTgt spid="17"/>
                                        </p:tgtEl>
                                        <p:attrNameLst>
                                          <p:attrName>ppt_x</p:attrName>
                                        </p:attrNameLst>
                                      </p:cBhvr>
                                      <p:tavLst>
                                        <p:tav tm="0">
                                          <p:val>
                                            <p:strVal val="#ppt_x-#ppt_w*1.125000"/>
                                          </p:val>
                                        </p:tav>
                                        <p:tav tm="100000">
                                          <p:val>
                                            <p:strVal val="#ppt_x"/>
                                          </p:val>
                                        </p:tav>
                                      </p:tavLst>
                                    </p:anim>
                                    <p:animEffect transition="in" filter="wipe(right)">
                                      <p:cBhvr>
                                        <p:cTn id="26" dur="500"/>
                                        <p:tgtEl>
                                          <p:spTgt spid="17"/>
                                        </p:tgtEl>
                                      </p:cBhvr>
                                    </p:animEffect>
                                  </p:childTnLst>
                                </p:cTn>
                              </p:par>
                              <p:par>
                                <p:cTn id="27" presetID="12" presetClass="entr" presetSubtype="8" fill="hold" grpId="0" nodeType="withEffect">
                                  <p:stCondLst>
                                    <p:cond delay="0"/>
                                  </p:stCondLst>
                                  <p:childTnLst>
                                    <p:set>
                                      <p:cBhvr>
                                        <p:cTn id="28" dur="1" fill="hold">
                                          <p:stCondLst>
                                            <p:cond delay="0"/>
                                          </p:stCondLst>
                                        </p:cTn>
                                        <p:tgtEl>
                                          <p:spTgt spid="16"/>
                                        </p:tgtEl>
                                        <p:attrNameLst>
                                          <p:attrName>style.visibility</p:attrName>
                                        </p:attrNameLst>
                                      </p:cBhvr>
                                      <p:to>
                                        <p:strVal val="visible"/>
                                      </p:to>
                                    </p:set>
                                    <p:anim calcmode="lin" valueType="num">
                                      <p:cBhvr additive="base">
                                        <p:cTn id="29" dur="500"/>
                                        <p:tgtEl>
                                          <p:spTgt spid="16"/>
                                        </p:tgtEl>
                                        <p:attrNameLst>
                                          <p:attrName>ppt_x</p:attrName>
                                        </p:attrNameLst>
                                      </p:cBhvr>
                                      <p:tavLst>
                                        <p:tav tm="0">
                                          <p:val>
                                            <p:strVal val="#ppt_x-#ppt_w*1.125000"/>
                                          </p:val>
                                        </p:tav>
                                        <p:tav tm="100000">
                                          <p:val>
                                            <p:strVal val="#ppt_x"/>
                                          </p:val>
                                        </p:tav>
                                      </p:tavLst>
                                    </p:anim>
                                    <p:animEffect transition="in" filter="wipe(right)">
                                      <p:cBhvr>
                                        <p:cTn id="30" dur="500"/>
                                        <p:tgtEl>
                                          <p:spTgt spid="16"/>
                                        </p:tgtEl>
                                      </p:cBhvr>
                                    </p:animEffect>
                                  </p:childTnLst>
                                </p:cTn>
                              </p:par>
                            </p:childTnLst>
                          </p:cTn>
                        </p:par>
                        <p:par>
                          <p:cTn id="31" fill="hold">
                            <p:stCondLst>
                              <p:cond delay="2000"/>
                            </p:stCondLst>
                            <p:childTnLst>
                              <p:par>
                                <p:cTn id="32" presetID="21" presetClass="entr" presetSubtype="1" fill="hold" grpId="0" nodeType="afterEffect">
                                  <p:stCondLst>
                                    <p:cond delay="0"/>
                                  </p:stCondLst>
                                  <p:childTnLst>
                                    <p:set>
                                      <p:cBhvr>
                                        <p:cTn id="33" dur="1" fill="hold">
                                          <p:stCondLst>
                                            <p:cond delay="0"/>
                                          </p:stCondLst>
                                        </p:cTn>
                                        <p:tgtEl>
                                          <p:spTgt spid="18"/>
                                        </p:tgtEl>
                                        <p:attrNameLst>
                                          <p:attrName>style.visibility</p:attrName>
                                        </p:attrNameLst>
                                      </p:cBhvr>
                                      <p:to>
                                        <p:strVal val="visible"/>
                                      </p:to>
                                    </p:set>
                                    <p:animEffect transition="in" filter="wheel(1)">
                                      <p:cBhvr>
                                        <p:cTn id="34" dur="1000"/>
                                        <p:tgtEl>
                                          <p:spTgt spid="18"/>
                                        </p:tgtEl>
                                      </p:cBhvr>
                                    </p:animEffect>
                                  </p:childTnLst>
                                </p:cTn>
                              </p:par>
                              <p:par>
                                <p:cTn id="35" presetID="12" presetClass="entr" presetSubtype="4" fill="hold" grpId="0" nodeType="withEffect">
                                  <p:stCondLst>
                                    <p:cond delay="0"/>
                                  </p:stCondLst>
                                  <p:iterate type="lt">
                                    <p:tmPct val="30000"/>
                                  </p:iterate>
                                  <p:childTnLst>
                                    <p:set>
                                      <p:cBhvr>
                                        <p:cTn id="36" dur="1" fill="hold">
                                          <p:stCondLst>
                                            <p:cond delay="0"/>
                                          </p:stCondLst>
                                        </p:cTn>
                                        <p:tgtEl>
                                          <p:spTgt spid="31"/>
                                        </p:tgtEl>
                                        <p:attrNameLst>
                                          <p:attrName>style.visibility</p:attrName>
                                        </p:attrNameLst>
                                      </p:cBhvr>
                                      <p:to>
                                        <p:strVal val="visible"/>
                                      </p:to>
                                    </p:set>
                                    <p:anim calcmode="lin" valueType="num">
                                      <p:cBhvr additive="base">
                                        <p:cTn id="37" dur="500"/>
                                        <p:tgtEl>
                                          <p:spTgt spid="31"/>
                                        </p:tgtEl>
                                        <p:attrNameLst>
                                          <p:attrName>ppt_y</p:attrName>
                                        </p:attrNameLst>
                                      </p:cBhvr>
                                      <p:tavLst>
                                        <p:tav tm="0">
                                          <p:val>
                                            <p:strVal val="#ppt_y+#ppt_h*1.125000"/>
                                          </p:val>
                                        </p:tav>
                                        <p:tav tm="100000">
                                          <p:val>
                                            <p:strVal val="#ppt_y"/>
                                          </p:val>
                                        </p:tav>
                                      </p:tavLst>
                                    </p:anim>
                                    <p:animEffect transition="in" filter="wipe(up)">
                                      <p:cBhvr>
                                        <p:cTn id="38" dur="500"/>
                                        <p:tgtEl>
                                          <p:spTgt spid="31"/>
                                        </p:tgtEl>
                                      </p:cBhvr>
                                    </p:animEffect>
                                  </p:childTnLst>
                                </p:cTn>
                              </p:par>
                            </p:childTnLst>
                          </p:cTn>
                        </p:par>
                        <p:par>
                          <p:cTn id="39" fill="hold">
                            <p:stCondLst>
                              <p:cond delay="3000"/>
                            </p:stCondLst>
                            <p:childTnLst>
                              <p:par>
                                <p:cTn id="40" presetID="12" presetClass="entr" presetSubtype="8" fill="hold" grpId="0" nodeType="afterEffect">
                                  <p:stCondLst>
                                    <p:cond delay="0"/>
                                  </p:stCondLst>
                                  <p:childTnLst>
                                    <p:set>
                                      <p:cBhvr>
                                        <p:cTn id="41" dur="1" fill="hold">
                                          <p:stCondLst>
                                            <p:cond delay="0"/>
                                          </p:stCondLst>
                                        </p:cTn>
                                        <p:tgtEl>
                                          <p:spTgt spid="20"/>
                                        </p:tgtEl>
                                        <p:attrNameLst>
                                          <p:attrName>style.visibility</p:attrName>
                                        </p:attrNameLst>
                                      </p:cBhvr>
                                      <p:to>
                                        <p:strVal val="visible"/>
                                      </p:to>
                                    </p:set>
                                    <p:anim calcmode="lin" valueType="num">
                                      <p:cBhvr additive="base">
                                        <p:cTn id="42" dur="500"/>
                                        <p:tgtEl>
                                          <p:spTgt spid="20"/>
                                        </p:tgtEl>
                                        <p:attrNameLst>
                                          <p:attrName>ppt_x</p:attrName>
                                        </p:attrNameLst>
                                      </p:cBhvr>
                                      <p:tavLst>
                                        <p:tav tm="0">
                                          <p:val>
                                            <p:strVal val="#ppt_x-#ppt_w*1.125000"/>
                                          </p:val>
                                        </p:tav>
                                        <p:tav tm="100000">
                                          <p:val>
                                            <p:strVal val="#ppt_x"/>
                                          </p:val>
                                        </p:tav>
                                      </p:tavLst>
                                    </p:anim>
                                    <p:animEffect transition="in" filter="wipe(right)">
                                      <p:cBhvr>
                                        <p:cTn id="43" dur="500"/>
                                        <p:tgtEl>
                                          <p:spTgt spid="20"/>
                                        </p:tgtEl>
                                      </p:cBhvr>
                                    </p:animEffect>
                                  </p:childTnLst>
                                </p:cTn>
                              </p:par>
                              <p:par>
                                <p:cTn id="44" presetID="12" presetClass="entr" presetSubtype="8" fill="hold" grpId="0" nodeType="withEffect">
                                  <p:stCondLst>
                                    <p:cond delay="0"/>
                                  </p:stCondLst>
                                  <p:childTnLst>
                                    <p:set>
                                      <p:cBhvr>
                                        <p:cTn id="45" dur="1" fill="hold">
                                          <p:stCondLst>
                                            <p:cond delay="0"/>
                                          </p:stCondLst>
                                        </p:cTn>
                                        <p:tgtEl>
                                          <p:spTgt spid="19"/>
                                        </p:tgtEl>
                                        <p:attrNameLst>
                                          <p:attrName>style.visibility</p:attrName>
                                        </p:attrNameLst>
                                      </p:cBhvr>
                                      <p:to>
                                        <p:strVal val="visible"/>
                                      </p:to>
                                    </p:set>
                                    <p:anim calcmode="lin" valueType="num">
                                      <p:cBhvr additive="base">
                                        <p:cTn id="46" dur="500"/>
                                        <p:tgtEl>
                                          <p:spTgt spid="19"/>
                                        </p:tgtEl>
                                        <p:attrNameLst>
                                          <p:attrName>ppt_x</p:attrName>
                                        </p:attrNameLst>
                                      </p:cBhvr>
                                      <p:tavLst>
                                        <p:tav tm="0">
                                          <p:val>
                                            <p:strVal val="#ppt_x-#ppt_w*1.125000"/>
                                          </p:val>
                                        </p:tav>
                                        <p:tav tm="100000">
                                          <p:val>
                                            <p:strVal val="#ppt_x"/>
                                          </p:val>
                                        </p:tav>
                                      </p:tavLst>
                                    </p:anim>
                                    <p:animEffect transition="in" filter="wipe(right)">
                                      <p:cBhvr>
                                        <p:cTn id="47" dur="500"/>
                                        <p:tgtEl>
                                          <p:spTgt spid="19"/>
                                        </p:tgtEl>
                                      </p:cBhvr>
                                    </p:animEffect>
                                  </p:childTnLst>
                                </p:cTn>
                              </p:par>
                            </p:childTnLst>
                          </p:cTn>
                        </p:par>
                        <p:par>
                          <p:cTn id="48" fill="hold">
                            <p:stCondLst>
                              <p:cond delay="3500"/>
                            </p:stCondLst>
                            <p:childTnLst>
                              <p:par>
                                <p:cTn id="49" presetID="21" presetClass="entr" presetSubtype="1" fill="hold" grpId="0" nodeType="afterEffect">
                                  <p:stCondLst>
                                    <p:cond delay="0"/>
                                  </p:stCondLst>
                                  <p:childTnLst>
                                    <p:set>
                                      <p:cBhvr>
                                        <p:cTn id="50" dur="1" fill="hold">
                                          <p:stCondLst>
                                            <p:cond delay="0"/>
                                          </p:stCondLst>
                                        </p:cTn>
                                        <p:tgtEl>
                                          <p:spTgt spid="21"/>
                                        </p:tgtEl>
                                        <p:attrNameLst>
                                          <p:attrName>style.visibility</p:attrName>
                                        </p:attrNameLst>
                                      </p:cBhvr>
                                      <p:to>
                                        <p:strVal val="visible"/>
                                      </p:to>
                                    </p:set>
                                    <p:animEffect transition="in" filter="wheel(1)">
                                      <p:cBhvr>
                                        <p:cTn id="51" dur="1000"/>
                                        <p:tgtEl>
                                          <p:spTgt spid="21"/>
                                        </p:tgtEl>
                                      </p:cBhvr>
                                    </p:animEffect>
                                  </p:childTnLst>
                                </p:cTn>
                              </p:par>
                              <p:par>
                                <p:cTn id="52" presetID="12" presetClass="entr" presetSubtype="4" fill="hold" grpId="0" nodeType="withEffect">
                                  <p:stCondLst>
                                    <p:cond delay="0"/>
                                  </p:stCondLst>
                                  <p:iterate type="lt">
                                    <p:tmPct val="30000"/>
                                  </p:iterate>
                                  <p:childTnLst>
                                    <p:set>
                                      <p:cBhvr>
                                        <p:cTn id="53" dur="1" fill="hold">
                                          <p:stCondLst>
                                            <p:cond delay="0"/>
                                          </p:stCondLst>
                                        </p:cTn>
                                        <p:tgtEl>
                                          <p:spTgt spid="32"/>
                                        </p:tgtEl>
                                        <p:attrNameLst>
                                          <p:attrName>style.visibility</p:attrName>
                                        </p:attrNameLst>
                                      </p:cBhvr>
                                      <p:to>
                                        <p:strVal val="visible"/>
                                      </p:to>
                                    </p:set>
                                    <p:anim calcmode="lin" valueType="num">
                                      <p:cBhvr additive="base">
                                        <p:cTn id="54" dur="500"/>
                                        <p:tgtEl>
                                          <p:spTgt spid="32"/>
                                        </p:tgtEl>
                                        <p:attrNameLst>
                                          <p:attrName>ppt_y</p:attrName>
                                        </p:attrNameLst>
                                      </p:cBhvr>
                                      <p:tavLst>
                                        <p:tav tm="0">
                                          <p:val>
                                            <p:strVal val="#ppt_y+#ppt_h*1.125000"/>
                                          </p:val>
                                        </p:tav>
                                        <p:tav tm="100000">
                                          <p:val>
                                            <p:strVal val="#ppt_y"/>
                                          </p:val>
                                        </p:tav>
                                      </p:tavLst>
                                    </p:anim>
                                    <p:animEffect transition="in" filter="wipe(up)">
                                      <p:cBhvr>
                                        <p:cTn id="55" dur="500"/>
                                        <p:tgtEl>
                                          <p:spTgt spid="32"/>
                                        </p:tgtEl>
                                      </p:cBhvr>
                                    </p:animEffect>
                                  </p:childTnLst>
                                </p:cTn>
                              </p:par>
                            </p:childTnLst>
                          </p:cTn>
                        </p:par>
                        <p:par>
                          <p:cTn id="56" fill="hold">
                            <p:stCondLst>
                              <p:cond delay="4500"/>
                            </p:stCondLst>
                            <p:childTnLst>
                              <p:par>
                                <p:cTn id="57" presetID="12" presetClass="entr" presetSubtype="8" fill="hold" grpId="0" nodeType="afterEffect">
                                  <p:stCondLst>
                                    <p:cond delay="0"/>
                                  </p:stCondLst>
                                  <p:childTnLst>
                                    <p:set>
                                      <p:cBhvr>
                                        <p:cTn id="58" dur="1" fill="hold">
                                          <p:stCondLst>
                                            <p:cond delay="0"/>
                                          </p:stCondLst>
                                        </p:cTn>
                                        <p:tgtEl>
                                          <p:spTgt spid="23"/>
                                        </p:tgtEl>
                                        <p:attrNameLst>
                                          <p:attrName>style.visibility</p:attrName>
                                        </p:attrNameLst>
                                      </p:cBhvr>
                                      <p:to>
                                        <p:strVal val="visible"/>
                                      </p:to>
                                    </p:set>
                                    <p:anim calcmode="lin" valueType="num">
                                      <p:cBhvr additive="base">
                                        <p:cTn id="59" dur="500"/>
                                        <p:tgtEl>
                                          <p:spTgt spid="23"/>
                                        </p:tgtEl>
                                        <p:attrNameLst>
                                          <p:attrName>ppt_x</p:attrName>
                                        </p:attrNameLst>
                                      </p:cBhvr>
                                      <p:tavLst>
                                        <p:tav tm="0">
                                          <p:val>
                                            <p:strVal val="#ppt_x-#ppt_w*1.125000"/>
                                          </p:val>
                                        </p:tav>
                                        <p:tav tm="100000">
                                          <p:val>
                                            <p:strVal val="#ppt_x"/>
                                          </p:val>
                                        </p:tav>
                                      </p:tavLst>
                                    </p:anim>
                                    <p:animEffect transition="in" filter="wipe(right)">
                                      <p:cBhvr>
                                        <p:cTn id="60" dur="500"/>
                                        <p:tgtEl>
                                          <p:spTgt spid="23"/>
                                        </p:tgtEl>
                                      </p:cBhvr>
                                    </p:animEffect>
                                  </p:childTnLst>
                                </p:cTn>
                              </p:par>
                              <p:par>
                                <p:cTn id="61" presetID="12" presetClass="entr" presetSubtype="8" fill="hold" grpId="0" nodeType="withEffect">
                                  <p:stCondLst>
                                    <p:cond delay="0"/>
                                  </p:stCondLst>
                                  <p:childTnLst>
                                    <p:set>
                                      <p:cBhvr>
                                        <p:cTn id="62" dur="1" fill="hold">
                                          <p:stCondLst>
                                            <p:cond delay="0"/>
                                          </p:stCondLst>
                                        </p:cTn>
                                        <p:tgtEl>
                                          <p:spTgt spid="22"/>
                                        </p:tgtEl>
                                        <p:attrNameLst>
                                          <p:attrName>style.visibility</p:attrName>
                                        </p:attrNameLst>
                                      </p:cBhvr>
                                      <p:to>
                                        <p:strVal val="visible"/>
                                      </p:to>
                                    </p:set>
                                    <p:anim calcmode="lin" valueType="num">
                                      <p:cBhvr additive="base">
                                        <p:cTn id="63" dur="500"/>
                                        <p:tgtEl>
                                          <p:spTgt spid="22"/>
                                        </p:tgtEl>
                                        <p:attrNameLst>
                                          <p:attrName>ppt_x</p:attrName>
                                        </p:attrNameLst>
                                      </p:cBhvr>
                                      <p:tavLst>
                                        <p:tav tm="0">
                                          <p:val>
                                            <p:strVal val="#ppt_x-#ppt_w*1.125000"/>
                                          </p:val>
                                        </p:tav>
                                        <p:tav tm="100000">
                                          <p:val>
                                            <p:strVal val="#ppt_x"/>
                                          </p:val>
                                        </p:tav>
                                      </p:tavLst>
                                    </p:anim>
                                    <p:animEffect transition="in" filter="wipe(right)">
                                      <p:cBhvr>
                                        <p:cTn id="64" dur="500"/>
                                        <p:tgtEl>
                                          <p:spTgt spid="22"/>
                                        </p:tgtEl>
                                      </p:cBhvr>
                                    </p:animEffect>
                                  </p:childTnLst>
                                </p:cTn>
                              </p:par>
                            </p:childTnLst>
                          </p:cTn>
                        </p:par>
                        <p:par>
                          <p:cTn id="65" fill="hold">
                            <p:stCondLst>
                              <p:cond delay="5000"/>
                            </p:stCondLst>
                            <p:childTnLst>
                              <p:par>
                                <p:cTn id="66" presetID="21" presetClass="entr" presetSubtype="1" fill="hold" grpId="0" nodeType="afterEffect">
                                  <p:stCondLst>
                                    <p:cond delay="0"/>
                                  </p:stCondLst>
                                  <p:childTnLst>
                                    <p:set>
                                      <p:cBhvr>
                                        <p:cTn id="67" dur="1" fill="hold">
                                          <p:stCondLst>
                                            <p:cond delay="0"/>
                                          </p:stCondLst>
                                        </p:cTn>
                                        <p:tgtEl>
                                          <p:spTgt spid="24"/>
                                        </p:tgtEl>
                                        <p:attrNameLst>
                                          <p:attrName>style.visibility</p:attrName>
                                        </p:attrNameLst>
                                      </p:cBhvr>
                                      <p:to>
                                        <p:strVal val="visible"/>
                                      </p:to>
                                    </p:set>
                                    <p:animEffect transition="in" filter="wheel(1)">
                                      <p:cBhvr>
                                        <p:cTn id="68" dur="1000"/>
                                        <p:tgtEl>
                                          <p:spTgt spid="24"/>
                                        </p:tgtEl>
                                      </p:cBhvr>
                                    </p:animEffect>
                                  </p:childTnLst>
                                </p:cTn>
                              </p:par>
                              <p:par>
                                <p:cTn id="69" presetID="12" presetClass="entr" presetSubtype="4" fill="hold" grpId="0" nodeType="withEffect">
                                  <p:stCondLst>
                                    <p:cond delay="0"/>
                                  </p:stCondLst>
                                  <p:iterate type="lt">
                                    <p:tmPct val="30000"/>
                                  </p:iterate>
                                  <p:childTnLst>
                                    <p:set>
                                      <p:cBhvr>
                                        <p:cTn id="70" dur="1" fill="hold">
                                          <p:stCondLst>
                                            <p:cond delay="0"/>
                                          </p:stCondLst>
                                        </p:cTn>
                                        <p:tgtEl>
                                          <p:spTgt spid="33"/>
                                        </p:tgtEl>
                                        <p:attrNameLst>
                                          <p:attrName>style.visibility</p:attrName>
                                        </p:attrNameLst>
                                      </p:cBhvr>
                                      <p:to>
                                        <p:strVal val="visible"/>
                                      </p:to>
                                    </p:set>
                                    <p:anim calcmode="lin" valueType="num">
                                      <p:cBhvr additive="base">
                                        <p:cTn id="71" dur="500"/>
                                        <p:tgtEl>
                                          <p:spTgt spid="33"/>
                                        </p:tgtEl>
                                        <p:attrNameLst>
                                          <p:attrName>ppt_y</p:attrName>
                                        </p:attrNameLst>
                                      </p:cBhvr>
                                      <p:tavLst>
                                        <p:tav tm="0">
                                          <p:val>
                                            <p:strVal val="#ppt_y+#ppt_h*1.125000"/>
                                          </p:val>
                                        </p:tav>
                                        <p:tav tm="100000">
                                          <p:val>
                                            <p:strVal val="#ppt_y"/>
                                          </p:val>
                                        </p:tav>
                                      </p:tavLst>
                                    </p:anim>
                                    <p:animEffect transition="in" filter="wipe(up)">
                                      <p:cBhvr>
                                        <p:cTn id="72" dur="500"/>
                                        <p:tgtEl>
                                          <p:spTgt spid="33"/>
                                        </p:tgtEl>
                                      </p:cBhvr>
                                    </p:animEffect>
                                  </p:childTnLst>
                                </p:cTn>
                              </p:par>
                            </p:childTnLst>
                          </p:cTn>
                        </p:par>
                        <p:par>
                          <p:cTn id="73" fill="hold">
                            <p:stCondLst>
                              <p:cond delay="6000"/>
                            </p:stCondLst>
                            <p:childTnLst>
                              <p:par>
                                <p:cTn id="74" presetID="12" presetClass="entr" presetSubtype="8" fill="hold" grpId="0" nodeType="afterEffect">
                                  <p:stCondLst>
                                    <p:cond delay="0"/>
                                  </p:stCondLst>
                                  <p:childTnLst>
                                    <p:set>
                                      <p:cBhvr>
                                        <p:cTn id="75" dur="1" fill="hold">
                                          <p:stCondLst>
                                            <p:cond delay="0"/>
                                          </p:stCondLst>
                                        </p:cTn>
                                        <p:tgtEl>
                                          <p:spTgt spid="26"/>
                                        </p:tgtEl>
                                        <p:attrNameLst>
                                          <p:attrName>style.visibility</p:attrName>
                                        </p:attrNameLst>
                                      </p:cBhvr>
                                      <p:to>
                                        <p:strVal val="visible"/>
                                      </p:to>
                                    </p:set>
                                    <p:anim calcmode="lin" valueType="num">
                                      <p:cBhvr additive="base">
                                        <p:cTn id="76" dur="500"/>
                                        <p:tgtEl>
                                          <p:spTgt spid="26"/>
                                        </p:tgtEl>
                                        <p:attrNameLst>
                                          <p:attrName>ppt_x</p:attrName>
                                        </p:attrNameLst>
                                      </p:cBhvr>
                                      <p:tavLst>
                                        <p:tav tm="0">
                                          <p:val>
                                            <p:strVal val="#ppt_x-#ppt_w*1.125000"/>
                                          </p:val>
                                        </p:tav>
                                        <p:tav tm="100000">
                                          <p:val>
                                            <p:strVal val="#ppt_x"/>
                                          </p:val>
                                        </p:tav>
                                      </p:tavLst>
                                    </p:anim>
                                    <p:animEffect transition="in" filter="wipe(right)">
                                      <p:cBhvr>
                                        <p:cTn id="77" dur="500"/>
                                        <p:tgtEl>
                                          <p:spTgt spid="26"/>
                                        </p:tgtEl>
                                      </p:cBhvr>
                                    </p:animEffect>
                                  </p:childTnLst>
                                </p:cTn>
                              </p:par>
                              <p:par>
                                <p:cTn id="78" presetID="12" presetClass="entr" presetSubtype="8" fill="hold" grpId="0" nodeType="withEffect">
                                  <p:stCondLst>
                                    <p:cond delay="0"/>
                                  </p:stCondLst>
                                  <p:childTnLst>
                                    <p:set>
                                      <p:cBhvr>
                                        <p:cTn id="79" dur="1" fill="hold">
                                          <p:stCondLst>
                                            <p:cond delay="0"/>
                                          </p:stCondLst>
                                        </p:cTn>
                                        <p:tgtEl>
                                          <p:spTgt spid="25"/>
                                        </p:tgtEl>
                                        <p:attrNameLst>
                                          <p:attrName>style.visibility</p:attrName>
                                        </p:attrNameLst>
                                      </p:cBhvr>
                                      <p:to>
                                        <p:strVal val="visible"/>
                                      </p:to>
                                    </p:set>
                                    <p:anim calcmode="lin" valueType="num">
                                      <p:cBhvr additive="base">
                                        <p:cTn id="80" dur="500"/>
                                        <p:tgtEl>
                                          <p:spTgt spid="25"/>
                                        </p:tgtEl>
                                        <p:attrNameLst>
                                          <p:attrName>ppt_x</p:attrName>
                                        </p:attrNameLst>
                                      </p:cBhvr>
                                      <p:tavLst>
                                        <p:tav tm="0">
                                          <p:val>
                                            <p:strVal val="#ppt_x-#ppt_w*1.125000"/>
                                          </p:val>
                                        </p:tav>
                                        <p:tav tm="100000">
                                          <p:val>
                                            <p:strVal val="#ppt_x"/>
                                          </p:val>
                                        </p:tav>
                                      </p:tavLst>
                                    </p:anim>
                                    <p:animEffect transition="in" filter="wipe(right)">
                                      <p:cBhvr>
                                        <p:cTn id="8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5" grpId="0">
        <p:bldAsOne/>
      </p:bldGraphic>
      <p:bldP spid="16" grpId="0"/>
      <p:bldP spid="17" grpId="0"/>
      <p:bldGraphic spid="18" grpId="0">
        <p:bldAsOne/>
      </p:bldGraphic>
      <p:bldP spid="19" grpId="0"/>
      <p:bldP spid="20" grpId="0"/>
      <p:bldGraphic spid="21" grpId="0">
        <p:bldAsOne/>
      </p:bldGraphic>
      <p:bldP spid="22" grpId="0"/>
      <p:bldP spid="23" grpId="0"/>
      <p:bldGraphic spid="24" grpId="0">
        <p:bldAsOne/>
      </p:bldGraphic>
      <p:bldP spid="25" grpId="0"/>
      <p:bldP spid="26" grpId="0"/>
      <p:bldP spid="30" grpId="0"/>
      <p:bldP spid="31" grpId="0"/>
      <p:bldP spid="32" grpId="0"/>
      <p:bldP spid="3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0"/>
          <p:cNvPicPr>
            <a:picLocks noChangeAspect="1" noChangeArrowheads="1"/>
          </p:cNvPicPr>
          <p:nvPr/>
        </p:nvPicPr>
        <p:blipFill>
          <a:blip r:embed="rId3" cstate="screen">
            <a:extLst>
              <a:ext uri="{28A0092B-C50C-407E-A947-70E740481C1C}">
                <a14:useLocalDpi xmlns:a14="http://schemas.microsoft.com/office/drawing/2010/main"/>
              </a:ext>
            </a:extLst>
          </a:blip>
          <a:stretch>
            <a:fillRect/>
          </a:stretch>
        </p:blipFill>
        <p:spPr bwMode="auto">
          <a:xfrm>
            <a:off x="6762818" y="2680052"/>
            <a:ext cx="1464734" cy="1464734"/>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19"/>
          <p:cNvPicPr>
            <a:picLocks noChangeAspect="1" noChangeArrowheads="1"/>
          </p:cNvPicPr>
          <p:nvPr/>
        </p:nvPicPr>
        <p:blipFill>
          <a:blip r:embed="rId4" cstate="screen">
            <a:extLst>
              <a:ext uri="{28A0092B-C50C-407E-A947-70E740481C1C}">
                <a14:useLocalDpi xmlns:a14="http://schemas.microsoft.com/office/drawing/2010/main"/>
              </a:ext>
            </a:extLst>
          </a:blip>
          <a:stretch>
            <a:fillRect/>
          </a:stretch>
        </p:blipFill>
        <p:spPr bwMode="auto">
          <a:xfrm>
            <a:off x="5301225" y="1221600"/>
            <a:ext cx="1461592" cy="1461592"/>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18"/>
          <p:cNvPicPr>
            <a:picLocks noChangeAspect="1" noChangeArrowheads="1"/>
          </p:cNvPicPr>
          <p:nvPr/>
        </p:nvPicPr>
        <p:blipFill>
          <a:blip r:embed="rId5" cstate="screen">
            <a:extLst>
              <a:ext uri="{28A0092B-C50C-407E-A947-70E740481C1C}">
                <a14:useLocalDpi xmlns:a14="http://schemas.microsoft.com/office/drawing/2010/main"/>
              </a:ext>
            </a:extLst>
          </a:blip>
          <a:stretch>
            <a:fillRect/>
          </a:stretch>
        </p:blipFill>
        <p:spPr bwMode="auto">
          <a:xfrm>
            <a:off x="3839632" y="2683192"/>
            <a:ext cx="1461593" cy="1461593"/>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17"/>
          <p:cNvPicPr>
            <a:picLocks noChangeAspect="1" noChangeArrowheads="1"/>
          </p:cNvPicPr>
          <p:nvPr/>
        </p:nvPicPr>
        <p:blipFill>
          <a:blip r:embed="rId6" cstate="screen">
            <a:extLst>
              <a:ext uri="{28A0092B-C50C-407E-A947-70E740481C1C}">
                <a14:useLocalDpi xmlns:a14="http://schemas.microsoft.com/office/drawing/2010/main"/>
              </a:ext>
            </a:extLst>
          </a:blip>
          <a:stretch>
            <a:fillRect/>
          </a:stretch>
        </p:blipFill>
        <p:spPr bwMode="auto">
          <a:xfrm>
            <a:off x="2378041" y="1221600"/>
            <a:ext cx="1461593" cy="1461593"/>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16"/>
          <p:cNvPicPr>
            <a:picLocks noChangeAspect="1" noChangeArrowheads="1"/>
          </p:cNvPicPr>
          <p:nvPr/>
        </p:nvPicPr>
        <p:blipFill>
          <a:blip r:embed="rId7" cstate="screen">
            <a:extLst>
              <a:ext uri="{28A0092B-C50C-407E-A947-70E740481C1C}">
                <a14:useLocalDpi xmlns:a14="http://schemas.microsoft.com/office/drawing/2010/main"/>
              </a:ext>
            </a:extLst>
          </a:blip>
          <a:stretch>
            <a:fillRect/>
          </a:stretch>
        </p:blipFill>
        <p:spPr bwMode="auto">
          <a:xfrm>
            <a:off x="916449" y="2683194"/>
            <a:ext cx="1461592" cy="1461592"/>
          </a:xfrm>
          <a:prstGeom prst="rect">
            <a:avLst/>
          </a:prstGeom>
          <a:blipFill>
            <a:blip r:embed="rId8" cstate="screen">
              <a:extLst>
                <a:ext uri="{28A0092B-C50C-407E-A947-70E740481C1C}">
                  <a14:useLocalDpi xmlns:a14="http://schemas.microsoft.com/office/drawing/2010/main"/>
                </a:ext>
              </a:extLst>
            </a:blip>
            <a:stretch>
              <a:fillRect/>
            </a:stretch>
          </a:blipFill>
          <a:extLst/>
        </p:spPr>
      </p:pic>
      <p:sp>
        <p:nvSpPr>
          <p:cNvPr id="8" name="Freeform 12"/>
          <p:cNvSpPr>
            <a:spLocks/>
          </p:cNvSpPr>
          <p:nvPr/>
        </p:nvSpPr>
        <p:spPr bwMode="auto">
          <a:xfrm>
            <a:off x="3839632" y="1221600"/>
            <a:ext cx="1461593" cy="1610265"/>
          </a:xfrm>
          <a:custGeom>
            <a:avLst/>
            <a:gdLst>
              <a:gd name="T0" fmla="*/ 0 w 1396"/>
              <a:gd name="T1" fmla="*/ 0 h 1538"/>
              <a:gd name="T2" fmla="*/ 1396 w 1396"/>
              <a:gd name="T3" fmla="*/ 0 h 1538"/>
              <a:gd name="T4" fmla="*/ 1396 w 1396"/>
              <a:gd name="T5" fmla="*/ 1396 h 1538"/>
              <a:gd name="T6" fmla="*/ 784 w 1396"/>
              <a:gd name="T7" fmla="*/ 1396 h 1538"/>
              <a:gd name="T8" fmla="*/ 699 w 1396"/>
              <a:gd name="T9" fmla="*/ 1538 h 1538"/>
              <a:gd name="T10" fmla="*/ 612 w 1396"/>
              <a:gd name="T11" fmla="*/ 1396 h 1538"/>
              <a:gd name="T12" fmla="*/ 0 w 1396"/>
              <a:gd name="T13" fmla="*/ 1396 h 1538"/>
              <a:gd name="T14" fmla="*/ 0 w 1396"/>
              <a:gd name="T15" fmla="*/ 0 h 15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96" h="1538">
                <a:moveTo>
                  <a:pt x="0" y="0"/>
                </a:moveTo>
                <a:lnTo>
                  <a:pt x="1396" y="0"/>
                </a:lnTo>
                <a:lnTo>
                  <a:pt x="1396" y="1396"/>
                </a:lnTo>
                <a:lnTo>
                  <a:pt x="784" y="1396"/>
                </a:lnTo>
                <a:lnTo>
                  <a:pt x="699" y="1538"/>
                </a:lnTo>
                <a:lnTo>
                  <a:pt x="612" y="1396"/>
                </a:lnTo>
                <a:lnTo>
                  <a:pt x="0" y="1396"/>
                </a:lnTo>
                <a:lnTo>
                  <a:pt x="0" y="0"/>
                </a:lnTo>
                <a:close/>
              </a:path>
            </a:pathLst>
          </a:custGeom>
          <a:gradFill flip="none" rotWithShape="1">
            <a:gsLst>
              <a:gs pos="16000">
                <a:srgbClr val="00B0F0"/>
              </a:gs>
              <a:gs pos="54000">
                <a:srgbClr val="1590FF"/>
              </a:gs>
              <a:gs pos="100000">
                <a:srgbClr val="0070D6"/>
              </a:gs>
            </a:gsLst>
            <a:path path="circle">
              <a:fillToRect l="100000" t="100000"/>
            </a:path>
            <a:tileRect r="-100000" b="-100000"/>
          </a:gra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endParaRPr lang="zh-CN" altLang="en-US" sz="1350">
              <a:solidFill>
                <a:schemeClr val="bg1"/>
              </a:solidFill>
              <a:latin typeface="微软雅黑" pitchFamily="34" charset="-122"/>
              <a:ea typeface="微软雅黑" pitchFamily="34" charset="-122"/>
            </a:endParaRPr>
          </a:p>
        </p:txBody>
      </p:sp>
      <p:sp>
        <p:nvSpPr>
          <p:cNvPr id="9" name="Freeform 13"/>
          <p:cNvSpPr>
            <a:spLocks/>
          </p:cNvSpPr>
          <p:nvPr/>
        </p:nvSpPr>
        <p:spPr bwMode="auto">
          <a:xfrm>
            <a:off x="6762817" y="1221600"/>
            <a:ext cx="1464734" cy="1610265"/>
          </a:xfrm>
          <a:custGeom>
            <a:avLst/>
            <a:gdLst>
              <a:gd name="T0" fmla="*/ 0 w 1399"/>
              <a:gd name="T1" fmla="*/ 0 h 1538"/>
              <a:gd name="T2" fmla="*/ 1399 w 1399"/>
              <a:gd name="T3" fmla="*/ 0 h 1538"/>
              <a:gd name="T4" fmla="*/ 1399 w 1399"/>
              <a:gd name="T5" fmla="*/ 1396 h 1538"/>
              <a:gd name="T6" fmla="*/ 787 w 1399"/>
              <a:gd name="T7" fmla="*/ 1396 h 1538"/>
              <a:gd name="T8" fmla="*/ 700 w 1399"/>
              <a:gd name="T9" fmla="*/ 1538 h 1538"/>
              <a:gd name="T10" fmla="*/ 612 w 1399"/>
              <a:gd name="T11" fmla="*/ 1396 h 1538"/>
              <a:gd name="T12" fmla="*/ 0 w 1399"/>
              <a:gd name="T13" fmla="*/ 1396 h 1538"/>
              <a:gd name="T14" fmla="*/ 0 w 1399"/>
              <a:gd name="T15" fmla="*/ 0 h 15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99" h="1538">
                <a:moveTo>
                  <a:pt x="0" y="0"/>
                </a:moveTo>
                <a:lnTo>
                  <a:pt x="1399" y="0"/>
                </a:lnTo>
                <a:lnTo>
                  <a:pt x="1399" y="1396"/>
                </a:lnTo>
                <a:lnTo>
                  <a:pt x="787" y="1396"/>
                </a:lnTo>
                <a:lnTo>
                  <a:pt x="700" y="1538"/>
                </a:lnTo>
                <a:lnTo>
                  <a:pt x="612" y="1396"/>
                </a:lnTo>
                <a:lnTo>
                  <a:pt x="0" y="1396"/>
                </a:lnTo>
                <a:lnTo>
                  <a:pt x="0" y="0"/>
                </a:lnTo>
                <a:close/>
              </a:path>
            </a:pathLst>
          </a:custGeom>
          <a:gradFill flip="none" rotWithShape="1">
            <a:gsLst>
              <a:gs pos="16000">
                <a:srgbClr val="00B0F0"/>
              </a:gs>
              <a:gs pos="54000">
                <a:srgbClr val="1590FF"/>
              </a:gs>
              <a:gs pos="100000">
                <a:srgbClr val="0070D6"/>
              </a:gs>
            </a:gsLst>
            <a:path path="circle">
              <a:fillToRect l="100000" t="100000"/>
            </a:path>
            <a:tileRect r="-100000" b="-100000"/>
          </a:gra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endParaRPr lang="zh-CN" altLang="en-US" sz="1350">
              <a:solidFill>
                <a:schemeClr val="bg1"/>
              </a:solidFill>
              <a:latin typeface="微软雅黑" pitchFamily="34" charset="-122"/>
              <a:ea typeface="微软雅黑" pitchFamily="34" charset="-122"/>
            </a:endParaRPr>
          </a:p>
        </p:txBody>
      </p:sp>
      <p:sp>
        <p:nvSpPr>
          <p:cNvPr id="10" name="Freeform 14"/>
          <p:cNvSpPr>
            <a:spLocks/>
          </p:cNvSpPr>
          <p:nvPr/>
        </p:nvSpPr>
        <p:spPr bwMode="auto">
          <a:xfrm>
            <a:off x="2378041" y="2535569"/>
            <a:ext cx="1461593" cy="1609218"/>
          </a:xfrm>
          <a:custGeom>
            <a:avLst/>
            <a:gdLst>
              <a:gd name="T0" fmla="*/ 0 w 1396"/>
              <a:gd name="T1" fmla="*/ 1537 h 1537"/>
              <a:gd name="T2" fmla="*/ 1396 w 1396"/>
              <a:gd name="T3" fmla="*/ 1537 h 1537"/>
              <a:gd name="T4" fmla="*/ 1396 w 1396"/>
              <a:gd name="T5" fmla="*/ 141 h 1537"/>
              <a:gd name="T6" fmla="*/ 784 w 1396"/>
              <a:gd name="T7" fmla="*/ 141 h 1537"/>
              <a:gd name="T8" fmla="*/ 699 w 1396"/>
              <a:gd name="T9" fmla="*/ 0 h 1537"/>
              <a:gd name="T10" fmla="*/ 612 w 1396"/>
              <a:gd name="T11" fmla="*/ 141 h 1537"/>
              <a:gd name="T12" fmla="*/ 0 w 1396"/>
              <a:gd name="T13" fmla="*/ 141 h 1537"/>
              <a:gd name="T14" fmla="*/ 0 w 1396"/>
              <a:gd name="T15" fmla="*/ 1537 h 15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96" h="1537">
                <a:moveTo>
                  <a:pt x="0" y="1537"/>
                </a:moveTo>
                <a:lnTo>
                  <a:pt x="1396" y="1537"/>
                </a:lnTo>
                <a:lnTo>
                  <a:pt x="1396" y="141"/>
                </a:lnTo>
                <a:lnTo>
                  <a:pt x="784" y="141"/>
                </a:lnTo>
                <a:lnTo>
                  <a:pt x="699" y="0"/>
                </a:lnTo>
                <a:lnTo>
                  <a:pt x="612" y="141"/>
                </a:lnTo>
                <a:lnTo>
                  <a:pt x="0" y="141"/>
                </a:lnTo>
                <a:lnTo>
                  <a:pt x="0" y="1537"/>
                </a:lnTo>
                <a:close/>
              </a:path>
            </a:pathLst>
          </a:custGeom>
          <a:gradFill flip="none" rotWithShape="1">
            <a:gsLst>
              <a:gs pos="16000">
                <a:srgbClr val="00B0F0"/>
              </a:gs>
              <a:gs pos="54000">
                <a:srgbClr val="1590FF"/>
              </a:gs>
              <a:gs pos="100000">
                <a:srgbClr val="0070D6"/>
              </a:gs>
            </a:gsLst>
            <a:path path="circle">
              <a:fillToRect l="100000" t="100000"/>
            </a:path>
            <a:tileRect r="-100000" b="-100000"/>
          </a:gra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endParaRPr lang="zh-CN" altLang="en-US" sz="1350">
              <a:solidFill>
                <a:schemeClr val="bg1"/>
              </a:solidFill>
              <a:latin typeface="微软雅黑" pitchFamily="34" charset="-122"/>
              <a:ea typeface="微软雅黑" pitchFamily="34" charset="-122"/>
            </a:endParaRPr>
          </a:p>
        </p:txBody>
      </p:sp>
      <p:sp>
        <p:nvSpPr>
          <p:cNvPr id="11" name="Freeform 15"/>
          <p:cNvSpPr>
            <a:spLocks/>
          </p:cNvSpPr>
          <p:nvPr/>
        </p:nvSpPr>
        <p:spPr bwMode="auto">
          <a:xfrm>
            <a:off x="5301225" y="2535569"/>
            <a:ext cx="1461593" cy="1609218"/>
          </a:xfrm>
          <a:custGeom>
            <a:avLst/>
            <a:gdLst>
              <a:gd name="T0" fmla="*/ 0 w 1396"/>
              <a:gd name="T1" fmla="*/ 1537 h 1537"/>
              <a:gd name="T2" fmla="*/ 1396 w 1396"/>
              <a:gd name="T3" fmla="*/ 1537 h 1537"/>
              <a:gd name="T4" fmla="*/ 1396 w 1396"/>
              <a:gd name="T5" fmla="*/ 141 h 1537"/>
              <a:gd name="T6" fmla="*/ 787 w 1396"/>
              <a:gd name="T7" fmla="*/ 141 h 1537"/>
              <a:gd name="T8" fmla="*/ 700 w 1396"/>
              <a:gd name="T9" fmla="*/ 0 h 1537"/>
              <a:gd name="T10" fmla="*/ 612 w 1396"/>
              <a:gd name="T11" fmla="*/ 141 h 1537"/>
              <a:gd name="T12" fmla="*/ 0 w 1396"/>
              <a:gd name="T13" fmla="*/ 141 h 1537"/>
              <a:gd name="T14" fmla="*/ 0 w 1396"/>
              <a:gd name="T15" fmla="*/ 1537 h 15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96" h="1537">
                <a:moveTo>
                  <a:pt x="0" y="1537"/>
                </a:moveTo>
                <a:lnTo>
                  <a:pt x="1396" y="1537"/>
                </a:lnTo>
                <a:lnTo>
                  <a:pt x="1396" y="141"/>
                </a:lnTo>
                <a:lnTo>
                  <a:pt x="787" y="141"/>
                </a:lnTo>
                <a:lnTo>
                  <a:pt x="700" y="0"/>
                </a:lnTo>
                <a:lnTo>
                  <a:pt x="612" y="141"/>
                </a:lnTo>
                <a:lnTo>
                  <a:pt x="0" y="141"/>
                </a:lnTo>
                <a:lnTo>
                  <a:pt x="0" y="1537"/>
                </a:lnTo>
                <a:close/>
              </a:path>
            </a:pathLst>
          </a:custGeom>
          <a:gradFill flip="none" rotWithShape="1">
            <a:gsLst>
              <a:gs pos="16000">
                <a:srgbClr val="00B0F0"/>
              </a:gs>
              <a:gs pos="54000">
                <a:srgbClr val="1590FF"/>
              </a:gs>
              <a:gs pos="100000">
                <a:srgbClr val="0070D6"/>
              </a:gs>
            </a:gsLst>
            <a:path path="circle">
              <a:fillToRect l="100000" t="100000"/>
            </a:path>
            <a:tileRect r="-100000" b="-100000"/>
          </a:gra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endParaRPr lang="zh-CN" altLang="en-US" sz="1350">
              <a:solidFill>
                <a:schemeClr val="bg1"/>
              </a:solidFill>
              <a:latin typeface="微软雅黑" pitchFamily="34" charset="-122"/>
              <a:ea typeface="微软雅黑" pitchFamily="34" charset="-122"/>
            </a:endParaRPr>
          </a:p>
        </p:txBody>
      </p:sp>
      <p:sp>
        <p:nvSpPr>
          <p:cNvPr id="12" name="Freeform 6"/>
          <p:cNvSpPr>
            <a:spLocks/>
          </p:cNvSpPr>
          <p:nvPr/>
        </p:nvSpPr>
        <p:spPr bwMode="auto">
          <a:xfrm>
            <a:off x="916448" y="1221600"/>
            <a:ext cx="1461593" cy="1610265"/>
          </a:xfrm>
          <a:custGeom>
            <a:avLst/>
            <a:gdLst>
              <a:gd name="T0" fmla="*/ 0 w 1396"/>
              <a:gd name="T1" fmla="*/ 0 h 1538"/>
              <a:gd name="T2" fmla="*/ 1396 w 1396"/>
              <a:gd name="T3" fmla="*/ 0 h 1538"/>
              <a:gd name="T4" fmla="*/ 1396 w 1396"/>
              <a:gd name="T5" fmla="*/ 1396 h 1538"/>
              <a:gd name="T6" fmla="*/ 784 w 1396"/>
              <a:gd name="T7" fmla="*/ 1396 h 1538"/>
              <a:gd name="T8" fmla="*/ 697 w 1396"/>
              <a:gd name="T9" fmla="*/ 1538 h 1538"/>
              <a:gd name="T10" fmla="*/ 612 w 1396"/>
              <a:gd name="T11" fmla="*/ 1396 h 1538"/>
              <a:gd name="T12" fmla="*/ 0 w 1396"/>
              <a:gd name="T13" fmla="*/ 1396 h 1538"/>
              <a:gd name="T14" fmla="*/ 0 w 1396"/>
              <a:gd name="T15" fmla="*/ 0 h 15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96" h="1538">
                <a:moveTo>
                  <a:pt x="0" y="0"/>
                </a:moveTo>
                <a:lnTo>
                  <a:pt x="1396" y="0"/>
                </a:lnTo>
                <a:lnTo>
                  <a:pt x="1396" y="1396"/>
                </a:lnTo>
                <a:lnTo>
                  <a:pt x="784" y="1396"/>
                </a:lnTo>
                <a:lnTo>
                  <a:pt x="697" y="1538"/>
                </a:lnTo>
                <a:lnTo>
                  <a:pt x="612" y="1396"/>
                </a:lnTo>
                <a:lnTo>
                  <a:pt x="0" y="1396"/>
                </a:lnTo>
                <a:lnTo>
                  <a:pt x="0" y="0"/>
                </a:lnTo>
                <a:close/>
              </a:path>
            </a:pathLst>
          </a:custGeom>
          <a:gradFill flip="none" rotWithShape="1">
            <a:gsLst>
              <a:gs pos="16000">
                <a:srgbClr val="00B0F0"/>
              </a:gs>
              <a:gs pos="54000">
                <a:srgbClr val="1590FF"/>
              </a:gs>
              <a:gs pos="100000">
                <a:srgbClr val="0070D6"/>
              </a:gs>
            </a:gsLst>
            <a:path path="circle">
              <a:fillToRect l="100000" t="100000"/>
            </a:path>
            <a:tileRect r="-100000" b="-100000"/>
          </a:gra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endParaRPr lang="zh-CN" altLang="en-US" sz="1350">
              <a:solidFill>
                <a:schemeClr val="bg1"/>
              </a:solidFill>
              <a:latin typeface="微软雅黑" pitchFamily="34" charset="-122"/>
              <a:ea typeface="微软雅黑" pitchFamily="34" charset="-122"/>
            </a:endParaRPr>
          </a:p>
        </p:txBody>
      </p:sp>
      <p:sp>
        <p:nvSpPr>
          <p:cNvPr id="13" name="TextBox 12"/>
          <p:cNvSpPr txBox="1"/>
          <p:nvPr/>
        </p:nvSpPr>
        <p:spPr>
          <a:xfrm>
            <a:off x="1152758" y="1505380"/>
            <a:ext cx="988973" cy="242374"/>
          </a:xfrm>
          <a:prstGeom prst="rect">
            <a:avLst/>
          </a:prstGeom>
          <a:noFill/>
        </p:spPr>
        <p:txBody>
          <a:bodyPr wrap="square" tIns="0" bIns="0" rtlCol="0" anchor="t">
            <a:spAutoFit/>
          </a:bodyPr>
          <a:lstStyle/>
          <a:p>
            <a:pPr algn="ctr">
              <a:lnSpc>
                <a:spcPct val="150000"/>
              </a:lnSpc>
            </a:pPr>
            <a:r>
              <a:rPr lang="zh-CN" altLang="en-US" sz="1050" dirty="0">
                <a:solidFill>
                  <a:schemeClr val="bg1"/>
                </a:solidFill>
                <a:latin typeface="微软雅黑" pitchFamily="34" charset="-122"/>
                <a:ea typeface="微软雅黑" pitchFamily="34" charset="-122"/>
                <a:cs typeface="华文黑体" pitchFamily="2" charset="-122"/>
              </a:rPr>
              <a:t>点击添加标题</a:t>
            </a:r>
          </a:p>
        </p:txBody>
      </p:sp>
      <p:sp>
        <p:nvSpPr>
          <p:cNvPr id="14" name="TextBox 13"/>
          <p:cNvSpPr txBox="1"/>
          <p:nvPr/>
        </p:nvSpPr>
        <p:spPr>
          <a:xfrm>
            <a:off x="1020676" y="1741625"/>
            <a:ext cx="1253137" cy="692497"/>
          </a:xfrm>
          <a:prstGeom prst="rect">
            <a:avLst/>
          </a:prstGeom>
          <a:noFill/>
        </p:spPr>
        <p:txBody>
          <a:bodyPr wrap="square" rtlCol="0">
            <a:spAutoFit/>
          </a:bodyPr>
          <a:lstStyle/>
          <a:p>
            <a:pPr algn="ctr">
              <a:lnSpc>
                <a:spcPct val="130000"/>
              </a:lnSpc>
            </a:pPr>
            <a:r>
              <a:rPr lang="zh-CN" altLang="en-US" sz="750" dirty="0">
                <a:solidFill>
                  <a:schemeClr val="bg1"/>
                </a:solidFill>
                <a:latin typeface="微软雅黑" pitchFamily="34" charset="-122"/>
                <a:ea typeface="微软雅黑" pitchFamily="34" charset="-122"/>
              </a:rPr>
              <a:t>您的内容打在这里，或者通过复制您的文本后，在此框中选择粘贴，并选择只保留文字。</a:t>
            </a:r>
          </a:p>
        </p:txBody>
      </p:sp>
      <p:sp>
        <p:nvSpPr>
          <p:cNvPr id="15" name="TextBox 14"/>
          <p:cNvSpPr txBox="1"/>
          <p:nvPr/>
        </p:nvSpPr>
        <p:spPr>
          <a:xfrm>
            <a:off x="4075942" y="1505380"/>
            <a:ext cx="988973" cy="242374"/>
          </a:xfrm>
          <a:prstGeom prst="rect">
            <a:avLst/>
          </a:prstGeom>
          <a:noFill/>
        </p:spPr>
        <p:txBody>
          <a:bodyPr wrap="square" tIns="0" bIns="0" rtlCol="0" anchor="t">
            <a:spAutoFit/>
          </a:bodyPr>
          <a:lstStyle/>
          <a:p>
            <a:pPr algn="ctr">
              <a:lnSpc>
                <a:spcPct val="150000"/>
              </a:lnSpc>
            </a:pPr>
            <a:r>
              <a:rPr lang="zh-CN" altLang="en-US" sz="1050" dirty="0">
                <a:solidFill>
                  <a:schemeClr val="bg1"/>
                </a:solidFill>
                <a:latin typeface="微软雅黑" pitchFamily="34" charset="-122"/>
                <a:ea typeface="微软雅黑" pitchFamily="34" charset="-122"/>
                <a:cs typeface="华文黑体" pitchFamily="2" charset="-122"/>
              </a:rPr>
              <a:t>点击添加标题</a:t>
            </a:r>
          </a:p>
        </p:txBody>
      </p:sp>
      <p:sp>
        <p:nvSpPr>
          <p:cNvPr id="16" name="TextBox 15"/>
          <p:cNvSpPr txBox="1"/>
          <p:nvPr/>
        </p:nvSpPr>
        <p:spPr>
          <a:xfrm>
            <a:off x="3943860" y="1741625"/>
            <a:ext cx="1253137" cy="692497"/>
          </a:xfrm>
          <a:prstGeom prst="rect">
            <a:avLst/>
          </a:prstGeom>
          <a:noFill/>
        </p:spPr>
        <p:txBody>
          <a:bodyPr wrap="square" rtlCol="0">
            <a:spAutoFit/>
          </a:bodyPr>
          <a:lstStyle/>
          <a:p>
            <a:pPr algn="ctr">
              <a:lnSpc>
                <a:spcPct val="130000"/>
              </a:lnSpc>
            </a:pPr>
            <a:r>
              <a:rPr lang="zh-CN" altLang="en-US" sz="750" dirty="0">
                <a:solidFill>
                  <a:schemeClr val="bg1"/>
                </a:solidFill>
                <a:latin typeface="微软雅黑" pitchFamily="34" charset="-122"/>
                <a:ea typeface="微软雅黑" pitchFamily="34" charset="-122"/>
              </a:rPr>
              <a:t>您的内容打在这里，或者通过复制您的文本后，在此框中选择粘贴，并选择只保留文字。</a:t>
            </a:r>
          </a:p>
        </p:txBody>
      </p:sp>
      <p:sp>
        <p:nvSpPr>
          <p:cNvPr id="17" name="TextBox 16"/>
          <p:cNvSpPr txBox="1"/>
          <p:nvPr/>
        </p:nvSpPr>
        <p:spPr>
          <a:xfrm>
            <a:off x="7000698" y="1505380"/>
            <a:ext cx="988973" cy="242374"/>
          </a:xfrm>
          <a:prstGeom prst="rect">
            <a:avLst/>
          </a:prstGeom>
          <a:noFill/>
        </p:spPr>
        <p:txBody>
          <a:bodyPr wrap="square" tIns="0" bIns="0" rtlCol="0" anchor="t">
            <a:spAutoFit/>
          </a:bodyPr>
          <a:lstStyle/>
          <a:p>
            <a:pPr algn="ctr">
              <a:lnSpc>
                <a:spcPct val="150000"/>
              </a:lnSpc>
            </a:pPr>
            <a:r>
              <a:rPr lang="zh-CN" altLang="en-US" sz="1050" dirty="0">
                <a:solidFill>
                  <a:schemeClr val="bg1"/>
                </a:solidFill>
                <a:latin typeface="微软雅黑" pitchFamily="34" charset="-122"/>
                <a:ea typeface="微软雅黑" pitchFamily="34" charset="-122"/>
                <a:cs typeface="华文黑体" pitchFamily="2" charset="-122"/>
              </a:rPr>
              <a:t>点击添加标题</a:t>
            </a:r>
          </a:p>
        </p:txBody>
      </p:sp>
      <p:sp>
        <p:nvSpPr>
          <p:cNvPr id="18" name="TextBox 17"/>
          <p:cNvSpPr txBox="1"/>
          <p:nvPr/>
        </p:nvSpPr>
        <p:spPr>
          <a:xfrm>
            <a:off x="6868616" y="1741625"/>
            <a:ext cx="1253137" cy="692497"/>
          </a:xfrm>
          <a:prstGeom prst="rect">
            <a:avLst/>
          </a:prstGeom>
          <a:noFill/>
        </p:spPr>
        <p:txBody>
          <a:bodyPr wrap="square" rtlCol="0">
            <a:spAutoFit/>
          </a:bodyPr>
          <a:lstStyle/>
          <a:p>
            <a:pPr algn="ctr">
              <a:lnSpc>
                <a:spcPct val="130000"/>
              </a:lnSpc>
            </a:pPr>
            <a:r>
              <a:rPr lang="zh-CN" altLang="en-US" sz="750" dirty="0">
                <a:solidFill>
                  <a:schemeClr val="bg1"/>
                </a:solidFill>
                <a:latin typeface="微软雅黑" pitchFamily="34" charset="-122"/>
                <a:ea typeface="微软雅黑" pitchFamily="34" charset="-122"/>
              </a:rPr>
              <a:t>您的内容打在这里，或者通过复制您的文本后，在此框中选择粘贴，并选择只保留文字。</a:t>
            </a:r>
          </a:p>
        </p:txBody>
      </p:sp>
      <p:sp>
        <p:nvSpPr>
          <p:cNvPr id="19" name="TextBox 18"/>
          <p:cNvSpPr txBox="1"/>
          <p:nvPr/>
        </p:nvSpPr>
        <p:spPr>
          <a:xfrm>
            <a:off x="2614351" y="2988439"/>
            <a:ext cx="988973" cy="242374"/>
          </a:xfrm>
          <a:prstGeom prst="rect">
            <a:avLst/>
          </a:prstGeom>
          <a:noFill/>
        </p:spPr>
        <p:txBody>
          <a:bodyPr wrap="square" tIns="0" bIns="0" rtlCol="0" anchor="t">
            <a:spAutoFit/>
          </a:bodyPr>
          <a:lstStyle/>
          <a:p>
            <a:pPr algn="ctr">
              <a:lnSpc>
                <a:spcPct val="150000"/>
              </a:lnSpc>
            </a:pPr>
            <a:r>
              <a:rPr lang="zh-CN" altLang="en-US" sz="1050" dirty="0">
                <a:solidFill>
                  <a:schemeClr val="bg1"/>
                </a:solidFill>
                <a:latin typeface="微软雅黑" pitchFamily="34" charset="-122"/>
                <a:ea typeface="微软雅黑" pitchFamily="34" charset="-122"/>
                <a:cs typeface="华文黑体" pitchFamily="2" charset="-122"/>
              </a:rPr>
              <a:t>点击添加标题</a:t>
            </a:r>
          </a:p>
        </p:txBody>
      </p:sp>
      <p:sp>
        <p:nvSpPr>
          <p:cNvPr id="20" name="TextBox 19"/>
          <p:cNvSpPr txBox="1"/>
          <p:nvPr/>
        </p:nvSpPr>
        <p:spPr>
          <a:xfrm>
            <a:off x="2482269" y="3224685"/>
            <a:ext cx="1253137" cy="692497"/>
          </a:xfrm>
          <a:prstGeom prst="rect">
            <a:avLst/>
          </a:prstGeom>
          <a:noFill/>
        </p:spPr>
        <p:txBody>
          <a:bodyPr wrap="square" rtlCol="0">
            <a:spAutoFit/>
          </a:bodyPr>
          <a:lstStyle/>
          <a:p>
            <a:pPr algn="ctr">
              <a:lnSpc>
                <a:spcPct val="130000"/>
              </a:lnSpc>
            </a:pPr>
            <a:r>
              <a:rPr lang="zh-CN" altLang="en-US" sz="750" dirty="0">
                <a:solidFill>
                  <a:schemeClr val="bg1"/>
                </a:solidFill>
                <a:latin typeface="微软雅黑" pitchFamily="34" charset="-122"/>
                <a:ea typeface="微软雅黑" pitchFamily="34" charset="-122"/>
              </a:rPr>
              <a:t>您的内容打在这里，或者通过复制您的文本后，在此框中选择粘贴，并选择只保留文字。</a:t>
            </a:r>
          </a:p>
        </p:txBody>
      </p:sp>
      <p:sp>
        <p:nvSpPr>
          <p:cNvPr id="21" name="TextBox 20"/>
          <p:cNvSpPr txBox="1"/>
          <p:nvPr/>
        </p:nvSpPr>
        <p:spPr>
          <a:xfrm>
            <a:off x="5537535" y="2988439"/>
            <a:ext cx="988973" cy="242374"/>
          </a:xfrm>
          <a:prstGeom prst="rect">
            <a:avLst/>
          </a:prstGeom>
          <a:noFill/>
        </p:spPr>
        <p:txBody>
          <a:bodyPr wrap="square" tIns="0" bIns="0" rtlCol="0" anchor="t">
            <a:spAutoFit/>
          </a:bodyPr>
          <a:lstStyle/>
          <a:p>
            <a:pPr algn="ctr">
              <a:lnSpc>
                <a:spcPct val="150000"/>
              </a:lnSpc>
            </a:pPr>
            <a:r>
              <a:rPr lang="zh-CN" altLang="en-US" sz="1050" dirty="0">
                <a:solidFill>
                  <a:schemeClr val="bg1"/>
                </a:solidFill>
                <a:latin typeface="微软雅黑" pitchFamily="34" charset="-122"/>
                <a:ea typeface="微软雅黑" pitchFamily="34" charset="-122"/>
                <a:cs typeface="华文黑体" pitchFamily="2" charset="-122"/>
              </a:rPr>
              <a:t>点击添加标题</a:t>
            </a:r>
          </a:p>
        </p:txBody>
      </p:sp>
      <p:sp>
        <p:nvSpPr>
          <p:cNvPr id="22" name="TextBox 21"/>
          <p:cNvSpPr txBox="1"/>
          <p:nvPr/>
        </p:nvSpPr>
        <p:spPr>
          <a:xfrm>
            <a:off x="5405453" y="3224685"/>
            <a:ext cx="1253137" cy="692497"/>
          </a:xfrm>
          <a:prstGeom prst="rect">
            <a:avLst/>
          </a:prstGeom>
          <a:noFill/>
        </p:spPr>
        <p:txBody>
          <a:bodyPr wrap="square" rtlCol="0">
            <a:spAutoFit/>
          </a:bodyPr>
          <a:lstStyle/>
          <a:p>
            <a:pPr algn="ctr">
              <a:lnSpc>
                <a:spcPct val="130000"/>
              </a:lnSpc>
            </a:pPr>
            <a:r>
              <a:rPr lang="zh-CN" altLang="en-US" sz="750" dirty="0">
                <a:solidFill>
                  <a:schemeClr val="bg1"/>
                </a:solidFill>
                <a:latin typeface="微软雅黑" pitchFamily="34" charset="-122"/>
                <a:ea typeface="微软雅黑" pitchFamily="34" charset="-122"/>
              </a:rPr>
              <a:t>您的内容打在这里，或者通过复制您的文本后，在此框中选择粘贴，并选择只保留文字。</a:t>
            </a:r>
          </a:p>
        </p:txBody>
      </p:sp>
    </p:spTree>
    <p:extLst>
      <p:ext uri="{BB962C8B-B14F-4D97-AF65-F5344CB8AC3E}">
        <p14:creationId xmlns:p14="http://schemas.microsoft.com/office/powerpoint/2010/main" val="21375695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300" fill="hold"/>
                                        <p:tgtEl>
                                          <p:spTgt spid="12"/>
                                        </p:tgtEl>
                                        <p:attrNameLst>
                                          <p:attrName>ppt_w</p:attrName>
                                        </p:attrNameLst>
                                      </p:cBhvr>
                                      <p:tavLst>
                                        <p:tav tm="0">
                                          <p:val>
                                            <p:fltVal val="0"/>
                                          </p:val>
                                        </p:tav>
                                        <p:tav tm="100000">
                                          <p:val>
                                            <p:strVal val="#ppt_w"/>
                                          </p:val>
                                        </p:tav>
                                      </p:tavLst>
                                    </p:anim>
                                    <p:anim calcmode="lin" valueType="num">
                                      <p:cBhvr>
                                        <p:cTn id="8" dur="300" fill="hold"/>
                                        <p:tgtEl>
                                          <p:spTgt spid="12"/>
                                        </p:tgtEl>
                                        <p:attrNameLst>
                                          <p:attrName>ppt_h</p:attrName>
                                        </p:attrNameLst>
                                      </p:cBhvr>
                                      <p:tavLst>
                                        <p:tav tm="0">
                                          <p:val>
                                            <p:fltVal val="0"/>
                                          </p:val>
                                        </p:tav>
                                        <p:tav tm="100000">
                                          <p:val>
                                            <p:strVal val="#ppt_h"/>
                                          </p:val>
                                        </p:tav>
                                      </p:tavLst>
                                    </p:anim>
                                    <p:anim calcmode="lin" valueType="num">
                                      <p:cBhvr>
                                        <p:cTn id="9" dur="300" fill="hold"/>
                                        <p:tgtEl>
                                          <p:spTgt spid="12"/>
                                        </p:tgtEl>
                                        <p:attrNameLst>
                                          <p:attrName>ppt_x</p:attrName>
                                        </p:attrNameLst>
                                      </p:cBhvr>
                                      <p:tavLst>
                                        <p:tav tm="0">
                                          <p:val>
                                            <p:fltVal val="0.5"/>
                                          </p:val>
                                        </p:tav>
                                        <p:tav tm="100000">
                                          <p:val>
                                            <p:strVal val="#ppt_x"/>
                                          </p:val>
                                        </p:tav>
                                      </p:tavLst>
                                    </p:anim>
                                    <p:anim calcmode="lin" valueType="num">
                                      <p:cBhvr>
                                        <p:cTn id="10" dur="300" fill="hold"/>
                                        <p:tgtEl>
                                          <p:spTgt spid="12"/>
                                        </p:tgtEl>
                                        <p:attrNameLst>
                                          <p:attrName>ppt_y</p:attrName>
                                        </p:attrNameLst>
                                      </p:cBhvr>
                                      <p:tavLst>
                                        <p:tav tm="0">
                                          <p:val>
                                            <p:fltVal val="0.5"/>
                                          </p:val>
                                        </p:tav>
                                        <p:tav tm="100000">
                                          <p:val>
                                            <p:strVal val="#ppt_y"/>
                                          </p:val>
                                        </p:tav>
                                      </p:tavLst>
                                    </p:anim>
                                  </p:childTnLst>
                                </p:cTn>
                              </p:par>
                              <p:par>
                                <p:cTn id="11" presetID="26" presetClass="emph" presetSubtype="0" fill="hold" grpId="1" nodeType="withEffect">
                                  <p:stCondLst>
                                    <p:cond delay="300"/>
                                  </p:stCondLst>
                                  <p:childTnLst>
                                    <p:animEffect transition="out" filter="fade">
                                      <p:cBhvr>
                                        <p:cTn id="12" dur="300" tmFilter="0, 0; .2, .5; .8, .5; 1, 0"/>
                                        <p:tgtEl>
                                          <p:spTgt spid="12"/>
                                        </p:tgtEl>
                                      </p:cBhvr>
                                    </p:animEffect>
                                    <p:animScale>
                                      <p:cBhvr>
                                        <p:cTn id="13" dur="150" autoRev="1" fill="hold"/>
                                        <p:tgtEl>
                                          <p:spTgt spid="12"/>
                                        </p:tgtEl>
                                      </p:cBhvr>
                                      <p:by x="105000" y="105000"/>
                                    </p:animScale>
                                  </p:childTnLst>
                                </p:cTn>
                              </p:par>
                              <p:par>
                                <p:cTn id="14" presetID="23" presetClass="entr" presetSubtype="528" fill="hold" nodeType="withEffect">
                                  <p:stCondLst>
                                    <p:cond delay="100"/>
                                  </p:stCondLst>
                                  <p:childTnLst>
                                    <p:set>
                                      <p:cBhvr>
                                        <p:cTn id="15" dur="1" fill="hold">
                                          <p:stCondLst>
                                            <p:cond delay="0"/>
                                          </p:stCondLst>
                                        </p:cTn>
                                        <p:tgtEl>
                                          <p:spTgt spid="6"/>
                                        </p:tgtEl>
                                        <p:attrNameLst>
                                          <p:attrName>style.visibility</p:attrName>
                                        </p:attrNameLst>
                                      </p:cBhvr>
                                      <p:to>
                                        <p:strVal val="visible"/>
                                      </p:to>
                                    </p:set>
                                    <p:anim calcmode="lin" valueType="num">
                                      <p:cBhvr>
                                        <p:cTn id="16" dur="300" fill="hold"/>
                                        <p:tgtEl>
                                          <p:spTgt spid="6"/>
                                        </p:tgtEl>
                                        <p:attrNameLst>
                                          <p:attrName>ppt_w</p:attrName>
                                        </p:attrNameLst>
                                      </p:cBhvr>
                                      <p:tavLst>
                                        <p:tav tm="0">
                                          <p:val>
                                            <p:fltVal val="0"/>
                                          </p:val>
                                        </p:tav>
                                        <p:tav tm="100000">
                                          <p:val>
                                            <p:strVal val="#ppt_w"/>
                                          </p:val>
                                        </p:tav>
                                      </p:tavLst>
                                    </p:anim>
                                    <p:anim calcmode="lin" valueType="num">
                                      <p:cBhvr>
                                        <p:cTn id="17" dur="300" fill="hold"/>
                                        <p:tgtEl>
                                          <p:spTgt spid="6"/>
                                        </p:tgtEl>
                                        <p:attrNameLst>
                                          <p:attrName>ppt_h</p:attrName>
                                        </p:attrNameLst>
                                      </p:cBhvr>
                                      <p:tavLst>
                                        <p:tav tm="0">
                                          <p:val>
                                            <p:fltVal val="0"/>
                                          </p:val>
                                        </p:tav>
                                        <p:tav tm="100000">
                                          <p:val>
                                            <p:strVal val="#ppt_h"/>
                                          </p:val>
                                        </p:tav>
                                      </p:tavLst>
                                    </p:anim>
                                    <p:anim calcmode="lin" valueType="num">
                                      <p:cBhvr>
                                        <p:cTn id="18" dur="300" fill="hold"/>
                                        <p:tgtEl>
                                          <p:spTgt spid="6"/>
                                        </p:tgtEl>
                                        <p:attrNameLst>
                                          <p:attrName>ppt_x</p:attrName>
                                        </p:attrNameLst>
                                      </p:cBhvr>
                                      <p:tavLst>
                                        <p:tav tm="0">
                                          <p:val>
                                            <p:fltVal val="0.5"/>
                                          </p:val>
                                        </p:tav>
                                        <p:tav tm="100000">
                                          <p:val>
                                            <p:strVal val="#ppt_x"/>
                                          </p:val>
                                        </p:tav>
                                      </p:tavLst>
                                    </p:anim>
                                    <p:anim calcmode="lin" valueType="num">
                                      <p:cBhvr>
                                        <p:cTn id="19" dur="300" fill="hold"/>
                                        <p:tgtEl>
                                          <p:spTgt spid="6"/>
                                        </p:tgtEl>
                                        <p:attrNameLst>
                                          <p:attrName>ppt_y</p:attrName>
                                        </p:attrNameLst>
                                      </p:cBhvr>
                                      <p:tavLst>
                                        <p:tav tm="0">
                                          <p:val>
                                            <p:fltVal val="0.5"/>
                                          </p:val>
                                        </p:tav>
                                        <p:tav tm="100000">
                                          <p:val>
                                            <p:strVal val="#ppt_y"/>
                                          </p:val>
                                        </p:tav>
                                      </p:tavLst>
                                    </p:anim>
                                  </p:childTnLst>
                                </p:cTn>
                              </p:par>
                              <p:par>
                                <p:cTn id="20" presetID="26" presetClass="emph" presetSubtype="0" fill="hold" nodeType="withEffect">
                                  <p:stCondLst>
                                    <p:cond delay="400"/>
                                  </p:stCondLst>
                                  <p:childTnLst>
                                    <p:animEffect transition="out" filter="fade">
                                      <p:cBhvr>
                                        <p:cTn id="21" dur="300" tmFilter="0, 0; .2, .5; .8, .5; 1, 0"/>
                                        <p:tgtEl>
                                          <p:spTgt spid="6"/>
                                        </p:tgtEl>
                                      </p:cBhvr>
                                    </p:animEffect>
                                    <p:animScale>
                                      <p:cBhvr>
                                        <p:cTn id="22" dur="150" autoRev="1" fill="hold"/>
                                        <p:tgtEl>
                                          <p:spTgt spid="6"/>
                                        </p:tgtEl>
                                      </p:cBhvr>
                                      <p:by x="105000" y="105000"/>
                                    </p:animScale>
                                  </p:childTnLst>
                                </p:cTn>
                              </p:par>
                              <p:par>
                                <p:cTn id="23" presetID="23" presetClass="entr" presetSubtype="528" fill="hold" grpId="0" nodeType="withEffect">
                                  <p:stCondLst>
                                    <p:cond delay="200"/>
                                  </p:stCondLst>
                                  <p:childTnLst>
                                    <p:set>
                                      <p:cBhvr>
                                        <p:cTn id="24" dur="1" fill="hold">
                                          <p:stCondLst>
                                            <p:cond delay="0"/>
                                          </p:stCondLst>
                                        </p:cTn>
                                        <p:tgtEl>
                                          <p:spTgt spid="8"/>
                                        </p:tgtEl>
                                        <p:attrNameLst>
                                          <p:attrName>style.visibility</p:attrName>
                                        </p:attrNameLst>
                                      </p:cBhvr>
                                      <p:to>
                                        <p:strVal val="visible"/>
                                      </p:to>
                                    </p:set>
                                    <p:anim calcmode="lin" valueType="num">
                                      <p:cBhvr>
                                        <p:cTn id="25" dur="300" fill="hold"/>
                                        <p:tgtEl>
                                          <p:spTgt spid="8"/>
                                        </p:tgtEl>
                                        <p:attrNameLst>
                                          <p:attrName>ppt_w</p:attrName>
                                        </p:attrNameLst>
                                      </p:cBhvr>
                                      <p:tavLst>
                                        <p:tav tm="0">
                                          <p:val>
                                            <p:fltVal val="0"/>
                                          </p:val>
                                        </p:tav>
                                        <p:tav tm="100000">
                                          <p:val>
                                            <p:strVal val="#ppt_w"/>
                                          </p:val>
                                        </p:tav>
                                      </p:tavLst>
                                    </p:anim>
                                    <p:anim calcmode="lin" valueType="num">
                                      <p:cBhvr>
                                        <p:cTn id="26" dur="300" fill="hold"/>
                                        <p:tgtEl>
                                          <p:spTgt spid="8"/>
                                        </p:tgtEl>
                                        <p:attrNameLst>
                                          <p:attrName>ppt_h</p:attrName>
                                        </p:attrNameLst>
                                      </p:cBhvr>
                                      <p:tavLst>
                                        <p:tav tm="0">
                                          <p:val>
                                            <p:fltVal val="0"/>
                                          </p:val>
                                        </p:tav>
                                        <p:tav tm="100000">
                                          <p:val>
                                            <p:strVal val="#ppt_h"/>
                                          </p:val>
                                        </p:tav>
                                      </p:tavLst>
                                    </p:anim>
                                    <p:anim calcmode="lin" valueType="num">
                                      <p:cBhvr>
                                        <p:cTn id="27" dur="300" fill="hold"/>
                                        <p:tgtEl>
                                          <p:spTgt spid="8"/>
                                        </p:tgtEl>
                                        <p:attrNameLst>
                                          <p:attrName>ppt_x</p:attrName>
                                        </p:attrNameLst>
                                      </p:cBhvr>
                                      <p:tavLst>
                                        <p:tav tm="0">
                                          <p:val>
                                            <p:fltVal val="0.5"/>
                                          </p:val>
                                        </p:tav>
                                        <p:tav tm="100000">
                                          <p:val>
                                            <p:strVal val="#ppt_x"/>
                                          </p:val>
                                        </p:tav>
                                      </p:tavLst>
                                    </p:anim>
                                    <p:anim calcmode="lin" valueType="num">
                                      <p:cBhvr>
                                        <p:cTn id="28" dur="300" fill="hold"/>
                                        <p:tgtEl>
                                          <p:spTgt spid="8"/>
                                        </p:tgtEl>
                                        <p:attrNameLst>
                                          <p:attrName>ppt_y</p:attrName>
                                        </p:attrNameLst>
                                      </p:cBhvr>
                                      <p:tavLst>
                                        <p:tav tm="0">
                                          <p:val>
                                            <p:fltVal val="0.5"/>
                                          </p:val>
                                        </p:tav>
                                        <p:tav tm="100000">
                                          <p:val>
                                            <p:strVal val="#ppt_y"/>
                                          </p:val>
                                        </p:tav>
                                      </p:tavLst>
                                    </p:anim>
                                  </p:childTnLst>
                                </p:cTn>
                              </p:par>
                              <p:par>
                                <p:cTn id="29" presetID="26" presetClass="emph" presetSubtype="0" fill="hold" grpId="1" nodeType="withEffect">
                                  <p:stCondLst>
                                    <p:cond delay="500"/>
                                  </p:stCondLst>
                                  <p:childTnLst>
                                    <p:animEffect transition="out" filter="fade">
                                      <p:cBhvr>
                                        <p:cTn id="30" dur="300" tmFilter="0, 0; .2, .5; .8, .5; 1, 0"/>
                                        <p:tgtEl>
                                          <p:spTgt spid="8"/>
                                        </p:tgtEl>
                                      </p:cBhvr>
                                    </p:animEffect>
                                    <p:animScale>
                                      <p:cBhvr>
                                        <p:cTn id="31" dur="150" autoRev="1" fill="hold"/>
                                        <p:tgtEl>
                                          <p:spTgt spid="8"/>
                                        </p:tgtEl>
                                      </p:cBhvr>
                                      <p:by x="105000" y="105000"/>
                                    </p:animScale>
                                  </p:childTnLst>
                                </p:cTn>
                              </p:par>
                              <p:par>
                                <p:cTn id="32" presetID="23" presetClass="entr" presetSubtype="528" fill="hold" nodeType="withEffect">
                                  <p:stCondLst>
                                    <p:cond delay="300"/>
                                  </p:stCondLst>
                                  <p:childTnLst>
                                    <p:set>
                                      <p:cBhvr>
                                        <p:cTn id="33" dur="1" fill="hold">
                                          <p:stCondLst>
                                            <p:cond delay="0"/>
                                          </p:stCondLst>
                                        </p:cTn>
                                        <p:tgtEl>
                                          <p:spTgt spid="4"/>
                                        </p:tgtEl>
                                        <p:attrNameLst>
                                          <p:attrName>style.visibility</p:attrName>
                                        </p:attrNameLst>
                                      </p:cBhvr>
                                      <p:to>
                                        <p:strVal val="visible"/>
                                      </p:to>
                                    </p:set>
                                    <p:anim calcmode="lin" valueType="num">
                                      <p:cBhvr>
                                        <p:cTn id="34" dur="300" fill="hold"/>
                                        <p:tgtEl>
                                          <p:spTgt spid="4"/>
                                        </p:tgtEl>
                                        <p:attrNameLst>
                                          <p:attrName>ppt_w</p:attrName>
                                        </p:attrNameLst>
                                      </p:cBhvr>
                                      <p:tavLst>
                                        <p:tav tm="0">
                                          <p:val>
                                            <p:fltVal val="0"/>
                                          </p:val>
                                        </p:tav>
                                        <p:tav tm="100000">
                                          <p:val>
                                            <p:strVal val="#ppt_w"/>
                                          </p:val>
                                        </p:tav>
                                      </p:tavLst>
                                    </p:anim>
                                    <p:anim calcmode="lin" valueType="num">
                                      <p:cBhvr>
                                        <p:cTn id="35" dur="300" fill="hold"/>
                                        <p:tgtEl>
                                          <p:spTgt spid="4"/>
                                        </p:tgtEl>
                                        <p:attrNameLst>
                                          <p:attrName>ppt_h</p:attrName>
                                        </p:attrNameLst>
                                      </p:cBhvr>
                                      <p:tavLst>
                                        <p:tav tm="0">
                                          <p:val>
                                            <p:fltVal val="0"/>
                                          </p:val>
                                        </p:tav>
                                        <p:tav tm="100000">
                                          <p:val>
                                            <p:strVal val="#ppt_h"/>
                                          </p:val>
                                        </p:tav>
                                      </p:tavLst>
                                    </p:anim>
                                    <p:anim calcmode="lin" valueType="num">
                                      <p:cBhvr>
                                        <p:cTn id="36" dur="300" fill="hold"/>
                                        <p:tgtEl>
                                          <p:spTgt spid="4"/>
                                        </p:tgtEl>
                                        <p:attrNameLst>
                                          <p:attrName>ppt_x</p:attrName>
                                        </p:attrNameLst>
                                      </p:cBhvr>
                                      <p:tavLst>
                                        <p:tav tm="0">
                                          <p:val>
                                            <p:fltVal val="0.5"/>
                                          </p:val>
                                        </p:tav>
                                        <p:tav tm="100000">
                                          <p:val>
                                            <p:strVal val="#ppt_x"/>
                                          </p:val>
                                        </p:tav>
                                      </p:tavLst>
                                    </p:anim>
                                    <p:anim calcmode="lin" valueType="num">
                                      <p:cBhvr>
                                        <p:cTn id="37" dur="300" fill="hold"/>
                                        <p:tgtEl>
                                          <p:spTgt spid="4"/>
                                        </p:tgtEl>
                                        <p:attrNameLst>
                                          <p:attrName>ppt_y</p:attrName>
                                        </p:attrNameLst>
                                      </p:cBhvr>
                                      <p:tavLst>
                                        <p:tav tm="0">
                                          <p:val>
                                            <p:fltVal val="0.5"/>
                                          </p:val>
                                        </p:tav>
                                        <p:tav tm="100000">
                                          <p:val>
                                            <p:strVal val="#ppt_y"/>
                                          </p:val>
                                        </p:tav>
                                      </p:tavLst>
                                    </p:anim>
                                  </p:childTnLst>
                                </p:cTn>
                              </p:par>
                              <p:par>
                                <p:cTn id="38" presetID="26" presetClass="emph" presetSubtype="0" fill="hold" nodeType="withEffect">
                                  <p:stCondLst>
                                    <p:cond delay="600"/>
                                  </p:stCondLst>
                                  <p:childTnLst>
                                    <p:animEffect transition="out" filter="fade">
                                      <p:cBhvr>
                                        <p:cTn id="39" dur="300" tmFilter="0, 0; .2, .5; .8, .5; 1, 0"/>
                                        <p:tgtEl>
                                          <p:spTgt spid="4"/>
                                        </p:tgtEl>
                                      </p:cBhvr>
                                    </p:animEffect>
                                    <p:animScale>
                                      <p:cBhvr>
                                        <p:cTn id="40" dur="150" autoRev="1" fill="hold"/>
                                        <p:tgtEl>
                                          <p:spTgt spid="4"/>
                                        </p:tgtEl>
                                      </p:cBhvr>
                                      <p:by x="105000" y="105000"/>
                                    </p:animScale>
                                  </p:childTnLst>
                                </p:cTn>
                              </p:par>
                              <p:par>
                                <p:cTn id="41" presetID="23" presetClass="entr" presetSubtype="528" fill="hold" grpId="0" nodeType="withEffect">
                                  <p:stCondLst>
                                    <p:cond delay="400"/>
                                  </p:stCondLst>
                                  <p:childTnLst>
                                    <p:set>
                                      <p:cBhvr>
                                        <p:cTn id="42" dur="1" fill="hold">
                                          <p:stCondLst>
                                            <p:cond delay="0"/>
                                          </p:stCondLst>
                                        </p:cTn>
                                        <p:tgtEl>
                                          <p:spTgt spid="9"/>
                                        </p:tgtEl>
                                        <p:attrNameLst>
                                          <p:attrName>style.visibility</p:attrName>
                                        </p:attrNameLst>
                                      </p:cBhvr>
                                      <p:to>
                                        <p:strVal val="visible"/>
                                      </p:to>
                                    </p:set>
                                    <p:anim calcmode="lin" valueType="num">
                                      <p:cBhvr>
                                        <p:cTn id="43" dur="300" fill="hold"/>
                                        <p:tgtEl>
                                          <p:spTgt spid="9"/>
                                        </p:tgtEl>
                                        <p:attrNameLst>
                                          <p:attrName>ppt_w</p:attrName>
                                        </p:attrNameLst>
                                      </p:cBhvr>
                                      <p:tavLst>
                                        <p:tav tm="0">
                                          <p:val>
                                            <p:fltVal val="0"/>
                                          </p:val>
                                        </p:tav>
                                        <p:tav tm="100000">
                                          <p:val>
                                            <p:strVal val="#ppt_w"/>
                                          </p:val>
                                        </p:tav>
                                      </p:tavLst>
                                    </p:anim>
                                    <p:anim calcmode="lin" valueType="num">
                                      <p:cBhvr>
                                        <p:cTn id="44" dur="300" fill="hold"/>
                                        <p:tgtEl>
                                          <p:spTgt spid="9"/>
                                        </p:tgtEl>
                                        <p:attrNameLst>
                                          <p:attrName>ppt_h</p:attrName>
                                        </p:attrNameLst>
                                      </p:cBhvr>
                                      <p:tavLst>
                                        <p:tav tm="0">
                                          <p:val>
                                            <p:fltVal val="0"/>
                                          </p:val>
                                        </p:tav>
                                        <p:tav tm="100000">
                                          <p:val>
                                            <p:strVal val="#ppt_h"/>
                                          </p:val>
                                        </p:tav>
                                      </p:tavLst>
                                    </p:anim>
                                    <p:anim calcmode="lin" valueType="num">
                                      <p:cBhvr>
                                        <p:cTn id="45" dur="300" fill="hold"/>
                                        <p:tgtEl>
                                          <p:spTgt spid="9"/>
                                        </p:tgtEl>
                                        <p:attrNameLst>
                                          <p:attrName>ppt_x</p:attrName>
                                        </p:attrNameLst>
                                      </p:cBhvr>
                                      <p:tavLst>
                                        <p:tav tm="0">
                                          <p:val>
                                            <p:fltVal val="0.5"/>
                                          </p:val>
                                        </p:tav>
                                        <p:tav tm="100000">
                                          <p:val>
                                            <p:strVal val="#ppt_x"/>
                                          </p:val>
                                        </p:tav>
                                      </p:tavLst>
                                    </p:anim>
                                    <p:anim calcmode="lin" valueType="num">
                                      <p:cBhvr>
                                        <p:cTn id="46" dur="300" fill="hold"/>
                                        <p:tgtEl>
                                          <p:spTgt spid="9"/>
                                        </p:tgtEl>
                                        <p:attrNameLst>
                                          <p:attrName>ppt_y</p:attrName>
                                        </p:attrNameLst>
                                      </p:cBhvr>
                                      <p:tavLst>
                                        <p:tav tm="0">
                                          <p:val>
                                            <p:fltVal val="0.5"/>
                                          </p:val>
                                        </p:tav>
                                        <p:tav tm="100000">
                                          <p:val>
                                            <p:strVal val="#ppt_y"/>
                                          </p:val>
                                        </p:tav>
                                      </p:tavLst>
                                    </p:anim>
                                  </p:childTnLst>
                                </p:cTn>
                              </p:par>
                              <p:par>
                                <p:cTn id="47" presetID="26" presetClass="emph" presetSubtype="0" fill="hold" grpId="1" nodeType="withEffect">
                                  <p:stCondLst>
                                    <p:cond delay="700"/>
                                  </p:stCondLst>
                                  <p:childTnLst>
                                    <p:animEffect transition="out" filter="fade">
                                      <p:cBhvr>
                                        <p:cTn id="48" dur="300" tmFilter="0, 0; .2, .5; .8, .5; 1, 0"/>
                                        <p:tgtEl>
                                          <p:spTgt spid="9"/>
                                        </p:tgtEl>
                                      </p:cBhvr>
                                    </p:animEffect>
                                    <p:animScale>
                                      <p:cBhvr>
                                        <p:cTn id="49" dur="150" autoRev="1" fill="hold"/>
                                        <p:tgtEl>
                                          <p:spTgt spid="9"/>
                                        </p:tgtEl>
                                      </p:cBhvr>
                                      <p:by x="105000" y="105000"/>
                                    </p:animScale>
                                  </p:childTnLst>
                                </p:cTn>
                              </p:par>
                              <p:par>
                                <p:cTn id="50" presetID="23" presetClass="entr" presetSubtype="528" fill="hold" nodeType="withEffect">
                                  <p:stCondLst>
                                    <p:cond delay="500"/>
                                  </p:stCondLst>
                                  <p:childTnLst>
                                    <p:set>
                                      <p:cBhvr>
                                        <p:cTn id="51" dur="1" fill="hold">
                                          <p:stCondLst>
                                            <p:cond delay="0"/>
                                          </p:stCondLst>
                                        </p:cTn>
                                        <p:tgtEl>
                                          <p:spTgt spid="7"/>
                                        </p:tgtEl>
                                        <p:attrNameLst>
                                          <p:attrName>style.visibility</p:attrName>
                                        </p:attrNameLst>
                                      </p:cBhvr>
                                      <p:to>
                                        <p:strVal val="visible"/>
                                      </p:to>
                                    </p:set>
                                    <p:anim calcmode="lin" valueType="num">
                                      <p:cBhvr>
                                        <p:cTn id="52" dur="300" fill="hold"/>
                                        <p:tgtEl>
                                          <p:spTgt spid="7"/>
                                        </p:tgtEl>
                                        <p:attrNameLst>
                                          <p:attrName>ppt_w</p:attrName>
                                        </p:attrNameLst>
                                      </p:cBhvr>
                                      <p:tavLst>
                                        <p:tav tm="0">
                                          <p:val>
                                            <p:fltVal val="0"/>
                                          </p:val>
                                        </p:tav>
                                        <p:tav tm="100000">
                                          <p:val>
                                            <p:strVal val="#ppt_w"/>
                                          </p:val>
                                        </p:tav>
                                      </p:tavLst>
                                    </p:anim>
                                    <p:anim calcmode="lin" valueType="num">
                                      <p:cBhvr>
                                        <p:cTn id="53" dur="300" fill="hold"/>
                                        <p:tgtEl>
                                          <p:spTgt spid="7"/>
                                        </p:tgtEl>
                                        <p:attrNameLst>
                                          <p:attrName>ppt_h</p:attrName>
                                        </p:attrNameLst>
                                      </p:cBhvr>
                                      <p:tavLst>
                                        <p:tav tm="0">
                                          <p:val>
                                            <p:fltVal val="0"/>
                                          </p:val>
                                        </p:tav>
                                        <p:tav tm="100000">
                                          <p:val>
                                            <p:strVal val="#ppt_h"/>
                                          </p:val>
                                        </p:tav>
                                      </p:tavLst>
                                    </p:anim>
                                    <p:anim calcmode="lin" valueType="num">
                                      <p:cBhvr>
                                        <p:cTn id="54" dur="300" fill="hold"/>
                                        <p:tgtEl>
                                          <p:spTgt spid="7"/>
                                        </p:tgtEl>
                                        <p:attrNameLst>
                                          <p:attrName>ppt_x</p:attrName>
                                        </p:attrNameLst>
                                      </p:cBhvr>
                                      <p:tavLst>
                                        <p:tav tm="0">
                                          <p:val>
                                            <p:fltVal val="0.5"/>
                                          </p:val>
                                        </p:tav>
                                        <p:tav tm="100000">
                                          <p:val>
                                            <p:strVal val="#ppt_x"/>
                                          </p:val>
                                        </p:tav>
                                      </p:tavLst>
                                    </p:anim>
                                    <p:anim calcmode="lin" valueType="num">
                                      <p:cBhvr>
                                        <p:cTn id="55" dur="300" fill="hold"/>
                                        <p:tgtEl>
                                          <p:spTgt spid="7"/>
                                        </p:tgtEl>
                                        <p:attrNameLst>
                                          <p:attrName>ppt_y</p:attrName>
                                        </p:attrNameLst>
                                      </p:cBhvr>
                                      <p:tavLst>
                                        <p:tav tm="0">
                                          <p:val>
                                            <p:fltVal val="0.5"/>
                                          </p:val>
                                        </p:tav>
                                        <p:tav tm="100000">
                                          <p:val>
                                            <p:strVal val="#ppt_y"/>
                                          </p:val>
                                        </p:tav>
                                      </p:tavLst>
                                    </p:anim>
                                  </p:childTnLst>
                                </p:cTn>
                              </p:par>
                              <p:par>
                                <p:cTn id="56" presetID="26" presetClass="emph" presetSubtype="0" fill="hold" nodeType="withEffect">
                                  <p:stCondLst>
                                    <p:cond delay="800"/>
                                  </p:stCondLst>
                                  <p:childTnLst>
                                    <p:animEffect transition="out" filter="fade">
                                      <p:cBhvr>
                                        <p:cTn id="57" dur="300" tmFilter="0, 0; .2, .5; .8, .5; 1, 0"/>
                                        <p:tgtEl>
                                          <p:spTgt spid="7"/>
                                        </p:tgtEl>
                                      </p:cBhvr>
                                    </p:animEffect>
                                    <p:animScale>
                                      <p:cBhvr>
                                        <p:cTn id="58" dur="150" autoRev="1" fill="hold"/>
                                        <p:tgtEl>
                                          <p:spTgt spid="7"/>
                                        </p:tgtEl>
                                      </p:cBhvr>
                                      <p:by x="105000" y="105000"/>
                                    </p:animScale>
                                  </p:childTnLst>
                                </p:cTn>
                              </p:par>
                              <p:par>
                                <p:cTn id="59" presetID="23" presetClass="entr" presetSubtype="528" fill="hold" grpId="0" nodeType="withEffect">
                                  <p:stCondLst>
                                    <p:cond delay="600"/>
                                  </p:stCondLst>
                                  <p:childTnLst>
                                    <p:set>
                                      <p:cBhvr>
                                        <p:cTn id="60" dur="1" fill="hold">
                                          <p:stCondLst>
                                            <p:cond delay="0"/>
                                          </p:stCondLst>
                                        </p:cTn>
                                        <p:tgtEl>
                                          <p:spTgt spid="10"/>
                                        </p:tgtEl>
                                        <p:attrNameLst>
                                          <p:attrName>style.visibility</p:attrName>
                                        </p:attrNameLst>
                                      </p:cBhvr>
                                      <p:to>
                                        <p:strVal val="visible"/>
                                      </p:to>
                                    </p:set>
                                    <p:anim calcmode="lin" valueType="num">
                                      <p:cBhvr>
                                        <p:cTn id="61" dur="300" fill="hold"/>
                                        <p:tgtEl>
                                          <p:spTgt spid="10"/>
                                        </p:tgtEl>
                                        <p:attrNameLst>
                                          <p:attrName>ppt_w</p:attrName>
                                        </p:attrNameLst>
                                      </p:cBhvr>
                                      <p:tavLst>
                                        <p:tav tm="0">
                                          <p:val>
                                            <p:fltVal val="0"/>
                                          </p:val>
                                        </p:tav>
                                        <p:tav tm="100000">
                                          <p:val>
                                            <p:strVal val="#ppt_w"/>
                                          </p:val>
                                        </p:tav>
                                      </p:tavLst>
                                    </p:anim>
                                    <p:anim calcmode="lin" valueType="num">
                                      <p:cBhvr>
                                        <p:cTn id="62" dur="300" fill="hold"/>
                                        <p:tgtEl>
                                          <p:spTgt spid="10"/>
                                        </p:tgtEl>
                                        <p:attrNameLst>
                                          <p:attrName>ppt_h</p:attrName>
                                        </p:attrNameLst>
                                      </p:cBhvr>
                                      <p:tavLst>
                                        <p:tav tm="0">
                                          <p:val>
                                            <p:fltVal val="0"/>
                                          </p:val>
                                        </p:tav>
                                        <p:tav tm="100000">
                                          <p:val>
                                            <p:strVal val="#ppt_h"/>
                                          </p:val>
                                        </p:tav>
                                      </p:tavLst>
                                    </p:anim>
                                    <p:anim calcmode="lin" valueType="num">
                                      <p:cBhvr>
                                        <p:cTn id="63" dur="300" fill="hold"/>
                                        <p:tgtEl>
                                          <p:spTgt spid="10"/>
                                        </p:tgtEl>
                                        <p:attrNameLst>
                                          <p:attrName>ppt_x</p:attrName>
                                        </p:attrNameLst>
                                      </p:cBhvr>
                                      <p:tavLst>
                                        <p:tav tm="0">
                                          <p:val>
                                            <p:fltVal val="0.5"/>
                                          </p:val>
                                        </p:tav>
                                        <p:tav tm="100000">
                                          <p:val>
                                            <p:strVal val="#ppt_x"/>
                                          </p:val>
                                        </p:tav>
                                      </p:tavLst>
                                    </p:anim>
                                    <p:anim calcmode="lin" valueType="num">
                                      <p:cBhvr>
                                        <p:cTn id="64" dur="300" fill="hold"/>
                                        <p:tgtEl>
                                          <p:spTgt spid="10"/>
                                        </p:tgtEl>
                                        <p:attrNameLst>
                                          <p:attrName>ppt_y</p:attrName>
                                        </p:attrNameLst>
                                      </p:cBhvr>
                                      <p:tavLst>
                                        <p:tav tm="0">
                                          <p:val>
                                            <p:fltVal val="0.5"/>
                                          </p:val>
                                        </p:tav>
                                        <p:tav tm="100000">
                                          <p:val>
                                            <p:strVal val="#ppt_y"/>
                                          </p:val>
                                        </p:tav>
                                      </p:tavLst>
                                    </p:anim>
                                  </p:childTnLst>
                                </p:cTn>
                              </p:par>
                              <p:par>
                                <p:cTn id="65" presetID="26" presetClass="emph" presetSubtype="0" fill="hold" grpId="1" nodeType="withEffect">
                                  <p:stCondLst>
                                    <p:cond delay="900"/>
                                  </p:stCondLst>
                                  <p:childTnLst>
                                    <p:animEffect transition="out" filter="fade">
                                      <p:cBhvr>
                                        <p:cTn id="66" dur="300" tmFilter="0, 0; .2, .5; .8, .5; 1, 0"/>
                                        <p:tgtEl>
                                          <p:spTgt spid="10"/>
                                        </p:tgtEl>
                                      </p:cBhvr>
                                    </p:animEffect>
                                    <p:animScale>
                                      <p:cBhvr>
                                        <p:cTn id="67" dur="150" autoRev="1" fill="hold"/>
                                        <p:tgtEl>
                                          <p:spTgt spid="10"/>
                                        </p:tgtEl>
                                      </p:cBhvr>
                                      <p:by x="105000" y="105000"/>
                                    </p:animScale>
                                  </p:childTnLst>
                                </p:cTn>
                              </p:par>
                              <p:par>
                                <p:cTn id="68" presetID="23" presetClass="entr" presetSubtype="528" fill="hold" nodeType="withEffect">
                                  <p:stCondLst>
                                    <p:cond delay="700"/>
                                  </p:stCondLst>
                                  <p:childTnLst>
                                    <p:set>
                                      <p:cBhvr>
                                        <p:cTn id="69" dur="1" fill="hold">
                                          <p:stCondLst>
                                            <p:cond delay="0"/>
                                          </p:stCondLst>
                                        </p:cTn>
                                        <p:tgtEl>
                                          <p:spTgt spid="5"/>
                                        </p:tgtEl>
                                        <p:attrNameLst>
                                          <p:attrName>style.visibility</p:attrName>
                                        </p:attrNameLst>
                                      </p:cBhvr>
                                      <p:to>
                                        <p:strVal val="visible"/>
                                      </p:to>
                                    </p:set>
                                    <p:anim calcmode="lin" valueType="num">
                                      <p:cBhvr>
                                        <p:cTn id="70" dur="300" fill="hold"/>
                                        <p:tgtEl>
                                          <p:spTgt spid="5"/>
                                        </p:tgtEl>
                                        <p:attrNameLst>
                                          <p:attrName>ppt_w</p:attrName>
                                        </p:attrNameLst>
                                      </p:cBhvr>
                                      <p:tavLst>
                                        <p:tav tm="0">
                                          <p:val>
                                            <p:fltVal val="0"/>
                                          </p:val>
                                        </p:tav>
                                        <p:tav tm="100000">
                                          <p:val>
                                            <p:strVal val="#ppt_w"/>
                                          </p:val>
                                        </p:tav>
                                      </p:tavLst>
                                    </p:anim>
                                    <p:anim calcmode="lin" valueType="num">
                                      <p:cBhvr>
                                        <p:cTn id="71" dur="300" fill="hold"/>
                                        <p:tgtEl>
                                          <p:spTgt spid="5"/>
                                        </p:tgtEl>
                                        <p:attrNameLst>
                                          <p:attrName>ppt_h</p:attrName>
                                        </p:attrNameLst>
                                      </p:cBhvr>
                                      <p:tavLst>
                                        <p:tav tm="0">
                                          <p:val>
                                            <p:fltVal val="0"/>
                                          </p:val>
                                        </p:tav>
                                        <p:tav tm="100000">
                                          <p:val>
                                            <p:strVal val="#ppt_h"/>
                                          </p:val>
                                        </p:tav>
                                      </p:tavLst>
                                    </p:anim>
                                    <p:anim calcmode="lin" valueType="num">
                                      <p:cBhvr>
                                        <p:cTn id="72" dur="300" fill="hold"/>
                                        <p:tgtEl>
                                          <p:spTgt spid="5"/>
                                        </p:tgtEl>
                                        <p:attrNameLst>
                                          <p:attrName>ppt_x</p:attrName>
                                        </p:attrNameLst>
                                      </p:cBhvr>
                                      <p:tavLst>
                                        <p:tav tm="0">
                                          <p:val>
                                            <p:fltVal val="0.5"/>
                                          </p:val>
                                        </p:tav>
                                        <p:tav tm="100000">
                                          <p:val>
                                            <p:strVal val="#ppt_x"/>
                                          </p:val>
                                        </p:tav>
                                      </p:tavLst>
                                    </p:anim>
                                    <p:anim calcmode="lin" valueType="num">
                                      <p:cBhvr>
                                        <p:cTn id="73" dur="300" fill="hold"/>
                                        <p:tgtEl>
                                          <p:spTgt spid="5"/>
                                        </p:tgtEl>
                                        <p:attrNameLst>
                                          <p:attrName>ppt_y</p:attrName>
                                        </p:attrNameLst>
                                      </p:cBhvr>
                                      <p:tavLst>
                                        <p:tav tm="0">
                                          <p:val>
                                            <p:fltVal val="0.5"/>
                                          </p:val>
                                        </p:tav>
                                        <p:tav tm="100000">
                                          <p:val>
                                            <p:strVal val="#ppt_y"/>
                                          </p:val>
                                        </p:tav>
                                      </p:tavLst>
                                    </p:anim>
                                  </p:childTnLst>
                                </p:cTn>
                              </p:par>
                              <p:par>
                                <p:cTn id="74" presetID="26" presetClass="emph" presetSubtype="0" fill="hold" nodeType="withEffect">
                                  <p:stCondLst>
                                    <p:cond delay="1000"/>
                                  </p:stCondLst>
                                  <p:childTnLst>
                                    <p:animEffect transition="out" filter="fade">
                                      <p:cBhvr>
                                        <p:cTn id="75" dur="300" tmFilter="0, 0; .2, .5; .8, .5; 1, 0"/>
                                        <p:tgtEl>
                                          <p:spTgt spid="5"/>
                                        </p:tgtEl>
                                      </p:cBhvr>
                                    </p:animEffect>
                                    <p:animScale>
                                      <p:cBhvr>
                                        <p:cTn id="76" dur="150" autoRev="1" fill="hold"/>
                                        <p:tgtEl>
                                          <p:spTgt spid="5"/>
                                        </p:tgtEl>
                                      </p:cBhvr>
                                      <p:by x="105000" y="105000"/>
                                    </p:animScale>
                                  </p:childTnLst>
                                </p:cTn>
                              </p:par>
                              <p:par>
                                <p:cTn id="77" presetID="23" presetClass="entr" presetSubtype="528" fill="hold" grpId="0" nodeType="withEffect">
                                  <p:stCondLst>
                                    <p:cond delay="800"/>
                                  </p:stCondLst>
                                  <p:childTnLst>
                                    <p:set>
                                      <p:cBhvr>
                                        <p:cTn id="78" dur="1" fill="hold">
                                          <p:stCondLst>
                                            <p:cond delay="0"/>
                                          </p:stCondLst>
                                        </p:cTn>
                                        <p:tgtEl>
                                          <p:spTgt spid="11"/>
                                        </p:tgtEl>
                                        <p:attrNameLst>
                                          <p:attrName>style.visibility</p:attrName>
                                        </p:attrNameLst>
                                      </p:cBhvr>
                                      <p:to>
                                        <p:strVal val="visible"/>
                                      </p:to>
                                    </p:set>
                                    <p:anim calcmode="lin" valueType="num">
                                      <p:cBhvr>
                                        <p:cTn id="79" dur="300" fill="hold"/>
                                        <p:tgtEl>
                                          <p:spTgt spid="11"/>
                                        </p:tgtEl>
                                        <p:attrNameLst>
                                          <p:attrName>ppt_w</p:attrName>
                                        </p:attrNameLst>
                                      </p:cBhvr>
                                      <p:tavLst>
                                        <p:tav tm="0">
                                          <p:val>
                                            <p:fltVal val="0"/>
                                          </p:val>
                                        </p:tav>
                                        <p:tav tm="100000">
                                          <p:val>
                                            <p:strVal val="#ppt_w"/>
                                          </p:val>
                                        </p:tav>
                                      </p:tavLst>
                                    </p:anim>
                                    <p:anim calcmode="lin" valueType="num">
                                      <p:cBhvr>
                                        <p:cTn id="80" dur="300" fill="hold"/>
                                        <p:tgtEl>
                                          <p:spTgt spid="11"/>
                                        </p:tgtEl>
                                        <p:attrNameLst>
                                          <p:attrName>ppt_h</p:attrName>
                                        </p:attrNameLst>
                                      </p:cBhvr>
                                      <p:tavLst>
                                        <p:tav tm="0">
                                          <p:val>
                                            <p:fltVal val="0"/>
                                          </p:val>
                                        </p:tav>
                                        <p:tav tm="100000">
                                          <p:val>
                                            <p:strVal val="#ppt_h"/>
                                          </p:val>
                                        </p:tav>
                                      </p:tavLst>
                                    </p:anim>
                                    <p:anim calcmode="lin" valueType="num">
                                      <p:cBhvr>
                                        <p:cTn id="81" dur="300" fill="hold"/>
                                        <p:tgtEl>
                                          <p:spTgt spid="11"/>
                                        </p:tgtEl>
                                        <p:attrNameLst>
                                          <p:attrName>ppt_x</p:attrName>
                                        </p:attrNameLst>
                                      </p:cBhvr>
                                      <p:tavLst>
                                        <p:tav tm="0">
                                          <p:val>
                                            <p:fltVal val="0.5"/>
                                          </p:val>
                                        </p:tav>
                                        <p:tav tm="100000">
                                          <p:val>
                                            <p:strVal val="#ppt_x"/>
                                          </p:val>
                                        </p:tav>
                                      </p:tavLst>
                                    </p:anim>
                                    <p:anim calcmode="lin" valueType="num">
                                      <p:cBhvr>
                                        <p:cTn id="82" dur="300" fill="hold"/>
                                        <p:tgtEl>
                                          <p:spTgt spid="11"/>
                                        </p:tgtEl>
                                        <p:attrNameLst>
                                          <p:attrName>ppt_y</p:attrName>
                                        </p:attrNameLst>
                                      </p:cBhvr>
                                      <p:tavLst>
                                        <p:tav tm="0">
                                          <p:val>
                                            <p:fltVal val="0.5"/>
                                          </p:val>
                                        </p:tav>
                                        <p:tav tm="100000">
                                          <p:val>
                                            <p:strVal val="#ppt_y"/>
                                          </p:val>
                                        </p:tav>
                                      </p:tavLst>
                                    </p:anim>
                                  </p:childTnLst>
                                </p:cTn>
                              </p:par>
                              <p:par>
                                <p:cTn id="83" presetID="26" presetClass="emph" presetSubtype="0" fill="hold" grpId="1" nodeType="withEffect">
                                  <p:stCondLst>
                                    <p:cond delay="1100"/>
                                  </p:stCondLst>
                                  <p:childTnLst>
                                    <p:animEffect transition="out" filter="fade">
                                      <p:cBhvr>
                                        <p:cTn id="84" dur="300" tmFilter="0, 0; .2, .5; .8, .5; 1, 0"/>
                                        <p:tgtEl>
                                          <p:spTgt spid="11"/>
                                        </p:tgtEl>
                                      </p:cBhvr>
                                    </p:animEffect>
                                    <p:animScale>
                                      <p:cBhvr>
                                        <p:cTn id="85" dur="150" autoRev="1" fill="hold"/>
                                        <p:tgtEl>
                                          <p:spTgt spid="11"/>
                                        </p:tgtEl>
                                      </p:cBhvr>
                                      <p:by x="105000" y="105000"/>
                                    </p:animScale>
                                  </p:childTnLst>
                                </p:cTn>
                              </p:par>
                              <p:par>
                                <p:cTn id="86" presetID="23" presetClass="entr" presetSubtype="528" fill="hold" nodeType="withEffect">
                                  <p:stCondLst>
                                    <p:cond delay="900"/>
                                  </p:stCondLst>
                                  <p:childTnLst>
                                    <p:set>
                                      <p:cBhvr>
                                        <p:cTn id="87" dur="1" fill="hold">
                                          <p:stCondLst>
                                            <p:cond delay="0"/>
                                          </p:stCondLst>
                                        </p:cTn>
                                        <p:tgtEl>
                                          <p:spTgt spid="3"/>
                                        </p:tgtEl>
                                        <p:attrNameLst>
                                          <p:attrName>style.visibility</p:attrName>
                                        </p:attrNameLst>
                                      </p:cBhvr>
                                      <p:to>
                                        <p:strVal val="visible"/>
                                      </p:to>
                                    </p:set>
                                    <p:anim calcmode="lin" valueType="num">
                                      <p:cBhvr>
                                        <p:cTn id="88" dur="300" fill="hold"/>
                                        <p:tgtEl>
                                          <p:spTgt spid="3"/>
                                        </p:tgtEl>
                                        <p:attrNameLst>
                                          <p:attrName>ppt_w</p:attrName>
                                        </p:attrNameLst>
                                      </p:cBhvr>
                                      <p:tavLst>
                                        <p:tav tm="0">
                                          <p:val>
                                            <p:fltVal val="0"/>
                                          </p:val>
                                        </p:tav>
                                        <p:tav tm="100000">
                                          <p:val>
                                            <p:strVal val="#ppt_w"/>
                                          </p:val>
                                        </p:tav>
                                      </p:tavLst>
                                    </p:anim>
                                    <p:anim calcmode="lin" valueType="num">
                                      <p:cBhvr>
                                        <p:cTn id="89" dur="300" fill="hold"/>
                                        <p:tgtEl>
                                          <p:spTgt spid="3"/>
                                        </p:tgtEl>
                                        <p:attrNameLst>
                                          <p:attrName>ppt_h</p:attrName>
                                        </p:attrNameLst>
                                      </p:cBhvr>
                                      <p:tavLst>
                                        <p:tav tm="0">
                                          <p:val>
                                            <p:fltVal val="0"/>
                                          </p:val>
                                        </p:tav>
                                        <p:tav tm="100000">
                                          <p:val>
                                            <p:strVal val="#ppt_h"/>
                                          </p:val>
                                        </p:tav>
                                      </p:tavLst>
                                    </p:anim>
                                    <p:anim calcmode="lin" valueType="num">
                                      <p:cBhvr>
                                        <p:cTn id="90" dur="300" fill="hold"/>
                                        <p:tgtEl>
                                          <p:spTgt spid="3"/>
                                        </p:tgtEl>
                                        <p:attrNameLst>
                                          <p:attrName>ppt_x</p:attrName>
                                        </p:attrNameLst>
                                      </p:cBhvr>
                                      <p:tavLst>
                                        <p:tav tm="0">
                                          <p:val>
                                            <p:fltVal val="0.5"/>
                                          </p:val>
                                        </p:tav>
                                        <p:tav tm="100000">
                                          <p:val>
                                            <p:strVal val="#ppt_x"/>
                                          </p:val>
                                        </p:tav>
                                      </p:tavLst>
                                    </p:anim>
                                    <p:anim calcmode="lin" valueType="num">
                                      <p:cBhvr>
                                        <p:cTn id="91" dur="300" fill="hold"/>
                                        <p:tgtEl>
                                          <p:spTgt spid="3"/>
                                        </p:tgtEl>
                                        <p:attrNameLst>
                                          <p:attrName>ppt_y</p:attrName>
                                        </p:attrNameLst>
                                      </p:cBhvr>
                                      <p:tavLst>
                                        <p:tav tm="0">
                                          <p:val>
                                            <p:fltVal val="0.5"/>
                                          </p:val>
                                        </p:tav>
                                        <p:tav tm="100000">
                                          <p:val>
                                            <p:strVal val="#ppt_y"/>
                                          </p:val>
                                        </p:tav>
                                      </p:tavLst>
                                    </p:anim>
                                  </p:childTnLst>
                                </p:cTn>
                              </p:par>
                              <p:par>
                                <p:cTn id="92" presetID="26" presetClass="emph" presetSubtype="0" fill="hold" nodeType="withEffect">
                                  <p:stCondLst>
                                    <p:cond delay="1200"/>
                                  </p:stCondLst>
                                  <p:childTnLst>
                                    <p:animEffect transition="out" filter="fade">
                                      <p:cBhvr>
                                        <p:cTn id="93" dur="300" tmFilter="0, 0; .2, .5; .8, .5; 1, 0"/>
                                        <p:tgtEl>
                                          <p:spTgt spid="3"/>
                                        </p:tgtEl>
                                      </p:cBhvr>
                                    </p:animEffect>
                                    <p:animScale>
                                      <p:cBhvr>
                                        <p:cTn id="94" dur="150" autoRev="1" fill="hold"/>
                                        <p:tgtEl>
                                          <p:spTgt spid="3"/>
                                        </p:tgtEl>
                                      </p:cBhvr>
                                      <p:by x="105000" y="105000"/>
                                    </p:animScale>
                                  </p:childTnLst>
                                </p:cTn>
                              </p:par>
                            </p:childTnLst>
                          </p:cTn>
                        </p:par>
                        <p:par>
                          <p:cTn id="95" fill="hold">
                            <p:stCondLst>
                              <p:cond delay="1500"/>
                            </p:stCondLst>
                            <p:childTnLst>
                              <p:par>
                                <p:cTn id="96" presetID="10" presetClass="entr" presetSubtype="0" fill="hold" grpId="0" nodeType="afterEffect">
                                  <p:stCondLst>
                                    <p:cond delay="0"/>
                                  </p:stCondLst>
                                  <p:childTnLst>
                                    <p:set>
                                      <p:cBhvr>
                                        <p:cTn id="97" dur="1" fill="hold">
                                          <p:stCondLst>
                                            <p:cond delay="0"/>
                                          </p:stCondLst>
                                        </p:cTn>
                                        <p:tgtEl>
                                          <p:spTgt spid="13"/>
                                        </p:tgtEl>
                                        <p:attrNameLst>
                                          <p:attrName>style.visibility</p:attrName>
                                        </p:attrNameLst>
                                      </p:cBhvr>
                                      <p:to>
                                        <p:strVal val="visible"/>
                                      </p:to>
                                    </p:set>
                                    <p:animEffect transition="in" filter="fade">
                                      <p:cBhvr>
                                        <p:cTn id="98" dur="500"/>
                                        <p:tgtEl>
                                          <p:spTgt spid="13"/>
                                        </p:tgtEl>
                                      </p:cBhvr>
                                    </p:animEffect>
                                  </p:childTnLst>
                                </p:cTn>
                              </p:par>
                              <p:par>
                                <p:cTn id="99" presetID="10" presetClass="entr" presetSubtype="0" fill="hold" grpId="0" nodeType="withEffect">
                                  <p:stCondLst>
                                    <p:cond delay="0"/>
                                  </p:stCondLst>
                                  <p:childTnLst>
                                    <p:set>
                                      <p:cBhvr>
                                        <p:cTn id="100" dur="1" fill="hold">
                                          <p:stCondLst>
                                            <p:cond delay="0"/>
                                          </p:stCondLst>
                                        </p:cTn>
                                        <p:tgtEl>
                                          <p:spTgt spid="15"/>
                                        </p:tgtEl>
                                        <p:attrNameLst>
                                          <p:attrName>style.visibility</p:attrName>
                                        </p:attrNameLst>
                                      </p:cBhvr>
                                      <p:to>
                                        <p:strVal val="visible"/>
                                      </p:to>
                                    </p:set>
                                    <p:animEffect transition="in" filter="fade">
                                      <p:cBhvr>
                                        <p:cTn id="101" dur="500"/>
                                        <p:tgtEl>
                                          <p:spTgt spid="15"/>
                                        </p:tgtEl>
                                      </p:cBhvr>
                                    </p:animEffect>
                                  </p:childTnLst>
                                </p:cTn>
                              </p:par>
                              <p:par>
                                <p:cTn id="102" presetID="10" presetClass="entr" presetSubtype="0" fill="hold" grpId="0" nodeType="withEffect">
                                  <p:stCondLst>
                                    <p:cond delay="0"/>
                                  </p:stCondLst>
                                  <p:childTnLst>
                                    <p:set>
                                      <p:cBhvr>
                                        <p:cTn id="103" dur="1" fill="hold">
                                          <p:stCondLst>
                                            <p:cond delay="0"/>
                                          </p:stCondLst>
                                        </p:cTn>
                                        <p:tgtEl>
                                          <p:spTgt spid="17"/>
                                        </p:tgtEl>
                                        <p:attrNameLst>
                                          <p:attrName>style.visibility</p:attrName>
                                        </p:attrNameLst>
                                      </p:cBhvr>
                                      <p:to>
                                        <p:strVal val="visible"/>
                                      </p:to>
                                    </p:set>
                                    <p:animEffect transition="in" filter="fade">
                                      <p:cBhvr>
                                        <p:cTn id="104" dur="500"/>
                                        <p:tgtEl>
                                          <p:spTgt spid="17"/>
                                        </p:tgtEl>
                                      </p:cBhvr>
                                    </p:animEffect>
                                  </p:childTnLst>
                                </p:cTn>
                              </p:par>
                              <p:par>
                                <p:cTn id="105" presetID="10" presetClass="entr" presetSubtype="0" fill="hold" grpId="0" nodeType="withEffect">
                                  <p:stCondLst>
                                    <p:cond delay="0"/>
                                  </p:stCondLst>
                                  <p:childTnLst>
                                    <p:set>
                                      <p:cBhvr>
                                        <p:cTn id="106" dur="1" fill="hold">
                                          <p:stCondLst>
                                            <p:cond delay="0"/>
                                          </p:stCondLst>
                                        </p:cTn>
                                        <p:tgtEl>
                                          <p:spTgt spid="19"/>
                                        </p:tgtEl>
                                        <p:attrNameLst>
                                          <p:attrName>style.visibility</p:attrName>
                                        </p:attrNameLst>
                                      </p:cBhvr>
                                      <p:to>
                                        <p:strVal val="visible"/>
                                      </p:to>
                                    </p:set>
                                    <p:animEffect transition="in" filter="fade">
                                      <p:cBhvr>
                                        <p:cTn id="107" dur="500"/>
                                        <p:tgtEl>
                                          <p:spTgt spid="19"/>
                                        </p:tgtEl>
                                      </p:cBhvr>
                                    </p:animEffect>
                                  </p:childTnLst>
                                </p:cTn>
                              </p:par>
                              <p:par>
                                <p:cTn id="108" presetID="10" presetClass="entr" presetSubtype="0" fill="hold" grpId="0" nodeType="withEffect">
                                  <p:stCondLst>
                                    <p:cond delay="0"/>
                                  </p:stCondLst>
                                  <p:childTnLst>
                                    <p:set>
                                      <p:cBhvr>
                                        <p:cTn id="109" dur="1" fill="hold">
                                          <p:stCondLst>
                                            <p:cond delay="0"/>
                                          </p:stCondLst>
                                        </p:cTn>
                                        <p:tgtEl>
                                          <p:spTgt spid="21"/>
                                        </p:tgtEl>
                                        <p:attrNameLst>
                                          <p:attrName>style.visibility</p:attrName>
                                        </p:attrNameLst>
                                      </p:cBhvr>
                                      <p:to>
                                        <p:strVal val="visible"/>
                                      </p:to>
                                    </p:set>
                                    <p:animEffect transition="in" filter="fade">
                                      <p:cBhvr>
                                        <p:cTn id="110" dur="500"/>
                                        <p:tgtEl>
                                          <p:spTgt spid="21"/>
                                        </p:tgtEl>
                                      </p:cBhvr>
                                    </p:animEffect>
                                  </p:childTnLst>
                                </p:cTn>
                              </p:par>
                            </p:childTnLst>
                          </p:cTn>
                        </p:par>
                        <p:par>
                          <p:cTn id="111" fill="hold">
                            <p:stCondLst>
                              <p:cond delay="2000"/>
                            </p:stCondLst>
                            <p:childTnLst>
                              <p:par>
                                <p:cTn id="112" presetID="22" presetClass="entr" presetSubtype="1" fill="hold" grpId="0" nodeType="afterEffect">
                                  <p:stCondLst>
                                    <p:cond delay="0"/>
                                  </p:stCondLst>
                                  <p:childTnLst>
                                    <p:set>
                                      <p:cBhvr>
                                        <p:cTn id="113" dur="1" fill="hold">
                                          <p:stCondLst>
                                            <p:cond delay="0"/>
                                          </p:stCondLst>
                                        </p:cTn>
                                        <p:tgtEl>
                                          <p:spTgt spid="14"/>
                                        </p:tgtEl>
                                        <p:attrNameLst>
                                          <p:attrName>style.visibility</p:attrName>
                                        </p:attrNameLst>
                                      </p:cBhvr>
                                      <p:to>
                                        <p:strVal val="visible"/>
                                      </p:to>
                                    </p:set>
                                    <p:animEffect transition="in" filter="wipe(up)">
                                      <p:cBhvr>
                                        <p:cTn id="114" dur="500"/>
                                        <p:tgtEl>
                                          <p:spTgt spid="14"/>
                                        </p:tgtEl>
                                      </p:cBhvr>
                                    </p:animEffect>
                                  </p:childTnLst>
                                </p:cTn>
                              </p:par>
                              <p:par>
                                <p:cTn id="115" presetID="22" presetClass="entr" presetSubtype="1" fill="hold" grpId="0" nodeType="withEffect">
                                  <p:stCondLst>
                                    <p:cond delay="0"/>
                                  </p:stCondLst>
                                  <p:childTnLst>
                                    <p:set>
                                      <p:cBhvr>
                                        <p:cTn id="116" dur="1" fill="hold">
                                          <p:stCondLst>
                                            <p:cond delay="0"/>
                                          </p:stCondLst>
                                        </p:cTn>
                                        <p:tgtEl>
                                          <p:spTgt spid="16"/>
                                        </p:tgtEl>
                                        <p:attrNameLst>
                                          <p:attrName>style.visibility</p:attrName>
                                        </p:attrNameLst>
                                      </p:cBhvr>
                                      <p:to>
                                        <p:strVal val="visible"/>
                                      </p:to>
                                    </p:set>
                                    <p:animEffect transition="in" filter="wipe(up)">
                                      <p:cBhvr>
                                        <p:cTn id="117" dur="500"/>
                                        <p:tgtEl>
                                          <p:spTgt spid="16"/>
                                        </p:tgtEl>
                                      </p:cBhvr>
                                    </p:animEffect>
                                  </p:childTnLst>
                                </p:cTn>
                              </p:par>
                              <p:par>
                                <p:cTn id="118" presetID="22" presetClass="entr" presetSubtype="1" fill="hold" grpId="0" nodeType="withEffect">
                                  <p:stCondLst>
                                    <p:cond delay="0"/>
                                  </p:stCondLst>
                                  <p:childTnLst>
                                    <p:set>
                                      <p:cBhvr>
                                        <p:cTn id="119" dur="1" fill="hold">
                                          <p:stCondLst>
                                            <p:cond delay="0"/>
                                          </p:stCondLst>
                                        </p:cTn>
                                        <p:tgtEl>
                                          <p:spTgt spid="18"/>
                                        </p:tgtEl>
                                        <p:attrNameLst>
                                          <p:attrName>style.visibility</p:attrName>
                                        </p:attrNameLst>
                                      </p:cBhvr>
                                      <p:to>
                                        <p:strVal val="visible"/>
                                      </p:to>
                                    </p:set>
                                    <p:animEffect transition="in" filter="wipe(up)">
                                      <p:cBhvr>
                                        <p:cTn id="120" dur="500"/>
                                        <p:tgtEl>
                                          <p:spTgt spid="18"/>
                                        </p:tgtEl>
                                      </p:cBhvr>
                                    </p:animEffect>
                                  </p:childTnLst>
                                </p:cTn>
                              </p:par>
                              <p:par>
                                <p:cTn id="121" presetID="22" presetClass="entr" presetSubtype="1" fill="hold" grpId="0" nodeType="withEffect">
                                  <p:stCondLst>
                                    <p:cond delay="0"/>
                                  </p:stCondLst>
                                  <p:childTnLst>
                                    <p:set>
                                      <p:cBhvr>
                                        <p:cTn id="122" dur="1" fill="hold">
                                          <p:stCondLst>
                                            <p:cond delay="0"/>
                                          </p:stCondLst>
                                        </p:cTn>
                                        <p:tgtEl>
                                          <p:spTgt spid="20"/>
                                        </p:tgtEl>
                                        <p:attrNameLst>
                                          <p:attrName>style.visibility</p:attrName>
                                        </p:attrNameLst>
                                      </p:cBhvr>
                                      <p:to>
                                        <p:strVal val="visible"/>
                                      </p:to>
                                    </p:set>
                                    <p:animEffect transition="in" filter="wipe(up)">
                                      <p:cBhvr>
                                        <p:cTn id="123" dur="500"/>
                                        <p:tgtEl>
                                          <p:spTgt spid="20"/>
                                        </p:tgtEl>
                                      </p:cBhvr>
                                    </p:animEffect>
                                  </p:childTnLst>
                                </p:cTn>
                              </p:par>
                              <p:par>
                                <p:cTn id="124" presetID="22" presetClass="entr" presetSubtype="1" fill="hold" grpId="0" nodeType="withEffect">
                                  <p:stCondLst>
                                    <p:cond delay="0"/>
                                  </p:stCondLst>
                                  <p:childTnLst>
                                    <p:set>
                                      <p:cBhvr>
                                        <p:cTn id="125" dur="1" fill="hold">
                                          <p:stCondLst>
                                            <p:cond delay="0"/>
                                          </p:stCondLst>
                                        </p:cTn>
                                        <p:tgtEl>
                                          <p:spTgt spid="22"/>
                                        </p:tgtEl>
                                        <p:attrNameLst>
                                          <p:attrName>style.visibility</p:attrName>
                                        </p:attrNameLst>
                                      </p:cBhvr>
                                      <p:to>
                                        <p:strVal val="visible"/>
                                      </p:to>
                                    </p:set>
                                    <p:animEffect transition="in" filter="wipe(up)">
                                      <p:cBhvr>
                                        <p:cTn id="126"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p:bldP spid="14" grpId="0"/>
      <p:bldP spid="15" grpId="0"/>
      <p:bldP spid="16" grpId="0"/>
      <p:bldP spid="17" grpId="0"/>
      <p:bldP spid="18" grpId="0"/>
      <p:bldP spid="19" grpId="0"/>
      <p:bldP spid="20" grpId="0"/>
      <p:bldP spid="21" grpId="0"/>
      <p:bldP spid="2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692990" y="987879"/>
            <a:ext cx="3996378" cy="3398501"/>
            <a:chOff x="-4798513" y="274911"/>
            <a:chExt cx="7552299" cy="6418848"/>
          </a:xfrm>
          <a:solidFill>
            <a:schemeClr val="tx2"/>
          </a:solidFill>
        </p:grpSpPr>
        <p:sp>
          <p:nvSpPr>
            <p:cNvPr id="3" name="椭圆 2"/>
            <p:cNvSpPr/>
            <p:nvPr/>
          </p:nvSpPr>
          <p:spPr>
            <a:xfrm>
              <a:off x="-4798513" y="274911"/>
              <a:ext cx="6419015" cy="6418848"/>
            </a:xfrm>
            <a:prstGeom prst="ellipse">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8" tIns="60948" rIns="121898" bIns="60948" anchor="ctr"/>
            <a:lstStyle/>
            <a:p>
              <a:pPr algn="ctr">
                <a:defRPr/>
              </a:pPr>
              <a:endParaRPr lang="zh-CN" altLang="en-US"/>
            </a:p>
          </p:txBody>
        </p:sp>
        <p:sp>
          <p:nvSpPr>
            <p:cNvPr id="4" name="文本框 2"/>
            <p:cNvSpPr txBox="1">
              <a:spLocks noChangeArrowheads="1"/>
            </p:cNvSpPr>
            <p:nvPr/>
          </p:nvSpPr>
          <p:spPr bwMode="auto">
            <a:xfrm>
              <a:off x="-1741835" y="1972493"/>
              <a:ext cx="4495621" cy="3023682"/>
            </a:xfrm>
            <a:prstGeom prst="rect">
              <a:avLst/>
            </a:prstGeom>
            <a:noFill/>
            <a:ln w="9525">
              <a:noFill/>
              <a:miter lim="800000"/>
              <a:headEnd/>
              <a:tailEnd/>
            </a:ln>
          </p:spPr>
          <p:txBody>
            <a:bodyPr vert="horz" wrap="square" lIns="121898" tIns="60948" rIns="121898" bIns="60948">
              <a:spAutoFit/>
            </a:bodyPr>
            <a:lstStyle/>
            <a:p>
              <a:pPr algn="ctr"/>
              <a:r>
                <a:rPr lang="zh-CN" altLang="en-US" sz="4800" b="1" dirty="0">
                  <a:solidFill>
                    <a:schemeClr val="bg1"/>
                  </a:solidFill>
                  <a:latin typeface="微软雅黑" pitchFamily="34" charset="-122"/>
                  <a:ea typeface="微软雅黑" pitchFamily="34" charset="-122"/>
                </a:rPr>
                <a:t>目</a:t>
              </a:r>
              <a:endParaRPr lang="en-US" altLang="zh-CN" sz="4800" b="1" dirty="0">
                <a:solidFill>
                  <a:schemeClr val="bg1"/>
                </a:solidFill>
                <a:latin typeface="微软雅黑" pitchFamily="34" charset="-122"/>
                <a:ea typeface="微软雅黑" pitchFamily="34" charset="-122"/>
              </a:endParaRPr>
            </a:p>
            <a:p>
              <a:pPr algn="ctr"/>
              <a:r>
                <a:rPr lang="zh-CN" altLang="en-US" sz="4800" b="1" dirty="0">
                  <a:solidFill>
                    <a:schemeClr val="bg1"/>
                  </a:solidFill>
                  <a:latin typeface="微软雅黑" pitchFamily="34" charset="-122"/>
                  <a:ea typeface="微软雅黑" pitchFamily="34" charset="-122"/>
                </a:rPr>
                <a:t>录</a:t>
              </a:r>
            </a:p>
          </p:txBody>
        </p:sp>
      </p:grpSp>
      <p:sp>
        <p:nvSpPr>
          <p:cNvPr id="5" name="圆角矩形 4"/>
          <p:cNvSpPr/>
          <p:nvPr/>
        </p:nvSpPr>
        <p:spPr>
          <a:xfrm>
            <a:off x="3645581" y="900185"/>
            <a:ext cx="454559" cy="453877"/>
          </a:xfrm>
          <a:prstGeom prst="roundRect">
            <a:avLst/>
          </a:prstGeom>
          <a:solidFill>
            <a:schemeClr val="tx2">
              <a:lumMod val="60000"/>
              <a:lumOff val="40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08063" tIns="54032" rIns="108063" bIns="54032" anchor="ctr"/>
          <a:lstStyle/>
          <a:p>
            <a:pPr algn="ctr">
              <a:defRPr/>
            </a:pPr>
            <a:r>
              <a:rPr lang="en-US" altLang="zh-CN" sz="3200" dirty="0">
                <a:latin typeface="+mj-lt"/>
                <a:ea typeface="Arial Unicode MS" panose="020B0604020202020204" pitchFamily="34" charset="-122"/>
                <a:cs typeface="Arial Unicode MS" panose="020B0604020202020204" pitchFamily="34" charset="-122"/>
              </a:rPr>
              <a:t>1</a:t>
            </a:r>
            <a:endParaRPr lang="zh-CN" altLang="en-US" sz="3200" dirty="0">
              <a:latin typeface="+mj-lt"/>
              <a:ea typeface="Arial Unicode MS" panose="020B0604020202020204" pitchFamily="34" charset="-122"/>
              <a:cs typeface="Arial Unicode MS" panose="020B0604020202020204" pitchFamily="34" charset="-122"/>
            </a:endParaRPr>
          </a:p>
        </p:txBody>
      </p:sp>
      <p:grpSp>
        <p:nvGrpSpPr>
          <p:cNvPr id="6" name="组合 5"/>
          <p:cNvGrpSpPr/>
          <p:nvPr/>
        </p:nvGrpSpPr>
        <p:grpSpPr>
          <a:xfrm>
            <a:off x="4426786" y="900186"/>
            <a:ext cx="3316169" cy="453876"/>
            <a:chOff x="6339097" y="1573726"/>
            <a:chExt cx="3744416" cy="511504"/>
          </a:xfrm>
          <a:solidFill>
            <a:schemeClr val="tx2">
              <a:lumMod val="60000"/>
              <a:lumOff val="40000"/>
            </a:schemeClr>
          </a:solidFill>
        </p:grpSpPr>
        <p:sp>
          <p:nvSpPr>
            <p:cNvPr id="7" name="圆角矩形 6"/>
            <p:cNvSpPr/>
            <p:nvPr/>
          </p:nvSpPr>
          <p:spPr>
            <a:xfrm>
              <a:off x="6339097" y="1573726"/>
              <a:ext cx="3744416" cy="511504"/>
            </a:xfrm>
            <a:prstGeom prst="roundRect">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200" dirty="0">
                <a:latin typeface="+mj-lt"/>
                <a:ea typeface="Arial Unicode MS" panose="020B0604020202020204" pitchFamily="34" charset="-122"/>
                <a:cs typeface="Arial Unicode MS" panose="020B0604020202020204" pitchFamily="34" charset="-122"/>
              </a:endParaRPr>
            </a:p>
          </p:txBody>
        </p:sp>
        <p:sp>
          <p:nvSpPr>
            <p:cNvPr id="8" name="矩形 7"/>
            <p:cNvSpPr/>
            <p:nvPr/>
          </p:nvSpPr>
          <p:spPr>
            <a:xfrm>
              <a:off x="6723350" y="1614014"/>
              <a:ext cx="2653073" cy="451096"/>
            </a:xfrm>
            <a:prstGeom prst="rect">
              <a:avLst/>
            </a:prstGeom>
            <a:grpFill/>
          </p:spPr>
          <p:txBody>
            <a:bodyPr wrap="square" lIns="121960" tIns="60980" rIns="121960" bIns="60980">
              <a:spAutoFit/>
            </a:bodyPr>
            <a:lstStyle/>
            <a:p>
              <a:pPr>
                <a:defRPr/>
              </a:pPr>
              <a:r>
                <a:rPr lang="zh-CN" altLang="en-US"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年度工作概述</a:t>
              </a:r>
              <a:endParaRPr lang="zh-CN" altLang="zh-CN"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9" name="圆角矩形 8"/>
          <p:cNvSpPr/>
          <p:nvPr/>
        </p:nvSpPr>
        <p:spPr>
          <a:xfrm>
            <a:off x="3645581" y="1642401"/>
            <a:ext cx="454559" cy="453877"/>
          </a:xfrm>
          <a:prstGeom prst="roundRect">
            <a:avLst/>
          </a:prstGeom>
          <a:solidFill>
            <a:schemeClr val="tx2">
              <a:lumMod val="60000"/>
              <a:lumOff val="40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08063" tIns="54032" rIns="108063" bIns="54032" anchor="ctr"/>
          <a:lstStyle/>
          <a:p>
            <a:pPr algn="ctr">
              <a:defRPr/>
            </a:pPr>
            <a:r>
              <a:rPr lang="en-US" altLang="zh-CN" sz="3200" dirty="0">
                <a:latin typeface="+mj-lt"/>
                <a:ea typeface="Arial Unicode MS" panose="020B0604020202020204" pitchFamily="34" charset="-122"/>
                <a:cs typeface="Arial Unicode MS" panose="020B0604020202020204" pitchFamily="34" charset="-122"/>
              </a:rPr>
              <a:t>2</a:t>
            </a:r>
            <a:endParaRPr lang="zh-CN" altLang="en-US" sz="3200" dirty="0">
              <a:latin typeface="+mj-lt"/>
              <a:ea typeface="Arial Unicode MS" panose="020B0604020202020204" pitchFamily="34" charset="-122"/>
              <a:cs typeface="Arial Unicode MS" panose="020B0604020202020204" pitchFamily="34" charset="-122"/>
            </a:endParaRPr>
          </a:p>
        </p:txBody>
      </p:sp>
      <p:grpSp>
        <p:nvGrpSpPr>
          <p:cNvPr id="10" name="组合 9"/>
          <p:cNvGrpSpPr/>
          <p:nvPr/>
        </p:nvGrpSpPr>
        <p:grpSpPr>
          <a:xfrm>
            <a:off x="4405621" y="1642401"/>
            <a:ext cx="3316169" cy="453876"/>
            <a:chOff x="6315199" y="2410178"/>
            <a:chExt cx="3744416" cy="511504"/>
          </a:xfrm>
          <a:solidFill>
            <a:schemeClr val="tx2">
              <a:lumMod val="60000"/>
              <a:lumOff val="40000"/>
            </a:schemeClr>
          </a:solidFill>
        </p:grpSpPr>
        <p:sp>
          <p:nvSpPr>
            <p:cNvPr id="11" name="圆角矩形 10"/>
            <p:cNvSpPr/>
            <p:nvPr/>
          </p:nvSpPr>
          <p:spPr>
            <a:xfrm>
              <a:off x="6315199" y="2410178"/>
              <a:ext cx="3744416" cy="511504"/>
            </a:xfrm>
            <a:prstGeom prst="roundRect">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200" dirty="0">
                <a:latin typeface="+mj-lt"/>
                <a:ea typeface="Arial Unicode MS" panose="020B0604020202020204" pitchFamily="34" charset="-122"/>
                <a:cs typeface="Arial Unicode MS" panose="020B0604020202020204" pitchFamily="34" charset="-122"/>
              </a:endParaRPr>
            </a:p>
          </p:txBody>
        </p:sp>
        <p:sp>
          <p:nvSpPr>
            <p:cNvPr id="12" name="矩形 11"/>
            <p:cNvSpPr/>
            <p:nvPr/>
          </p:nvSpPr>
          <p:spPr>
            <a:xfrm>
              <a:off x="6747248" y="2450466"/>
              <a:ext cx="2653073" cy="451096"/>
            </a:xfrm>
            <a:prstGeom prst="rect">
              <a:avLst/>
            </a:prstGeom>
            <a:grpFill/>
          </p:spPr>
          <p:txBody>
            <a:bodyPr wrap="square" lIns="121960" tIns="60980" rIns="121960" bIns="60980">
              <a:spAutoFit/>
            </a:bodyPr>
            <a:lstStyle/>
            <a:p>
              <a:pPr>
                <a:defRPr/>
              </a:pPr>
              <a:r>
                <a:rPr lang="zh-CN" altLang="en-US"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工作完成情况</a:t>
              </a:r>
              <a:endParaRPr lang="zh-CN" altLang="zh-CN"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13" name="圆角矩形 12"/>
          <p:cNvSpPr/>
          <p:nvPr/>
        </p:nvSpPr>
        <p:spPr>
          <a:xfrm>
            <a:off x="3645581" y="2428451"/>
            <a:ext cx="454559" cy="453877"/>
          </a:xfrm>
          <a:prstGeom prst="roundRect">
            <a:avLst/>
          </a:prstGeom>
          <a:solidFill>
            <a:schemeClr val="tx2">
              <a:lumMod val="60000"/>
              <a:lumOff val="40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08063" tIns="54032" rIns="108063" bIns="54032" anchor="ctr"/>
          <a:lstStyle/>
          <a:p>
            <a:pPr algn="ctr">
              <a:defRPr/>
            </a:pPr>
            <a:r>
              <a:rPr lang="en-US" altLang="zh-CN" sz="3200" dirty="0">
                <a:latin typeface="+mj-lt"/>
                <a:ea typeface="Arial Unicode MS" panose="020B0604020202020204" pitchFamily="34" charset="-122"/>
                <a:cs typeface="Arial Unicode MS" panose="020B0604020202020204" pitchFamily="34" charset="-122"/>
              </a:rPr>
              <a:t>3</a:t>
            </a:r>
            <a:endParaRPr lang="zh-CN" altLang="en-US" sz="3200" dirty="0">
              <a:latin typeface="+mj-lt"/>
              <a:ea typeface="Arial Unicode MS" panose="020B0604020202020204" pitchFamily="34" charset="-122"/>
              <a:cs typeface="Arial Unicode MS" panose="020B0604020202020204" pitchFamily="34" charset="-122"/>
            </a:endParaRPr>
          </a:p>
        </p:txBody>
      </p:sp>
      <p:grpSp>
        <p:nvGrpSpPr>
          <p:cNvPr id="14" name="组合 13"/>
          <p:cNvGrpSpPr/>
          <p:nvPr/>
        </p:nvGrpSpPr>
        <p:grpSpPr>
          <a:xfrm>
            <a:off x="4426786" y="2428452"/>
            <a:ext cx="3316169" cy="453876"/>
            <a:chOff x="6339097" y="3296031"/>
            <a:chExt cx="3744416" cy="511504"/>
          </a:xfrm>
          <a:solidFill>
            <a:schemeClr val="tx2">
              <a:lumMod val="60000"/>
              <a:lumOff val="40000"/>
            </a:schemeClr>
          </a:solidFill>
        </p:grpSpPr>
        <p:sp>
          <p:nvSpPr>
            <p:cNvPr id="15" name="圆角矩形 14"/>
            <p:cNvSpPr/>
            <p:nvPr/>
          </p:nvSpPr>
          <p:spPr>
            <a:xfrm>
              <a:off x="6339097" y="3296031"/>
              <a:ext cx="3744416" cy="511504"/>
            </a:xfrm>
            <a:prstGeom prst="roundRect">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200" dirty="0">
                <a:latin typeface="+mj-lt"/>
                <a:ea typeface="Arial Unicode MS" panose="020B0604020202020204" pitchFamily="34" charset="-122"/>
                <a:cs typeface="Arial Unicode MS" panose="020B0604020202020204" pitchFamily="34" charset="-122"/>
              </a:endParaRPr>
            </a:p>
          </p:txBody>
        </p:sp>
        <p:sp>
          <p:nvSpPr>
            <p:cNvPr id="16" name="矩形 15"/>
            <p:cNvSpPr/>
            <p:nvPr/>
          </p:nvSpPr>
          <p:spPr>
            <a:xfrm>
              <a:off x="6723349" y="3336319"/>
              <a:ext cx="2736304" cy="451096"/>
            </a:xfrm>
            <a:prstGeom prst="rect">
              <a:avLst/>
            </a:prstGeom>
            <a:grpFill/>
          </p:spPr>
          <p:txBody>
            <a:bodyPr wrap="square" lIns="121960" tIns="60980" rIns="121960" bIns="60980">
              <a:spAutoFit/>
            </a:bodyPr>
            <a:lstStyle/>
            <a:p>
              <a:pPr>
                <a:defRPr/>
              </a:pPr>
              <a:r>
                <a:rPr lang="zh-CN" altLang="en-US"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项目成果展示</a:t>
              </a:r>
              <a:endParaRPr lang="zh-CN" altLang="zh-CN"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17" name="圆角矩形 16"/>
          <p:cNvSpPr/>
          <p:nvPr/>
        </p:nvSpPr>
        <p:spPr>
          <a:xfrm>
            <a:off x="3645581" y="3213630"/>
            <a:ext cx="454559" cy="453877"/>
          </a:xfrm>
          <a:prstGeom prst="roundRect">
            <a:avLst/>
          </a:prstGeom>
          <a:solidFill>
            <a:schemeClr val="tx2">
              <a:lumMod val="60000"/>
              <a:lumOff val="40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08063" tIns="54032" rIns="108063" bIns="54032" anchor="ctr"/>
          <a:lstStyle/>
          <a:p>
            <a:pPr algn="ctr">
              <a:defRPr/>
            </a:pPr>
            <a:r>
              <a:rPr lang="en-US" altLang="zh-CN" sz="3200" dirty="0">
                <a:latin typeface="+mj-lt"/>
                <a:ea typeface="Arial Unicode MS" panose="020B0604020202020204" pitchFamily="34" charset="-122"/>
                <a:cs typeface="Arial Unicode MS" panose="020B0604020202020204" pitchFamily="34" charset="-122"/>
              </a:rPr>
              <a:t>4</a:t>
            </a:r>
            <a:endParaRPr lang="zh-CN" altLang="en-US" sz="3200" dirty="0">
              <a:latin typeface="+mj-lt"/>
              <a:ea typeface="Arial Unicode MS" panose="020B0604020202020204" pitchFamily="34" charset="-122"/>
              <a:cs typeface="Arial Unicode MS" panose="020B0604020202020204" pitchFamily="34" charset="-122"/>
            </a:endParaRPr>
          </a:p>
        </p:txBody>
      </p:sp>
      <p:grpSp>
        <p:nvGrpSpPr>
          <p:cNvPr id="18" name="组合 17"/>
          <p:cNvGrpSpPr/>
          <p:nvPr/>
        </p:nvGrpSpPr>
        <p:grpSpPr>
          <a:xfrm>
            <a:off x="4426786" y="3213627"/>
            <a:ext cx="3316169" cy="453876"/>
            <a:chOff x="6339097" y="4180903"/>
            <a:chExt cx="3744416" cy="511504"/>
          </a:xfrm>
          <a:solidFill>
            <a:schemeClr val="tx2">
              <a:lumMod val="60000"/>
              <a:lumOff val="40000"/>
            </a:schemeClr>
          </a:solidFill>
        </p:grpSpPr>
        <p:sp>
          <p:nvSpPr>
            <p:cNvPr id="19" name="圆角矩形 18"/>
            <p:cNvSpPr/>
            <p:nvPr/>
          </p:nvSpPr>
          <p:spPr>
            <a:xfrm>
              <a:off x="6339097" y="4180903"/>
              <a:ext cx="3744416" cy="511504"/>
            </a:xfrm>
            <a:prstGeom prst="roundRect">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200" dirty="0">
                <a:latin typeface="+mj-lt"/>
                <a:ea typeface="Arial Unicode MS" panose="020B0604020202020204" pitchFamily="34" charset="-122"/>
                <a:cs typeface="Arial Unicode MS" panose="020B0604020202020204" pitchFamily="34" charset="-122"/>
              </a:endParaRPr>
            </a:p>
          </p:txBody>
        </p:sp>
        <p:sp>
          <p:nvSpPr>
            <p:cNvPr id="20" name="矩形 19"/>
            <p:cNvSpPr/>
            <p:nvPr/>
          </p:nvSpPr>
          <p:spPr>
            <a:xfrm>
              <a:off x="6723349" y="4221882"/>
              <a:ext cx="2736304" cy="451096"/>
            </a:xfrm>
            <a:prstGeom prst="rect">
              <a:avLst/>
            </a:prstGeom>
            <a:grpFill/>
          </p:spPr>
          <p:txBody>
            <a:bodyPr wrap="square" lIns="121960" tIns="60980" rIns="121960" bIns="60980">
              <a:spAutoFit/>
            </a:bodyPr>
            <a:lstStyle/>
            <a:p>
              <a:pPr>
                <a:defRPr/>
              </a:pPr>
              <a:r>
                <a:rPr lang="zh-CN" altLang="en-US"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工作不足之处</a:t>
              </a:r>
              <a:endParaRPr lang="zh-CN" altLang="zh-CN"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21" name="圆角矩形 20"/>
          <p:cNvSpPr/>
          <p:nvPr/>
        </p:nvSpPr>
        <p:spPr>
          <a:xfrm>
            <a:off x="3645695" y="3991453"/>
            <a:ext cx="454559" cy="453877"/>
          </a:xfrm>
          <a:prstGeom prst="roundRect">
            <a:avLst/>
          </a:prstGeom>
          <a:solidFill>
            <a:schemeClr val="tx2">
              <a:lumMod val="60000"/>
              <a:lumOff val="40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08063" tIns="54032" rIns="108063" bIns="54032" anchor="ctr"/>
          <a:lstStyle/>
          <a:p>
            <a:pPr algn="ctr">
              <a:defRPr/>
            </a:pPr>
            <a:r>
              <a:rPr lang="en-US" altLang="zh-CN" sz="3200" dirty="0">
                <a:latin typeface="+mj-lt"/>
                <a:ea typeface="Arial Unicode MS" panose="020B0604020202020204" pitchFamily="34" charset="-122"/>
                <a:cs typeface="Arial Unicode MS" panose="020B0604020202020204" pitchFamily="34" charset="-122"/>
              </a:rPr>
              <a:t>5</a:t>
            </a:r>
            <a:endParaRPr lang="zh-CN" altLang="en-US" sz="3200" dirty="0">
              <a:latin typeface="+mj-lt"/>
              <a:ea typeface="Arial Unicode MS" panose="020B0604020202020204" pitchFamily="34" charset="-122"/>
              <a:cs typeface="Arial Unicode MS" panose="020B0604020202020204" pitchFamily="34" charset="-122"/>
            </a:endParaRPr>
          </a:p>
        </p:txBody>
      </p:sp>
      <p:grpSp>
        <p:nvGrpSpPr>
          <p:cNvPr id="22" name="组合 21"/>
          <p:cNvGrpSpPr/>
          <p:nvPr/>
        </p:nvGrpSpPr>
        <p:grpSpPr>
          <a:xfrm>
            <a:off x="4426786" y="3991453"/>
            <a:ext cx="3316169" cy="453877"/>
            <a:chOff x="6339097" y="5057483"/>
            <a:chExt cx="3744416" cy="511504"/>
          </a:xfrm>
          <a:solidFill>
            <a:schemeClr val="tx2">
              <a:lumMod val="60000"/>
              <a:lumOff val="40000"/>
            </a:schemeClr>
          </a:solidFill>
        </p:grpSpPr>
        <p:sp>
          <p:nvSpPr>
            <p:cNvPr id="23" name="圆角矩形 22"/>
            <p:cNvSpPr/>
            <p:nvPr/>
          </p:nvSpPr>
          <p:spPr>
            <a:xfrm>
              <a:off x="6339097" y="5057483"/>
              <a:ext cx="3744416" cy="511504"/>
            </a:xfrm>
            <a:prstGeom prst="roundRect">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200" dirty="0">
                <a:latin typeface="+mj-lt"/>
                <a:ea typeface="Arial Unicode MS" panose="020B0604020202020204" pitchFamily="34" charset="-122"/>
                <a:cs typeface="Arial Unicode MS" panose="020B0604020202020204" pitchFamily="34" charset="-122"/>
              </a:endParaRPr>
            </a:p>
          </p:txBody>
        </p:sp>
        <p:sp>
          <p:nvSpPr>
            <p:cNvPr id="24" name="矩形 23"/>
            <p:cNvSpPr/>
            <p:nvPr/>
          </p:nvSpPr>
          <p:spPr>
            <a:xfrm>
              <a:off x="6723480" y="5085978"/>
              <a:ext cx="2736174" cy="451095"/>
            </a:xfrm>
            <a:prstGeom prst="rect">
              <a:avLst/>
            </a:prstGeom>
            <a:grpFill/>
          </p:spPr>
          <p:txBody>
            <a:bodyPr wrap="square" lIns="121960" tIns="60980" rIns="121960" bIns="60980">
              <a:spAutoFit/>
            </a:bodyPr>
            <a:lstStyle/>
            <a:p>
              <a:pPr>
                <a:defRPr/>
              </a:pPr>
              <a:r>
                <a:rPr lang="zh-CN" altLang="en-US"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明年工作计划</a:t>
              </a:r>
              <a:endParaRPr lang="zh-CN" altLang="zh-CN"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25" name="下箭头 24"/>
          <p:cNvSpPr/>
          <p:nvPr/>
        </p:nvSpPr>
        <p:spPr>
          <a:xfrm rot="16200000">
            <a:off x="2635182" y="1568300"/>
            <a:ext cx="511163" cy="602077"/>
          </a:xfrm>
          <a:prstGeom prst="downArrow">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1020" tIns="40511" rIns="81020" bIns="40511" rtlCol="0" anchor="ctr"/>
          <a:lstStyle/>
          <a:p>
            <a:pPr algn="ctr"/>
            <a:endParaRPr lang="zh-CN" altLang="en-US"/>
          </a:p>
        </p:txBody>
      </p:sp>
    </p:spTree>
    <p:extLst>
      <p:ext uri="{BB962C8B-B14F-4D97-AF65-F5344CB8AC3E}">
        <p14:creationId xmlns:p14="http://schemas.microsoft.com/office/powerpoint/2010/main" val="1648840523"/>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000"/>
                                        <p:tgtEl>
                                          <p:spTgt spid="5"/>
                                        </p:tgtEl>
                                      </p:cBhvr>
                                    </p:animEffect>
                                  </p:childTnLst>
                                </p:cTn>
                              </p:par>
                              <p:par>
                                <p:cTn id="12" presetID="56" presetClass="path" presetSubtype="0" accel="50000" decel="50000" fill="hold" grpId="1" nodeType="withEffect">
                                  <p:stCondLst>
                                    <p:cond delay="0"/>
                                  </p:stCondLst>
                                  <p:childTnLst>
                                    <p:animMotion origin="layout" path="M -0.03737 0.04121 L -6.25E-7 -3.33333E-6 " pathEditMode="relative" rAng="0" ptsTypes="AA">
                                      <p:cBhvr>
                                        <p:cTn id="13" dur="700" fill="hold"/>
                                        <p:tgtEl>
                                          <p:spTgt spid="5"/>
                                        </p:tgtEl>
                                        <p:attrNameLst>
                                          <p:attrName>ppt_x</p:attrName>
                                          <p:attrName>ppt_y</p:attrName>
                                        </p:attrNameLst>
                                      </p:cBhvr>
                                      <p:rCtr x="1862" y="-2060"/>
                                    </p:animMotion>
                                  </p:childTnLst>
                                </p:cTn>
                              </p:par>
                              <p:par>
                                <p:cTn id="14" presetID="22" presetClass="entr" presetSubtype="8" fill="hold" nodeType="withEffect">
                                  <p:stCondLst>
                                    <p:cond delay="250"/>
                                  </p:stCondLst>
                                  <p:childTnLst>
                                    <p:set>
                                      <p:cBhvr>
                                        <p:cTn id="15" dur="1" fill="hold">
                                          <p:stCondLst>
                                            <p:cond delay="0"/>
                                          </p:stCondLst>
                                        </p:cTn>
                                        <p:tgtEl>
                                          <p:spTgt spid="6"/>
                                        </p:tgtEl>
                                        <p:attrNameLst>
                                          <p:attrName>style.visibility</p:attrName>
                                        </p:attrNameLst>
                                      </p:cBhvr>
                                      <p:to>
                                        <p:strVal val="visible"/>
                                      </p:to>
                                    </p:set>
                                    <p:animEffect transition="in" filter="wipe(left)">
                                      <p:cBhvr>
                                        <p:cTn id="16" dur="500"/>
                                        <p:tgtEl>
                                          <p:spTgt spid="6"/>
                                        </p:tgtEl>
                                      </p:cBhvr>
                                    </p:animEffect>
                                  </p:childTnLst>
                                </p:cTn>
                              </p:par>
                              <p:par>
                                <p:cTn id="17" presetID="10" presetClass="entr" presetSubtype="0" fill="hold" grpId="0" nodeType="withEffect">
                                  <p:stCondLst>
                                    <p:cond delay="25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1000"/>
                                        <p:tgtEl>
                                          <p:spTgt spid="9"/>
                                        </p:tgtEl>
                                      </p:cBhvr>
                                    </p:animEffect>
                                  </p:childTnLst>
                                </p:cTn>
                              </p:par>
                              <p:par>
                                <p:cTn id="20" presetID="56" presetClass="path" presetSubtype="0" accel="50000" decel="50000" fill="hold" grpId="1" nodeType="withEffect">
                                  <p:stCondLst>
                                    <p:cond delay="250"/>
                                  </p:stCondLst>
                                  <p:childTnLst>
                                    <p:animMotion origin="layout" path="M -0.03737 0.0412 L -6.25E-7 2.96296E-6 " pathEditMode="relative" rAng="0" ptsTypes="AA">
                                      <p:cBhvr>
                                        <p:cTn id="21" dur="700" fill="hold"/>
                                        <p:tgtEl>
                                          <p:spTgt spid="9"/>
                                        </p:tgtEl>
                                        <p:attrNameLst>
                                          <p:attrName>ppt_x</p:attrName>
                                          <p:attrName>ppt_y</p:attrName>
                                        </p:attrNameLst>
                                      </p:cBhvr>
                                      <p:rCtr x="1862" y="-2060"/>
                                    </p:animMotion>
                                  </p:childTnLst>
                                </p:cTn>
                              </p:par>
                              <p:par>
                                <p:cTn id="22" presetID="22" presetClass="entr" presetSubtype="8" fill="hold" nodeType="withEffect">
                                  <p:stCondLst>
                                    <p:cond delay="500"/>
                                  </p:stCondLst>
                                  <p:childTnLst>
                                    <p:set>
                                      <p:cBhvr>
                                        <p:cTn id="23" dur="1" fill="hold">
                                          <p:stCondLst>
                                            <p:cond delay="0"/>
                                          </p:stCondLst>
                                        </p:cTn>
                                        <p:tgtEl>
                                          <p:spTgt spid="10"/>
                                        </p:tgtEl>
                                        <p:attrNameLst>
                                          <p:attrName>style.visibility</p:attrName>
                                        </p:attrNameLst>
                                      </p:cBhvr>
                                      <p:to>
                                        <p:strVal val="visible"/>
                                      </p:to>
                                    </p:set>
                                    <p:animEffect transition="in" filter="wipe(left)">
                                      <p:cBhvr>
                                        <p:cTn id="24" dur="500"/>
                                        <p:tgtEl>
                                          <p:spTgt spid="10"/>
                                        </p:tgtEl>
                                      </p:cBhvr>
                                    </p:animEffect>
                                  </p:childTnLst>
                                </p:cTn>
                              </p:par>
                              <p:par>
                                <p:cTn id="25" presetID="10" presetClass="entr" presetSubtype="0" fill="hold" grpId="0" nodeType="withEffect">
                                  <p:stCondLst>
                                    <p:cond delay="50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1000"/>
                                        <p:tgtEl>
                                          <p:spTgt spid="13"/>
                                        </p:tgtEl>
                                      </p:cBhvr>
                                    </p:animEffect>
                                  </p:childTnLst>
                                </p:cTn>
                              </p:par>
                              <p:par>
                                <p:cTn id="28" presetID="56" presetClass="path" presetSubtype="0" accel="50000" decel="50000" fill="hold" grpId="1" nodeType="withEffect">
                                  <p:stCondLst>
                                    <p:cond delay="500"/>
                                  </p:stCondLst>
                                  <p:childTnLst>
                                    <p:animMotion origin="layout" path="M -0.03737 0.0412 L -6.25E-7 -7.40741E-7 " pathEditMode="relative" rAng="0" ptsTypes="AA">
                                      <p:cBhvr>
                                        <p:cTn id="29" dur="700" fill="hold"/>
                                        <p:tgtEl>
                                          <p:spTgt spid="13"/>
                                        </p:tgtEl>
                                        <p:attrNameLst>
                                          <p:attrName>ppt_x</p:attrName>
                                          <p:attrName>ppt_y</p:attrName>
                                        </p:attrNameLst>
                                      </p:cBhvr>
                                      <p:rCtr x="1862" y="-2060"/>
                                    </p:animMotion>
                                  </p:childTnLst>
                                </p:cTn>
                              </p:par>
                              <p:par>
                                <p:cTn id="30" presetID="22" presetClass="entr" presetSubtype="8" fill="hold" nodeType="withEffect">
                                  <p:stCondLst>
                                    <p:cond delay="750"/>
                                  </p:stCondLst>
                                  <p:childTnLst>
                                    <p:set>
                                      <p:cBhvr>
                                        <p:cTn id="31" dur="1" fill="hold">
                                          <p:stCondLst>
                                            <p:cond delay="0"/>
                                          </p:stCondLst>
                                        </p:cTn>
                                        <p:tgtEl>
                                          <p:spTgt spid="14"/>
                                        </p:tgtEl>
                                        <p:attrNameLst>
                                          <p:attrName>style.visibility</p:attrName>
                                        </p:attrNameLst>
                                      </p:cBhvr>
                                      <p:to>
                                        <p:strVal val="visible"/>
                                      </p:to>
                                    </p:set>
                                    <p:animEffect transition="in" filter="wipe(left)">
                                      <p:cBhvr>
                                        <p:cTn id="32" dur="500"/>
                                        <p:tgtEl>
                                          <p:spTgt spid="14"/>
                                        </p:tgtEl>
                                      </p:cBhvr>
                                    </p:animEffect>
                                  </p:childTnLst>
                                </p:cTn>
                              </p:par>
                              <p:par>
                                <p:cTn id="33" presetID="10" presetClass="entr" presetSubtype="0" fill="hold" grpId="0" nodeType="withEffect">
                                  <p:stCondLst>
                                    <p:cond delay="750"/>
                                  </p:stCondLst>
                                  <p:childTnLst>
                                    <p:set>
                                      <p:cBhvr>
                                        <p:cTn id="34" dur="1" fill="hold">
                                          <p:stCondLst>
                                            <p:cond delay="0"/>
                                          </p:stCondLst>
                                        </p:cTn>
                                        <p:tgtEl>
                                          <p:spTgt spid="17"/>
                                        </p:tgtEl>
                                        <p:attrNameLst>
                                          <p:attrName>style.visibility</p:attrName>
                                        </p:attrNameLst>
                                      </p:cBhvr>
                                      <p:to>
                                        <p:strVal val="visible"/>
                                      </p:to>
                                    </p:set>
                                    <p:animEffect transition="in" filter="fade">
                                      <p:cBhvr>
                                        <p:cTn id="35" dur="1000"/>
                                        <p:tgtEl>
                                          <p:spTgt spid="17"/>
                                        </p:tgtEl>
                                      </p:cBhvr>
                                    </p:animEffect>
                                  </p:childTnLst>
                                </p:cTn>
                              </p:par>
                              <p:par>
                                <p:cTn id="36" presetID="56" presetClass="path" presetSubtype="0" accel="50000" decel="50000" fill="hold" grpId="1" nodeType="withEffect">
                                  <p:stCondLst>
                                    <p:cond delay="750"/>
                                  </p:stCondLst>
                                  <p:childTnLst>
                                    <p:animMotion origin="layout" path="M -0.03737 0.04121 L -6.25E-7 -4.44444E-6 " pathEditMode="relative" rAng="0" ptsTypes="AA">
                                      <p:cBhvr>
                                        <p:cTn id="37" dur="700" fill="hold"/>
                                        <p:tgtEl>
                                          <p:spTgt spid="17"/>
                                        </p:tgtEl>
                                        <p:attrNameLst>
                                          <p:attrName>ppt_x</p:attrName>
                                          <p:attrName>ppt_y</p:attrName>
                                        </p:attrNameLst>
                                      </p:cBhvr>
                                      <p:rCtr x="1862" y="-2060"/>
                                    </p:animMotion>
                                  </p:childTnLst>
                                </p:cTn>
                              </p:par>
                              <p:par>
                                <p:cTn id="38" presetID="22" presetClass="entr" presetSubtype="8" fill="hold" nodeType="withEffect">
                                  <p:stCondLst>
                                    <p:cond delay="1000"/>
                                  </p:stCondLst>
                                  <p:childTnLst>
                                    <p:set>
                                      <p:cBhvr>
                                        <p:cTn id="39" dur="1" fill="hold">
                                          <p:stCondLst>
                                            <p:cond delay="0"/>
                                          </p:stCondLst>
                                        </p:cTn>
                                        <p:tgtEl>
                                          <p:spTgt spid="18"/>
                                        </p:tgtEl>
                                        <p:attrNameLst>
                                          <p:attrName>style.visibility</p:attrName>
                                        </p:attrNameLst>
                                      </p:cBhvr>
                                      <p:to>
                                        <p:strVal val="visible"/>
                                      </p:to>
                                    </p:set>
                                    <p:animEffect transition="in" filter="wipe(left)">
                                      <p:cBhvr>
                                        <p:cTn id="40" dur="500"/>
                                        <p:tgtEl>
                                          <p:spTgt spid="18"/>
                                        </p:tgtEl>
                                      </p:cBhvr>
                                    </p:animEffect>
                                  </p:childTnLst>
                                </p:cTn>
                              </p:par>
                              <p:par>
                                <p:cTn id="41" presetID="10" presetClass="entr" presetSubtype="0" fill="hold" grpId="0" nodeType="withEffect">
                                  <p:stCondLst>
                                    <p:cond delay="750"/>
                                  </p:stCondLst>
                                  <p:childTnLst>
                                    <p:set>
                                      <p:cBhvr>
                                        <p:cTn id="42" dur="1" fill="hold">
                                          <p:stCondLst>
                                            <p:cond delay="0"/>
                                          </p:stCondLst>
                                        </p:cTn>
                                        <p:tgtEl>
                                          <p:spTgt spid="21"/>
                                        </p:tgtEl>
                                        <p:attrNameLst>
                                          <p:attrName>style.visibility</p:attrName>
                                        </p:attrNameLst>
                                      </p:cBhvr>
                                      <p:to>
                                        <p:strVal val="visible"/>
                                      </p:to>
                                    </p:set>
                                    <p:animEffect transition="in" filter="fade">
                                      <p:cBhvr>
                                        <p:cTn id="43" dur="1000"/>
                                        <p:tgtEl>
                                          <p:spTgt spid="21"/>
                                        </p:tgtEl>
                                      </p:cBhvr>
                                    </p:animEffect>
                                  </p:childTnLst>
                                </p:cTn>
                              </p:par>
                              <p:par>
                                <p:cTn id="44" presetID="56" presetClass="path" presetSubtype="0" accel="50000" decel="50000" fill="hold" grpId="1" nodeType="withEffect">
                                  <p:stCondLst>
                                    <p:cond delay="750"/>
                                  </p:stCondLst>
                                  <p:childTnLst>
                                    <p:animMotion origin="layout" path="M -0.03737 0.04121 L -6.25E-7 -4.44444E-6 " pathEditMode="relative" rAng="0" ptsTypes="AA">
                                      <p:cBhvr>
                                        <p:cTn id="45" dur="700" fill="hold"/>
                                        <p:tgtEl>
                                          <p:spTgt spid="21"/>
                                        </p:tgtEl>
                                        <p:attrNameLst>
                                          <p:attrName>ppt_x</p:attrName>
                                          <p:attrName>ppt_y</p:attrName>
                                        </p:attrNameLst>
                                      </p:cBhvr>
                                      <p:rCtr x="1862" y="-2060"/>
                                    </p:animMotion>
                                  </p:childTnLst>
                                </p:cTn>
                              </p:par>
                              <p:par>
                                <p:cTn id="46" presetID="22" presetClass="entr" presetSubtype="8" fill="hold" nodeType="withEffect">
                                  <p:stCondLst>
                                    <p:cond delay="1250"/>
                                  </p:stCondLst>
                                  <p:childTnLst>
                                    <p:set>
                                      <p:cBhvr>
                                        <p:cTn id="47" dur="1" fill="hold">
                                          <p:stCondLst>
                                            <p:cond delay="0"/>
                                          </p:stCondLst>
                                        </p:cTn>
                                        <p:tgtEl>
                                          <p:spTgt spid="22"/>
                                        </p:tgtEl>
                                        <p:attrNameLst>
                                          <p:attrName>style.visibility</p:attrName>
                                        </p:attrNameLst>
                                      </p:cBhvr>
                                      <p:to>
                                        <p:strVal val="visible"/>
                                      </p:to>
                                    </p:set>
                                    <p:animEffect transition="in" filter="wipe(left)">
                                      <p:cBhvr>
                                        <p:cTn id="48" dur="500"/>
                                        <p:tgtEl>
                                          <p:spTgt spid="22"/>
                                        </p:tgtEl>
                                      </p:cBhvr>
                                    </p:animEffect>
                                  </p:childTnLst>
                                </p:cTn>
                              </p:par>
                            </p:childTnLst>
                          </p:cTn>
                        </p:par>
                        <p:par>
                          <p:cTn id="49" fill="hold">
                            <p:stCondLst>
                              <p:cond delay="2250"/>
                            </p:stCondLst>
                            <p:childTnLst>
                              <p:par>
                                <p:cTn id="50" presetID="2" presetClass="entr" presetSubtype="8" fill="hold" grpId="0" nodeType="afterEffect">
                                  <p:stCondLst>
                                    <p:cond delay="0"/>
                                  </p:stCondLst>
                                  <p:childTnLst>
                                    <p:set>
                                      <p:cBhvr>
                                        <p:cTn id="51" dur="1" fill="hold">
                                          <p:stCondLst>
                                            <p:cond delay="0"/>
                                          </p:stCondLst>
                                        </p:cTn>
                                        <p:tgtEl>
                                          <p:spTgt spid="25"/>
                                        </p:tgtEl>
                                        <p:attrNameLst>
                                          <p:attrName>style.visibility</p:attrName>
                                        </p:attrNameLst>
                                      </p:cBhvr>
                                      <p:to>
                                        <p:strVal val="visible"/>
                                      </p:to>
                                    </p:set>
                                    <p:anim calcmode="lin" valueType="num">
                                      <p:cBhvr additive="base">
                                        <p:cTn id="52" dur="500" fill="hold"/>
                                        <p:tgtEl>
                                          <p:spTgt spid="25"/>
                                        </p:tgtEl>
                                        <p:attrNameLst>
                                          <p:attrName>ppt_x</p:attrName>
                                        </p:attrNameLst>
                                      </p:cBhvr>
                                      <p:tavLst>
                                        <p:tav tm="0">
                                          <p:val>
                                            <p:strVal val="0-#ppt_w/2"/>
                                          </p:val>
                                        </p:tav>
                                        <p:tav tm="100000">
                                          <p:val>
                                            <p:strVal val="#ppt_x"/>
                                          </p:val>
                                        </p:tav>
                                      </p:tavLst>
                                    </p:anim>
                                    <p:anim calcmode="lin" valueType="num">
                                      <p:cBhvr additive="base">
                                        <p:cTn id="53" dur="500" fill="hold"/>
                                        <p:tgtEl>
                                          <p:spTgt spid="25"/>
                                        </p:tgtEl>
                                        <p:attrNameLst>
                                          <p:attrName>ppt_y</p:attrName>
                                        </p:attrNameLst>
                                      </p:cBhvr>
                                      <p:tavLst>
                                        <p:tav tm="0">
                                          <p:val>
                                            <p:strVal val="#ppt_y"/>
                                          </p:val>
                                        </p:tav>
                                        <p:tav tm="100000">
                                          <p:val>
                                            <p:strVal val="#ppt_y"/>
                                          </p:val>
                                        </p:tav>
                                      </p:tavLst>
                                    </p:anim>
                                  </p:childTnLst>
                                </p:cTn>
                              </p:par>
                            </p:childTnLst>
                          </p:cTn>
                        </p:par>
                        <p:par>
                          <p:cTn id="54" fill="hold">
                            <p:stCondLst>
                              <p:cond delay="2750"/>
                            </p:stCondLst>
                            <p:childTnLst>
                              <p:par>
                                <p:cTn id="55" presetID="26" presetClass="emph" presetSubtype="0" fill="hold" grpId="2" nodeType="afterEffect">
                                  <p:stCondLst>
                                    <p:cond delay="0"/>
                                  </p:stCondLst>
                                  <p:childTnLst>
                                    <p:animEffect transition="out" filter="fade">
                                      <p:cBhvr>
                                        <p:cTn id="56" dur="500" tmFilter="0, 0; .2, .5; .8, .5; 1, 0"/>
                                        <p:tgtEl>
                                          <p:spTgt spid="5"/>
                                        </p:tgtEl>
                                      </p:cBhvr>
                                    </p:animEffect>
                                    <p:animScale>
                                      <p:cBhvr>
                                        <p:cTn id="57" dur="250" autoRev="1" fill="hold"/>
                                        <p:tgtEl>
                                          <p:spTgt spid="5"/>
                                        </p:tgtEl>
                                      </p:cBhvr>
                                      <p:by x="105000" y="105000"/>
                                    </p:animScale>
                                  </p:childTnLst>
                                </p:cTn>
                              </p:par>
                              <p:par>
                                <p:cTn id="58" presetID="26" presetClass="emph" presetSubtype="0" fill="hold" nodeType="withEffect">
                                  <p:stCondLst>
                                    <p:cond delay="0"/>
                                  </p:stCondLst>
                                  <p:childTnLst>
                                    <p:animEffect transition="out" filter="fade">
                                      <p:cBhvr>
                                        <p:cTn id="59" dur="500" tmFilter="0, 0; .2, .5; .8, .5; 1, 0"/>
                                        <p:tgtEl>
                                          <p:spTgt spid="6"/>
                                        </p:tgtEl>
                                      </p:cBhvr>
                                    </p:animEffect>
                                    <p:animScale>
                                      <p:cBhvr>
                                        <p:cTn id="60" dur="250" autoRev="1" fill="hold"/>
                                        <p:tgtEl>
                                          <p:spTgt spid="6"/>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P spid="5" grpId="2" animBg="1"/>
      <p:bldP spid="9" grpId="0" animBg="1"/>
      <p:bldP spid="9" grpId="1" animBg="1"/>
      <p:bldP spid="13" grpId="0" animBg="1"/>
      <p:bldP spid="13" grpId="1" animBg="1"/>
      <p:bldP spid="17" grpId="0" animBg="1"/>
      <p:bldP spid="17" grpId="1" animBg="1"/>
      <p:bldP spid="21" grpId="0" animBg="1"/>
      <p:bldP spid="21" grpId="1" animBg="1"/>
      <p:bldP spid="25"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PRESENTER" val="e1159b9eb4477d22fad8ad20c70137dd8e0bb26"/>
</p:tagLst>
</file>

<file path=ppt/theme/theme1.xml><?xml version="1.0" encoding="utf-8"?>
<a:theme xmlns:a="http://schemas.openxmlformats.org/drawingml/2006/main" name="1_Office 主题​​">
  <a:themeElements>
    <a:clrScheme name="自定义 25">
      <a:dk1>
        <a:sysClr val="windowText" lastClr="000000"/>
      </a:dk1>
      <a:lt1>
        <a:sysClr val="window" lastClr="FFFFFF"/>
      </a:lt1>
      <a:dk2>
        <a:srgbClr val="1F497D"/>
      </a:dk2>
      <a:lt2>
        <a:srgbClr val="FFC000"/>
      </a:lt2>
      <a:accent1>
        <a:srgbClr val="FF6600"/>
      </a:accent1>
      <a:accent2>
        <a:srgbClr val="FF0000"/>
      </a:accent2>
      <a:accent3>
        <a:srgbClr val="FFC000"/>
      </a:accent3>
      <a:accent4>
        <a:srgbClr val="FFC000"/>
      </a:accent4>
      <a:accent5>
        <a:srgbClr val="FF6600"/>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2_Office 主题​​">
  <a:themeElements>
    <a:clrScheme name="蓝色">
      <a:dk1>
        <a:sysClr val="windowText" lastClr="000000"/>
      </a:dk1>
      <a:lt1>
        <a:sysClr val="window" lastClr="FFFFFF"/>
      </a:lt1>
      <a:dk2>
        <a:srgbClr val="17406D"/>
      </a:dk2>
      <a:lt2>
        <a:srgbClr val="DBEF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emplate/>
  <TotalTime>517</TotalTime>
  <Words>3544</Words>
  <Application>Microsoft Office PowerPoint</Application>
  <PresentationFormat>全屏显示(16:9)</PresentationFormat>
  <Paragraphs>364</Paragraphs>
  <Slides>31</Slides>
  <Notes>28</Notes>
  <HiddenSlides>0</HiddenSlides>
  <MMClips>0</MMClips>
  <ScaleCrop>false</ScaleCrop>
  <HeadingPairs>
    <vt:vector size="6" baseType="variant">
      <vt:variant>
        <vt:lpstr>已用的字体</vt:lpstr>
      </vt:variant>
      <vt:variant>
        <vt:i4>16</vt:i4>
      </vt:variant>
      <vt:variant>
        <vt:lpstr>主题</vt:lpstr>
      </vt:variant>
      <vt:variant>
        <vt:i4>2</vt:i4>
      </vt:variant>
      <vt:variant>
        <vt:lpstr>幻灯片标题</vt:lpstr>
      </vt:variant>
      <vt:variant>
        <vt:i4>31</vt:i4>
      </vt:variant>
    </vt:vector>
  </HeadingPairs>
  <TitlesOfParts>
    <vt:vector size="49" baseType="lpstr">
      <vt:lpstr>Calibri</vt:lpstr>
      <vt:lpstr>Times New Roman</vt:lpstr>
      <vt:lpstr>宋体</vt:lpstr>
      <vt:lpstr>方正大黑简体</vt:lpstr>
      <vt:lpstr>Wingdings</vt:lpstr>
      <vt:lpstr>Bebas</vt:lpstr>
      <vt:lpstr>BebasNeueBold</vt:lpstr>
      <vt:lpstr>Arial Unicode MS</vt:lpstr>
      <vt:lpstr>Roboto Regular</vt:lpstr>
      <vt:lpstr>华文细黑</vt:lpstr>
      <vt:lpstr>微软雅黑</vt:lpstr>
      <vt:lpstr>Impact</vt:lpstr>
      <vt:lpstr>华文黑体</vt:lpstr>
      <vt:lpstr>Malgun Gothic</vt:lpstr>
      <vt:lpstr>Arial</vt:lpstr>
      <vt:lpstr>Arial Black</vt:lpstr>
      <vt:lpstr>1_Office 主题​​</vt:lpstr>
      <vt:lpstr>2_Office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Users</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精美微立体商务总结汇报</dc:title>
  <dc:creator>user</dc:creator>
  <cp:keywords>user</cp:keywords>
  <cp:lastModifiedBy>YANGS</cp:lastModifiedBy>
  <cp:revision>108</cp:revision>
  <dcterms:created xsi:type="dcterms:W3CDTF">2014-10-21T05:48:50Z</dcterms:created>
  <dcterms:modified xsi:type="dcterms:W3CDTF">2017-11-19T13:52:45Z</dcterms:modified>
</cp:coreProperties>
</file>