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B4EF"/>
    <a:srgbClr val="2B41AC"/>
    <a:srgbClr val="FF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19785604">
            <a:off x="5396784" y="-4158215"/>
            <a:ext cx="5629275" cy="12560096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2187038">
            <a:off x="8559084" y="-8082514"/>
            <a:ext cx="5629275" cy="12560096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36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594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1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9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1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2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7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434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318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09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1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7575-261A-4C7B-A609-694FDACF92B4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31824-B4B7-424D-ACAD-4764318809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19785604">
            <a:off x="8628835" y="-2355749"/>
            <a:ext cx="5629275" cy="12560096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2187038">
            <a:off x="11791135" y="-6280048"/>
            <a:ext cx="5629275" cy="12560096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1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等腰三角形 43"/>
          <p:cNvSpPr/>
          <p:nvPr/>
        </p:nvSpPr>
        <p:spPr>
          <a:xfrm rot="7568605">
            <a:off x="1961957" y="282672"/>
            <a:ext cx="2575372" cy="509101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622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过程 44"/>
          <p:cNvSpPr/>
          <p:nvPr/>
        </p:nvSpPr>
        <p:spPr>
          <a:xfrm>
            <a:off x="2241647" y="2289561"/>
            <a:ext cx="7797703" cy="1518834"/>
          </a:xfrm>
          <a:prstGeom prst="flowChartProcess">
            <a:avLst/>
          </a:prstGeom>
          <a:noFill/>
          <a:ln w="3810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409498" y="2576079"/>
            <a:ext cx="74767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几何图形创意年终总结报告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 rot="7568605">
            <a:off x="1008795" y="860562"/>
            <a:ext cx="521118" cy="2027414"/>
          </a:xfrm>
          <a:prstGeom prst="triangle">
            <a:avLst/>
          </a:prstGeom>
          <a:solidFill>
            <a:srgbClr val="23B4EF">
              <a:alpha val="21000"/>
            </a:srgbClr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7568605">
            <a:off x="1853212" y="1260415"/>
            <a:ext cx="356533" cy="1387097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7568605">
            <a:off x="1053074" y="1834584"/>
            <a:ext cx="356533" cy="1387097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7568605">
            <a:off x="2016790" y="2003848"/>
            <a:ext cx="521118" cy="2027414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7568605">
            <a:off x="1376091" y="2591179"/>
            <a:ext cx="356533" cy="185747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568605">
            <a:off x="3235915" y="1287610"/>
            <a:ext cx="356533" cy="185747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7568605">
            <a:off x="9419370" y="3443605"/>
            <a:ext cx="521118" cy="2027414"/>
          </a:xfrm>
          <a:prstGeom prst="triangle">
            <a:avLst/>
          </a:prstGeom>
          <a:solidFill>
            <a:srgbClr val="23B4EF">
              <a:alpha val="21000"/>
            </a:srgbClr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7568605">
            <a:off x="10263787" y="3843458"/>
            <a:ext cx="356533" cy="1387097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7568605">
            <a:off x="9463649" y="4417627"/>
            <a:ext cx="356533" cy="1387097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7568605">
            <a:off x="10427365" y="4586891"/>
            <a:ext cx="521118" cy="2027414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7568605">
            <a:off x="9786666" y="5174222"/>
            <a:ext cx="356533" cy="185747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7568605">
            <a:off x="11646490" y="3870653"/>
            <a:ext cx="356533" cy="185747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216206" y="3251042"/>
            <a:ext cx="1848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7568605">
            <a:off x="9877480" y="2565666"/>
            <a:ext cx="2575372" cy="509101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622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5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7568605">
            <a:off x="1860356" y="-530128"/>
            <a:ext cx="2575372" cy="509101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622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过程 3"/>
          <p:cNvSpPr/>
          <p:nvPr/>
        </p:nvSpPr>
        <p:spPr>
          <a:xfrm>
            <a:off x="9583585" y="1052891"/>
            <a:ext cx="1156372" cy="1608106"/>
          </a:xfrm>
          <a:prstGeom prst="flowChartProcess">
            <a:avLst/>
          </a:prstGeom>
          <a:noFill/>
          <a:ln w="1270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7568605">
            <a:off x="907194" y="47762"/>
            <a:ext cx="521118" cy="2027414"/>
          </a:xfrm>
          <a:prstGeom prst="triangle">
            <a:avLst/>
          </a:prstGeom>
          <a:solidFill>
            <a:srgbClr val="23B4EF">
              <a:alpha val="21000"/>
            </a:srgbClr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7568605">
            <a:off x="1751611" y="447615"/>
            <a:ext cx="356533" cy="1387097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7568605">
            <a:off x="951473" y="1021784"/>
            <a:ext cx="356533" cy="1387097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7568605">
            <a:off x="1915189" y="1191048"/>
            <a:ext cx="521118" cy="2027414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7568605">
            <a:off x="1274490" y="1778379"/>
            <a:ext cx="356533" cy="185747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7568605">
            <a:off x="3134314" y="474810"/>
            <a:ext cx="356533" cy="1857478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151499" y="2001240"/>
            <a:ext cx="7036044" cy="667024"/>
            <a:chOff x="2151499" y="2218954"/>
            <a:chExt cx="7036044" cy="667024"/>
          </a:xfrm>
        </p:grpSpPr>
        <p:sp>
          <p:nvSpPr>
            <p:cNvPr id="16" name="文本框 15"/>
            <p:cNvSpPr txBox="1"/>
            <p:nvPr/>
          </p:nvSpPr>
          <p:spPr>
            <a:xfrm>
              <a:off x="3181993" y="2218954"/>
              <a:ext cx="59073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几何图形创意年终总结报告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2151499" y="2262600"/>
              <a:ext cx="684624" cy="623378"/>
            </a:xfrm>
            <a:prstGeom prst="flowChartProcess">
              <a:avLst/>
            </a:prstGeom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493811" y="2871464"/>
              <a:ext cx="6693732" cy="0"/>
            </a:xfrm>
            <a:prstGeom prst="line">
              <a:avLst/>
            </a:prstGeom>
            <a:ln>
              <a:solidFill>
                <a:srgbClr val="23B4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151499" y="3065343"/>
            <a:ext cx="7036044" cy="667024"/>
            <a:chOff x="2151499" y="2218954"/>
            <a:chExt cx="7036044" cy="667024"/>
          </a:xfrm>
        </p:grpSpPr>
        <p:sp>
          <p:nvSpPr>
            <p:cNvPr id="26" name="文本框 25"/>
            <p:cNvSpPr txBox="1"/>
            <p:nvPr/>
          </p:nvSpPr>
          <p:spPr>
            <a:xfrm>
              <a:off x="3181993" y="2218954"/>
              <a:ext cx="59073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几何图形创意年终总结报告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流程图: 过程 26"/>
            <p:cNvSpPr/>
            <p:nvPr/>
          </p:nvSpPr>
          <p:spPr>
            <a:xfrm>
              <a:off x="2151499" y="2262600"/>
              <a:ext cx="684624" cy="623378"/>
            </a:xfrm>
            <a:prstGeom prst="flowChartProcess">
              <a:avLst/>
            </a:prstGeom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493811" y="2871464"/>
              <a:ext cx="6693732" cy="0"/>
            </a:xfrm>
            <a:prstGeom prst="line">
              <a:avLst/>
            </a:prstGeom>
            <a:ln>
              <a:solidFill>
                <a:srgbClr val="23B4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151499" y="4129446"/>
            <a:ext cx="7036044" cy="667024"/>
            <a:chOff x="2151499" y="2218954"/>
            <a:chExt cx="7036044" cy="667024"/>
          </a:xfrm>
        </p:grpSpPr>
        <p:sp>
          <p:nvSpPr>
            <p:cNvPr id="30" name="文本框 29"/>
            <p:cNvSpPr txBox="1"/>
            <p:nvPr/>
          </p:nvSpPr>
          <p:spPr>
            <a:xfrm>
              <a:off x="3181993" y="2218954"/>
              <a:ext cx="59073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几何图形创意年终总结报告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流程图: 过程 30"/>
            <p:cNvSpPr/>
            <p:nvPr/>
          </p:nvSpPr>
          <p:spPr>
            <a:xfrm>
              <a:off x="2151499" y="2262600"/>
              <a:ext cx="684624" cy="623378"/>
            </a:xfrm>
            <a:prstGeom prst="flowChartProcess">
              <a:avLst/>
            </a:prstGeom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493811" y="2871464"/>
              <a:ext cx="6693732" cy="0"/>
            </a:xfrm>
            <a:prstGeom prst="line">
              <a:avLst/>
            </a:prstGeom>
            <a:ln>
              <a:solidFill>
                <a:srgbClr val="23B4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等腰三角形 32"/>
          <p:cNvSpPr/>
          <p:nvPr/>
        </p:nvSpPr>
        <p:spPr>
          <a:xfrm rot="18746106">
            <a:off x="8570719" y="3920949"/>
            <a:ext cx="1233647" cy="2438685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6863442">
            <a:off x="8797135" y="3343416"/>
            <a:ext cx="1635696" cy="3233459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过程 34"/>
          <p:cNvSpPr/>
          <p:nvPr/>
        </p:nvSpPr>
        <p:spPr>
          <a:xfrm>
            <a:off x="9796945" y="1248453"/>
            <a:ext cx="1156372" cy="1608106"/>
          </a:xfrm>
          <a:prstGeom prst="flowChartProcess">
            <a:avLst/>
          </a:prstGeom>
          <a:solidFill>
            <a:srgbClr val="2B41AC"/>
          </a:solidFill>
          <a:ln w="1270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9823357" y="169312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8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过程 3"/>
          <p:cNvSpPr/>
          <p:nvPr/>
        </p:nvSpPr>
        <p:spPr>
          <a:xfrm>
            <a:off x="5004794" y="1289130"/>
            <a:ext cx="1802406" cy="4308838"/>
          </a:xfrm>
          <a:prstGeom prst="flowChartProcess">
            <a:avLst/>
          </a:prstGeom>
          <a:noFill/>
          <a:ln w="1905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过程 43"/>
          <p:cNvSpPr/>
          <p:nvPr/>
        </p:nvSpPr>
        <p:spPr>
          <a:xfrm>
            <a:off x="5229766" y="1492159"/>
            <a:ext cx="1802406" cy="4308838"/>
          </a:xfrm>
          <a:prstGeom prst="flowChartProcess">
            <a:avLst/>
          </a:prstGeom>
          <a:solidFill>
            <a:srgbClr val="2B41AC"/>
          </a:solidFill>
          <a:ln w="1270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过程 2"/>
          <p:cNvSpPr/>
          <p:nvPr/>
        </p:nvSpPr>
        <p:spPr>
          <a:xfrm>
            <a:off x="4441371" y="2699657"/>
            <a:ext cx="2830286" cy="1567544"/>
          </a:xfrm>
          <a:prstGeom prst="flowChartProcess">
            <a:avLst/>
          </a:prstGeom>
          <a:solidFill>
            <a:srgbClr val="2B4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94134" y="1727703"/>
            <a:ext cx="6591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7568605">
            <a:off x="-598256" y="-3631757"/>
            <a:ext cx="5599906" cy="11069944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622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823118" y="3054806"/>
            <a:ext cx="835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几何图形创意年终总结报告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18120306">
            <a:off x="7383146" y="-153560"/>
            <a:ext cx="5599906" cy="11069944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622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39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过程 17"/>
          <p:cNvSpPr/>
          <p:nvPr/>
        </p:nvSpPr>
        <p:spPr>
          <a:xfrm>
            <a:off x="1044222" y="472011"/>
            <a:ext cx="9974298" cy="873958"/>
          </a:xfrm>
          <a:prstGeom prst="flowChartProcess">
            <a:avLst/>
          </a:prstGeom>
          <a:gradFill flip="none" rotWithShape="1">
            <a:gsLst>
              <a:gs pos="0">
                <a:srgbClr val="23B4EF"/>
              </a:gs>
              <a:gs pos="100000">
                <a:srgbClr val="23B4EF">
                  <a:alpha val="0"/>
                </a:srgbClr>
              </a:gs>
            </a:gsLst>
            <a:lin ang="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7272" y="656590"/>
            <a:ext cx="5907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几何图形创意年终总结报告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28034" y="1530770"/>
            <a:ext cx="786099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sp>
        <p:nvSpPr>
          <p:cNvPr id="20" name="流程图: 过程 19"/>
          <p:cNvSpPr/>
          <p:nvPr/>
        </p:nvSpPr>
        <p:spPr>
          <a:xfrm>
            <a:off x="2328034" y="3885397"/>
            <a:ext cx="7860995" cy="1669064"/>
          </a:xfrm>
          <a:prstGeom prst="flowChartProcess">
            <a:avLst/>
          </a:prstGeom>
          <a:noFill/>
          <a:ln w="1270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流程图: 过程 20"/>
          <p:cNvSpPr/>
          <p:nvPr/>
        </p:nvSpPr>
        <p:spPr>
          <a:xfrm>
            <a:off x="619743" y="472011"/>
            <a:ext cx="1233614" cy="873958"/>
          </a:xfrm>
          <a:prstGeom prst="flowChartProcess">
            <a:avLst/>
          </a:prstGeom>
          <a:gradFill flip="none" rotWithShape="1">
            <a:gsLst>
              <a:gs pos="0">
                <a:srgbClr val="23B4EF"/>
              </a:gs>
              <a:gs pos="100000">
                <a:srgbClr val="23B4EF">
                  <a:alpha val="0"/>
                </a:srgbClr>
              </a:gs>
            </a:gsLst>
            <a:lin ang="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51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过程 3"/>
          <p:cNvSpPr/>
          <p:nvPr/>
        </p:nvSpPr>
        <p:spPr>
          <a:xfrm>
            <a:off x="4126040" y="2122908"/>
            <a:ext cx="1354747" cy="2887186"/>
          </a:xfrm>
          <a:prstGeom prst="flowChartProcess">
            <a:avLst/>
          </a:prstGeom>
          <a:noFill/>
          <a:ln w="38100">
            <a:gradFill>
              <a:gsLst>
                <a:gs pos="0">
                  <a:srgbClr val="FFDE00"/>
                </a:gs>
                <a:gs pos="100000">
                  <a:srgbClr val="23B4E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2" name="流程图: 过程 1"/>
          <p:cNvSpPr/>
          <p:nvPr/>
        </p:nvSpPr>
        <p:spPr>
          <a:xfrm>
            <a:off x="4744666" y="2931942"/>
            <a:ext cx="995800" cy="1107996"/>
          </a:xfrm>
          <a:prstGeom prst="flowChartProcess">
            <a:avLst/>
          </a:prstGeom>
          <a:solidFill>
            <a:srgbClr val="2B4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421246" y="990253"/>
            <a:ext cx="5539505" cy="2872039"/>
            <a:chOff x="154046" y="431028"/>
            <a:chExt cx="5539505" cy="2872039"/>
          </a:xfrm>
        </p:grpSpPr>
        <p:grpSp>
          <p:nvGrpSpPr>
            <p:cNvPr id="3" name="组合 2"/>
            <p:cNvGrpSpPr/>
            <p:nvPr/>
          </p:nvGrpSpPr>
          <p:grpSpPr>
            <a:xfrm>
              <a:off x="154046" y="431028"/>
              <a:ext cx="5539505" cy="2872039"/>
              <a:chOff x="154046" y="431028"/>
              <a:chExt cx="5539505" cy="2872039"/>
            </a:xfrm>
          </p:grpSpPr>
          <p:sp>
            <p:nvSpPr>
              <p:cNvPr id="15" name="等腰三角形 14"/>
              <p:cNvSpPr/>
              <p:nvPr/>
            </p:nvSpPr>
            <p:spPr>
              <a:xfrm rot="7568605">
                <a:off x="1860356" y="-530128"/>
                <a:ext cx="2575372" cy="5091018"/>
              </a:xfrm>
              <a:prstGeom prst="triangle">
                <a:avLst/>
              </a:prstGeom>
              <a:solidFill>
                <a:srgbClr val="23B4EF"/>
              </a:solidFill>
              <a:ln w="12700">
                <a:noFill/>
              </a:ln>
              <a:effectLst>
                <a:softEdge rad="622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7568605">
                <a:off x="907194" y="47762"/>
                <a:ext cx="521118" cy="2027414"/>
              </a:xfrm>
              <a:prstGeom prst="triangle">
                <a:avLst/>
              </a:prstGeom>
              <a:solidFill>
                <a:srgbClr val="23B4EF">
                  <a:alpha val="21000"/>
                </a:srgbClr>
              </a:solidFill>
              <a:ln w="12700"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7568605">
                <a:off x="1313765" y="-84254"/>
                <a:ext cx="356533" cy="1387097"/>
              </a:xfrm>
              <a:prstGeom prst="triangle">
                <a:avLst/>
              </a:prstGeom>
              <a:solidFill>
                <a:srgbClr val="23B4EF"/>
              </a:solidFill>
              <a:ln w="12700"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7568605">
                <a:off x="951473" y="1021784"/>
                <a:ext cx="356533" cy="1387097"/>
              </a:xfrm>
              <a:prstGeom prst="triangle">
                <a:avLst/>
              </a:prstGeom>
              <a:solidFill>
                <a:srgbClr val="23B4EF"/>
              </a:solidFill>
              <a:ln w="12700"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7568605">
                <a:off x="1915189" y="1191048"/>
                <a:ext cx="521118" cy="2027414"/>
              </a:xfrm>
              <a:prstGeom prst="triangle">
                <a:avLst/>
              </a:prstGeom>
              <a:solidFill>
                <a:srgbClr val="23B4EF"/>
              </a:solidFill>
              <a:ln w="12700"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7568605">
                <a:off x="1274490" y="1778379"/>
                <a:ext cx="356533" cy="1857478"/>
              </a:xfrm>
              <a:prstGeom prst="triangle">
                <a:avLst/>
              </a:prstGeom>
              <a:solidFill>
                <a:srgbClr val="23B4EF"/>
              </a:solidFill>
              <a:ln w="12700"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7568605">
              <a:off x="3134314" y="474810"/>
              <a:ext cx="356533" cy="1857478"/>
            </a:xfrm>
            <a:prstGeom prst="triangle">
              <a:avLst/>
            </a:prstGeom>
            <a:solidFill>
              <a:srgbClr val="23B4EF"/>
            </a:solidFill>
            <a:ln w="12700"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等腰三角形 32"/>
          <p:cNvSpPr/>
          <p:nvPr/>
        </p:nvSpPr>
        <p:spPr>
          <a:xfrm rot="7788593">
            <a:off x="8495506" y="4193885"/>
            <a:ext cx="1233647" cy="2438685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52224" y="2931942"/>
            <a:ext cx="38603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15791" y="4051655"/>
            <a:ext cx="1848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7788593">
            <a:off x="9830246" y="4449201"/>
            <a:ext cx="892077" cy="1763466"/>
          </a:xfrm>
          <a:prstGeom prst="triangle">
            <a:avLst/>
          </a:prstGeom>
          <a:solidFill>
            <a:srgbClr val="23B4EF"/>
          </a:solidFill>
          <a:ln w="127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5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97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344</Words>
  <Application>Microsoft Office PowerPoint</Application>
  <PresentationFormat>宽屏</PresentationFormat>
  <Paragraphs>22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Microsoft JhengHei UI Light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39</cp:revision>
  <dcterms:created xsi:type="dcterms:W3CDTF">2017-11-18T06:32:16Z</dcterms:created>
  <dcterms:modified xsi:type="dcterms:W3CDTF">2017-11-19T12:47:36Z</dcterms:modified>
</cp:coreProperties>
</file>