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56" r:id="rId2"/>
    <p:sldId id="259" r:id="rId3"/>
    <p:sldId id="339" r:id="rId4"/>
    <p:sldId id="342" r:id="rId5"/>
    <p:sldId id="341" r:id="rId6"/>
    <p:sldId id="343" r:id="rId7"/>
    <p:sldId id="344" r:id="rId8"/>
    <p:sldId id="345" r:id="rId9"/>
    <p:sldId id="346" r:id="rId10"/>
    <p:sldId id="347" r:id="rId11"/>
    <p:sldId id="348" r:id="rId12"/>
    <p:sldId id="349" r:id="rId13"/>
    <p:sldId id="350" r:id="rId14"/>
    <p:sldId id="351" r:id="rId15"/>
    <p:sldId id="340" r:id="rId16"/>
    <p:sldId id="330" r:id="rId17"/>
    <p:sldId id="333" r:id="rId18"/>
    <p:sldId id="332" r:id="rId19"/>
    <p:sldId id="334" r:id="rId20"/>
    <p:sldId id="335" r:id="rId21"/>
    <p:sldId id="337" r:id="rId22"/>
    <p:sldId id="338" r:id="rId23"/>
    <p:sldId id="352" r:id="rId24"/>
  </p:sldIdLst>
  <p:sldSz cx="12192000" cy="6858000"/>
  <p:notesSz cx="6858000" cy="9144000"/>
  <p:defaultTextStyle>
    <a:defPPr>
      <a:defRPr lang="en-US"/>
    </a:defPPr>
    <a:lvl1pPr marL="0" algn="l" defTabSz="543613" rtl="0" eaLnBrk="1" latinLnBrk="0" hangingPunct="1">
      <a:defRPr sz="2150" kern="1200">
        <a:solidFill>
          <a:schemeClr val="tx1"/>
        </a:solidFill>
        <a:latin typeface="+mn-lt"/>
        <a:ea typeface="+mn-ea"/>
        <a:cs typeface="+mn-cs"/>
      </a:defRPr>
    </a:lvl1pPr>
    <a:lvl2pPr marL="543613" algn="l" defTabSz="543613" rtl="0" eaLnBrk="1" latinLnBrk="0" hangingPunct="1">
      <a:defRPr sz="2150" kern="1200">
        <a:solidFill>
          <a:schemeClr val="tx1"/>
        </a:solidFill>
        <a:latin typeface="+mn-lt"/>
        <a:ea typeface="+mn-ea"/>
        <a:cs typeface="+mn-cs"/>
      </a:defRPr>
    </a:lvl2pPr>
    <a:lvl3pPr marL="1087226" algn="l" defTabSz="543613" rtl="0" eaLnBrk="1" latinLnBrk="0" hangingPunct="1">
      <a:defRPr sz="2150" kern="1200">
        <a:solidFill>
          <a:schemeClr val="tx1"/>
        </a:solidFill>
        <a:latin typeface="+mn-lt"/>
        <a:ea typeface="+mn-ea"/>
        <a:cs typeface="+mn-cs"/>
      </a:defRPr>
    </a:lvl3pPr>
    <a:lvl4pPr marL="1630843" algn="l" defTabSz="543613" rtl="0" eaLnBrk="1" latinLnBrk="0" hangingPunct="1">
      <a:defRPr sz="2150" kern="1200">
        <a:solidFill>
          <a:schemeClr val="tx1"/>
        </a:solidFill>
        <a:latin typeface="+mn-lt"/>
        <a:ea typeface="+mn-ea"/>
        <a:cs typeface="+mn-cs"/>
      </a:defRPr>
    </a:lvl4pPr>
    <a:lvl5pPr marL="2174455" algn="l" defTabSz="543613" rtl="0" eaLnBrk="1" latinLnBrk="0" hangingPunct="1">
      <a:defRPr sz="2150" kern="1200">
        <a:solidFill>
          <a:schemeClr val="tx1"/>
        </a:solidFill>
        <a:latin typeface="+mn-lt"/>
        <a:ea typeface="+mn-ea"/>
        <a:cs typeface="+mn-cs"/>
      </a:defRPr>
    </a:lvl5pPr>
    <a:lvl6pPr marL="2718069" algn="l" defTabSz="543613" rtl="0" eaLnBrk="1" latinLnBrk="0" hangingPunct="1">
      <a:defRPr sz="2150" kern="1200">
        <a:solidFill>
          <a:schemeClr val="tx1"/>
        </a:solidFill>
        <a:latin typeface="+mn-lt"/>
        <a:ea typeface="+mn-ea"/>
        <a:cs typeface="+mn-cs"/>
      </a:defRPr>
    </a:lvl6pPr>
    <a:lvl7pPr marL="3261683" algn="l" defTabSz="543613" rtl="0" eaLnBrk="1" latinLnBrk="0" hangingPunct="1">
      <a:defRPr sz="2150" kern="1200">
        <a:solidFill>
          <a:schemeClr val="tx1"/>
        </a:solidFill>
        <a:latin typeface="+mn-lt"/>
        <a:ea typeface="+mn-ea"/>
        <a:cs typeface="+mn-cs"/>
      </a:defRPr>
    </a:lvl7pPr>
    <a:lvl8pPr marL="3805296" algn="l" defTabSz="543613" rtl="0" eaLnBrk="1" latinLnBrk="0" hangingPunct="1">
      <a:defRPr sz="2150" kern="1200">
        <a:solidFill>
          <a:schemeClr val="tx1"/>
        </a:solidFill>
        <a:latin typeface="+mn-lt"/>
        <a:ea typeface="+mn-ea"/>
        <a:cs typeface="+mn-cs"/>
      </a:defRPr>
    </a:lvl8pPr>
    <a:lvl9pPr marL="4348909" algn="l" defTabSz="543613" rtl="0" eaLnBrk="1" latinLnBrk="0" hangingPunct="1">
      <a:defRPr sz="21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6" userDrawn="1">
          <p15:clr>
            <a:srgbClr val="A4A3A4"/>
          </p15:clr>
        </p15:guide>
        <p15:guide id="2" pos="384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6929A2"/>
    <a:srgbClr val="F88B00"/>
    <a:srgbClr val="F8D00B"/>
    <a:srgbClr val="22C299"/>
    <a:srgbClr val="4D7096"/>
    <a:srgbClr val="212F3F"/>
    <a:srgbClr val="216BA9"/>
    <a:srgbClr val="8AB147"/>
    <a:srgbClr val="1A9172"/>
    <a:srgbClr val="3E5A7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41" autoAdjust="0"/>
    <p:restoredTop sz="90574" autoAdjust="0"/>
  </p:normalViewPr>
  <p:slideViewPr>
    <p:cSldViewPr snapToGrid="0" snapToObjects="1">
      <p:cViewPr varScale="1">
        <p:scale>
          <a:sx n="74" d="100"/>
          <a:sy n="74" d="100"/>
        </p:scale>
        <p:origin x="414" y="66"/>
      </p:cViewPr>
      <p:guideLst>
        <p:guide orient="horz" pos="2156"/>
        <p:guide pos="3843"/>
      </p:guideLst>
    </p:cSldViewPr>
  </p:slideViewPr>
  <p:notesTextViewPr>
    <p:cViewPr>
      <p:scale>
        <a:sx n="100" d="100"/>
        <a:sy n="100" d="100"/>
      </p:scale>
      <p:origin x="0" y="0"/>
    </p:cViewPr>
  </p:notesTextViewPr>
  <p:sorterViewPr>
    <p:cViewPr>
      <p:scale>
        <a:sx n="66" d="100"/>
        <a:sy n="66" d="100"/>
      </p:scale>
      <p:origin x="0" y="-116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tx>
            <c:strRef>
              <c:f>Sheet1!$B$1</c:f>
              <c:strCache>
                <c:ptCount val="1"/>
                <c:pt idx="0">
                  <c:v>Y-Values</c:v>
                </c:pt>
              </c:strCache>
            </c:strRef>
          </c:tx>
          <c:spPr>
            <a:ln>
              <a:solidFill>
                <a:schemeClr val="accent1"/>
              </a:solidFill>
            </a:ln>
          </c:spPr>
          <c:cat>
            <c:numRef>
              <c:f>Sheet1!$A$2:$A$5</c:f>
              <c:numCache>
                <c:formatCode>General</c:formatCode>
                <c:ptCount val="4"/>
                <c:pt idx="0">
                  <c:v>0</c:v>
                </c:pt>
                <c:pt idx="1">
                  <c:v>1</c:v>
                </c:pt>
                <c:pt idx="2">
                  <c:v>2</c:v>
                </c:pt>
                <c:pt idx="3">
                  <c:v>2.6</c:v>
                </c:pt>
              </c:numCache>
            </c:numRef>
          </c:cat>
          <c:val>
            <c:numRef>
              <c:f>Sheet1!$B$2:$B$5</c:f>
              <c:numCache>
                <c:formatCode>General</c:formatCode>
                <c:ptCount val="4"/>
                <c:pt idx="0">
                  <c:v>0</c:v>
                </c:pt>
                <c:pt idx="1">
                  <c:v>1</c:v>
                </c:pt>
                <c:pt idx="2">
                  <c:v>1</c:v>
                </c:pt>
                <c:pt idx="3">
                  <c:v>3</c:v>
                </c:pt>
              </c:numCache>
            </c:numRef>
          </c:val>
        </c:ser>
        <c:ser>
          <c:idx val="1"/>
          <c:order val="1"/>
          <c:tx>
            <c:strRef>
              <c:f>Sheet1!$C$1</c:f>
              <c:strCache>
                <c:ptCount val="1"/>
                <c:pt idx="0">
                  <c:v>Column1</c:v>
                </c:pt>
              </c:strCache>
            </c:strRef>
          </c:tx>
          <c:spPr>
            <a:ln>
              <a:solidFill>
                <a:schemeClr val="accent2"/>
              </a:solidFill>
            </a:ln>
          </c:spPr>
          <c:cat>
            <c:numRef>
              <c:f>Sheet1!$A$2:$A$5</c:f>
              <c:numCache>
                <c:formatCode>General</c:formatCode>
                <c:ptCount val="4"/>
                <c:pt idx="0">
                  <c:v>0</c:v>
                </c:pt>
                <c:pt idx="1">
                  <c:v>1</c:v>
                </c:pt>
                <c:pt idx="2">
                  <c:v>2</c:v>
                </c:pt>
                <c:pt idx="3">
                  <c:v>2.6</c:v>
                </c:pt>
              </c:numCache>
            </c:numRef>
          </c:cat>
          <c:val>
            <c:numRef>
              <c:f>Sheet1!$C$2:$C$5</c:f>
              <c:numCache>
                <c:formatCode>General</c:formatCode>
                <c:ptCount val="4"/>
                <c:pt idx="0">
                  <c:v>0</c:v>
                </c:pt>
                <c:pt idx="1">
                  <c:v>2</c:v>
                </c:pt>
                <c:pt idx="2">
                  <c:v>2</c:v>
                </c:pt>
                <c:pt idx="3">
                  <c:v>1</c:v>
                </c:pt>
              </c:numCache>
            </c:numRef>
          </c:val>
        </c:ser>
        <c:ser>
          <c:idx val="2"/>
          <c:order val="2"/>
          <c:tx>
            <c:strRef>
              <c:f>Sheet1!$D$1</c:f>
              <c:strCache>
                <c:ptCount val="1"/>
                <c:pt idx="0">
                  <c:v>Column2</c:v>
                </c:pt>
              </c:strCache>
            </c:strRef>
          </c:tx>
          <c:spPr>
            <a:ln>
              <a:solidFill>
                <a:schemeClr val="bg1">
                  <a:lumMod val="65000"/>
                </a:schemeClr>
              </a:solidFill>
            </a:ln>
          </c:spPr>
          <c:cat>
            <c:numRef>
              <c:f>Sheet1!$A$2:$A$5</c:f>
              <c:numCache>
                <c:formatCode>General</c:formatCode>
                <c:ptCount val="4"/>
                <c:pt idx="0">
                  <c:v>0</c:v>
                </c:pt>
                <c:pt idx="1">
                  <c:v>1</c:v>
                </c:pt>
                <c:pt idx="2">
                  <c:v>2</c:v>
                </c:pt>
                <c:pt idx="3">
                  <c:v>2.6</c:v>
                </c:pt>
              </c:numCache>
            </c:numRef>
          </c:cat>
          <c:val>
            <c:numRef>
              <c:f>Sheet1!$D$2:$D$5</c:f>
              <c:numCache>
                <c:formatCode>General</c:formatCode>
                <c:ptCount val="4"/>
                <c:pt idx="0">
                  <c:v>0</c:v>
                </c:pt>
                <c:pt idx="1">
                  <c:v>3</c:v>
                </c:pt>
                <c:pt idx="2">
                  <c:v>3.1</c:v>
                </c:pt>
                <c:pt idx="3">
                  <c:v>3.5</c:v>
                </c:pt>
              </c:numCache>
            </c:numRef>
          </c:val>
        </c:ser>
        <c:ser>
          <c:idx val="3"/>
          <c:order val="3"/>
          <c:tx>
            <c:strRef>
              <c:f>Sheet1!$E$1</c:f>
              <c:strCache>
                <c:ptCount val="1"/>
                <c:pt idx="0">
                  <c:v>Column3</c:v>
                </c:pt>
              </c:strCache>
            </c:strRef>
          </c:tx>
          <c:cat>
            <c:numRef>
              <c:f>Sheet1!$A$2:$A$5</c:f>
              <c:numCache>
                <c:formatCode>General</c:formatCode>
                <c:ptCount val="4"/>
                <c:pt idx="0">
                  <c:v>0</c:v>
                </c:pt>
                <c:pt idx="1">
                  <c:v>1</c:v>
                </c:pt>
                <c:pt idx="2">
                  <c:v>2</c:v>
                </c:pt>
                <c:pt idx="3">
                  <c:v>2.6</c:v>
                </c:pt>
              </c:numCache>
            </c:numRef>
          </c:cat>
          <c:val>
            <c:numRef>
              <c:f>Sheet1!$E$2:$E$5</c:f>
              <c:numCache>
                <c:formatCode>General</c:formatCode>
                <c:ptCount val="4"/>
              </c:numCache>
            </c:numRef>
          </c:val>
        </c:ser>
        <c:dLbls>
          <c:showLegendKey val="0"/>
          <c:showVal val="0"/>
          <c:showCatName val="0"/>
          <c:showSerName val="0"/>
          <c:showPercent val="0"/>
          <c:showBubbleSize val="0"/>
        </c:dLbls>
        <c:axId val="-1291878384"/>
        <c:axId val="-1291885456"/>
      </c:areaChart>
      <c:catAx>
        <c:axId val="-1291878384"/>
        <c:scaling>
          <c:orientation val="minMax"/>
        </c:scaling>
        <c:delete val="0"/>
        <c:axPos val="b"/>
        <c:numFmt formatCode="General" sourceLinked="1"/>
        <c:majorTickMark val="out"/>
        <c:minorTickMark val="none"/>
        <c:tickLblPos val="nextTo"/>
        <c:spPr>
          <a:ln>
            <a:solidFill>
              <a:schemeClr val="bg1">
                <a:lumMod val="75000"/>
              </a:schemeClr>
            </a:solidFill>
          </a:ln>
        </c:spPr>
        <c:crossAx val="-1291885456"/>
        <c:crosses val="autoZero"/>
        <c:auto val="1"/>
        <c:lblAlgn val="ctr"/>
        <c:lblOffset val="100"/>
        <c:noMultiLvlLbl val="0"/>
      </c:catAx>
      <c:valAx>
        <c:axId val="-1291885456"/>
        <c:scaling>
          <c:orientation val="minMax"/>
        </c:scaling>
        <c:delete val="0"/>
        <c:axPos val="l"/>
        <c:majorGridlines>
          <c:spPr>
            <a:ln>
              <a:solidFill>
                <a:schemeClr val="bg1">
                  <a:lumMod val="75000"/>
                </a:schemeClr>
              </a:solidFill>
              <a:prstDash val="sysDash"/>
            </a:ln>
          </c:spPr>
        </c:majorGridlines>
        <c:numFmt formatCode="General" sourceLinked="1"/>
        <c:majorTickMark val="out"/>
        <c:minorTickMark val="none"/>
        <c:tickLblPos val="nextTo"/>
        <c:spPr>
          <a:ln>
            <a:solidFill>
              <a:schemeClr val="bg1">
                <a:lumMod val="75000"/>
              </a:schemeClr>
            </a:solidFill>
          </a:ln>
        </c:spPr>
        <c:crossAx val="-1291878384"/>
        <c:crosses val="autoZero"/>
        <c:crossBetween val="midCat"/>
      </c:valAx>
    </c:plotArea>
    <c:plotVisOnly val="1"/>
    <c:dispBlanksAs val="zero"/>
    <c:showDLblsOverMax val="0"/>
  </c:chart>
  <c:txPr>
    <a:bodyPr/>
    <a:lstStyle/>
    <a:p>
      <a:pPr>
        <a:defRPr sz="1000">
          <a:solidFill>
            <a:schemeClr val="bg1">
              <a:lumMod val="65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Y-Values</c:v>
                </c:pt>
              </c:strCache>
            </c:strRef>
          </c:tx>
          <c:spPr>
            <a:ln>
              <a:solidFill>
                <a:schemeClr val="accent1"/>
              </a:solidFill>
            </a:ln>
          </c:spPr>
          <c:marker>
            <c:symbol val="circle"/>
            <c:size val="10"/>
            <c:spPr>
              <a:solidFill>
                <a:schemeClr val="accent1"/>
              </a:solidFill>
              <a:ln>
                <a:solidFill>
                  <a:schemeClr val="accent1"/>
                </a:solidFill>
                <a:prstDash val="sysDot"/>
              </a:ln>
            </c:spPr>
          </c:marker>
          <c:trendline>
            <c:trendlineType val="log"/>
            <c:dispRSqr val="0"/>
            <c:dispEq val="0"/>
          </c:trendline>
          <c:trendline>
            <c:trendlineType val="log"/>
            <c:dispRSqr val="0"/>
            <c:dispEq val="0"/>
          </c:trendline>
          <c:xVal>
            <c:numRef>
              <c:f>Sheet1!$A$2:$A$5</c:f>
              <c:numCache>
                <c:formatCode>General</c:formatCode>
                <c:ptCount val="4"/>
                <c:pt idx="0">
                  <c:v>0</c:v>
                </c:pt>
                <c:pt idx="1">
                  <c:v>1</c:v>
                </c:pt>
                <c:pt idx="2">
                  <c:v>2</c:v>
                </c:pt>
                <c:pt idx="3">
                  <c:v>2.6</c:v>
                </c:pt>
              </c:numCache>
            </c:numRef>
          </c:xVal>
          <c:yVal>
            <c:numRef>
              <c:f>Sheet1!$B$2:$B$5</c:f>
              <c:numCache>
                <c:formatCode>General</c:formatCode>
                <c:ptCount val="4"/>
                <c:pt idx="0">
                  <c:v>0</c:v>
                </c:pt>
                <c:pt idx="1">
                  <c:v>1</c:v>
                </c:pt>
                <c:pt idx="2">
                  <c:v>1</c:v>
                </c:pt>
                <c:pt idx="3">
                  <c:v>3</c:v>
                </c:pt>
              </c:numCache>
            </c:numRef>
          </c:yVal>
          <c:smooth val="1"/>
        </c:ser>
        <c:ser>
          <c:idx val="1"/>
          <c:order val="1"/>
          <c:tx>
            <c:strRef>
              <c:f>Sheet1!$C$1</c:f>
              <c:strCache>
                <c:ptCount val="1"/>
                <c:pt idx="0">
                  <c:v>Column1</c:v>
                </c:pt>
              </c:strCache>
            </c:strRef>
          </c:tx>
          <c:spPr>
            <a:ln>
              <a:solidFill>
                <a:schemeClr val="accent2"/>
              </a:solidFill>
            </a:ln>
          </c:spPr>
          <c:marker>
            <c:symbol val="circle"/>
            <c:size val="10"/>
            <c:spPr>
              <a:solidFill>
                <a:schemeClr val="accent2"/>
              </a:solidFill>
              <a:ln>
                <a:solidFill>
                  <a:schemeClr val="accent2"/>
                </a:solidFill>
              </a:ln>
            </c:spPr>
          </c:marker>
          <c:xVal>
            <c:numRef>
              <c:f>Sheet1!$A$2:$A$5</c:f>
              <c:numCache>
                <c:formatCode>General</c:formatCode>
                <c:ptCount val="4"/>
                <c:pt idx="0">
                  <c:v>0</c:v>
                </c:pt>
                <c:pt idx="1">
                  <c:v>1</c:v>
                </c:pt>
                <c:pt idx="2">
                  <c:v>2</c:v>
                </c:pt>
                <c:pt idx="3">
                  <c:v>2.6</c:v>
                </c:pt>
              </c:numCache>
            </c:numRef>
          </c:xVal>
          <c:yVal>
            <c:numRef>
              <c:f>Sheet1!$C$2:$C$5</c:f>
              <c:numCache>
                <c:formatCode>General</c:formatCode>
                <c:ptCount val="4"/>
                <c:pt idx="0">
                  <c:v>0</c:v>
                </c:pt>
                <c:pt idx="1">
                  <c:v>2</c:v>
                </c:pt>
                <c:pt idx="2">
                  <c:v>2</c:v>
                </c:pt>
                <c:pt idx="3">
                  <c:v>1</c:v>
                </c:pt>
              </c:numCache>
            </c:numRef>
          </c:yVal>
          <c:smooth val="1"/>
        </c:ser>
        <c:ser>
          <c:idx val="2"/>
          <c:order val="2"/>
          <c:tx>
            <c:strRef>
              <c:f>Sheet1!$D$1</c:f>
              <c:strCache>
                <c:ptCount val="1"/>
                <c:pt idx="0">
                  <c:v>Column2</c:v>
                </c:pt>
              </c:strCache>
            </c:strRef>
          </c:tx>
          <c:spPr>
            <a:ln>
              <a:solidFill>
                <a:schemeClr val="accent3"/>
              </a:solidFill>
            </a:ln>
          </c:spPr>
          <c:marker>
            <c:symbol val="circle"/>
            <c:size val="10"/>
            <c:spPr>
              <a:solidFill>
                <a:schemeClr val="accent3"/>
              </a:solidFill>
              <a:ln>
                <a:solidFill>
                  <a:schemeClr val="accent3"/>
                </a:solidFill>
              </a:ln>
            </c:spPr>
          </c:marker>
          <c:xVal>
            <c:numRef>
              <c:f>Sheet1!$A$2:$A$5</c:f>
              <c:numCache>
                <c:formatCode>General</c:formatCode>
                <c:ptCount val="4"/>
                <c:pt idx="0">
                  <c:v>0</c:v>
                </c:pt>
                <c:pt idx="1">
                  <c:v>1</c:v>
                </c:pt>
                <c:pt idx="2">
                  <c:v>2</c:v>
                </c:pt>
                <c:pt idx="3">
                  <c:v>2.6</c:v>
                </c:pt>
              </c:numCache>
            </c:numRef>
          </c:xVal>
          <c:yVal>
            <c:numRef>
              <c:f>Sheet1!$D$2:$D$5</c:f>
              <c:numCache>
                <c:formatCode>General</c:formatCode>
                <c:ptCount val="4"/>
                <c:pt idx="0">
                  <c:v>0</c:v>
                </c:pt>
                <c:pt idx="1">
                  <c:v>3</c:v>
                </c:pt>
                <c:pt idx="2">
                  <c:v>3.1</c:v>
                </c:pt>
                <c:pt idx="3">
                  <c:v>3.5</c:v>
                </c:pt>
              </c:numCache>
            </c:numRef>
          </c:yVal>
          <c:smooth val="1"/>
        </c:ser>
        <c:ser>
          <c:idx val="3"/>
          <c:order val="3"/>
          <c:tx>
            <c:strRef>
              <c:f>Sheet1!$E$1</c:f>
              <c:strCache>
                <c:ptCount val="1"/>
                <c:pt idx="0">
                  <c:v>Column3</c:v>
                </c:pt>
              </c:strCache>
            </c:strRef>
          </c:tx>
          <c:xVal>
            <c:numRef>
              <c:f>Sheet1!$A$2:$A$5</c:f>
              <c:numCache>
                <c:formatCode>General</c:formatCode>
                <c:ptCount val="4"/>
                <c:pt idx="0">
                  <c:v>0</c:v>
                </c:pt>
                <c:pt idx="1">
                  <c:v>1</c:v>
                </c:pt>
                <c:pt idx="2">
                  <c:v>2</c:v>
                </c:pt>
                <c:pt idx="3">
                  <c:v>2.6</c:v>
                </c:pt>
              </c:numCache>
            </c:numRef>
          </c:xVal>
          <c:yVal>
            <c:numRef>
              <c:f>Sheet1!$E$2:$E$5</c:f>
              <c:numCache>
                <c:formatCode>General</c:formatCode>
                <c:ptCount val="4"/>
              </c:numCache>
            </c:numRef>
          </c:yVal>
          <c:smooth val="1"/>
        </c:ser>
        <c:dLbls>
          <c:showLegendKey val="0"/>
          <c:showVal val="0"/>
          <c:showCatName val="0"/>
          <c:showSerName val="0"/>
          <c:showPercent val="0"/>
          <c:showBubbleSize val="0"/>
        </c:dLbls>
        <c:axId val="-1291877840"/>
        <c:axId val="-1291875664"/>
      </c:scatterChart>
      <c:valAx>
        <c:axId val="-1291877840"/>
        <c:scaling>
          <c:orientation val="minMax"/>
        </c:scaling>
        <c:delete val="0"/>
        <c:axPos val="b"/>
        <c:numFmt formatCode="General" sourceLinked="1"/>
        <c:majorTickMark val="out"/>
        <c:minorTickMark val="none"/>
        <c:tickLblPos val="nextTo"/>
        <c:spPr>
          <a:ln>
            <a:solidFill>
              <a:schemeClr val="bg1">
                <a:lumMod val="75000"/>
              </a:schemeClr>
            </a:solidFill>
          </a:ln>
        </c:spPr>
        <c:crossAx val="-1291875664"/>
        <c:crosses val="autoZero"/>
        <c:crossBetween val="midCat"/>
      </c:valAx>
      <c:valAx>
        <c:axId val="-1291875664"/>
        <c:scaling>
          <c:orientation val="minMax"/>
        </c:scaling>
        <c:delete val="0"/>
        <c:axPos val="l"/>
        <c:majorGridlines>
          <c:spPr>
            <a:ln>
              <a:solidFill>
                <a:schemeClr val="bg1">
                  <a:lumMod val="75000"/>
                </a:schemeClr>
              </a:solidFill>
              <a:prstDash val="sysDash"/>
            </a:ln>
          </c:spPr>
        </c:majorGridlines>
        <c:numFmt formatCode="General" sourceLinked="1"/>
        <c:majorTickMark val="out"/>
        <c:minorTickMark val="none"/>
        <c:tickLblPos val="nextTo"/>
        <c:spPr>
          <a:ln>
            <a:solidFill>
              <a:schemeClr val="bg1">
                <a:lumMod val="75000"/>
              </a:schemeClr>
            </a:solidFill>
          </a:ln>
        </c:spPr>
        <c:crossAx val="-1291877840"/>
        <c:crosses val="autoZero"/>
        <c:crossBetween val="midCat"/>
      </c:valAx>
    </c:plotArea>
    <c:plotVisOnly val="1"/>
    <c:dispBlanksAs val="gap"/>
    <c:showDLblsOverMax val="0"/>
  </c:chart>
  <c:txPr>
    <a:bodyPr/>
    <a:lstStyle/>
    <a:p>
      <a:pPr>
        <a:defRPr sz="1000">
          <a:solidFill>
            <a:schemeClr val="bg1">
              <a:lumMod val="65000"/>
            </a:schemeClr>
          </a:solidFill>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Open Sans Light"/>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B157C50-CCBC-2A42-B4C4-22B7CB18877D}" type="datetimeFigureOut">
              <a:rPr lang="en-US" smtClean="0">
                <a:latin typeface="Open Sans Light"/>
              </a:rPr>
              <a:t>11/21/2017</a:t>
            </a:fld>
            <a:endParaRPr lang="en-US" dirty="0">
              <a:latin typeface="Open Sans Light"/>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Open Sans Light"/>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C373154-D89E-B24F-ACC1-E214AA320E62}" type="slidenum">
              <a:rPr lang="en-US" smtClean="0">
                <a:latin typeface="Open Sans Light"/>
              </a:rPr>
              <a:t>‹#›</a:t>
            </a:fld>
            <a:endParaRPr lang="en-US" dirty="0">
              <a:latin typeface="Open Sans Light"/>
            </a:endParaRPr>
          </a:p>
        </p:txBody>
      </p:sp>
    </p:spTree>
    <p:extLst>
      <p:ext uri="{BB962C8B-B14F-4D97-AF65-F5344CB8AC3E}">
        <p14:creationId xmlns:p14="http://schemas.microsoft.com/office/powerpoint/2010/main" val="361932130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Open Sans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Open Sans Light"/>
              </a:defRPr>
            </a:lvl1pPr>
          </a:lstStyle>
          <a:p>
            <a:fld id="{4777BE1B-B234-614A-B080-4D121D4DF535}" type="datetimeFigureOut">
              <a:rPr lang="en-US" smtClean="0"/>
              <a:pPr/>
              <a:t>11/21/2017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Open Sans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Open Sans Light"/>
              </a:defRPr>
            </a:lvl1pPr>
          </a:lstStyle>
          <a:p>
            <a:fld id="{C94E8D62-D41F-6042-BCDF-79D228EFA10F}" type="slidenum">
              <a:rPr lang="en-US" smtClean="0"/>
              <a:pPr/>
              <a:t>‹#›</a:t>
            </a:fld>
            <a:endParaRPr lang="en-US" dirty="0"/>
          </a:p>
        </p:txBody>
      </p:sp>
    </p:spTree>
    <p:extLst>
      <p:ext uri="{BB962C8B-B14F-4D97-AF65-F5344CB8AC3E}">
        <p14:creationId xmlns:p14="http://schemas.microsoft.com/office/powerpoint/2010/main" val="3579544509"/>
      </p:ext>
    </p:extLst>
  </p:cSld>
  <p:clrMap bg1="lt1" tx1="dk1" bg2="lt2" tx2="dk2" accent1="accent1" accent2="accent2" accent3="accent3" accent4="accent4" accent5="accent5" accent6="accent6" hlink="hlink" folHlink="folHlink"/>
  <p:hf hdr="0" ftr="0" dt="0"/>
  <p:notesStyle>
    <a:lvl1pPr marL="0" algn="l" defTabSz="228303" rtl="0" eaLnBrk="1" latinLnBrk="0" hangingPunct="1">
      <a:defRPr sz="600" kern="1200">
        <a:solidFill>
          <a:schemeClr val="tx1"/>
        </a:solidFill>
        <a:latin typeface="Open Sans Light"/>
        <a:ea typeface="+mn-ea"/>
        <a:cs typeface="+mn-cs"/>
      </a:defRPr>
    </a:lvl1pPr>
    <a:lvl2pPr marL="228303" algn="l" defTabSz="228303" rtl="0" eaLnBrk="1" latinLnBrk="0" hangingPunct="1">
      <a:defRPr sz="600" kern="1200">
        <a:solidFill>
          <a:schemeClr val="tx1"/>
        </a:solidFill>
        <a:latin typeface="Open Sans Light"/>
        <a:ea typeface="+mn-ea"/>
        <a:cs typeface="+mn-cs"/>
      </a:defRPr>
    </a:lvl2pPr>
    <a:lvl3pPr marL="456606" algn="l" defTabSz="228303" rtl="0" eaLnBrk="1" latinLnBrk="0" hangingPunct="1">
      <a:defRPr sz="600" kern="1200">
        <a:solidFill>
          <a:schemeClr val="tx1"/>
        </a:solidFill>
        <a:latin typeface="Open Sans Light"/>
        <a:ea typeface="+mn-ea"/>
        <a:cs typeface="+mn-cs"/>
      </a:defRPr>
    </a:lvl3pPr>
    <a:lvl4pPr marL="684910" algn="l" defTabSz="228303" rtl="0" eaLnBrk="1" latinLnBrk="0" hangingPunct="1">
      <a:defRPr sz="600" kern="1200">
        <a:solidFill>
          <a:schemeClr val="tx1"/>
        </a:solidFill>
        <a:latin typeface="Open Sans Light"/>
        <a:ea typeface="+mn-ea"/>
        <a:cs typeface="+mn-cs"/>
      </a:defRPr>
    </a:lvl4pPr>
    <a:lvl5pPr marL="913216" algn="l" defTabSz="228303" rtl="0" eaLnBrk="1" latinLnBrk="0" hangingPunct="1">
      <a:defRPr sz="600" kern="1200">
        <a:solidFill>
          <a:schemeClr val="tx1"/>
        </a:solidFill>
        <a:latin typeface="Open Sans Light"/>
        <a:ea typeface="+mn-ea"/>
        <a:cs typeface="+mn-cs"/>
      </a:defRPr>
    </a:lvl5pPr>
    <a:lvl6pPr marL="1141518" algn="l" defTabSz="228303" rtl="0" eaLnBrk="1" latinLnBrk="0" hangingPunct="1">
      <a:defRPr sz="600" kern="1200">
        <a:solidFill>
          <a:schemeClr val="tx1"/>
        </a:solidFill>
        <a:latin typeface="+mn-lt"/>
        <a:ea typeface="+mn-ea"/>
        <a:cs typeface="+mn-cs"/>
      </a:defRPr>
    </a:lvl6pPr>
    <a:lvl7pPr marL="1369821" algn="l" defTabSz="228303" rtl="0" eaLnBrk="1" latinLnBrk="0" hangingPunct="1">
      <a:defRPr sz="600" kern="1200">
        <a:solidFill>
          <a:schemeClr val="tx1"/>
        </a:solidFill>
        <a:latin typeface="+mn-lt"/>
        <a:ea typeface="+mn-ea"/>
        <a:cs typeface="+mn-cs"/>
      </a:defRPr>
    </a:lvl7pPr>
    <a:lvl8pPr marL="1598125" algn="l" defTabSz="228303" rtl="0" eaLnBrk="1" latinLnBrk="0" hangingPunct="1">
      <a:defRPr sz="600" kern="1200">
        <a:solidFill>
          <a:schemeClr val="tx1"/>
        </a:solidFill>
        <a:latin typeface="+mn-lt"/>
        <a:ea typeface="+mn-ea"/>
        <a:cs typeface="+mn-cs"/>
      </a:defRPr>
    </a:lvl8pPr>
    <a:lvl9pPr marL="1826429" algn="l" defTabSz="228303" rtl="0" eaLnBrk="1" latinLnBrk="0" hangingPunct="1">
      <a:defRPr sz="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pictures</a:t>
            </a:r>
          </a:p>
          <a:p>
            <a:pPr marL="228600" indent="-228600">
              <a:buAutoNum type="arabicParenR"/>
            </a:pPr>
            <a:r>
              <a:rPr lang="en-US" sz="1200" dirty="0" smtClean="0"/>
              <a:t>Drag</a:t>
            </a:r>
            <a:r>
              <a:rPr lang="en-US" sz="1200" baseline="0" dirty="0" smtClean="0"/>
              <a:t> and Drop your images</a:t>
            </a:r>
          </a:p>
        </p:txBody>
      </p:sp>
      <p:sp>
        <p:nvSpPr>
          <p:cNvPr id="4" name="Slide Number Placeholder 3"/>
          <p:cNvSpPr>
            <a:spLocks noGrp="1"/>
          </p:cNvSpPr>
          <p:nvPr>
            <p:ph type="sldNum" sz="quarter" idx="10"/>
          </p:nvPr>
        </p:nvSpPr>
        <p:spPr/>
        <p:txBody>
          <a:bodyPr/>
          <a:lstStyle/>
          <a:p>
            <a:fld id="{C94E8D62-D41F-6042-BCDF-79D228EFA10F}" type="slidenum">
              <a:rPr lang="en-US" smtClean="0"/>
              <a:pPr/>
              <a:t>2</a:t>
            </a:fld>
            <a:endParaRPr lang="en-US" dirty="0"/>
          </a:p>
        </p:txBody>
      </p:sp>
    </p:spTree>
    <p:extLst>
      <p:ext uri="{BB962C8B-B14F-4D97-AF65-F5344CB8AC3E}">
        <p14:creationId xmlns:p14="http://schemas.microsoft.com/office/powerpoint/2010/main" val="3271095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pictures</a:t>
            </a:r>
          </a:p>
          <a:p>
            <a:pPr marL="228600" indent="-228600">
              <a:buAutoNum type="arabicParenR"/>
            </a:pPr>
            <a:r>
              <a:rPr lang="en-US" sz="1200" dirty="0" smtClean="0"/>
              <a:t>Drag</a:t>
            </a:r>
            <a:r>
              <a:rPr lang="en-US" sz="1200" baseline="0" dirty="0" smtClean="0"/>
              <a:t> and Drop your images</a:t>
            </a:r>
          </a:p>
        </p:txBody>
      </p:sp>
      <p:sp>
        <p:nvSpPr>
          <p:cNvPr id="4" name="Slide Number Placeholder 3"/>
          <p:cNvSpPr>
            <a:spLocks noGrp="1"/>
          </p:cNvSpPr>
          <p:nvPr>
            <p:ph type="sldNum" sz="quarter" idx="10"/>
          </p:nvPr>
        </p:nvSpPr>
        <p:spPr/>
        <p:txBody>
          <a:bodyPr/>
          <a:lstStyle/>
          <a:p>
            <a:fld id="{C94E8D62-D41F-6042-BCDF-79D228EFA10F}" type="slidenum">
              <a:rPr lang="en-US" smtClean="0"/>
              <a:pPr/>
              <a:t>15</a:t>
            </a:fld>
            <a:endParaRPr lang="en-US" dirty="0"/>
          </a:p>
        </p:txBody>
      </p:sp>
    </p:spTree>
    <p:extLst>
      <p:ext uri="{BB962C8B-B14F-4D97-AF65-F5344CB8AC3E}">
        <p14:creationId xmlns:p14="http://schemas.microsoft.com/office/powerpoint/2010/main" val="28035694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pictures</a:t>
            </a:r>
          </a:p>
          <a:p>
            <a:pPr marL="228600" indent="-228600">
              <a:buAutoNum type="arabicParenR"/>
            </a:pPr>
            <a:r>
              <a:rPr lang="en-US" sz="1200" dirty="0" smtClean="0"/>
              <a:t>Drag</a:t>
            </a:r>
            <a:r>
              <a:rPr lang="en-US" sz="1200" baseline="0" dirty="0" smtClean="0"/>
              <a:t> and Drop your images</a:t>
            </a:r>
          </a:p>
          <a:p>
            <a:endParaRPr lang="en-US" dirty="0"/>
          </a:p>
        </p:txBody>
      </p:sp>
      <p:sp>
        <p:nvSpPr>
          <p:cNvPr id="4" name="Slide Number Placeholder 3"/>
          <p:cNvSpPr>
            <a:spLocks noGrp="1"/>
          </p:cNvSpPr>
          <p:nvPr>
            <p:ph type="sldNum" sz="quarter" idx="10"/>
          </p:nvPr>
        </p:nvSpPr>
        <p:spPr/>
        <p:txBody>
          <a:bodyPr/>
          <a:lstStyle/>
          <a:p>
            <a:fld id="{C94E8D62-D41F-6042-BCDF-79D228EFA10F}" type="slidenum">
              <a:rPr lang="en-US" smtClean="0"/>
              <a:pPr/>
              <a:t>16</a:t>
            </a:fld>
            <a:endParaRPr lang="en-US" dirty="0"/>
          </a:p>
        </p:txBody>
      </p:sp>
    </p:spTree>
    <p:extLst>
      <p:ext uri="{BB962C8B-B14F-4D97-AF65-F5344CB8AC3E}">
        <p14:creationId xmlns:p14="http://schemas.microsoft.com/office/powerpoint/2010/main" val="15651591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a:t>
            </a:r>
          </a:p>
          <a:p>
            <a:pPr marL="228600" indent="-228600">
              <a:buAutoNum type="arabicParenR"/>
            </a:pPr>
            <a:r>
              <a:rPr lang="en-US" sz="1200" dirty="0" smtClean="0"/>
              <a:t>Drag</a:t>
            </a:r>
            <a:r>
              <a:rPr lang="en-US" sz="1200" baseline="0" dirty="0" smtClean="0"/>
              <a:t> and Drop your image</a:t>
            </a:r>
          </a:p>
          <a:p>
            <a:pPr marL="228600" indent="-228600">
              <a:buAutoNum type="arabicParenR"/>
            </a:pPr>
            <a:r>
              <a:rPr lang="en-US" sz="1200" baseline="0" dirty="0" smtClean="0"/>
              <a:t>Send to Back</a:t>
            </a:r>
          </a:p>
        </p:txBody>
      </p:sp>
      <p:sp>
        <p:nvSpPr>
          <p:cNvPr id="4" name="Slide Number Placeholder 3"/>
          <p:cNvSpPr>
            <a:spLocks noGrp="1"/>
          </p:cNvSpPr>
          <p:nvPr>
            <p:ph type="sldNum" sz="quarter" idx="10"/>
          </p:nvPr>
        </p:nvSpPr>
        <p:spPr/>
        <p:txBody>
          <a:bodyPr/>
          <a:lstStyle/>
          <a:p>
            <a:fld id="{C94E8D62-D41F-6042-BCDF-79D228EFA10F}" type="slidenum">
              <a:rPr lang="en-US" smtClean="0"/>
              <a:pPr/>
              <a:t>17</a:t>
            </a:fld>
            <a:endParaRPr lang="en-US" dirty="0"/>
          </a:p>
        </p:txBody>
      </p:sp>
    </p:spTree>
    <p:extLst>
      <p:ext uri="{BB962C8B-B14F-4D97-AF65-F5344CB8AC3E}">
        <p14:creationId xmlns:p14="http://schemas.microsoft.com/office/powerpoint/2010/main" val="29489513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sz="1200" dirty="0" smtClean="0"/>
              <a:t>Delete Picture</a:t>
            </a:r>
          </a:p>
          <a:p>
            <a:pPr marL="228600" indent="-228600">
              <a:buAutoNum type="arabicParenR"/>
            </a:pPr>
            <a:r>
              <a:rPr lang="en-US" sz="1200" dirty="0" smtClean="0"/>
              <a:t>Drag</a:t>
            </a:r>
            <a:r>
              <a:rPr lang="en-US" sz="1200" baseline="0" dirty="0" smtClean="0"/>
              <a:t> and Drop your image</a:t>
            </a:r>
          </a:p>
          <a:p>
            <a:pPr marL="228600" indent="-228600">
              <a:buAutoNum type="arabicParenR"/>
            </a:pPr>
            <a:r>
              <a:rPr lang="en-US" sz="1200" baseline="0" dirty="0" smtClean="0"/>
              <a:t>Send to Back</a:t>
            </a:r>
          </a:p>
        </p:txBody>
      </p:sp>
      <p:sp>
        <p:nvSpPr>
          <p:cNvPr id="4" name="Slide Number Placeholder 3"/>
          <p:cNvSpPr>
            <a:spLocks noGrp="1"/>
          </p:cNvSpPr>
          <p:nvPr>
            <p:ph type="sldNum" sz="quarter" idx="10"/>
          </p:nvPr>
        </p:nvSpPr>
        <p:spPr/>
        <p:txBody>
          <a:bodyPr/>
          <a:lstStyle/>
          <a:p>
            <a:fld id="{C94E8D62-D41F-6042-BCDF-79D228EFA10F}" type="slidenum">
              <a:rPr lang="en-US" smtClean="0"/>
              <a:pPr/>
              <a:t>21</a:t>
            </a:fld>
            <a:endParaRPr lang="en-US" dirty="0"/>
          </a:p>
        </p:txBody>
      </p:sp>
    </p:spTree>
    <p:extLst>
      <p:ext uri="{BB962C8B-B14F-4D97-AF65-F5344CB8AC3E}">
        <p14:creationId xmlns:p14="http://schemas.microsoft.com/office/powerpoint/2010/main" val="25814896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endParaRPr lang="en-US" sz="1200" baseline="0" dirty="0" smtClean="0"/>
          </a:p>
        </p:txBody>
      </p:sp>
      <p:sp>
        <p:nvSpPr>
          <p:cNvPr id="4" name="Slide Number Placeholder 3"/>
          <p:cNvSpPr>
            <a:spLocks noGrp="1"/>
          </p:cNvSpPr>
          <p:nvPr>
            <p:ph type="sldNum" sz="quarter" idx="10"/>
          </p:nvPr>
        </p:nvSpPr>
        <p:spPr/>
        <p:txBody>
          <a:bodyPr/>
          <a:lstStyle/>
          <a:p>
            <a:fld id="{C94E8D62-D41F-6042-BCDF-79D228EFA10F}" type="slidenum">
              <a:rPr lang="en-US" smtClean="0"/>
              <a:pPr/>
              <a:t>22</a:t>
            </a:fld>
            <a:endParaRPr lang="en-US" dirty="0"/>
          </a:p>
        </p:txBody>
      </p:sp>
    </p:spTree>
    <p:extLst>
      <p:ext uri="{BB962C8B-B14F-4D97-AF65-F5344CB8AC3E}">
        <p14:creationId xmlns:p14="http://schemas.microsoft.com/office/powerpoint/2010/main" val="28741325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409060"/>
            <a:ext cx="10363200" cy="912771"/>
          </a:xfrm>
        </p:spPr>
        <p:txBody>
          <a:bodyPr/>
          <a:lstStyle>
            <a:lvl1pPr>
              <a:defRPr>
                <a:solidFill>
                  <a:schemeClr val="bg2"/>
                </a:solidFill>
              </a:defRPr>
            </a:lvl1p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normAutofit/>
          </a:bodyPr>
          <a:lstStyle>
            <a:lvl1pPr marL="0" indent="0" algn="ctr">
              <a:lnSpc>
                <a:spcPct val="120000"/>
              </a:lnSpc>
              <a:buNone/>
              <a:defRPr sz="1200">
                <a:solidFill>
                  <a:schemeClr val="tx2"/>
                </a:solidFill>
              </a:defRPr>
            </a:lvl1pPr>
            <a:lvl2pPr marL="543613" indent="0" algn="ctr">
              <a:buNone/>
              <a:defRPr>
                <a:solidFill>
                  <a:schemeClr val="tx1">
                    <a:tint val="75000"/>
                  </a:schemeClr>
                </a:solidFill>
              </a:defRPr>
            </a:lvl2pPr>
            <a:lvl3pPr marL="1087226" indent="0" algn="ctr">
              <a:buNone/>
              <a:defRPr>
                <a:solidFill>
                  <a:schemeClr val="tx1">
                    <a:tint val="75000"/>
                  </a:schemeClr>
                </a:solidFill>
              </a:defRPr>
            </a:lvl3pPr>
            <a:lvl4pPr marL="1630843" indent="0" algn="ctr">
              <a:buNone/>
              <a:defRPr>
                <a:solidFill>
                  <a:schemeClr val="tx1">
                    <a:tint val="75000"/>
                  </a:schemeClr>
                </a:solidFill>
              </a:defRPr>
            </a:lvl4pPr>
            <a:lvl5pPr marL="2174455" indent="0" algn="ctr">
              <a:buNone/>
              <a:defRPr>
                <a:solidFill>
                  <a:schemeClr val="tx1">
                    <a:tint val="75000"/>
                  </a:schemeClr>
                </a:solidFill>
              </a:defRPr>
            </a:lvl5pPr>
            <a:lvl6pPr marL="2718069" indent="0" algn="ctr">
              <a:buNone/>
              <a:defRPr>
                <a:solidFill>
                  <a:schemeClr val="tx1">
                    <a:tint val="75000"/>
                  </a:schemeClr>
                </a:solidFill>
              </a:defRPr>
            </a:lvl6pPr>
            <a:lvl7pPr marL="3261683" indent="0" algn="ctr">
              <a:buNone/>
              <a:defRPr>
                <a:solidFill>
                  <a:schemeClr val="tx1">
                    <a:tint val="75000"/>
                  </a:schemeClr>
                </a:solidFill>
              </a:defRPr>
            </a:lvl7pPr>
            <a:lvl8pPr marL="3805296" indent="0" algn="ctr">
              <a:buNone/>
              <a:defRPr>
                <a:solidFill>
                  <a:schemeClr val="tx1">
                    <a:tint val="75000"/>
                  </a:schemeClr>
                </a:solidFill>
              </a:defRPr>
            </a:lvl8pPr>
            <a:lvl9pPr marL="4348909" indent="0" algn="ctr">
              <a:buNone/>
              <a:defRPr>
                <a:solidFill>
                  <a:schemeClr val="tx1">
                    <a:tint val="75000"/>
                  </a:schemeClr>
                </a:solidFill>
              </a:defRPr>
            </a:lvl9pPr>
          </a:lstStyle>
          <a:p>
            <a:r>
              <a:rPr lang="en-US" dirty="0" smtClean="0"/>
              <a:t>Click to edit Master subtitle style</a:t>
            </a:r>
            <a:endParaRPr lang="en-US" dirty="0"/>
          </a:p>
        </p:txBody>
      </p:sp>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a:t>
            </a:fld>
            <a:endParaRPr lang="en-US"/>
          </a:p>
        </p:txBody>
      </p:sp>
    </p:spTree>
    <p:extLst>
      <p:ext uri="{BB962C8B-B14F-4D97-AF65-F5344CB8AC3E}">
        <p14:creationId xmlns:p14="http://schemas.microsoft.com/office/powerpoint/2010/main" val="359474150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Welcome Messag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a:t>
            </a:fld>
            <a:endParaRPr lang="en-US"/>
          </a:p>
        </p:txBody>
      </p:sp>
      <p:sp>
        <p:nvSpPr>
          <p:cNvPr id="12" name="Picture Placeholder 2"/>
          <p:cNvSpPr>
            <a:spLocks noGrp="1"/>
          </p:cNvSpPr>
          <p:nvPr>
            <p:ph type="pic" sz="quarter" idx="14"/>
          </p:nvPr>
        </p:nvSpPr>
        <p:spPr>
          <a:xfrm>
            <a:off x="6115841" y="3429000"/>
            <a:ext cx="6096000" cy="3429000"/>
          </a:xfrm>
        </p:spPr>
        <p:txBody>
          <a:bodyPr/>
          <a:lstStyle/>
          <a:p>
            <a:endParaRPr lang="en-US"/>
          </a:p>
        </p:txBody>
      </p:sp>
      <p:sp>
        <p:nvSpPr>
          <p:cNvPr id="13" name="Picture Placeholder 2"/>
          <p:cNvSpPr>
            <a:spLocks noGrp="1"/>
          </p:cNvSpPr>
          <p:nvPr>
            <p:ph type="pic" sz="quarter" idx="13"/>
          </p:nvPr>
        </p:nvSpPr>
        <p:spPr>
          <a:xfrm>
            <a:off x="0" y="0"/>
            <a:ext cx="6096000" cy="3429000"/>
          </a:xfrm>
        </p:spPr>
        <p:txBody>
          <a:bodyPr/>
          <a:lstStyle/>
          <a:p>
            <a:endParaRPr lang="en-US"/>
          </a:p>
        </p:txBody>
      </p:sp>
    </p:spTree>
    <p:extLst>
      <p:ext uri="{BB962C8B-B14F-4D97-AF65-F5344CB8AC3E}">
        <p14:creationId xmlns:p14="http://schemas.microsoft.com/office/powerpoint/2010/main" val="225156777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Welcome Message">
    <p:spTree>
      <p:nvGrpSpPr>
        <p:cNvPr id="1" name=""/>
        <p:cNvGrpSpPr/>
        <p:nvPr/>
      </p:nvGrpSpPr>
      <p:grpSpPr>
        <a:xfrm>
          <a:off x="0" y="0"/>
          <a:ext cx="0" cy="0"/>
          <a:chOff x="0" y="0"/>
          <a:chExt cx="0" cy="0"/>
        </a:xfrm>
      </p:grpSpPr>
      <p:sp>
        <p:nvSpPr>
          <p:cNvPr id="7" name="Picture Placeholder 2"/>
          <p:cNvSpPr>
            <a:spLocks noGrp="1"/>
          </p:cNvSpPr>
          <p:nvPr>
            <p:ph type="pic" sz="quarter" idx="13"/>
          </p:nvPr>
        </p:nvSpPr>
        <p:spPr>
          <a:xfrm>
            <a:off x="0" y="0"/>
            <a:ext cx="12192000" cy="2438400"/>
          </a:xfrm>
        </p:spPr>
        <p:txBody>
          <a:bodyPr/>
          <a:lstStyle/>
          <a:p>
            <a:endParaRPr lang="en-US"/>
          </a:p>
        </p:txBody>
      </p:sp>
    </p:spTree>
    <p:extLst>
      <p:ext uri="{BB962C8B-B14F-4D97-AF65-F5344CB8AC3E}">
        <p14:creationId xmlns:p14="http://schemas.microsoft.com/office/powerpoint/2010/main" val="85996332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s">
    <p:spTree>
      <p:nvGrpSpPr>
        <p:cNvPr id="1" name=""/>
        <p:cNvGrpSpPr/>
        <p:nvPr/>
      </p:nvGrpSpPr>
      <p:grpSpPr>
        <a:xfrm>
          <a:off x="0" y="0"/>
          <a:ext cx="0" cy="0"/>
          <a:chOff x="0" y="0"/>
          <a:chExt cx="0" cy="0"/>
        </a:xfrm>
      </p:grpSpPr>
      <p:sp>
        <p:nvSpPr>
          <p:cNvPr id="8" name="Picture Placeholder 4"/>
          <p:cNvSpPr>
            <a:spLocks noGrp="1"/>
          </p:cNvSpPr>
          <p:nvPr>
            <p:ph type="pic" sz="quarter" idx="13" hasCustomPrompt="1"/>
          </p:nvPr>
        </p:nvSpPr>
        <p:spPr>
          <a:xfrm>
            <a:off x="0" y="0"/>
            <a:ext cx="12192000" cy="6858000"/>
          </a:xfrm>
        </p:spPr>
        <p:txBody>
          <a:bodyPr/>
          <a:lstStyle>
            <a:lvl1pPr>
              <a:defRPr baseline="0"/>
            </a:lvl1pPr>
          </a:lstStyle>
          <a:p>
            <a:r>
              <a:rPr lang="en-US" dirty="0" smtClean="0"/>
              <a:t>Drag / Drop / Send to Back</a:t>
            </a:r>
            <a:endParaRPr lang="en-US" dirty="0"/>
          </a:p>
        </p:txBody>
      </p:sp>
    </p:spTree>
    <p:extLst>
      <p:ext uri="{BB962C8B-B14F-4D97-AF65-F5344CB8AC3E}">
        <p14:creationId xmlns:p14="http://schemas.microsoft.com/office/powerpoint/2010/main" val="3004368134"/>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12" name="Picture Placeholder 2"/>
          <p:cNvSpPr>
            <a:spLocks noGrp="1"/>
          </p:cNvSpPr>
          <p:nvPr>
            <p:ph type="pic" sz="quarter" idx="13"/>
          </p:nvPr>
        </p:nvSpPr>
        <p:spPr>
          <a:xfrm>
            <a:off x="1021766" y="1833691"/>
            <a:ext cx="2411549" cy="1828800"/>
          </a:xfrm>
        </p:spPr>
        <p:txBody>
          <a:bodyPr/>
          <a:lstStyle/>
          <a:p>
            <a:endParaRPr lang="en-US"/>
          </a:p>
        </p:txBody>
      </p:sp>
      <p:sp>
        <p:nvSpPr>
          <p:cNvPr id="13" name="Picture Placeholder 2"/>
          <p:cNvSpPr>
            <a:spLocks noGrp="1"/>
          </p:cNvSpPr>
          <p:nvPr>
            <p:ph type="pic" sz="quarter" idx="14"/>
          </p:nvPr>
        </p:nvSpPr>
        <p:spPr>
          <a:xfrm>
            <a:off x="3621426" y="1833691"/>
            <a:ext cx="2411549" cy="1828800"/>
          </a:xfrm>
        </p:spPr>
        <p:txBody>
          <a:bodyPr/>
          <a:lstStyle/>
          <a:p>
            <a:endParaRPr lang="en-US"/>
          </a:p>
        </p:txBody>
      </p:sp>
      <p:sp>
        <p:nvSpPr>
          <p:cNvPr id="14" name="Picture Placeholder 2"/>
          <p:cNvSpPr>
            <a:spLocks noGrp="1"/>
          </p:cNvSpPr>
          <p:nvPr>
            <p:ph type="pic" sz="quarter" idx="15"/>
          </p:nvPr>
        </p:nvSpPr>
        <p:spPr>
          <a:xfrm>
            <a:off x="6224652" y="1833691"/>
            <a:ext cx="2411549" cy="1828800"/>
          </a:xfrm>
        </p:spPr>
        <p:txBody>
          <a:bodyPr/>
          <a:lstStyle/>
          <a:p>
            <a:endParaRPr lang="en-US"/>
          </a:p>
        </p:txBody>
      </p:sp>
      <p:sp>
        <p:nvSpPr>
          <p:cNvPr id="15" name="Picture Placeholder 2"/>
          <p:cNvSpPr>
            <a:spLocks noGrp="1"/>
          </p:cNvSpPr>
          <p:nvPr>
            <p:ph type="pic" sz="quarter" idx="16"/>
          </p:nvPr>
        </p:nvSpPr>
        <p:spPr>
          <a:xfrm>
            <a:off x="8824312" y="1833691"/>
            <a:ext cx="2411549" cy="1828800"/>
          </a:xfrm>
        </p:spPr>
        <p:txBody>
          <a:bodyPr/>
          <a:lstStyle/>
          <a:p>
            <a:endParaRPr lang="en-US"/>
          </a:p>
        </p:txBody>
      </p:sp>
      <p:sp>
        <p:nvSpPr>
          <p:cNvPr id="16" name="Slide Number Placeholder 5"/>
          <p:cNvSpPr>
            <a:spLocks noGrp="1"/>
          </p:cNvSpPr>
          <p:nvPr>
            <p:ph type="sldNum" sz="quarter" idx="12"/>
          </p:nvPr>
        </p:nvSpPr>
        <p:spPr>
          <a:xfrm>
            <a:off x="11453401" y="109372"/>
            <a:ext cx="412350" cy="522816"/>
          </a:xfrm>
          <a:solidFill>
            <a:schemeClr val="tx2"/>
          </a:solidFill>
        </p:spPr>
        <p:txBody>
          <a:bodyPr/>
          <a:lstStyle/>
          <a:p>
            <a:fld id="{C9468CE9-3F3D-1446-A027-4B4CDD3883B0}" type="slidenum">
              <a:rPr lang="en-US" smtClean="0"/>
              <a:t>‹#›</a:t>
            </a:fld>
            <a:endParaRPr lang="en-US"/>
          </a:p>
        </p:txBody>
      </p:sp>
    </p:spTree>
    <p:extLst>
      <p:ext uri="{BB962C8B-B14F-4D97-AF65-F5344CB8AC3E}">
        <p14:creationId xmlns:p14="http://schemas.microsoft.com/office/powerpoint/2010/main" val="424259525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8" name="Picture Placeholder 6"/>
          <p:cNvSpPr>
            <a:spLocks noGrp="1"/>
          </p:cNvSpPr>
          <p:nvPr>
            <p:ph type="pic" sz="quarter" idx="10"/>
          </p:nvPr>
        </p:nvSpPr>
        <p:spPr>
          <a:xfrm>
            <a:off x="911106" y="1598613"/>
            <a:ext cx="1829356" cy="1828800"/>
          </a:xfrm>
        </p:spPr>
        <p:txBody>
          <a:bodyPr/>
          <a:lstStyle/>
          <a:p>
            <a:endParaRPr lang="en-US"/>
          </a:p>
        </p:txBody>
      </p:sp>
      <p:sp>
        <p:nvSpPr>
          <p:cNvPr id="10" name="Picture Placeholder 6"/>
          <p:cNvSpPr>
            <a:spLocks noGrp="1"/>
          </p:cNvSpPr>
          <p:nvPr>
            <p:ph type="pic" sz="quarter" idx="11"/>
          </p:nvPr>
        </p:nvSpPr>
        <p:spPr>
          <a:xfrm>
            <a:off x="2819400" y="1598613"/>
            <a:ext cx="1829356" cy="1828800"/>
          </a:xfrm>
        </p:spPr>
        <p:txBody>
          <a:bodyPr/>
          <a:lstStyle/>
          <a:p>
            <a:endParaRPr lang="en-US"/>
          </a:p>
        </p:txBody>
      </p:sp>
      <p:sp>
        <p:nvSpPr>
          <p:cNvPr id="11" name="Picture Placeholder 6"/>
          <p:cNvSpPr>
            <a:spLocks noGrp="1"/>
          </p:cNvSpPr>
          <p:nvPr>
            <p:ph type="pic" sz="quarter" idx="12"/>
          </p:nvPr>
        </p:nvSpPr>
        <p:spPr>
          <a:xfrm>
            <a:off x="911106" y="3531835"/>
            <a:ext cx="1829356" cy="1828800"/>
          </a:xfrm>
        </p:spPr>
        <p:txBody>
          <a:bodyPr/>
          <a:lstStyle/>
          <a:p>
            <a:endParaRPr lang="en-US"/>
          </a:p>
        </p:txBody>
      </p:sp>
      <p:sp>
        <p:nvSpPr>
          <p:cNvPr id="12" name="Picture Placeholder 6"/>
          <p:cNvSpPr>
            <a:spLocks noGrp="1"/>
          </p:cNvSpPr>
          <p:nvPr>
            <p:ph type="pic" sz="quarter" idx="13"/>
          </p:nvPr>
        </p:nvSpPr>
        <p:spPr>
          <a:xfrm>
            <a:off x="2819400" y="3531835"/>
            <a:ext cx="1829356" cy="1828800"/>
          </a:xfrm>
        </p:spPr>
        <p:txBody>
          <a:bodyPr/>
          <a:lstStyle/>
          <a:p>
            <a:endParaRPr lang="en-US"/>
          </a:p>
        </p:txBody>
      </p:sp>
      <p:sp>
        <p:nvSpPr>
          <p:cNvPr id="13" name="Slide Number Placeholder 5"/>
          <p:cNvSpPr>
            <a:spLocks noGrp="1"/>
          </p:cNvSpPr>
          <p:nvPr>
            <p:ph type="sldNum" sz="quarter" idx="14"/>
          </p:nvPr>
        </p:nvSpPr>
        <p:spPr>
          <a:xfrm>
            <a:off x="11453401" y="109372"/>
            <a:ext cx="412350" cy="522816"/>
          </a:xfrm>
          <a:solidFill>
            <a:schemeClr val="tx2"/>
          </a:solidFill>
        </p:spPr>
        <p:txBody>
          <a:bodyPr/>
          <a:lstStyle/>
          <a:p>
            <a:fld id="{C9468CE9-3F3D-1446-A027-4B4CDD3883B0}" type="slidenum">
              <a:rPr lang="en-US" smtClean="0"/>
              <a:t>‹#›</a:t>
            </a:fld>
            <a:endParaRPr lang="en-US"/>
          </a:p>
        </p:txBody>
      </p:sp>
    </p:spTree>
    <p:extLst>
      <p:ext uri="{BB962C8B-B14F-4D97-AF65-F5344CB8AC3E}">
        <p14:creationId xmlns:p14="http://schemas.microsoft.com/office/powerpoint/2010/main" val="306906971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9"/>
            <a:ext cx="10972800" cy="1143000"/>
          </a:xfrm>
          <a:prstGeom prst="rect">
            <a:avLst/>
          </a:prstGeom>
        </p:spPr>
        <p:txBody>
          <a:bodyPr vert="horz" lIns="217490" tIns="108745" rIns="217490" bIns="108745"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00" y="1600206"/>
            <a:ext cx="10972800" cy="4525963"/>
          </a:xfrm>
          <a:prstGeom prst="rect">
            <a:avLst/>
          </a:prstGeom>
        </p:spPr>
        <p:txBody>
          <a:bodyPr vert="horz" lIns="217490" tIns="108745" rIns="217490" bIns="108745" rtlCol="0">
            <a:noAutofit/>
          </a:bodyPr>
          <a:lstStyle/>
          <a:p>
            <a:pPr lvl="0"/>
            <a:r>
              <a:rPr lang="en-US" dirty="0" smtClean="0"/>
              <a:t>Click to edit Master text styles</a:t>
            </a:r>
          </a:p>
        </p:txBody>
      </p:sp>
      <p:sp>
        <p:nvSpPr>
          <p:cNvPr id="6" name="Slide Number Placeholder 5"/>
          <p:cNvSpPr>
            <a:spLocks noGrp="1"/>
          </p:cNvSpPr>
          <p:nvPr>
            <p:ph type="sldNum" sz="quarter" idx="4"/>
          </p:nvPr>
        </p:nvSpPr>
        <p:spPr>
          <a:xfrm>
            <a:off x="11453401" y="109372"/>
            <a:ext cx="412350" cy="522816"/>
          </a:xfrm>
          <a:prstGeom prst="rect">
            <a:avLst/>
          </a:prstGeom>
          <a:solidFill>
            <a:schemeClr val="bg2"/>
          </a:solidFill>
        </p:spPr>
        <p:txBody>
          <a:bodyPr vert="horz" lIns="0" tIns="182680" rIns="0" bIns="182680" rtlCol="0" anchor="ctr">
            <a:spAutoFit/>
          </a:bodyPr>
          <a:lstStyle>
            <a:lvl1pPr algn="ctr">
              <a:defRPr sz="1000">
                <a:ln>
                  <a:noFill/>
                </a:ln>
                <a:solidFill>
                  <a:schemeClr val="bg1"/>
                </a:solidFill>
                <a:latin typeface="Open Sans"/>
                <a:cs typeface="Open Sans"/>
              </a:defRPr>
            </a:lvl1pPr>
          </a:lstStyle>
          <a:p>
            <a:fld id="{C9468CE9-3F3D-1446-A027-4B4CDD3883B0}" type="slidenum">
              <a:rPr lang="en-US" smtClean="0"/>
              <a:pPr/>
              <a:t>‹#›</a:t>
            </a:fld>
            <a:endParaRPr lang="en-US"/>
          </a:p>
        </p:txBody>
      </p:sp>
    </p:spTree>
    <p:extLst>
      <p:ext uri="{BB962C8B-B14F-4D97-AF65-F5344CB8AC3E}">
        <p14:creationId xmlns:p14="http://schemas.microsoft.com/office/powerpoint/2010/main" val="4025151764"/>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83" r:id="rId3"/>
    <p:sldLayoutId id="2147483661" r:id="rId4"/>
    <p:sldLayoutId id="2147483663" r:id="rId5"/>
    <p:sldLayoutId id="2147483665" r:id="rId6"/>
  </p:sldLayoutIdLst>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hf hdr="0" ftr="0" dt="0"/>
  <p:txStyles>
    <p:titleStyle>
      <a:lvl1pPr algn="ctr" defTabSz="543613" rtl="0" eaLnBrk="1" latinLnBrk="0" hangingPunct="1">
        <a:spcBef>
          <a:spcPct val="0"/>
        </a:spcBef>
        <a:buNone/>
        <a:defRPr sz="2999" kern="1200">
          <a:solidFill>
            <a:schemeClr val="bg2"/>
          </a:solidFill>
          <a:latin typeface="Open Sans"/>
          <a:ea typeface="+mj-ea"/>
          <a:cs typeface="Open Sans"/>
        </a:defRPr>
      </a:lvl1pPr>
    </p:titleStyle>
    <p:bodyStyle>
      <a:lvl1pPr marL="0" indent="0" algn="ctr" defTabSz="543613" rtl="0" eaLnBrk="1" latinLnBrk="0" hangingPunct="1">
        <a:lnSpc>
          <a:spcPct val="130000"/>
        </a:lnSpc>
        <a:spcBef>
          <a:spcPct val="20000"/>
        </a:spcBef>
        <a:buFont typeface="Arial"/>
        <a:buNone/>
        <a:defRPr sz="1200" kern="1200">
          <a:solidFill>
            <a:schemeClr val="tx2"/>
          </a:solidFill>
          <a:latin typeface="Open Sans Light"/>
          <a:ea typeface="+mn-ea"/>
          <a:cs typeface="Open Sans Light"/>
        </a:defRPr>
      </a:lvl1pPr>
      <a:lvl2pPr marL="543613" indent="0" algn="ctr" defTabSz="543613" rtl="0" eaLnBrk="1" latinLnBrk="0" hangingPunct="1">
        <a:lnSpc>
          <a:spcPct val="130000"/>
        </a:lnSpc>
        <a:spcBef>
          <a:spcPct val="20000"/>
        </a:spcBef>
        <a:buFont typeface="Arial"/>
        <a:buNone/>
        <a:defRPr sz="1550" kern="1200">
          <a:solidFill>
            <a:schemeClr val="tx2"/>
          </a:solidFill>
          <a:latin typeface="Open Sans"/>
          <a:ea typeface="+mn-ea"/>
          <a:cs typeface="Open Sans"/>
        </a:defRPr>
      </a:lvl2pPr>
      <a:lvl3pPr marL="1087226" indent="0" algn="ctr" defTabSz="543613" rtl="0" eaLnBrk="1" latinLnBrk="0" hangingPunct="1">
        <a:lnSpc>
          <a:spcPct val="130000"/>
        </a:lnSpc>
        <a:spcBef>
          <a:spcPct val="20000"/>
        </a:spcBef>
        <a:buFont typeface="Arial"/>
        <a:buNone/>
        <a:defRPr sz="1550" kern="1200">
          <a:solidFill>
            <a:schemeClr val="tx2"/>
          </a:solidFill>
          <a:latin typeface="Open Sans"/>
          <a:ea typeface="+mn-ea"/>
          <a:cs typeface="Open Sans"/>
        </a:defRPr>
      </a:lvl3pPr>
      <a:lvl4pPr marL="1630843" indent="0" algn="ctr" defTabSz="543613" rtl="0" eaLnBrk="1" latinLnBrk="0" hangingPunct="1">
        <a:lnSpc>
          <a:spcPct val="130000"/>
        </a:lnSpc>
        <a:spcBef>
          <a:spcPct val="20000"/>
        </a:spcBef>
        <a:buFont typeface="Arial"/>
        <a:buNone/>
        <a:defRPr sz="1550" kern="1200">
          <a:solidFill>
            <a:schemeClr val="tx2"/>
          </a:solidFill>
          <a:latin typeface="Open Sans"/>
          <a:ea typeface="+mn-ea"/>
          <a:cs typeface="Open Sans"/>
        </a:defRPr>
      </a:lvl4pPr>
      <a:lvl5pPr marL="2174455" indent="0" algn="ctr" defTabSz="543613" rtl="0" eaLnBrk="1" latinLnBrk="0" hangingPunct="1">
        <a:lnSpc>
          <a:spcPct val="130000"/>
        </a:lnSpc>
        <a:spcBef>
          <a:spcPct val="20000"/>
        </a:spcBef>
        <a:buFont typeface="Arial"/>
        <a:buNone/>
        <a:defRPr sz="1550" kern="1200">
          <a:solidFill>
            <a:schemeClr val="tx2"/>
          </a:solidFill>
          <a:latin typeface="Open Sans"/>
          <a:ea typeface="+mn-ea"/>
          <a:cs typeface="Open Sans"/>
        </a:defRPr>
      </a:lvl5pPr>
      <a:lvl6pPr marL="2989875" indent="-271808" algn="l" defTabSz="543613" rtl="0" eaLnBrk="1" latinLnBrk="0" hangingPunct="1">
        <a:spcBef>
          <a:spcPct val="20000"/>
        </a:spcBef>
        <a:buFont typeface="Arial"/>
        <a:buChar char="•"/>
        <a:defRPr sz="2400" kern="1200">
          <a:solidFill>
            <a:schemeClr val="tx1"/>
          </a:solidFill>
          <a:latin typeface="+mn-lt"/>
          <a:ea typeface="+mn-ea"/>
          <a:cs typeface="+mn-cs"/>
        </a:defRPr>
      </a:lvl6pPr>
      <a:lvl7pPr marL="3533490" indent="-271808" algn="l" defTabSz="543613" rtl="0" eaLnBrk="1" latinLnBrk="0" hangingPunct="1">
        <a:spcBef>
          <a:spcPct val="20000"/>
        </a:spcBef>
        <a:buFont typeface="Arial"/>
        <a:buChar char="•"/>
        <a:defRPr sz="2400" kern="1200">
          <a:solidFill>
            <a:schemeClr val="tx1"/>
          </a:solidFill>
          <a:latin typeface="+mn-lt"/>
          <a:ea typeface="+mn-ea"/>
          <a:cs typeface="+mn-cs"/>
        </a:defRPr>
      </a:lvl7pPr>
      <a:lvl8pPr marL="4077105" indent="-271808" algn="l" defTabSz="543613" rtl="0" eaLnBrk="1" latinLnBrk="0" hangingPunct="1">
        <a:spcBef>
          <a:spcPct val="20000"/>
        </a:spcBef>
        <a:buFont typeface="Arial"/>
        <a:buChar char="•"/>
        <a:defRPr sz="2400" kern="1200">
          <a:solidFill>
            <a:schemeClr val="tx1"/>
          </a:solidFill>
          <a:latin typeface="+mn-lt"/>
          <a:ea typeface="+mn-ea"/>
          <a:cs typeface="+mn-cs"/>
        </a:defRPr>
      </a:lvl8pPr>
      <a:lvl9pPr marL="4620718" indent="-271808" algn="l" defTabSz="543613" rtl="0" eaLnBrk="1" latinLnBrk="0" hangingPunct="1">
        <a:spcBef>
          <a:spcPct val="20000"/>
        </a:spcBef>
        <a:buFont typeface="Arial"/>
        <a:buChar char="•"/>
        <a:defRPr sz="2400" kern="1200">
          <a:solidFill>
            <a:schemeClr val="tx1"/>
          </a:solidFill>
          <a:latin typeface="+mn-lt"/>
          <a:ea typeface="+mn-ea"/>
          <a:cs typeface="+mn-cs"/>
        </a:defRPr>
      </a:lvl9pPr>
    </p:bodyStyle>
    <p:otherStyle>
      <a:defPPr>
        <a:defRPr lang="en-US"/>
      </a:defPPr>
      <a:lvl1pPr marL="0" algn="l" defTabSz="543613" rtl="0" eaLnBrk="1" latinLnBrk="0" hangingPunct="1">
        <a:defRPr sz="2150" kern="1200">
          <a:solidFill>
            <a:schemeClr val="tx1"/>
          </a:solidFill>
          <a:latin typeface="+mn-lt"/>
          <a:ea typeface="+mn-ea"/>
          <a:cs typeface="+mn-cs"/>
        </a:defRPr>
      </a:lvl1pPr>
      <a:lvl2pPr marL="543613" algn="l" defTabSz="543613" rtl="0" eaLnBrk="1" latinLnBrk="0" hangingPunct="1">
        <a:defRPr sz="2150" kern="1200">
          <a:solidFill>
            <a:schemeClr val="tx1"/>
          </a:solidFill>
          <a:latin typeface="+mn-lt"/>
          <a:ea typeface="+mn-ea"/>
          <a:cs typeface="+mn-cs"/>
        </a:defRPr>
      </a:lvl2pPr>
      <a:lvl3pPr marL="1087226" algn="l" defTabSz="543613" rtl="0" eaLnBrk="1" latinLnBrk="0" hangingPunct="1">
        <a:defRPr sz="2150" kern="1200">
          <a:solidFill>
            <a:schemeClr val="tx1"/>
          </a:solidFill>
          <a:latin typeface="+mn-lt"/>
          <a:ea typeface="+mn-ea"/>
          <a:cs typeface="+mn-cs"/>
        </a:defRPr>
      </a:lvl3pPr>
      <a:lvl4pPr marL="1630843" algn="l" defTabSz="543613" rtl="0" eaLnBrk="1" latinLnBrk="0" hangingPunct="1">
        <a:defRPr sz="2150" kern="1200">
          <a:solidFill>
            <a:schemeClr val="tx1"/>
          </a:solidFill>
          <a:latin typeface="+mn-lt"/>
          <a:ea typeface="+mn-ea"/>
          <a:cs typeface="+mn-cs"/>
        </a:defRPr>
      </a:lvl4pPr>
      <a:lvl5pPr marL="2174455" algn="l" defTabSz="543613" rtl="0" eaLnBrk="1" latinLnBrk="0" hangingPunct="1">
        <a:defRPr sz="2150" kern="1200">
          <a:solidFill>
            <a:schemeClr val="tx1"/>
          </a:solidFill>
          <a:latin typeface="+mn-lt"/>
          <a:ea typeface="+mn-ea"/>
          <a:cs typeface="+mn-cs"/>
        </a:defRPr>
      </a:lvl5pPr>
      <a:lvl6pPr marL="2718069" algn="l" defTabSz="543613" rtl="0" eaLnBrk="1" latinLnBrk="0" hangingPunct="1">
        <a:defRPr sz="2150" kern="1200">
          <a:solidFill>
            <a:schemeClr val="tx1"/>
          </a:solidFill>
          <a:latin typeface="+mn-lt"/>
          <a:ea typeface="+mn-ea"/>
          <a:cs typeface="+mn-cs"/>
        </a:defRPr>
      </a:lvl6pPr>
      <a:lvl7pPr marL="3261683" algn="l" defTabSz="543613" rtl="0" eaLnBrk="1" latinLnBrk="0" hangingPunct="1">
        <a:defRPr sz="2150" kern="1200">
          <a:solidFill>
            <a:schemeClr val="tx1"/>
          </a:solidFill>
          <a:latin typeface="+mn-lt"/>
          <a:ea typeface="+mn-ea"/>
          <a:cs typeface="+mn-cs"/>
        </a:defRPr>
      </a:lvl7pPr>
      <a:lvl8pPr marL="3805296" algn="l" defTabSz="543613" rtl="0" eaLnBrk="1" latinLnBrk="0" hangingPunct="1">
        <a:defRPr sz="2150" kern="1200">
          <a:solidFill>
            <a:schemeClr val="tx1"/>
          </a:solidFill>
          <a:latin typeface="+mn-lt"/>
          <a:ea typeface="+mn-ea"/>
          <a:cs typeface="+mn-cs"/>
        </a:defRPr>
      </a:lvl8pPr>
      <a:lvl9pPr marL="4348909" algn="l" defTabSz="543613" rtl="0" eaLnBrk="1" latinLnBrk="0" hangingPunct="1">
        <a:defRPr sz="21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2.jpg"/><Relationship Id="rId5" Type="http://schemas.openxmlformats.org/officeDocument/2006/relationships/image" Target="../media/image6.jpg"/><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6.xml"/><Relationship Id="rId5" Type="http://schemas.openxmlformats.org/officeDocument/2006/relationships/image" Target="../media/image6.jpg"/><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descr="8H0UdTsvRFqe03hZkNJr_New York - On the rock - Empire State Building.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0" y="447"/>
            <a:ext cx="12192000" cy="6857107"/>
          </a:xfrm>
          <a:prstGeom prst="rect">
            <a:avLst/>
          </a:prstGeom>
        </p:spPr>
      </p:pic>
      <p:sp>
        <p:nvSpPr>
          <p:cNvPr id="12" name="Rectangle 11"/>
          <p:cNvSpPr/>
          <p:nvPr/>
        </p:nvSpPr>
        <p:spPr>
          <a:xfrm>
            <a:off x="0" y="448"/>
            <a:ext cx="12192000" cy="6977754"/>
          </a:xfrm>
          <a:prstGeom prst="rect">
            <a:avLst/>
          </a:prstGeom>
          <a:solidFill>
            <a:schemeClr val="tx2">
              <a:lumMod val="50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sp>
        <p:nvSpPr>
          <p:cNvPr id="13" name="TextBox 12"/>
          <p:cNvSpPr txBox="1"/>
          <p:nvPr/>
        </p:nvSpPr>
        <p:spPr>
          <a:xfrm>
            <a:off x="732114" y="3182384"/>
            <a:ext cx="10791939" cy="1307720"/>
          </a:xfrm>
          <a:prstGeom prst="rect">
            <a:avLst/>
          </a:prstGeom>
          <a:noFill/>
        </p:spPr>
        <p:txBody>
          <a:bodyPr wrap="square" lIns="121910" tIns="60955" rIns="121910" bIns="60955" rtlCol="0">
            <a:spAutoFit/>
          </a:bodyPr>
          <a:lstStyle/>
          <a:p>
            <a:pPr algn="ctr"/>
            <a:r>
              <a:rPr lang="en-US" sz="7698" b="1" dirty="0">
                <a:solidFill>
                  <a:schemeClr val="accent2">
                    <a:lumMod val="60000"/>
                    <a:lumOff val="40000"/>
                  </a:schemeClr>
                </a:solidFill>
                <a:latin typeface="Open Sans"/>
                <a:cs typeface="Open Sans"/>
              </a:rPr>
              <a:t>CORPORATE</a:t>
            </a:r>
          </a:p>
        </p:txBody>
      </p:sp>
      <p:sp>
        <p:nvSpPr>
          <p:cNvPr id="14" name="TextBox 13"/>
          <p:cNvSpPr txBox="1"/>
          <p:nvPr/>
        </p:nvSpPr>
        <p:spPr>
          <a:xfrm>
            <a:off x="723986" y="4304420"/>
            <a:ext cx="10791939" cy="584637"/>
          </a:xfrm>
          <a:prstGeom prst="rect">
            <a:avLst/>
          </a:prstGeom>
          <a:noFill/>
        </p:spPr>
        <p:txBody>
          <a:bodyPr wrap="square" lIns="121910" tIns="60955" rIns="121910" bIns="60955" rtlCol="0">
            <a:spAutoFit/>
          </a:bodyPr>
          <a:lstStyle/>
          <a:p>
            <a:pPr algn="ctr"/>
            <a:r>
              <a:rPr lang="en-US" sz="2999" b="1" dirty="0">
                <a:solidFill>
                  <a:schemeClr val="bg1"/>
                </a:solidFill>
                <a:latin typeface="Open Sans Light"/>
                <a:cs typeface="Open Sans Light"/>
              </a:rPr>
              <a:t>CREATED BY: </a:t>
            </a:r>
            <a:r>
              <a:rPr lang="en-US" sz="2999" b="1" dirty="0" smtClean="0">
                <a:solidFill>
                  <a:schemeClr val="bg1"/>
                </a:solidFill>
                <a:latin typeface="Open Sans"/>
                <a:cs typeface="Open Sans"/>
              </a:rPr>
              <a:t>SLIDEMART</a:t>
            </a:r>
            <a:endParaRPr lang="en-US" sz="2999" b="1" dirty="0">
              <a:solidFill>
                <a:schemeClr val="bg1"/>
              </a:solidFill>
              <a:latin typeface="Open Sans"/>
              <a:cs typeface="Open Sans"/>
            </a:endParaRPr>
          </a:p>
        </p:txBody>
      </p:sp>
      <p:sp>
        <p:nvSpPr>
          <p:cNvPr id="7" name="AutoShape 34"/>
          <p:cNvSpPr>
            <a:spLocks/>
          </p:cNvSpPr>
          <p:nvPr/>
        </p:nvSpPr>
        <p:spPr bwMode="auto">
          <a:xfrm>
            <a:off x="5483870" y="1992041"/>
            <a:ext cx="1214566" cy="12197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4" y="0"/>
                </a:moveTo>
                <a:cubicBezTo>
                  <a:pt x="12264" y="0"/>
                  <a:pt x="13649" y="287"/>
                  <a:pt x="14957" y="861"/>
                </a:cubicBezTo>
                <a:cubicBezTo>
                  <a:pt x="16265" y="1434"/>
                  <a:pt x="17412" y="2210"/>
                  <a:pt x="18398" y="3198"/>
                </a:cubicBezTo>
                <a:cubicBezTo>
                  <a:pt x="19387" y="4186"/>
                  <a:pt x="20167" y="5332"/>
                  <a:pt x="20738" y="6645"/>
                </a:cubicBezTo>
                <a:cubicBezTo>
                  <a:pt x="21311" y="7958"/>
                  <a:pt x="21599" y="9341"/>
                  <a:pt x="21599" y="10801"/>
                </a:cubicBezTo>
                <a:cubicBezTo>
                  <a:pt x="21599" y="12280"/>
                  <a:pt x="21311" y="13669"/>
                  <a:pt x="20738" y="14971"/>
                </a:cubicBezTo>
                <a:cubicBezTo>
                  <a:pt x="20167" y="16272"/>
                  <a:pt x="19387" y="17413"/>
                  <a:pt x="18398" y="18401"/>
                </a:cubicBezTo>
                <a:cubicBezTo>
                  <a:pt x="17412" y="19386"/>
                  <a:pt x="16265" y="20171"/>
                  <a:pt x="14957" y="20738"/>
                </a:cubicBezTo>
                <a:cubicBezTo>
                  <a:pt x="13649" y="21312"/>
                  <a:pt x="12264" y="21599"/>
                  <a:pt x="10804" y="21599"/>
                </a:cubicBezTo>
                <a:cubicBezTo>
                  <a:pt x="9326" y="21599"/>
                  <a:pt x="7936" y="21312"/>
                  <a:pt x="6633" y="20738"/>
                </a:cubicBezTo>
                <a:cubicBezTo>
                  <a:pt x="5328" y="20171"/>
                  <a:pt x="4184" y="19386"/>
                  <a:pt x="3195" y="18401"/>
                </a:cubicBezTo>
                <a:cubicBezTo>
                  <a:pt x="2209" y="17413"/>
                  <a:pt x="1429" y="16272"/>
                  <a:pt x="856" y="14971"/>
                </a:cubicBezTo>
                <a:cubicBezTo>
                  <a:pt x="285" y="13669"/>
                  <a:pt x="0" y="12280"/>
                  <a:pt x="0" y="10801"/>
                </a:cubicBezTo>
                <a:cubicBezTo>
                  <a:pt x="0" y="9341"/>
                  <a:pt x="285" y="7958"/>
                  <a:pt x="856" y="6645"/>
                </a:cubicBezTo>
                <a:cubicBezTo>
                  <a:pt x="1429" y="5332"/>
                  <a:pt x="2209" y="4186"/>
                  <a:pt x="3195" y="3198"/>
                </a:cubicBezTo>
                <a:cubicBezTo>
                  <a:pt x="4184" y="2210"/>
                  <a:pt x="5328" y="1434"/>
                  <a:pt x="6633" y="861"/>
                </a:cubicBezTo>
                <a:cubicBezTo>
                  <a:pt x="7936" y="285"/>
                  <a:pt x="9326" y="0"/>
                  <a:pt x="10804" y="0"/>
                </a:cubicBezTo>
                <a:moveTo>
                  <a:pt x="6450" y="2241"/>
                </a:moveTo>
                <a:cubicBezTo>
                  <a:pt x="6133" y="2258"/>
                  <a:pt x="5783" y="2408"/>
                  <a:pt x="5393" y="2687"/>
                </a:cubicBezTo>
                <a:cubicBezTo>
                  <a:pt x="5006" y="2969"/>
                  <a:pt x="4627" y="3294"/>
                  <a:pt x="4257" y="3658"/>
                </a:cubicBezTo>
                <a:cubicBezTo>
                  <a:pt x="3890" y="4028"/>
                  <a:pt x="3548" y="4409"/>
                  <a:pt x="3237" y="4793"/>
                </a:cubicBezTo>
                <a:cubicBezTo>
                  <a:pt x="2927" y="5186"/>
                  <a:pt x="2684" y="5505"/>
                  <a:pt x="2514" y="5753"/>
                </a:cubicBezTo>
                <a:lnTo>
                  <a:pt x="2568" y="5753"/>
                </a:lnTo>
                <a:cubicBezTo>
                  <a:pt x="2604" y="5753"/>
                  <a:pt x="2661" y="5742"/>
                  <a:pt x="2737" y="5716"/>
                </a:cubicBezTo>
                <a:cubicBezTo>
                  <a:pt x="2814" y="5688"/>
                  <a:pt x="2850" y="5728"/>
                  <a:pt x="2850" y="5838"/>
                </a:cubicBezTo>
                <a:cubicBezTo>
                  <a:pt x="2850" y="5875"/>
                  <a:pt x="2839" y="5920"/>
                  <a:pt x="2811" y="5979"/>
                </a:cubicBezTo>
                <a:cubicBezTo>
                  <a:pt x="2783" y="6035"/>
                  <a:pt x="2833" y="6069"/>
                  <a:pt x="2961" y="6069"/>
                </a:cubicBezTo>
                <a:cubicBezTo>
                  <a:pt x="2997" y="6069"/>
                  <a:pt x="3020" y="6041"/>
                  <a:pt x="3028" y="5985"/>
                </a:cubicBezTo>
                <a:cubicBezTo>
                  <a:pt x="3037" y="5931"/>
                  <a:pt x="3051" y="5931"/>
                  <a:pt x="3068" y="5985"/>
                </a:cubicBezTo>
                <a:lnTo>
                  <a:pt x="3122" y="6199"/>
                </a:lnTo>
                <a:lnTo>
                  <a:pt x="3122" y="6227"/>
                </a:lnTo>
                <a:cubicBezTo>
                  <a:pt x="3122" y="6267"/>
                  <a:pt x="3099" y="6295"/>
                  <a:pt x="3054" y="6312"/>
                </a:cubicBezTo>
                <a:cubicBezTo>
                  <a:pt x="3011" y="6326"/>
                  <a:pt x="2997" y="6354"/>
                  <a:pt x="3014" y="6394"/>
                </a:cubicBezTo>
                <a:cubicBezTo>
                  <a:pt x="3051" y="6428"/>
                  <a:pt x="3093" y="6442"/>
                  <a:pt x="3141" y="6442"/>
                </a:cubicBezTo>
                <a:lnTo>
                  <a:pt x="3271" y="6442"/>
                </a:lnTo>
                <a:lnTo>
                  <a:pt x="3325" y="6417"/>
                </a:lnTo>
                <a:lnTo>
                  <a:pt x="3353" y="6394"/>
                </a:lnTo>
                <a:cubicBezTo>
                  <a:pt x="3353" y="6442"/>
                  <a:pt x="3379" y="6481"/>
                  <a:pt x="3432" y="6504"/>
                </a:cubicBezTo>
                <a:cubicBezTo>
                  <a:pt x="3489" y="6532"/>
                  <a:pt x="3534" y="6544"/>
                  <a:pt x="3568" y="6544"/>
                </a:cubicBezTo>
                <a:lnTo>
                  <a:pt x="3596" y="6544"/>
                </a:lnTo>
                <a:cubicBezTo>
                  <a:pt x="3596" y="6558"/>
                  <a:pt x="3576" y="6575"/>
                  <a:pt x="3543" y="6592"/>
                </a:cubicBezTo>
                <a:cubicBezTo>
                  <a:pt x="3506" y="6614"/>
                  <a:pt x="3506" y="6642"/>
                  <a:pt x="3543" y="6673"/>
                </a:cubicBezTo>
                <a:lnTo>
                  <a:pt x="3853" y="6730"/>
                </a:lnTo>
                <a:lnTo>
                  <a:pt x="3853" y="6758"/>
                </a:lnTo>
                <a:lnTo>
                  <a:pt x="4043" y="7148"/>
                </a:lnTo>
                <a:cubicBezTo>
                  <a:pt x="4043" y="7182"/>
                  <a:pt x="4028" y="7232"/>
                  <a:pt x="4003" y="7280"/>
                </a:cubicBezTo>
                <a:cubicBezTo>
                  <a:pt x="3975" y="7337"/>
                  <a:pt x="3944" y="7365"/>
                  <a:pt x="3907" y="7365"/>
                </a:cubicBezTo>
                <a:cubicBezTo>
                  <a:pt x="3870" y="7365"/>
                  <a:pt x="3856" y="7354"/>
                  <a:pt x="3867" y="7326"/>
                </a:cubicBezTo>
                <a:cubicBezTo>
                  <a:pt x="3876" y="7297"/>
                  <a:pt x="3879" y="7263"/>
                  <a:pt x="3879" y="7232"/>
                </a:cubicBezTo>
                <a:cubicBezTo>
                  <a:pt x="3879" y="7193"/>
                  <a:pt x="3870" y="7159"/>
                  <a:pt x="3853" y="7134"/>
                </a:cubicBezTo>
                <a:cubicBezTo>
                  <a:pt x="3836" y="7105"/>
                  <a:pt x="3769" y="7094"/>
                  <a:pt x="3650" y="7094"/>
                </a:cubicBezTo>
                <a:cubicBezTo>
                  <a:pt x="3633" y="7094"/>
                  <a:pt x="3608" y="7100"/>
                  <a:pt x="3582" y="7105"/>
                </a:cubicBezTo>
                <a:cubicBezTo>
                  <a:pt x="3554" y="7117"/>
                  <a:pt x="3551" y="7139"/>
                  <a:pt x="3568" y="7176"/>
                </a:cubicBezTo>
                <a:lnTo>
                  <a:pt x="3732" y="7523"/>
                </a:lnTo>
                <a:lnTo>
                  <a:pt x="3771" y="7551"/>
                </a:lnTo>
                <a:lnTo>
                  <a:pt x="3800" y="7580"/>
                </a:lnTo>
                <a:cubicBezTo>
                  <a:pt x="3709" y="7580"/>
                  <a:pt x="3647" y="7690"/>
                  <a:pt x="3616" y="7904"/>
                </a:cubicBezTo>
                <a:cubicBezTo>
                  <a:pt x="3585" y="8119"/>
                  <a:pt x="3568" y="8274"/>
                  <a:pt x="3568" y="8362"/>
                </a:cubicBezTo>
                <a:lnTo>
                  <a:pt x="3622" y="8610"/>
                </a:lnTo>
                <a:lnTo>
                  <a:pt x="3650" y="8686"/>
                </a:lnTo>
                <a:lnTo>
                  <a:pt x="3650" y="8743"/>
                </a:lnTo>
                <a:lnTo>
                  <a:pt x="3596" y="9002"/>
                </a:lnTo>
                <a:lnTo>
                  <a:pt x="3989" y="9581"/>
                </a:lnTo>
                <a:lnTo>
                  <a:pt x="4071" y="9581"/>
                </a:lnTo>
                <a:cubicBezTo>
                  <a:pt x="4088" y="9618"/>
                  <a:pt x="4079" y="9652"/>
                  <a:pt x="4043" y="9691"/>
                </a:cubicBezTo>
                <a:cubicBezTo>
                  <a:pt x="4006" y="9725"/>
                  <a:pt x="3997" y="9762"/>
                  <a:pt x="4014" y="9796"/>
                </a:cubicBezTo>
                <a:lnTo>
                  <a:pt x="4125" y="9906"/>
                </a:lnTo>
                <a:cubicBezTo>
                  <a:pt x="4125" y="9993"/>
                  <a:pt x="4142" y="10061"/>
                  <a:pt x="4178" y="10098"/>
                </a:cubicBezTo>
                <a:cubicBezTo>
                  <a:pt x="4212" y="10143"/>
                  <a:pt x="4272" y="10197"/>
                  <a:pt x="4353" y="10270"/>
                </a:cubicBezTo>
                <a:cubicBezTo>
                  <a:pt x="4334" y="10380"/>
                  <a:pt x="4427" y="10479"/>
                  <a:pt x="4630" y="10572"/>
                </a:cubicBezTo>
                <a:cubicBezTo>
                  <a:pt x="4834" y="10668"/>
                  <a:pt x="4961" y="10733"/>
                  <a:pt x="5017" y="10773"/>
                </a:cubicBezTo>
                <a:cubicBezTo>
                  <a:pt x="5088" y="10976"/>
                  <a:pt x="5178" y="11179"/>
                  <a:pt x="5286" y="11382"/>
                </a:cubicBezTo>
                <a:cubicBezTo>
                  <a:pt x="5393" y="11588"/>
                  <a:pt x="5526" y="11758"/>
                  <a:pt x="5679" y="11908"/>
                </a:cubicBezTo>
                <a:lnTo>
                  <a:pt x="5707" y="12094"/>
                </a:lnTo>
                <a:cubicBezTo>
                  <a:pt x="5707" y="12111"/>
                  <a:pt x="5684" y="12133"/>
                  <a:pt x="5639" y="12150"/>
                </a:cubicBezTo>
                <a:cubicBezTo>
                  <a:pt x="5594" y="12167"/>
                  <a:pt x="5588" y="12195"/>
                  <a:pt x="5625" y="12227"/>
                </a:cubicBezTo>
                <a:lnTo>
                  <a:pt x="5842" y="12325"/>
                </a:lnTo>
                <a:cubicBezTo>
                  <a:pt x="5876" y="12289"/>
                  <a:pt x="5924" y="12325"/>
                  <a:pt x="5984" y="12433"/>
                </a:cubicBezTo>
                <a:cubicBezTo>
                  <a:pt x="6040" y="12543"/>
                  <a:pt x="6088" y="12613"/>
                  <a:pt x="6125" y="12647"/>
                </a:cubicBezTo>
                <a:lnTo>
                  <a:pt x="6097" y="12729"/>
                </a:lnTo>
                <a:lnTo>
                  <a:pt x="6261" y="12961"/>
                </a:lnTo>
                <a:lnTo>
                  <a:pt x="6342" y="12989"/>
                </a:lnTo>
                <a:lnTo>
                  <a:pt x="6396" y="12879"/>
                </a:lnTo>
                <a:cubicBezTo>
                  <a:pt x="6359" y="12788"/>
                  <a:pt x="6297" y="12667"/>
                  <a:pt x="6207" y="12520"/>
                </a:cubicBezTo>
                <a:cubicBezTo>
                  <a:pt x="6116" y="12370"/>
                  <a:pt x="6023" y="12226"/>
                  <a:pt x="5930" y="12088"/>
                </a:cubicBezTo>
                <a:cubicBezTo>
                  <a:pt x="5834" y="11947"/>
                  <a:pt x="5755" y="11826"/>
                  <a:pt x="5693" y="11710"/>
                </a:cubicBezTo>
                <a:cubicBezTo>
                  <a:pt x="5628" y="11600"/>
                  <a:pt x="5597" y="11532"/>
                  <a:pt x="5597" y="11515"/>
                </a:cubicBezTo>
                <a:cubicBezTo>
                  <a:pt x="5597" y="11492"/>
                  <a:pt x="5588" y="11422"/>
                  <a:pt x="5571" y="11295"/>
                </a:cubicBezTo>
                <a:cubicBezTo>
                  <a:pt x="5551" y="11168"/>
                  <a:pt x="5534" y="11097"/>
                  <a:pt x="5517" y="11069"/>
                </a:cubicBezTo>
                <a:cubicBezTo>
                  <a:pt x="5571" y="11103"/>
                  <a:pt x="5639" y="11137"/>
                  <a:pt x="5721" y="11168"/>
                </a:cubicBezTo>
                <a:cubicBezTo>
                  <a:pt x="5800" y="11202"/>
                  <a:pt x="5868" y="11235"/>
                  <a:pt x="5922" y="11267"/>
                </a:cubicBezTo>
                <a:cubicBezTo>
                  <a:pt x="5958" y="11492"/>
                  <a:pt x="6046" y="11676"/>
                  <a:pt x="6187" y="11809"/>
                </a:cubicBezTo>
                <a:cubicBezTo>
                  <a:pt x="6326" y="11947"/>
                  <a:pt x="6450" y="12099"/>
                  <a:pt x="6557" y="12272"/>
                </a:cubicBezTo>
                <a:cubicBezTo>
                  <a:pt x="6520" y="12305"/>
                  <a:pt x="6520" y="12325"/>
                  <a:pt x="6557" y="12337"/>
                </a:cubicBezTo>
                <a:cubicBezTo>
                  <a:pt x="6594" y="12348"/>
                  <a:pt x="6625" y="12354"/>
                  <a:pt x="6653" y="12354"/>
                </a:cubicBezTo>
                <a:cubicBezTo>
                  <a:pt x="6687" y="12387"/>
                  <a:pt x="6707" y="12452"/>
                  <a:pt x="6707" y="12543"/>
                </a:cubicBezTo>
                <a:cubicBezTo>
                  <a:pt x="6834" y="12684"/>
                  <a:pt x="6998" y="12884"/>
                  <a:pt x="7199" y="13138"/>
                </a:cubicBezTo>
                <a:cubicBezTo>
                  <a:pt x="7402" y="13384"/>
                  <a:pt x="7504" y="13584"/>
                  <a:pt x="7504" y="13731"/>
                </a:cubicBezTo>
                <a:lnTo>
                  <a:pt x="7504" y="13754"/>
                </a:lnTo>
                <a:lnTo>
                  <a:pt x="7450" y="13949"/>
                </a:lnTo>
                <a:cubicBezTo>
                  <a:pt x="7504" y="14090"/>
                  <a:pt x="7597" y="14205"/>
                  <a:pt x="7727" y="14290"/>
                </a:cubicBezTo>
                <a:cubicBezTo>
                  <a:pt x="7857" y="14378"/>
                  <a:pt x="7987" y="14443"/>
                  <a:pt x="8114" y="14499"/>
                </a:cubicBezTo>
                <a:lnTo>
                  <a:pt x="8168" y="14499"/>
                </a:lnTo>
                <a:cubicBezTo>
                  <a:pt x="8349" y="14592"/>
                  <a:pt x="8532" y="14685"/>
                  <a:pt x="8721" y="14790"/>
                </a:cubicBezTo>
                <a:cubicBezTo>
                  <a:pt x="8911" y="14897"/>
                  <a:pt x="9106" y="14985"/>
                  <a:pt x="9304" y="15055"/>
                </a:cubicBezTo>
                <a:lnTo>
                  <a:pt x="9614" y="14863"/>
                </a:lnTo>
                <a:cubicBezTo>
                  <a:pt x="9688" y="14886"/>
                  <a:pt x="9764" y="14928"/>
                  <a:pt x="9846" y="15002"/>
                </a:cubicBezTo>
                <a:cubicBezTo>
                  <a:pt x="9925" y="15072"/>
                  <a:pt x="10018" y="15154"/>
                  <a:pt x="10123" y="15250"/>
                </a:cubicBezTo>
                <a:cubicBezTo>
                  <a:pt x="10225" y="15343"/>
                  <a:pt x="10346" y="15431"/>
                  <a:pt x="10487" y="15513"/>
                </a:cubicBezTo>
                <a:cubicBezTo>
                  <a:pt x="10626" y="15597"/>
                  <a:pt x="10787" y="15645"/>
                  <a:pt x="10968" y="15662"/>
                </a:cubicBezTo>
                <a:cubicBezTo>
                  <a:pt x="11092" y="15575"/>
                  <a:pt x="11157" y="15597"/>
                  <a:pt x="11157" y="15727"/>
                </a:cubicBezTo>
                <a:lnTo>
                  <a:pt x="11157" y="15784"/>
                </a:lnTo>
                <a:lnTo>
                  <a:pt x="11496" y="16193"/>
                </a:lnTo>
                <a:lnTo>
                  <a:pt x="11550" y="16391"/>
                </a:lnTo>
                <a:cubicBezTo>
                  <a:pt x="11640" y="16444"/>
                  <a:pt x="11731" y="16512"/>
                  <a:pt x="11827" y="16594"/>
                </a:cubicBezTo>
                <a:cubicBezTo>
                  <a:pt x="11920" y="16676"/>
                  <a:pt x="11996" y="16766"/>
                  <a:pt x="12050" y="16865"/>
                </a:cubicBezTo>
                <a:lnTo>
                  <a:pt x="12103" y="16865"/>
                </a:lnTo>
                <a:cubicBezTo>
                  <a:pt x="12194" y="16865"/>
                  <a:pt x="12267" y="16907"/>
                  <a:pt x="12327" y="16986"/>
                </a:cubicBezTo>
                <a:cubicBezTo>
                  <a:pt x="12386" y="17068"/>
                  <a:pt x="12459" y="17108"/>
                  <a:pt x="12550" y="17108"/>
                </a:cubicBezTo>
                <a:cubicBezTo>
                  <a:pt x="12604" y="17108"/>
                  <a:pt x="12632" y="17079"/>
                  <a:pt x="12632" y="17029"/>
                </a:cubicBezTo>
                <a:cubicBezTo>
                  <a:pt x="12632" y="16902"/>
                  <a:pt x="12640" y="16820"/>
                  <a:pt x="12657" y="16777"/>
                </a:cubicBezTo>
                <a:cubicBezTo>
                  <a:pt x="12674" y="16738"/>
                  <a:pt x="12700" y="16710"/>
                  <a:pt x="12725" y="16704"/>
                </a:cubicBezTo>
                <a:cubicBezTo>
                  <a:pt x="12753" y="16693"/>
                  <a:pt x="12782" y="16687"/>
                  <a:pt x="12807" y="16687"/>
                </a:cubicBezTo>
                <a:cubicBezTo>
                  <a:pt x="12835" y="16687"/>
                  <a:pt x="12849" y="16670"/>
                  <a:pt x="12849" y="16633"/>
                </a:cubicBezTo>
                <a:lnTo>
                  <a:pt x="12793" y="16554"/>
                </a:lnTo>
                <a:cubicBezTo>
                  <a:pt x="12756" y="16554"/>
                  <a:pt x="12731" y="16577"/>
                  <a:pt x="12714" y="16622"/>
                </a:cubicBezTo>
                <a:cubicBezTo>
                  <a:pt x="12694" y="16667"/>
                  <a:pt x="12669" y="16670"/>
                  <a:pt x="12632" y="16633"/>
                </a:cubicBezTo>
                <a:lnTo>
                  <a:pt x="12440" y="16743"/>
                </a:lnTo>
                <a:lnTo>
                  <a:pt x="12211" y="16687"/>
                </a:lnTo>
                <a:lnTo>
                  <a:pt x="11889" y="16136"/>
                </a:lnTo>
                <a:lnTo>
                  <a:pt x="11996" y="15366"/>
                </a:lnTo>
                <a:cubicBezTo>
                  <a:pt x="12013" y="15332"/>
                  <a:pt x="11979" y="15287"/>
                  <a:pt x="11894" y="15244"/>
                </a:cubicBezTo>
                <a:cubicBezTo>
                  <a:pt x="11807" y="15199"/>
                  <a:pt x="11784" y="15154"/>
                  <a:pt x="11818" y="15112"/>
                </a:cubicBezTo>
                <a:cubicBezTo>
                  <a:pt x="11694" y="15032"/>
                  <a:pt x="11541" y="15001"/>
                  <a:pt x="11360" y="15001"/>
                </a:cubicBezTo>
                <a:cubicBezTo>
                  <a:pt x="11324" y="15001"/>
                  <a:pt x="11230" y="15013"/>
                  <a:pt x="11083" y="15038"/>
                </a:cubicBezTo>
                <a:cubicBezTo>
                  <a:pt x="10934" y="15066"/>
                  <a:pt x="10857" y="15055"/>
                  <a:pt x="10857" y="15001"/>
                </a:cubicBezTo>
                <a:cubicBezTo>
                  <a:pt x="10857" y="14945"/>
                  <a:pt x="10872" y="14874"/>
                  <a:pt x="10900" y="14784"/>
                </a:cubicBezTo>
                <a:cubicBezTo>
                  <a:pt x="10925" y="14691"/>
                  <a:pt x="10959" y="14598"/>
                  <a:pt x="10993" y="14493"/>
                </a:cubicBezTo>
                <a:cubicBezTo>
                  <a:pt x="11030" y="14389"/>
                  <a:pt x="11058" y="14301"/>
                  <a:pt x="11075" y="14228"/>
                </a:cubicBezTo>
                <a:cubicBezTo>
                  <a:pt x="11092" y="14157"/>
                  <a:pt x="11103" y="14112"/>
                  <a:pt x="11103" y="14095"/>
                </a:cubicBezTo>
                <a:lnTo>
                  <a:pt x="11278" y="13731"/>
                </a:lnTo>
                <a:lnTo>
                  <a:pt x="11239" y="13677"/>
                </a:lnTo>
                <a:lnTo>
                  <a:pt x="11021" y="13621"/>
                </a:lnTo>
                <a:cubicBezTo>
                  <a:pt x="10985" y="13621"/>
                  <a:pt x="10925" y="13649"/>
                  <a:pt x="10846" y="13706"/>
                </a:cubicBezTo>
                <a:cubicBezTo>
                  <a:pt x="10764" y="13754"/>
                  <a:pt x="10685" y="13821"/>
                  <a:pt x="10609" y="13898"/>
                </a:cubicBezTo>
                <a:cubicBezTo>
                  <a:pt x="10533" y="13974"/>
                  <a:pt x="10468" y="14053"/>
                  <a:pt x="10414" y="14123"/>
                </a:cubicBezTo>
                <a:cubicBezTo>
                  <a:pt x="10360" y="14197"/>
                  <a:pt x="10332" y="14256"/>
                  <a:pt x="10332" y="14313"/>
                </a:cubicBezTo>
                <a:lnTo>
                  <a:pt x="9724" y="14442"/>
                </a:lnTo>
                <a:cubicBezTo>
                  <a:pt x="9597" y="14442"/>
                  <a:pt x="9493" y="14394"/>
                  <a:pt x="9411" y="14284"/>
                </a:cubicBezTo>
                <a:cubicBezTo>
                  <a:pt x="9377" y="14140"/>
                  <a:pt x="9301" y="13979"/>
                  <a:pt x="9182" y="13804"/>
                </a:cubicBezTo>
                <a:cubicBezTo>
                  <a:pt x="9066" y="13627"/>
                  <a:pt x="9007" y="13474"/>
                  <a:pt x="9007" y="13336"/>
                </a:cubicBezTo>
                <a:cubicBezTo>
                  <a:pt x="9007" y="13132"/>
                  <a:pt x="9041" y="12938"/>
                  <a:pt x="9114" y="12757"/>
                </a:cubicBezTo>
                <a:cubicBezTo>
                  <a:pt x="9188" y="12576"/>
                  <a:pt x="9159" y="12382"/>
                  <a:pt x="9032" y="12178"/>
                </a:cubicBezTo>
                <a:cubicBezTo>
                  <a:pt x="9052" y="12178"/>
                  <a:pt x="9075" y="12167"/>
                  <a:pt x="9100" y="12150"/>
                </a:cubicBezTo>
                <a:cubicBezTo>
                  <a:pt x="9128" y="12133"/>
                  <a:pt x="9134" y="12105"/>
                  <a:pt x="9114" y="12068"/>
                </a:cubicBezTo>
                <a:lnTo>
                  <a:pt x="9275" y="11879"/>
                </a:lnTo>
                <a:lnTo>
                  <a:pt x="9303" y="11851"/>
                </a:lnTo>
                <a:lnTo>
                  <a:pt x="9329" y="11879"/>
                </a:lnTo>
                <a:cubicBezTo>
                  <a:pt x="9456" y="11786"/>
                  <a:pt x="9623" y="11758"/>
                  <a:pt x="9832" y="11786"/>
                </a:cubicBezTo>
                <a:cubicBezTo>
                  <a:pt x="10038" y="11809"/>
                  <a:pt x="10168" y="11746"/>
                  <a:pt x="10225" y="11594"/>
                </a:cubicBezTo>
                <a:lnTo>
                  <a:pt x="10439" y="11769"/>
                </a:lnTo>
                <a:cubicBezTo>
                  <a:pt x="10476" y="11786"/>
                  <a:pt x="10516" y="11769"/>
                  <a:pt x="10561" y="11710"/>
                </a:cubicBezTo>
                <a:cubicBezTo>
                  <a:pt x="10606" y="11653"/>
                  <a:pt x="10629" y="11605"/>
                  <a:pt x="10629" y="11566"/>
                </a:cubicBezTo>
                <a:lnTo>
                  <a:pt x="10521" y="11515"/>
                </a:lnTo>
                <a:lnTo>
                  <a:pt x="11050" y="11377"/>
                </a:lnTo>
                <a:lnTo>
                  <a:pt x="11075" y="11461"/>
                </a:lnTo>
                <a:lnTo>
                  <a:pt x="11332" y="11433"/>
                </a:lnTo>
                <a:lnTo>
                  <a:pt x="11629" y="11619"/>
                </a:lnTo>
                <a:cubicBezTo>
                  <a:pt x="11665" y="11619"/>
                  <a:pt x="11702" y="11600"/>
                  <a:pt x="11739" y="11554"/>
                </a:cubicBezTo>
                <a:cubicBezTo>
                  <a:pt x="11776" y="11509"/>
                  <a:pt x="11815" y="11504"/>
                  <a:pt x="11860" y="11537"/>
                </a:cubicBezTo>
                <a:lnTo>
                  <a:pt x="12132" y="11825"/>
                </a:lnTo>
                <a:cubicBezTo>
                  <a:pt x="12095" y="11896"/>
                  <a:pt x="12089" y="11952"/>
                  <a:pt x="12118" y="11984"/>
                </a:cubicBezTo>
                <a:cubicBezTo>
                  <a:pt x="12143" y="12023"/>
                  <a:pt x="12157" y="12057"/>
                  <a:pt x="12157" y="12094"/>
                </a:cubicBezTo>
                <a:cubicBezTo>
                  <a:pt x="12157" y="12150"/>
                  <a:pt x="12205" y="12271"/>
                  <a:pt x="12298" y="12463"/>
                </a:cubicBezTo>
                <a:cubicBezTo>
                  <a:pt x="12394" y="12658"/>
                  <a:pt x="12479" y="12757"/>
                  <a:pt x="12550" y="12757"/>
                </a:cubicBezTo>
                <a:cubicBezTo>
                  <a:pt x="12640" y="12757"/>
                  <a:pt x="12680" y="12698"/>
                  <a:pt x="12671" y="12582"/>
                </a:cubicBezTo>
                <a:cubicBezTo>
                  <a:pt x="12663" y="12466"/>
                  <a:pt x="12657" y="12390"/>
                  <a:pt x="12657" y="12356"/>
                </a:cubicBezTo>
                <a:cubicBezTo>
                  <a:pt x="12657" y="12176"/>
                  <a:pt x="12620" y="11998"/>
                  <a:pt x="12550" y="11828"/>
                </a:cubicBezTo>
                <a:cubicBezTo>
                  <a:pt x="12479" y="11656"/>
                  <a:pt x="12409" y="11481"/>
                  <a:pt x="12346" y="11298"/>
                </a:cubicBezTo>
                <a:lnTo>
                  <a:pt x="12346" y="11221"/>
                </a:lnTo>
                <a:cubicBezTo>
                  <a:pt x="12346" y="11128"/>
                  <a:pt x="12403" y="11049"/>
                  <a:pt x="12516" y="10984"/>
                </a:cubicBezTo>
                <a:cubicBezTo>
                  <a:pt x="12629" y="10911"/>
                  <a:pt x="12685" y="10874"/>
                  <a:pt x="12685" y="10851"/>
                </a:cubicBezTo>
                <a:cubicBezTo>
                  <a:pt x="12776" y="10781"/>
                  <a:pt x="12878" y="10707"/>
                  <a:pt x="12991" y="10637"/>
                </a:cubicBezTo>
                <a:cubicBezTo>
                  <a:pt x="13101" y="10563"/>
                  <a:pt x="13186" y="10482"/>
                  <a:pt x="13239" y="10383"/>
                </a:cubicBezTo>
                <a:lnTo>
                  <a:pt x="13347" y="10163"/>
                </a:lnTo>
                <a:lnTo>
                  <a:pt x="13347" y="10030"/>
                </a:lnTo>
                <a:lnTo>
                  <a:pt x="13429" y="10030"/>
                </a:lnTo>
                <a:cubicBezTo>
                  <a:pt x="13465" y="10030"/>
                  <a:pt x="13482" y="10002"/>
                  <a:pt x="13482" y="9948"/>
                </a:cubicBezTo>
                <a:cubicBezTo>
                  <a:pt x="13482" y="9931"/>
                  <a:pt x="13471" y="9914"/>
                  <a:pt x="13443" y="9903"/>
                </a:cubicBezTo>
                <a:cubicBezTo>
                  <a:pt x="13414" y="9886"/>
                  <a:pt x="13383" y="9863"/>
                  <a:pt x="13347" y="9827"/>
                </a:cubicBezTo>
                <a:cubicBezTo>
                  <a:pt x="13313" y="9810"/>
                  <a:pt x="13276" y="9782"/>
                  <a:pt x="13239" y="9742"/>
                </a:cubicBezTo>
                <a:lnTo>
                  <a:pt x="13321" y="9694"/>
                </a:lnTo>
                <a:cubicBezTo>
                  <a:pt x="13358" y="9638"/>
                  <a:pt x="13383" y="9573"/>
                  <a:pt x="13403" y="9491"/>
                </a:cubicBezTo>
                <a:cubicBezTo>
                  <a:pt x="13420" y="9406"/>
                  <a:pt x="13412" y="9335"/>
                  <a:pt x="13375" y="9273"/>
                </a:cubicBezTo>
                <a:lnTo>
                  <a:pt x="13578" y="9163"/>
                </a:lnTo>
                <a:cubicBezTo>
                  <a:pt x="13558" y="9220"/>
                  <a:pt x="13578" y="9254"/>
                  <a:pt x="13632" y="9273"/>
                </a:cubicBezTo>
                <a:cubicBezTo>
                  <a:pt x="13686" y="9290"/>
                  <a:pt x="13731" y="9290"/>
                  <a:pt x="13768" y="9273"/>
                </a:cubicBezTo>
                <a:lnTo>
                  <a:pt x="13903" y="9053"/>
                </a:lnTo>
                <a:cubicBezTo>
                  <a:pt x="13866" y="8966"/>
                  <a:pt x="13844" y="8932"/>
                  <a:pt x="13835" y="8960"/>
                </a:cubicBezTo>
                <a:cubicBezTo>
                  <a:pt x="13827" y="8988"/>
                  <a:pt x="13850" y="8960"/>
                  <a:pt x="13903" y="8867"/>
                </a:cubicBezTo>
                <a:cubicBezTo>
                  <a:pt x="13994" y="8833"/>
                  <a:pt x="14081" y="8788"/>
                  <a:pt x="14166" y="8740"/>
                </a:cubicBezTo>
                <a:cubicBezTo>
                  <a:pt x="14254" y="8689"/>
                  <a:pt x="14338" y="8664"/>
                  <a:pt x="14432" y="8664"/>
                </a:cubicBezTo>
                <a:cubicBezTo>
                  <a:pt x="14448" y="8683"/>
                  <a:pt x="14465" y="8689"/>
                  <a:pt x="14485" y="8689"/>
                </a:cubicBezTo>
                <a:cubicBezTo>
                  <a:pt x="14539" y="8689"/>
                  <a:pt x="14564" y="8683"/>
                  <a:pt x="14564" y="8664"/>
                </a:cubicBezTo>
                <a:cubicBezTo>
                  <a:pt x="14564" y="8573"/>
                  <a:pt x="14547" y="8520"/>
                  <a:pt x="14511" y="8503"/>
                </a:cubicBezTo>
                <a:lnTo>
                  <a:pt x="14675" y="8167"/>
                </a:lnTo>
                <a:cubicBezTo>
                  <a:pt x="14799" y="8167"/>
                  <a:pt x="14895" y="8110"/>
                  <a:pt x="14957" y="8000"/>
                </a:cubicBezTo>
                <a:lnTo>
                  <a:pt x="15203" y="7972"/>
                </a:lnTo>
                <a:cubicBezTo>
                  <a:pt x="15257" y="7958"/>
                  <a:pt x="15282" y="7924"/>
                  <a:pt x="15282" y="7867"/>
                </a:cubicBezTo>
                <a:lnTo>
                  <a:pt x="15282" y="7842"/>
                </a:lnTo>
                <a:lnTo>
                  <a:pt x="15757" y="7704"/>
                </a:lnTo>
                <a:lnTo>
                  <a:pt x="15810" y="7554"/>
                </a:lnTo>
                <a:lnTo>
                  <a:pt x="15675" y="7368"/>
                </a:lnTo>
                <a:cubicBezTo>
                  <a:pt x="15692" y="7368"/>
                  <a:pt x="15700" y="7351"/>
                  <a:pt x="15700" y="7311"/>
                </a:cubicBezTo>
                <a:cubicBezTo>
                  <a:pt x="15700" y="7277"/>
                  <a:pt x="15683" y="7252"/>
                  <a:pt x="15646" y="7235"/>
                </a:cubicBezTo>
                <a:cubicBezTo>
                  <a:pt x="15613" y="7212"/>
                  <a:pt x="15579" y="7195"/>
                  <a:pt x="15553" y="7179"/>
                </a:cubicBezTo>
                <a:cubicBezTo>
                  <a:pt x="15525" y="7162"/>
                  <a:pt x="15494" y="7142"/>
                  <a:pt x="15457" y="7125"/>
                </a:cubicBezTo>
                <a:lnTo>
                  <a:pt x="15403" y="7150"/>
                </a:lnTo>
                <a:lnTo>
                  <a:pt x="15457" y="7125"/>
                </a:lnTo>
                <a:lnTo>
                  <a:pt x="15539" y="7125"/>
                </a:lnTo>
                <a:lnTo>
                  <a:pt x="15714" y="7125"/>
                </a:lnTo>
                <a:cubicBezTo>
                  <a:pt x="15796" y="7125"/>
                  <a:pt x="15836" y="7085"/>
                  <a:pt x="15836" y="7003"/>
                </a:cubicBezTo>
                <a:cubicBezTo>
                  <a:pt x="15836" y="6893"/>
                  <a:pt x="15774" y="6837"/>
                  <a:pt x="15646" y="6837"/>
                </a:cubicBezTo>
                <a:cubicBezTo>
                  <a:pt x="15485" y="6837"/>
                  <a:pt x="15299" y="6877"/>
                  <a:pt x="15087" y="6953"/>
                </a:cubicBezTo>
                <a:cubicBezTo>
                  <a:pt x="14875" y="7029"/>
                  <a:pt x="14728" y="7162"/>
                  <a:pt x="14646" y="7339"/>
                </a:cubicBezTo>
                <a:lnTo>
                  <a:pt x="14457" y="7450"/>
                </a:lnTo>
                <a:lnTo>
                  <a:pt x="14700" y="7207"/>
                </a:lnTo>
                <a:lnTo>
                  <a:pt x="14739" y="7125"/>
                </a:lnTo>
                <a:cubicBezTo>
                  <a:pt x="14739" y="7085"/>
                  <a:pt x="14697" y="7063"/>
                  <a:pt x="14612" y="7046"/>
                </a:cubicBezTo>
                <a:cubicBezTo>
                  <a:pt x="14528" y="7035"/>
                  <a:pt x="14502" y="7029"/>
                  <a:pt x="14539" y="7029"/>
                </a:cubicBezTo>
                <a:cubicBezTo>
                  <a:pt x="14700" y="7029"/>
                  <a:pt x="14824" y="7015"/>
                  <a:pt x="14909" y="6975"/>
                </a:cubicBezTo>
                <a:cubicBezTo>
                  <a:pt x="14997" y="6936"/>
                  <a:pt x="15067" y="6899"/>
                  <a:pt x="15121" y="6854"/>
                </a:cubicBezTo>
                <a:cubicBezTo>
                  <a:pt x="15175" y="6809"/>
                  <a:pt x="15231" y="6766"/>
                  <a:pt x="15288" y="6715"/>
                </a:cubicBezTo>
                <a:cubicBezTo>
                  <a:pt x="15347" y="6670"/>
                  <a:pt x="15432" y="6634"/>
                  <a:pt x="15539" y="6594"/>
                </a:cubicBezTo>
                <a:cubicBezTo>
                  <a:pt x="15745" y="6634"/>
                  <a:pt x="15946" y="6645"/>
                  <a:pt x="16135" y="6622"/>
                </a:cubicBezTo>
                <a:cubicBezTo>
                  <a:pt x="16322" y="6605"/>
                  <a:pt x="16522" y="6594"/>
                  <a:pt x="16729" y="6594"/>
                </a:cubicBezTo>
                <a:cubicBezTo>
                  <a:pt x="16785" y="6560"/>
                  <a:pt x="16839" y="6523"/>
                  <a:pt x="16892" y="6484"/>
                </a:cubicBezTo>
                <a:cubicBezTo>
                  <a:pt x="16946" y="6439"/>
                  <a:pt x="16980" y="6396"/>
                  <a:pt x="17000" y="6340"/>
                </a:cubicBezTo>
                <a:lnTo>
                  <a:pt x="17311" y="6286"/>
                </a:lnTo>
                <a:cubicBezTo>
                  <a:pt x="17347" y="6323"/>
                  <a:pt x="17401" y="6315"/>
                  <a:pt x="17474" y="6258"/>
                </a:cubicBezTo>
                <a:cubicBezTo>
                  <a:pt x="17545" y="6202"/>
                  <a:pt x="17582" y="6159"/>
                  <a:pt x="17582" y="6125"/>
                </a:cubicBezTo>
                <a:cubicBezTo>
                  <a:pt x="17582" y="6032"/>
                  <a:pt x="17531" y="5976"/>
                  <a:pt x="17432" y="5950"/>
                </a:cubicBezTo>
                <a:cubicBezTo>
                  <a:pt x="17333" y="5922"/>
                  <a:pt x="17282" y="5854"/>
                  <a:pt x="17282" y="5755"/>
                </a:cubicBezTo>
                <a:cubicBezTo>
                  <a:pt x="17282" y="5738"/>
                  <a:pt x="17288" y="5713"/>
                  <a:pt x="17296" y="5679"/>
                </a:cubicBezTo>
                <a:cubicBezTo>
                  <a:pt x="17308" y="5640"/>
                  <a:pt x="17294" y="5623"/>
                  <a:pt x="17257" y="5623"/>
                </a:cubicBezTo>
                <a:cubicBezTo>
                  <a:pt x="17203" y="5623"/>
                  <a:pt x="17116" y="5651"/>
                  <a:pt x="16994" y="5707"/>
                </a:cubicBezTo>
                <a:cubicBezTo>
                  <a:pt x="16870" y="5758"/>
                  <a:pt x="16785" y="5806"/>
                  <a:pt x="16729" y="5840"/>
                </a:cubicBezTo>
                <a:cubicBezTo>
                  <a:pt x="16692" y="5854"/>
                  <a:pt x="16672" y="5854"/>
                  <a:pt x="16661" y="5829"/>
                </a:cubicBezTo>
                <a:cubicBezTo>
                  <a:pt x="16652" y="5801"/>
                  <a:pt x="16649" y="5767"/>
                  <a:pt x="16649" y="5730"/>
                </a:cubicBezTo>
                <a:lnTo>
                  <a:pt x="16675" y="5755"/>
                </a:lnTo>
                <a:lnTo>
                  <a:pt x="16785" y="5705"/>
                </a:lnTo>
                <a:lnTo>
                  <a:pt x="17093" y="5594"/>
                </a:lnTo>
                <a:lnTo>
                  <a:pt x="17147" y="5538"/>
                </a:lnTo>
                <a:cubicBezTo>
                  <a:pt x="17147" y="5484"/>
                  <a:pt x="17116" y="5451"/>
                  <a:pt x="17048" y="5434"/>
                </a:cubicBezTo>
                <a:cubicBezTo>
                  <a:pt x="16980" y="5411"/>
                  <a:pt x="16926" y="5405"/>
                  <a:pt x="16892" y="5405"/>
                </a:cubicBezTo>
                <a:cubicBezTo>
                  <a:pt x="16856" y="5405"/>
                  <a:pt x="16802" y="5417"/>
                  <a:pt x="16729" y="5445"/>
                </a:cubicBezTo>
                <a:cubicBezTo>
                  <a:pt x="16658" y="5473"/>
                  <a:pt x="16621" y="5456"/>
                  <a:pt x="16621" y="5405"/>
                </a:cubicBezTo>
                <a:lnTo>
                  <a:pt x="16649" y="5349"/>
                </a:lnTo>
                <a:cubicBezTo>
                  <a:pt x="16539" y="5259"/>
                  <a:pt x="16443" y="5154"/>
                  <a:pt x="16358" y="5047"/>
                </a:cubicBezTo>
                <a:cubicBezTo>
                  <a:pt x="16271" y="4931"/>
                  <a:pt x="16228" y="4861"/>
                  <a:pt x="16228" y="4821"/>
                </a:cubicBezTo>
                <a:cubicBezTo>
                  <a:pt x="16228" y="4787"/>
                  <a:pt x="16234" y="4751"/>
                  <a:pt x="16243" y="4705"/>
                </a:cubicBezTo>
                <a:cubicBezTo>
                  <a:pt x="16251" y="4669"/>
                  <a:pt x="16228" y="4646"/>
                  <a:pt x="16175" y="4646"/>
                </a:cubicBezTo>
                <a:cubicBezTo>
                  <a:pt x="16138" y="4646"/>
                  <a:pt x="16107" y="4652"/>
                  <a:pt x="16082" y="4663"/>
                </a:cubicBezTo>
                <a:cubicBezTo>
                  <a:pt x="16053" y="4672"/>
                  <a:pt x="16039" y="4646"/>
                  <a:pt x="16039" y="4595"/>
                </a:cubicBezTo>
                <a:cubicBezTo>
                  <a:pt x="16039" y="4556"/>
                  <a:pt x="16017" y="4480"/>
                  <a:pt x="15971" y="4364"/>
                </a:cubicBezTo>
                <a:cubicBezTo>
                  <a:pt x="15926" y="4248"/>
                  <a:pt x="15864" y="4189"/>
                  <a:pt x="15782" y="4189"/>
                </a:cubicBezTo>
                <a:lnTo>
                  <a:pt x="15675" y="4299"/>
                </a:lnTo>
                <a:cubicBezTo>
                  <a:pt x="15675" y="4347"/>
                  <a:pt x="15646" y="4392"/>
                  <a:pt x="15593" y="4420"/>
                </a:cubicBezTo>
                <a:cubicBezTo>
                  <a:pt x="15539" y="4446"/>
                  <a:pt x="15511" y="4474"/>
                  <a:pt x="15511" y="4513"/>
                </a:cubicBezTo>
                <a:lnTo>
                  <a:pt x="15457" y="4513"/>
                </a:lnTo>
                <a:lnTo>
                  <a:pt x="15175" y="4672"/>
                </a:lnTo>
                <a:cubicBezTo>
                  <a:pt x="15155" y="4640"/>
                  <a:pt x="15132" y="4629"/>
                  <a:pt x="15107" y="4646"/>
                </a:cubicBezTo>
                <a:cubicBezTo>
                  <a:pt x="15079" y="4669"/>
                  <a:pt x="15047" y="4672"/>
                  <a:pt x="15011" y="4672"/>
                </a:cubicBezTo>
                <a:lnTo>
                  <a:pt x="14985" y="4672"/>
                </a:lnTo>
                <a:lnTo>
                  <a:pt x="14957" y="4700"/>
                </a:lnTo>
                <a:cubicBezTo>
                  <a:pt x="15028" y="4700"/>
                  <a:pt x="15062" y="4663"/>
                  <a:pt x="15053" y="4578"/>
                </a:cubicBezTo>
                <a:cubicBezTo>
                  <a:pt x="15042" y="4497"/>
                  <a:pt x="15011" y="4457"/>
                  <a:pt x="14957" y="4457"/>
                </a:cubicBezTo>
                <a:lnTo>
                  <a:pt x="14739" y="4513"/>
                </a:lnTo>
                <a:cubicBezTo>
                  <a:pt x="14706" y="4513"/>
                  <a:pt x="14683" y="4508"/>
                  <a:pt x="14680" y="4496"/>
                </a:cubicBezTo>
                <a:cubicBezTo>
                  <a:pt x="14675" y="4491"/>
                  <a:pt x="14683" y="4474"/>
                  <a:pt x="14708" y="4446"/>
                </a:cubicBezTo>
                <a:cubicBezTo>
                  <a:pt x="14731" y="4420"/>
                  <a:pt x="14751" y="4386"/>
                  <a:pt x="14768" y="4347"/>
                </a:cubicBezTo>
                <a:cubicBezTo>
                  <a:pt x="14788" y="4316"/>
                  <a:pt x="14788" y="4276"/>
                  <a:pt x="14768" y="4242"/>
                </a:cubicBezTo>
                <a:cubicBezTo>
                  <a:pt x="14751" y="4203"/>
                  <a:pt x="14720" y="4203"/>
                  <a:pt x="14680" y="4225"/>
                </a:cubicBezTo>
                <a:cubicBezTo>
                  <a:pt x="14641" y="4254"/>
                  <a:pt x="14618" y="4254"/>
                  <a:pt x="14618" y="4214"/>
                </a:cubicBezTo>
                <a:lnTo>
                  <a:pt x="14700" y="4214"/>
                </a:lnTo>
                <a:lnTo>
                  <a:pt x="14768" y="4149"/>
                </a:lnTo>
                <a:cubicBezTo>
                  <a:pt x="14788" y="4127"/>
                  <a:pt x="14779" y="4098"/>
                  <a:pt x="14748" y="4056"/>
                </a:cubicBezTo>
                <a:cubicBezTo>
                  <a:pt x="14717" y="4005"/>
                  <a:pt x="14691" y="3977"/>
                  <a:pt x="14674" y="3957"/>
                </a:cubicBezTo>
                <a:lnTo>
                  <a:pt x="14375" y="3906"/>
                </a:lnTo>
                <a:lnTo>
                  <a:pt x="14186" y="3740"/>
                </a:lnTo>
                <a:cubicBezTo>
                  <a:pt x="14169" y="3757"/>
                  <a:pt x="14135" y="3745"/>
                  <a:pt x="14087" y="3703"/>
                </a:cubicBezTo>
                <a:cubicBezTo>
                  <a:pt x="14036" y="3658"/>
                  <a:pt x="13994" y="3624"/>
                  <a:pt x="13957" y="3610"/>
                </a:cubicBezTo>
                <a:lnTo>
                  <a:pt x="13739" y="3686"/>
                </a:lnTo>
                <a:lnTo>
                  <a:pt x="13211" y="3565"/>
                </a:lnTo>
                <a:cubicBezTo>
                  <a:pt x="13177" y="3565"/>
                  <a:pt x="13140" y="3576"/>
                  <a:pt x="13104" y="3599"/>
                </a:cubicBezTo>
                <a:cubicBezTo>
                  <a:pt x="13070" y="3624"/>
                  <a:pt x="13050" y="3652"/>
                  <a:pt x="13050" y="3686"/>
                </a:cubicBezTo>
                <a:cubicBezTo>
                  <a:pt x="13050" y="3726"/>
                  <a:pt x="13070" y="3751"/>
                  <a:pt x="13104" y="3768"/>
                </a:cubicBezTo>
                <a:cubicBezTo>
                  <a:pt x="13140" y="3785"/>
                  <a:pt x="13157" y="3813"/>
                  <a:pt x="13157" y="3850"/>
                </a:cubicBezTo>
                <a:cubicBezTo>
                  <a:pt x="13157" y="3884"/>
                  <a:pt x="13171" y="3983"/>
                  <a:pt x="13200" y="4138"/>
                </a:cubicBezTo>
                <a:cubicBezTo>
                  <a:pt x="13225" y="4299"/>
                  <a:pt x="13202" y="4358"/>
                  <a:pt x="13132" y="4324"/>
                </a:cubicBezTo>
                <a:lnTo>
                  <a:pt x="12996" y="4513"/>
                </a:lnTo>
                <a:cubicBezTo>
                  <a:pt x="13013" y="4547"/>
                  <a:pt x="13044" y="4578"/>
                  <a:pt x="13089" y="4606"/>
                </a:cubicBezTo>
                <a:cubicBezTo>
                  <a:pt x="13137" y="4635"/>
                  <a:pt x="13180" y="4669"/>
                  <a:pt x="13225" y="4705"/>
                </a:cubicBezTo>
                <a:cubicBezTo>
                  <a:pt x="13270" y="4750"/>
                  <a:pt x="13313" y="4793"/>
                  <a:pt x="13347" y="4849"/>
                </a:cubicBezTo>
                <a:cubicBezTo>
                  <a:pt x="13383" y="4903"/>
                  <a:pt x="13392" y="4988"/>
                  <a:pt x="13375" y="5092"/>
                </a:cubicBezTo>
                <a:lnTo>
                  <a:pt x="12767" y="5510"/>
                </a:lnTo>
                <a:lnTo>
                  <a:pt x="12767" y="5566"/>
                </a:lnTo>
                <a:cubicBezTo>
                  <a:pt x="12767" y="5637"/>
                  <a:pt x="12784" y="5705"/>
                  <a:pt x="12821" y="5770"/>
                </a:cubicBezTo>
                <a:cubicBezTo>
                  <a:pt x="12855" y="5832"/>
                  <a:pt x="12892" y="5914"/>
                  <a:pt x="12928" y="6012"/>
                </a:cubicBezTo>
                <a:cubicBezTo>
                  <a:pt x="13019" y="6052"/>
                  <a:pt x="13061" y="6080"/>
                  <a:pt x="13058" y="6105"/>
                </a:cubicBezTo>
                <a:cubicBezTo>
                  <a:pt x="13053" y="6134"/>
                  <a:pt x="13022" y="6162"/>
                  <a:pt x="12962" y="6190"/>
                </a:cubicBezTo>
                <a:cubicBezTo>
                  <a:pt x="12903" y="6216"/>
                  <a:pt x="12849" y="6244"/>
                  <a:pt x="12793" y="6272"/>
                </a:cubicBezTo>
                <a:cubicBezTo>
                  <a:pt x="12739" y="6295"/>
                  <a:pt x="12714" y="6320"/>
                  <a:pt x="12714" y="6337"/>
                </a:cubicBezTo>
                <a:cubicBezTo>
                  <a:pt x="12714" y="6354"/>
                  <a:pt x="12694" y="6365"/>
                  <a:pt x="12657" y="6365"/>
                </a:cubicBezTo>
                <a:lnTo>
                  <a:pt x="12550" y="6365"/>
                </a:lnTo>
                <a:lnTo>
                  <a:pt x="12496" y="6365"/>
                </a:lnTo>
                <a:cubicBezTo>
                  <a:pt x="12496" y="6343"/>
                  <a:pt x="12505" y="6331"/>
                  <a:pt x="12522" y="6320"/>
                </a:cubicBezTo>
                <a:cubicBezTo>
                  <a:pt x="12541" y="6314"/>
                  <a:pt x="12550" y="6295"/>
                  <a:pt x="12550" y="6255"/>
                </a:cubicBezTo>
                <a:lnTo>
                  <a:pt x="12293" y="6094"/>
                </a:lnTo>
                <a:lnTo>
                  <a:pt x="12293" y="6122"/>
                </a:lnTo>
                <a:lnTo>
                  <a:pt x="12185" y="5902"/>
                </a:lnTo>
                <a:cubicBezTo>
                  <a:pt x="12219" y="5815"/>
                  <a:pt x="12225" y="5747"/>
                  <a:pt x="12199" y="5710"/>
                </a:cubicBezTo>
                <a:cubicBezTo>
                  <a:pt x="12171" y="5665"/>
                  <a:pt x="12157" y="5620"/>
                  <a:pt x="12157" y="5566"/>
                </a:cubicBezTo>
                <a:cubicBezTo>
                  <a:pt x="12157" y="5422"/>
                  <a:pt x="12092" y="5352"/>
                  <a:pt x="11962" y="5352"/>
                </a:cubicBezTo>
                <a:cubicBezTo>
                  <a:pt x="11832" y="5352"/>
                  <a:pt x="11694" y="5369"/>
                  <a:pt x="11550" y="5408"/>
                </a:cubicBezTo>
                <a:cubicBezTo>
                  <a:pt x="11584" y="5386"/>
                  <a:pt x="11581" y="5360"/>
                  <a:pt x="11536" y="5321"/>
                </a:cubicBezTo>
                <a:cubicBezTo>
                  <a:pt x="11490" y="5276"/>
                  <a:pt x="11459" y="5259"/>
                  <a:pt x="11439" y="5259"/>
                </a:cubicBezTo>
                <a:cubicBezTo>
                  <a:pt x="11295" y="5259"/>
                  <a:pt x="11126" y="5194"/>
                  <a:pt x="10925" y="5067"/>
                </a:cubicBezTo>
                <a:cubicBezTo>
                  <a:pt x="10730" y="4945"/>
                  <a:pt x="10566" y="4880"/>
                  <a:pt x="10439" y="4880"/>
                </a:cubicBezTo>
                <a:cubicBezTo>
                  <a:pt x="10386" y="4880"/>
                  <a:pt x="10321" y="4892"/>
                  <a:pt x="10250" y="4906"/>
                </a:cubicBezTo>
                <a:cubicBezTo>
                  <a:pt x="10179" y="4923"/>
                  <a:pt x="10112" y="4945"/>
                  <a:pt x="10047" y="4962"/>
                </a:cubicBezTo>
                <a:cubicBezTo>
                  <a:pt x="10083" y="4945"/>
                  <a:pt x="10106" y="4897"/>
                  <a:pt x="10114" y="4824"/>
                </a:cubicBezTo>
                <a:lnTo>
                  <a:pt x="9939" y="4516"/>
                </a:lnTo>
                <a:lnTo>
                  <a:pt x="9911" y="4488"/>
                </a:lnTo>
                <a:cubicBezTo>
                  <a:pt x="9857" y="4488"/>
                  <a:pt x="9795" y="4510"/>
                  <a:pt x="9724" y="4553"/>
                </a:cubicBezTo>
                <a:cubicBezTo>
                  <a:pt x="9651" y="4598"/>
                  <a:pt x="9614" y="4558"/>
                  <a:pt x="9614" y="4434"/>
                </a:cubicBezTo>
                <a:cubicBezTo>
                  <a:pt x="9614" y="4417"/>
                  <a:pt x="9623" y="4400"/>
                  <a:pt x="9642" y="4378"/>
                </a:cubicBezTo>
                <a:cubicBezTo>
                  <a:pt x="9659" y="4361"/>
                  <a:pt x="9659" y="4344"/>
                  <a:pt x="9642" y="4327"/>
                </a:cubicBezTo>
                <a:cubicBezTo>
                  <a:pt x="9623" y="4217"/>
                  <a:pt x="9645" y="4124"/>
                  <a:pt x="9710" y="4047"/>
                </a:cubicBezTo>
                <a:cubicBezTo>
                  <a:pt x="9772" y="3968"/>
                  <a:pt x="9823" y="3886"/>
                  <a:pt x="9857" y="3799"/>
                </a:cubicBezTo>
                <a:cubicBezTo>
                  <a:pt x="9894" y="3759"/>
                  <a:pt x="9911" y="3728"/>
                  <a:pt x="9911" y="3689"/>
                </a:cubicBezTo>
                <a:cubicBezTo>
                  <a:pt x="9911" y="3655"/>
                  <a:pt x="9931" y="3638"/>
                  <a:pt x="9965" y="3638"/>
                </a:cubicBezTo>
                <a:cubicBezTo>
                  <a:pt x="10038" y="3638"/>
                  <a:pt x="10109" y="3615"/>
                  <a:pt x="10176" y="3579"/>
                </a:cubicBezTo>
                <a:cubicBezTo>
                  <a:pt x="10244" y="3534"/>
                  <a:pt x="10321" y="3505"/>
                  <a:pt x="10414" y="3491"/>
                </a:cubicBezTo>
                <a:lnTo>
                  <a:pt x="10439" y="3406"/>
                </a:lnTo>
                <a:cubicBezTo>
                  <a:pt x="10439" y="3370"/>
                  <a:pt x="10343" y="3342"/>
                  <a:pt x="10148" y="3313"/>
                </a:cubicBezTo>
                <a:cubicBezTo>
                  <a:pt x="9956" y="3285"/>
                  <a:pt x="9857" y="3254"/>
                  <a:pt x="9857" y="3220"/>
                </a:cubicBezTo>
                <a:lnTo>
                  <a:pt x="9885" y="3192"/>
                </a:lnTo>
                <a:cubicBezTo>
                  <a:pt x="10066" y="3243"/>
                  <a:pt x="10202" y="3274"/>
                  <a:pt x="10298" y="3285"/>
                </a:cubicBezTo>
                <a:cubicBezTo>
                  <a:pt x="10391" y="3296"/>
                  <a:pt x="10470" y="3285"/>
                  <a:pt x="10535" y="3260"/>
                </a:cubicBezTo>
                <a:cubicBezTo>
                  <a:pt x="10597" y="3231"/>
                  <a:pt x="10671" y="3198"/>
                  <a:pt x="10758" y="3147"/>
                </a:cubicBezTo>
                <a:cubicBezTo>
                  <a:pt x="10843" y="3104"/>
                  <a:pt x="10976" y="3042"/>
                  <a:pt x="11157" y="2960"/>
                </a:cubicBezTo>
                <a:cubicBezTo>
                  <a:pt x="11157" y="2926"/>
                  <a:pt x="11061" y="2890"/>
                  <a:pt x="10866" y="2850"/>
                </a:cubicBezTo>
                <a:cubicBezTo>
                  <a:pt x="10671" y="2816"/>
                  <a:pt x="10549" y="2780"/>
                  <a:pt x="10496" y="2746"/>
                </a:cubicBezTo>
                <a:lnTo>
                  <a:pt x="10657" y="2746"/>
                </a:lnTo>
                <a:cubicBezTo>
                  <a:pt x="10691" y="2746"/>
                  <a:pt x="10739" y="2752"/>
                  <a:pt x="10798" y="2774"/>
                </a:cubicBezTo>
                <a:cubicBezTo>
                  <a:pt x="10857" y="2788"/>
                  <a:pt x="10905" y="2805"/>
                  <a:pt x="10939" y="2828"/>
                </a:cubicBezTo>
                <a:cubicBezTo>
                  <a:pt x="10939" y="2862"/>
                  <a:pt x="10968" y="2884"/>
                  <a:pt x="11021" y="2895"/>
                </a:cubicBezTo>
                <a:cubicBezTo>
                  <a:pt x="11075" y="2901"/>
                  <a:pt x="11120" y="2907"/>
                  <a:pt x="11157" y="2907"/>
                </a:cubicBezTo>
                <a:lnTo>
                  <a:pt x="11360" y="2774"/>
                </a:lnTo>
                <a:lnTo>
                  <a:pt x="11360" y="2689"/>
                </a:lnTo>
                <a:lnTo>
                  <a:pt x="11307" y="2608"/>
                </a:lnTo>
                <a:lnTo>
                  <a:pt x="11603" y="2554"/>
                </a:lnTo>
                <a:cubicBezTo>
                  <a:pt x="11583" y="2537"/>
                  <a:pt x="11589" y="2520"/>
                  <a:pt x="11615" y="2503"/>
                </a:cubicBezTo>
                <a:cubicBezTo>
                  <a:pt x="11643" y="2480"/>
                  <a:pt x="11665" y="2475"/>
                  <a:pt x="11682" y="2475"/>
                </a:cubicBezTo>
                <a:cubicBezTo>
                  <a:pt x="11739" y="2475"/>
                  <a:pt x="11793" y="2503"/>
                  <a:pt x="11852" y="2554"/>
                </a:cubicBezTo>
                <a:cubicBezTo>
                  <a:pt x="11911" y="2608"/>
                  <a:pt x="11951" y="2636"/>
                  <a:pt x="11968" y="2636"/>
                </a:cubicBezTo>
                <a:lnTo>
                  <a:pt x="12239" y="2531"/>
                </a:lnTo>
                <a:cubicBezTo>
                  <a:pt x="12219" y="2509"/>
                  <a:pt x="12245" y="2497"/>
                  <a:pt x="12312" y="2486"/>
                </a:cubicBezTo>
                <a:cubicBezTo>
                  <a:pt x="12380" y="2480"/>
                  <a:pt x="12400" y="2452"/>
                  <a:pt x="12375" y="2410"/>
                </a:cubicBezTo>
                <a:lnTo>
                  <a:pt x="12185" y="2190"/>
                </a:lnTo>
                <a:cubicBezTo>
                  <a:pt x="12166" y="2190"/>
                  <a:pt x="12151" y="2178"/>
                  <a:pt x="12143" y="2150"/>
                </a:cubicBezTo>
                <a:cubicBezTo>
                  <a:pt x="12134" y="2122"/>
                  <a:pt x="12140" y="2111"/>
                  <a:pt x="12157" y="2111"/>
                </a:cubicBezTo>
                <a:cubicBezTo>
                  <a:pt x="12247" y="2111"/>
                  <a:pt x="12273" y="2063"/>
                  <a:pt x="12239" y="1972"/>
                </a:cubicBezTo>
                <a:cubicBezTo>
                  <a:pt x="12166" y="1941"/>
                  <a:pt x="12089" y="1896"/>
                  <a:pt x="12010" y="1848"/>
                </a:cubicBezTo>
                <a:cubicBezTo>
                  <a:pt x="11928" y="1797"/>
                  <a:pt x="11838" y="1769"/>
                  <a:pt x="11739" y="1769"/>
                </a:cubicBezTo>
                <a:cubicBezTo>
                  <a:pt x="11702" y="1769"/>
                  <a:pt x="11663" y="1780"/>
                  <a:pt x="11615" y="1797"/>
                </a:cubicBezTo>
                <a:cubicBezTo>
                  <a:pt x="11572" y="1820"/>
                  <a:pt x="11550" y="1848"/>
                  <a:pt x="11550" y="1890"/>
                </a:cubicBezTo>
                <a:cubicBezTo>
                  <a:pt x="11550" y="1930"/>
                  <a:pt x="11572" y="1947"/>
                  <a:pt x="11615" y="1947"/>
                </a:cubicBezTo>
                <a:cubicBezTo>
                  <a:pt x="11663" y="1947"/>
                  <a:pt x="11694" y="1964"/>
                  <a:pt x="11711" y="2000"/>
                </a:cubicBezTo>
                <a:cubicBezTo>
                  <a:pt x="11747" y="2040"/>
                  <a:pt x="11739" y="2057"/>
                  <a:pt x="11682" y="2057"/>
                </a:cubicBezTo>
                <a:cubicBezTo>
                  <a:pt x="11629" y="2057"/>
                  <a:pt x="11603" y="2063"/>
                  <a:pt x="11603" y="2082"/>
                </a:cubicBezTo>
                <a:cubicBezTo>
                  <a:pt x="11530" y="2082"/>
                  <a:pt x="11462" y="2133"/>
                  <a:pt x="11400" y="2243"/>
                </a:cubicBezTo>
                <a:cubicBezTo>
                  <a:pt x="11338" y="2353"/>
                  <a:pt x="11256" y="2432"/>
                  <a:pt x="11157" y="2475"/>
                </a:cubicBezTo>
                <a:cubicBezTo>
                  <a:pt x="11120" y="2475"/>
                  <a:pt x="11106" y="2463"/>
                  <a:pt x="11117" y="2441"/>
                </a:cubicBezTo>
                <a:cubicBezTo>
                  <a:pt x="11126" y="2421"/>
                  <a:pt x="11120" y="2398"/>
                  <a:pt x="11103" y="2382"/>
                </a:cubicBezTo>
                <a:cubicBezTo>
                  <a:pt x="11083" y="2342"/>
                  <a:pt x="11052" y="2319"/>
                  <a:pt x="11007" y="2311"/>
                </a:cubicBezTo>
                <a:cubicBezTo>
                  <a:pt x="10962" y="2305"/>
                  <a:pt x="10939" y="2283"/>
                  <a:pt x="10939" y="2243"/>
                </a:cubicBezTo>
                <a:cubicBezTo>
                  <a:pt x="10939" y="2209"/>
                  <a:pt x="10962" y="2150"/>
                  <a:pt x="11007" y="2068"/>
                </a:cubicBezTo>
                <a:cubicBezTo>
                  <a:pt x="11052" y="1989"/>
                  <a:pt x="10993" y="1947"/>
                  <a:pt x="10832" y="1947"/>
                </a:cubicBezTo>
                <a:cubicBezTo>
                  <a:pt x="10758" y="1947"/>
                  <a:pt x="10708" y="1972"/>
                  <a:pt x="10677" y="2029"/>
                </a:cubicBezTo>
                <a:cubicBezTo>
                  <a:pt x="10645" y="2082"/>
                  <a:pt x="10612" y="2133"/>
                  <a:pt x="10575" y="2190"/>
                </a:cubicBezTo>
                <a:lnTo>
                  <a:pt x="10278" y="1851"/>
                </a:lnTo>
                <a:lnTo>
                  <a:pt x="10046" y="1825"/>
                </a:lnTo>
                <a:cubicBezTo>
                  <a:pt x="10046" y="1752"/>
                  <a:pt x="10063" y="1693"/>
                  <a:pt x="10095" y="1639"/>
                </a:cubicBezTo>
                <a:cubicBezTo>
                  <a:pt x="10126" y="1583"/>
                  <a:pt x="10083" y="1512"/>
                  <a:pt x="9965" y="1425"/>
                </a:cubicBezTo>
                <a:cubicBezTo>
                  <a:pt x="9911" y="1385"/>
                  <a:pt x="9863" y="1354"/>
                  <a:pt x="9818" y="1320"/>
                </a:cubicBezTo>
                <a:cubicBezTo>
                  <a:pt x="9772" y="1292"/>
                  <a:pt x="9724" y="1275"/>
                  <a:pt x="9671" y="1275"/>
                </a:cubicBezTo>
                <a:cubicBezTo>
                  <a:pt x="9651" y="1275"/>
                  <a:pt x="9609" y="1292"/>
                  <a:pt x="9541" y="1337"/>
                </a:cubicBezTo>
                <a:cubicBezTo>
                  <a:pt x="9473" y="1377"/>
                  <a:pt x="9411" y="1413"/>
                  <a:pt x="9357" y="1447"/>
                </a:cubicBezTo>
                <a:cubicBezTo>
                  <a:pt x="9303" y="1487"/>
                  <a:pt x="9275" y="1523"/>
                  <a:pt x="9275" y="1557"/>
                </a:cubicBezTo>
                <a:cubicBezTo>
                  <a:pt x="9275" y="1597"/>
                  <a:pt x="9320" y="1614"/>
                  <a:pt x="9411" y="1614"/>
                </a:cubicBezTo>
                <a:lnTo>
                  <a:pt x="9385" y="1614"/>
                </a:lnTo>
                <a:cubicBezTo>
                  <a:pt x="9329" y="1614"/>
                  <a:pt x="9303" y="1645"/>
                  <a:pt x="9303" y="1724"/>
                </a:cubicBezTo>
                <a:cubicBezTo>
                  <a:pt x="9303" y="1738"/>
                  <a:pt x="9346" y="1761"/>
                  <a:pt x="9433" y="1789"/>
                </a:cubicBezTo>
                <a:cubicBezTo>
                  <a:pt x="9518" y="1817"/>
                  <a:pt x="9577" y="1828"/>
                  <a:pt x="9614" y="1828"/>
                </a:cubicBezTo>
                <a:cubicBezTo>
                  <a:pt x="9651" y="1811"/>
                  <a:pt x="9676" y="1817"/>
                  <a:pt x="9696" y="1851"/>
                </a:cubicBezTo>
                <a:cubicBezTo>
                  <a:pt x="9713" y="1882"/>
                  <a:pt x="9741" y="1893"/>
                  <a:pt x="9778" y="1893"/>
                </a:cubicBezTo>
                <a:lnTo>
                  <a:pt x="9885" y="1854"/>
                </a:lnTo>
                <a:lnTo>
                  <a:pt x="9885" y="1921"/>
                </a:lnTo>
                <a:cubicBezTo>
                  <a:pt x="9866" y="1944"/>
                  <a:pt x="9857" y="1961"/>
                  <a:pt x="9857" y="1975"/>
                </a:cubicBezTo>
                <a:lnTo>
                  <a:pt x="9885" y="2085"/>
                </a:lnTo>
                <a:lnTo>
                  <a:pt x="9614" y="2218"/>
                </a:lnTo>
                <a:cubicBezTo>
                  <a:pt x="9597" y="2235"/>
                  <a:pt x="9577" y="2246"/>
                  <a:pt x="9561" y="2246"/>
                </a:cubicBezTo>
                <a:cubicBezTo>
                  <a:pt x="9544" y="2246"/>
                  <a:pt x="9521" y="2257"/>
                  <a:pt x="9493" y="2274"/>
                </a:cubicBezTo>
                <a:cubicBezTo>
                  <a:pt x="9493" y="2328"/>
                  <a:pt x="9518" y="2385"/>
                  <a:pt x="9566" y="2444"/>
                </a:cubicBezTo>
                <a:cubicBezTo>
                  <a:pt x="9617" y="2500"/>
                  <a:pt x="9563" y="2534"/>
                  <a:pt x="9411" y="2534"/>
                </a:cubicBezTo>
                <a:lnTo>
                  <a:pt x="9329" y="2478"/>
                </a:lnTo>
                <a:cubicBezTo>
                  <a:pt x="9329" y="2407"/>
                  <a:pt x="9258" y="2345"/>
                  <a:pt x="9108" y="2297"/>
                </a:cubicBezTo>
                <a:cubicBezTo>
                  <a:pt x="8959" y="2246"/>
                  <a:pt x="8778" y="2212"/>
                  <a:pt x="8566" y="2193"/>
                </a:cubicBezTo>
                <a:cubicBezTo>
                  <a:pt x="8354" y="2176"/>
                  <a:pt x="8142" y="2164"/>
                  <a:pt x="7930" y="2153"/>
                </a:cubicBezTo>
                <a:cubicBezTo>
                  <a:pt x="7718" y="2142"/>
                  <a:pt x="7557" y="2136"/>
                  <a:pt x="7450" y="2136"/>
                </a:cubicBezTo>
                <a:lnTo>
                  <a:pt x="7004" y="2275"/>
                </a:lnTo>
                <a:lnTo>
                  <a:pt x="7114" y="2534"/>
                </a:lnTo>
                <a:cubicBezTo>
                  <a:pt x="7077" y="2534"/>
                  <a:pt x="7054" y="2546"/>
                  <a:pt x="7046" y="2571"/>
                </a:cubicBezTo>
                <a:cubicBezTo>
                  <a:pt x="7035" y="2599"/>
                  <a:pt x="7049" y="2622"/>
                  <a:pt x="7086" y="2639"/>
                </a:cubicBezTo>
                <a:cubicBezTo>
                  <a:pt x="7049" y="2605"/>
                  <a:pt x="6981" y="2540"/>
                  <a:pt x="6882" y="2444"/>
                </a:cubicBezTo>
                <a:cubicBezTo>
                  <a:pt x="6783" y="2345"/>
                  <a:pt x="6715" y="2303"/>
                  <a:pt x="6679" y="2303"/>
                </a:cubicBezTo>
                <a:lnTo>
                  <a:pt x="6450" y="2241"/>
                </a:lnTo>
                <a:close/>
                <a:moveTo>
                  <a:pt x="8114" y="1662"/>
                </a:moveTo>
                <a:cubicBezTo>
                  <a:pt x="8077" y="1640"/>
                  <a:pt x="8032" y="1623"/>
                  <a:pt x="7978" y="1609"/>
                </a:cubicBezTo>
                <a:cubicBezTo>
                  <a:pt x="7925" y="1592"/>
                  <a:pt x="7879" y="1580"/>
                  <a:pt x="7843" y="1580"/>
                </a:cubicBezTo>
                <a:cubicBezTo>
                  <a:pt x="7806" y="1580"/>
                  <a:pt x="7733" y="1603"/>
                  <a:pt x="7620" y="1645"/>
                </a:cubicBezTo>
                <a:cubicBezTo>
                  <a:pt x="7507" y="1691"/>
                  <a:pt x="7379" y="1744"/>
                  <a:pt x="7241" y="1801"/>
                </a:cubicBezTo>
                <a:cubicBezTo>
                  <a:pt x="7100" y="1860"/>
                  <a:pt x="6967" y="1916"/>
                  <a:pt x="6843" y="1970"/>
                </a:cubicBezTo>
                <a:cubicBezTo>
                  <a:pt x="6715" y="2027"/>
                  <a:pt x="6631" y="2060"/>
                  <a:pt x="6585" y="2080"/>
                </a:cubicBezTo>
                <a:cubicBezTo>
                  <a:pt x="6713" y="2060"/>
                  <a:pt x="6826" y="2027"/>
                  <a:pt x="6930" y="1970"/>
                </a:cubicBezTo>
                <a:cubicBezTo>
                  <a:pt x="7032" y="1916"/>
                  <a:pt x="7142" y="1888"/>
                  <a:pt x="7261" y="1888"/>
                </a:cubicBezTo>
                <a:lnTo>
                  <a:pt x="7343" y="1945"/>
                </a:lnTo>
                <a:cubicBezTo>
                  <a:pt x="7396" y="1962"/>
                  <a:pt x="7444" y="1970"/>
                  <a:pt x="7492" y="1970"/>
                </a:cubicBezTo>
                <a:cubicBezTo>
                  <a:pt x="7538" y="1970"/>
                  <a:pt x="7577" y="1987"/>
                  <a:pt x="7611" y="2027"/>
                </a:cubicBezTo>
                <a:cubicBezTo>
                  <a:pt x="7685" y="2010"/>
                  <a:pt x="7761" y="2015"/>
                  <a:pt x="7843" y="2055"/>
                </a:cubicBezTo>
                <a:lnTo>
                  <a:pt x="7925" y="1998"/>
                </a:lnTo>
                <a:lnTo>
                  <a:pt x="7925" y="1888"/>
                </a:lnTo>
                <a:lnTo>
                  <a:pt x="7896" y="1823"/>
                </a:lnTo>
                <a:lnTo>
                  <a:pt x="7978" y="1849"/>
                </a:lnTo>
                <a:cubicBezTo>
                  <a:pt x="8032" y="1849"/>
                  <a:pt x="8086" y="1806"/>
                  <a:pt x="8139" y="1719"/>
                </a:cubicBezTo>
                <a:lnTo>
                  <a:pt x="8114" y="1662"/>
                </a:lnTo>
                <a:close/>
                <a:moveTo>
                  <a:pt x="12496" y="20256"/>
                </a:moveTo>
                <a:cubicBezTo>
                  <a:pt x="12496" y="20307"/>
                  <a:pt x="12488" y="20332"/>
                  <a:pt x="12468" y="20355"/>
                </a:cubicBezTo>
                <a:cubicBezTo>
                  <a:pt x="13505" y="20174"/>
                  <a:pt x="14485" y="19838"/>
                  <a:pt x="15403" y="19347"/>
                </a:cubicBezTo>
                <a:cubicBezTo>
                  <a:pt x="16322" y="18856"/>
                  <a:pt x="17144" y="18223"/>
                  <a:pt x="17864" y="17450"/>
                </a:cubicBezTo>
                <a:lnTo>
                  <a:pt x="17839" y="17450"/>
                </a:lnTo>
                <a:cubicBezTo>
                  <a:pt x="17765" y="17483"/>
                  <a:pt x="17703" y="17483"/>
                  <a:pt x="17650" y="17450"/>
                </a:cubicBezTo>
                <a:lnTo>
                  <a:pt x="17582" y="17498"/>
                </a:lnTo>
                <a:lnTo>
                  <a:pt x="17418" y="17450"/>
                </a:lnTo>
                <a:lnTo>
                  <a:pt x="17364" y="17450"/>
                </a:lnTo>
                <a:lnTo>
                  <a:pt x="17311" y="17554"/>
                </a:lnTo>
                <a:lnTo>
                  <a:pt x="17339" y="17450"/>
                </a:lnTo>
                <a:cubicBezTo>
                  <a:pt x="17282" y="17376"/>
                  <a:pt x="17220" y="17306"/>
                  <a:pt x="17147" y="17246"/>
                </a:cubicBezTo>
                <a:lnTo>
                  <a:pt x="17093" y="17218"/>
                </a:lnTo>
                <a:cubicBezTo>
                  <a:pt x="17059" y="17218"/>
                  <a:pt x="17039" y="17252"/>
                  <a:pt x="17039" y="17323"/>
                </a:cubicBezTo>
                <a:cubicBezTo>
                  <a:pt x="17059" y="17179"/>
                  <a:pt x="17020" y="17057"/>
                  <a:pt x="16926" y="16953"/>
                </a:cubicBezTo>
                <a:cubicBezTo>
                  <a:pt x="16830" y="16848"/>
                  <a:pt x="16712" y="16797"/>
                  <a:pt x="16567" y="16797"/>
                </a:cubicBezTo>
                <a:cubicBezTo>
                  <a:pt x="16567" y="16814"/>
                  <a:pt x="16559" y="16826"/>
                  <a:pt x="16539" y="16826"/>
                </a:cubicBezTo>
                <a:lnTo>
                  <a:pt x="16486" y="16826"/>
                </a:lnTo>
                <a:lnTo>
                  <a:pt x="16418" y="16772"/>
                </a:lnTo>
                <a:lnTo>
                  <a:pt x="16514" y="16772"/>
                </a:lnTo>
                <a:lnTo>
                  <a:pt x="16568" y="16611"/>
                </a:lnTo>
                <a:lnTo>
                  <a:pt x="16418" y="16501"/>
                </a:lnTo>
                <a:lnTo>
                  <a:pt x="16390" y="16529"/>
                </a:lnTo>
                <a:cubicBezTo>
                  <a:pt x="16265" y="16512"/>
                  <a:pt x="16175" y="16439"/>
                  <a:pt x="16121" y="16315"/>
                </a:cubicBezTo>
                <a:lnTo>
                  <a:pt x="16067" y="16286"/>
                </a:lnTo>
                <a:lnTo>
                  <a:pt x="16039" y="16315"/>
                </a:lnTo>
                <a:lnTo>
                  <a:pt x="15985" y="16340"/>
                </a:lnTo>
                <a:cubicBezTo>
                  <a:pt x="15878" y="16374"/>
                  <a:pt x="15782" y="16413"/>
                  <a:pt x="15700" y="16445"/>
                </a:cubicBezTo>
                <a:cubicBezTo>
                  <a:pt x="15593" y="16413"/>
                  <a:pt x="15511" y="16363"/>
                  <a:pt x="15457" y="16315"/>
                </a:cubicBezTo>
                <a:lnTo>
                  <a:pt x="15093" y="16340"/>
                </a:lnTo>
                <a:cubicBezTo>
                  <a:pt x="15093" y="16284"/>
                  <a:pt x="15076" y="16230"/>
                  <a:pt x="15039" y="16168"/>
                </a:cubicBezTo>
                <a:cubicBezTo>
                  <a:pt x="15002" y="16109"/>
                  <a:pt x="14949" y="16077"/>
                  <a:pt x="14875" y="16077"/>
                </a:cubicBezTo>
                <a:cubicBezTo>
                  <a:pt x="14788" y="16077"/>
                  <a:pt x="14694" y="16089"/>
                  <a:pt x="14598" y="16106"/>
                </a:cubicBezTo>
                <a:cubicBezTo>
                  <a:pt x="14505" y="16123"/>
                  <a:pt x="14440" y="16185"/>
                  <a:pt x="14403" y="16281"/>
                </a:cubicBezTo>
                <a:cubicBezTo>
                  <a:pt x="14403" y="16312"/>
                  <a:pt x="14412" y="16351"/>
                  <a:pt x="14432" y="16385"/>
                </a:cubicBezTo>
                <a:cubicBezTo>
                  <a:pt x="14448" y="16425"/>
                  <a:pt x="14465" y="16450"/>
                  <a:pt x="14485" y="16467"/>
                </a:cubicBezTo>
                <a:lnTo>
                  <a:pt x="14485" y="16577"/>
                </a:lnTo>
                <a:lnTo>
                  <a:pt x="14457" y="16656"/>
                </a:lnTo>
                <a:lnTo>
                  <a:pt x="14403" y="16682"/>
                </a:lnTo>
                <a:lnTo>
                  <a:pt x="14375" y="16682"/>
                </a:lnTo>
                <a:lnTo>
                  <a:pt x="14296" y="16467"/>
                </a:lnTo>
                <a:lnTo>
                  <a:pt x="14375" y="16334"/>
                </a:lnTo>
                <a:cubicBezTo>
                  <a:pt x="14358" y="16298"/>
                  <a:pt x="14350" y="16247"/>
                  <a:pt x="14350" y="16191"/>
                </a:cubicBezTo>
                <a:cubicBezTo>
                  <a:pt x="14350" y="16131"/>
                  <a:pt x="14338" y="16086"/>
                  <a:pt x="14321" y="16049"/>
                </a:cubicBezTo>
                <a:lnTo>
                  <a:pt x="14296" y="15993"/>
                </a:lnTo>
                <a:lnTo>
                  <a:pt x="14214" y="15993"/>
                </a:lnTo>
                <a:lnTo>
                  <a:pt x="14011" y="16131"/>
                </a:lnTo>
                <a:lnTo>
                  <a:pt x="13903" y="16131"/>
                </a:lnTo>
                <a:lnTo>
                  <a:pt x="13850" y="16188"/>
                </a:lnTo>
                <a:cubicBezTo>
                  <a:pt x="13830" y="16202"/>
                  <a:pt x="13821" y="16219"/>
                  <a:pt x="13821" y="16236"/>
                </a:cubicBezTo>
                <a:cubicBezTo>
                  <a:pt x="13821" y="16258"/>
                  <a:pt x="13813" y="16270"/>
                  <a:pt x="13793" y="16281"/>
                </a:cubicBezTo>
                <a:lnTo>
                  <a:pt x="13768" y="16236"/>
                </a:lnTo>
                <a:lnTo>
                  <a:pt x="13660" y="16236"/>
                </a:lnTo>
                <a:cubicBezTo>
                  <a:pt x="13587" y="16312"/>
                  <a:pt x="13547" y="16397"/>
                  <a:pt x="13539" y="16496"/>
                </a:cubicBezTo>
                <a:lnTo>
                  <a:pt x="13578" y="16549"/>
                </a:lnTo>
                <a:lnTo>
                  <a:pt x="13457" y="16628"/>
                </a:lnTo>
                <a:lnTo>
                  <a:pt x="13429" y="16682"/>
                </a:lnTo>
                <a:lnTo>
                  <a:pt x="13347" y="16738"/>
                </a:lnTo>
                <a:cubicBezTo>
                  <a:pt x="13347" y="16755"/>
                  <a:pt x="13344" y="16767"/>
                  <a:pt x="13335" y="16767"/>
                </a:cubicBezTo>
                <a:cubicBezTo>
                  <a:pt x="13324" y="16767"/>
                  <a:pt x="13321" y="16778"/>
                  <a:pt x="13321" y="16792"/>
                </a:cubicBezTo>
                <a:lnTo>
                  <a:pt x="13321" y="16820"/>
                </a:lnTo>
                <a:lnTo>
                  <a:pt x="13321" y="16942"/>
                </a:lnTo>
                <a:lnTo>
                  <a:pt x="13293" y="16970"/>
                </a:lnTo>
                <a:lnTo>
                  <a:pt x="13293" y="16914"/>
                </a:lnTo>
                <a:lnTo>
                  <a:pt x="13268" y="16888"/>
                </a:lnTo>
                <a:cubicBezTo>
                  <a:pt x="13248" y="16778"/>
                  <a:pt x="13143" y="16682"/>
                  <a:pt x="12957" y="16606"/>
                </a:cubicBezTo>
                <a:lnTo>
                  <a:pt x="12875" y="16606"/>
                </a:lnTo>
                <a:lnTo>
                  <a:pt x="12875" y="16657"/>
                </a:lnTo>
                <a:cubicBezTo>
                  <a:pt x="12892" y="16710"/>
                  <a:pt x="12931" y="16761"/>
                  <a:pt x="12991" y="16798"/>
                </a:cubicBezTo>
                <a:cubicBezTo>
                  <a:pt x="13047" y="16837"/>
                  <a:pt x="13095" y="16877"/>
                  <a:pt x="13132" y="16913"/>
                </a:cubicBezTo>
                <a:cubicBezTo>
                  <a:pt x="13112" y="16896"/>
                  <a:pt x="13090" y="16894"/>
                  <a:pt x="13064" y="16902"/>
                </a:cubicBezTo>
                <a:cubicBezTo>
                  <a:pt x="13036" y="16908"/>
                  <a:pt x="13025" y="16925"/>
                  <a:pt x="13025" y="16942"/>
                </a:cubicBezTo>
                <a:lnTo>
                  <a:pt x="13025" y="16998"/>
                </a:lnTo>
                <a:lnTo>
                  <a:pt x="13211" y="17266"/>
                </a:lnTo>
                <a:lnTo>
                  <a:pt x="13211" y="17791"/>
                </a:lnTo>
                <a:lnTo>
                  <a:pt x="13268" y="17930"/>
                </a:lnTo>
                <a:cubicBezTo>
                  <a:pt x="13231" y="18074"/>
                  <a:pt x="13157" y="18192"/>
                  <a:pt x="13050" y="18294"/>
                </a:cubicBezTo>
                <a:lnTo>
                  <a:pt x="13050" y="18266"/>
                </a:lnTo>
                <a:lnTo>
                  <a:pt x="12996" y="18294"/>
                </a:lnTo>
                <a:lnTo>
                  <a:pt x="12957" y="18319"/>
                </a:lnTo>
                <a:lnTo>
                  <a:pt x="12928" y="18452"/>
                </a:lnTo>
                <a:lnTo>
                  <a:pt x="12957" y="18480"/>
                </a:lnTo>
                <a:lnTo>
                  <a:pt x="12957" y="18509"/>
                </a:lnTo>
                <a:lnTo>
                  <a:pt x="12903" y="18452"/>
                </a:lnTo>
                <a:lnTo>
                  <a:pt x="12875" y="18627"/>
                </a:lnTo>
                <a:lnTo>
                  <a:pt x="12714" y="18681"/>
                </a:lnTo>
                <a:cubicBezTo>
                  <a:pt x="12657" y="18720"/>
                  <a:pt x="12635" y="18771"/>
                  <a:pt x="12646" y="18831"/>
                </a:cubicBezTo>
                <a:cubicBezTo>
                  <a:pt x="12654" y="18896"/>
                  <a:pt x="12632" y="18941"/>
                  <a:pt x="12578" y="18980"/>
                </a:cubicBezTo>
                <a:lnTo>
                  <a:pt x="12604" y="19034"/>
                </a:lnTo>
                <a:lnTo>
                  <a:pt x="12522" y="19113"/>
                </a:lnTo>
                <a:cubicBezTo>
                  <a:pt x="12522" y="19150"/>
                  <a:pt x="12519" y="19178"/>
                  <a:pt x="12508" y="19201"/>
                </a:cubicBezTo>
                <a:cubicBezTo>
                  <a:pt x="12499" y="19229"/>
                  <a:pt x="12496" y="19254"/>
                  <a:pt x="12496" y="19288"/>
                </a:cubicBezTo>
                <a:lnTo>
                  <a:pt x="12522" y="19483"/>
                </a:lnTo>
                <a:lnTo>
                  <a:pt x="12604" y="19531"/>
                </a:lnTo>
                <a:lnTo>
                  <a:pt x="12657" y="19483"/>
                </a:lnTo>
                <a:lnTo>
                  <a:pt x="12685" y="19398"/>
                </a:lnTo>
                <a:lnTo>
                  <a:pt x="12714" y="19559"/>
                </a:lnTo>
                <a:cubicBezTo>
                  <a:pt x="12714" y="19599"/>
                  <a:pt x="12694" y="19630"/>
                  <a:pt x="12657" y="19669"/>
                </a:cubicBezTo>
                <a:cubicBezTo>
                  <a:pt x="12604" y="19709"/>
                  <a:pt x="12550" y="19746"/>
                  <a:pt x="12496" y="19796"/>
                </a:cubicBezTo>
                <a:cubicBezTo>
                  <a:pt x="12440" y="19844"/>
                  <a:pt x="12414" y="19918"/>
                  <a:pt x="12414" y="20005"/>
                </a:cubicBezTo>
                <a:cubicBezTo>
                  <a:pt x="12414" y="20045"/>
                  <a:pt x="12428" y="20082"/>
                  <a:pt x="12454" y="20127"/>
                </a:cubicBezTo>
                <a:cubicBezTo>
                  <a:pt x="12482" y="20185"/>
                  <a:pt x="12496" y="20225"/>
                  <a:pt x="12496" y="20256"/>
                </a:cubicBezTo>
              </a:path>
            </a:pathLst>
          </a:custGeom>
          <a:solidFill>
            <a:schemeClr val="bg1"/>
          </a:solidFill>
          <a:ln>
            <a:noFill/>
          </a:ln>
          <a:effectLst/>
          <a:extLst/>
        </p:spPr>
        <p:txBody>
          <a:bodyPr lIns="50782" tIns="50782" rIns="50782" bIns="50782" anchor="ctr"/>
          <a:lstStyle/>
          <a:p>
            <a:pPr defTabSz="457006">
              <a:defRPr/>
            </a:pPr>
            <a:endParaRPr lang="es-ES" sz="2899" dirty="0">
              <a:solidFill>
                <a:schemeClr val="bg1"/>
              </a:solidFill>
              <a:effectLst>
                <a:outerShdw blurRad="38100" dist="38100" dir="2700000" algn="tl">
                  <a:srgbClr val="000000"/>
                </a:outerShdw>
              </a:effectLst>
              <a:latin typeface="Gill Sans" charset="0"/>
              <a:cs typeface="Gill Sans" charset="0"/>
              <a:sym typeface="Gill Sans" charset="0"/>
            </a:endParaRPr>
          </a:p>
        </p:txBody>
      </p:sp>
    </p:spTree>
    <p:extLst>
      <p:ext uri="{BB962C8B-B14F-4D97-AF65-F5344CB8AC3E}">
        <p14:creationId xmlns:p14="http://schemas.microsoft.com/office/powerpoint/2010/main" val="257722734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10</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7" name="Group 155"/>
          <p:cNvGrpSpPr/>
          <p:nvPr/>
        </p:nvGrpSpPr>
        <p:grpSpPr>
          <a:xfrm>
            <a:off x="774766" y="2506527"/>
            <a:ext cx="5970741" cy="2726157"/>
            <a:chOff x="803822" y="1016361"/>
            <a:chExt cx="7536357" cy="2044618"/>
          </a:xfrm>
        </p:grpSpPr>
        <p:cxnSp>
          <p:nvCxnSpPr>
            <p:cNvPr id="8"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1"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2"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4"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5"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18" name="Isosceles Triangle 20"/>
          <p:cNvSpPr/>
          <p:nvPr/>
        </p:nvSpPr>
        <p:spPr>
          <a:xfrm>
            <a:off x="998656" y="3348857"/>
            <a:ext cx="1219200" cy="1883828"/>
          </a:xfrm>
          <a:prstGeom prst="triangle">
            <a:avLst/>
          </a:prstGeom>
          <a:gradFill>
            <a:gsLst>
              <a:gs pos="0">
                <a:schemeClr val="accent1"/>
              </a:gs>
              <a:gs pos="48000">
                <a:schemeClr val="accent1"/>
              </a:gs>
              <a:gs pos="5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9" name="Isosceles Triangle 21"/>
          <p:cNvSpPr/>
          <p:nvPr/>
        </p:nvSpPr>
        <p:spPr>
          <a:xfrm>
            <a:off x="1867576" y="3752534"/>
            <a:ext cx="1219200" cy="1480151"/>
          </a:xfrm>
          <a:prstGeom prst="triangle">
            <a:avLst/>
          </a:prstGeom>
          <a:gradFill>
            <a:gsLst>
              <a:gs pos="0">
                <a:schemeClr val="accent2"/>
              </a:gs>
              <a:gs pos="48000">
                <a:schemeClr val="accent2"/>
              </a:gs>
              <a:gs pos="50000">
                <a:schemeClr val="accent2">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0" name="Isosceles Triangle 27"/>
          <p:cNvSpPr/>
          <p:nvPr/>
        </p:nvSpPr>
        <p:spPr>
          <a:xfrm flipH="1">
            <a:off x="3605416" y="2945180"/>
            <a:ext cx="1219200" cy="2287504"/>
          </a:xfrm>
          <a:prstGeom prst="triangle">
            <a:avLst/>
          </a:prstGeom>
          <a:gradFill>
            <a:gsLst>
              <a:gs pos="100000">
                <a:schemeClr val="accent4"/>
              </a:gs>
              <a:gs pos="51000">
                <a:schemeClr val="accent4"/>
              </a:gs>
              <a:gs pos="50000">
                <a:schemeClr val="accent4">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1" name="Isosceles Triangle 22"/>
          <p:cNvSpPr/>
          <p:nvPr/>
        </p:nvSpPr>
        <p:spPr>
          <a:xfrm>
            <a:off x="2736496" y="4201065"/>
            <a:ext cx="1219200" cy="1031619"/>
          </a:xfrm>
          <a:prstGeom prst="triangle">
            <a:avLst/>
          </a:prstGeom>
          <a:gradFill>
            <a:gsLst>
              <a:gs pos="0">
                <a:schemeClr val="accent3"/>
              </a:gs>
              <a:gs pos="48000">
                <a:schemeClr val="accent3"/>
              </a:gs>
              <a:gs pos="50000">
                <a:schemeClr val="accent3">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2" name="Isosceles Triangle 30"/>
          <p:cNvSpPr/>
          <p:nvPr/>
        </p:nvSpPr>
        <p:spPr>
          <a:xfrm flipH="1">
            <a:off x="4474336" y="3435359"/>
            <a:ext cx="1219200" cy="1797325"/>
          </a:xfrm>
          <a:prstGeom prst="triangle">
            <a:avLst/>
          </a:prstGeom>
          <a:gradFill>
            <a:gsLst>
              <a:gs pos="100000">
                <a:schemeClr val="accent5"/>
              </a:gs>
              <a:gs pos="51000">
                <a:schemeClr val="accent5"/>
              </a:gs>
              <a:gs pos="50000">
                <a:schemeClr val="accent5">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3" name="Isosceles Triangle 33"/>
          <p:cNvSpPr/>
          <p:nvPr/>
        </p:nvSpPr>
        <p:spPr>
          <a:xfrm flipH="1">
            <a:off x="5343256" y="3980004"/>
            <a:ext cx="1219200" cy="1252681"/>
          </a:xfrm>
          <a:prstGeom prst="triangle">
            <a:avLst/>
          </a:prstGeom>
          <a:gradFill>
            <a:gsLst>
              <a:gs pos="100000">
                <a:schemeClr val="accent6"/>
              </a:gs>
              <a:gs pos="51000">
                <a:schemeClr val="accent6"/>
              </a:gs>
              <a:gs pos="50000">
                <a:schemeClr val="accent6">
                  <a:lumMod val="50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4" name="TextBox 57"/>
          <p:cNvSpPr txBox="1"/>
          <p:nvPr/>
        </p:nvSpPr>
        <p:spPr>
          <a:xfrm>
            <a:off x="971214" y="5366631"/>
            <a:ext cx="892873" cy="205121"/>
          </a:xfrm>
          <a:prstGeom prst="rect">
            <a:avLst/>
          </a:prstGeom>
          <a:noFill/>
        </p:spPr>
        <p:txBody>
          <a:bodyPr wrap="none" lIns="0" tIns="0" rIns="0" bIns="0" rtlCol="0" anchor="t">
            <a:spAutoFit/>
          </a:bodyPr>
          <a:lstStyle/>
          <a:p>
            <a:pPr algn="ctr"/>
            <a:r>
              <a:rPr lang="en-US" sz="1333" b="1" dirty="0">
                <a:solidFill>
                  <a:schemeClr val="accent1"/>
                </a:solidFill>
              </a:rPr>
              <a:t>KEYWORD</a:t>
            </a:r>
          </a:p>
        </p:txBody>
      </p:sp>
      <p:sp>
        <p:nvSpPr>
          <p:cNvPr id="25" name="TextBox 106"/>
          <p:cNvSpPr txBox="1"/>
          <p:nvPr/>
        </p:nvSpPr>
        <p:spPr>
          <a:xfrm>
            <a:off x="1920945" y="5611393"/>
            <a:ext cx="892873" cy="205121"/>
          </a:xfrm>
          <a:prstGeom prst="rect">
            <a:avLst/>
          </a:prstGeom>
          <a:noFill/>
        </p:spPr>
        <p:txBody>
          <a:bodyPr wrap="none" lIns="0" tIns="0" rIns="0" bIns="0" rtlCol="0" anchor="t">
            <a:spAutoFit/>
          </a:bodyPr>
          <a:lstStyle/>
          <a:p>
            <a:pPr algn="ctr"/>
            <a:r>
              <a:rPr lang="en-US" sz="1333" b="1" dirty="0">
                <a:solidFill>
                  <a:schemeClr val="accent2"/>
                </a:solidFill>
              </a:rPr>
              <a:t>KEYWORD</a:t>
            </a:r>
          </a:p>
        </p:txBody>
      </p:sp>
      <p:sp>
        <p:nvSpPr>
          <p:cNvPr id="26" name="TextBox 110"/>
          <p:cNvSpPr txBox="1"/>
          <p:nvPr/>
        </p:nvSpPr>
        <p:spPr>
          <a:xfrm>
            <a:off x="3820406" y="5611393"/>
            <a:ext cx="892873" cy="205121"/>
          </a:xfrm>
          <a:prstGeom prst="rect">
            <a:avLst/>
          </a:prstGeom>
          <a:noFill/>
        </p:spPr>
        <p:txBody>
          <a:bodyPr wrap="none" lIns="0" tIns="0" rIns="0" bIns="0" rtlCol="0" anchor="t">
            <a:spAutoFit/>
          </a:bodyPr>
          <a:lstStyle/>
          <a:p>
            <a:pPr algn="ctr"/>
            <a:r>
              <a:rPr lang="en-US" sz="1333" b="1" dirty="0">
                <a:solidFill>
                  <a:schemeClr val="accent4"/>
                </a:solidFill>
              </a:rPr>
              <a:t>KEYWORD</a:t>
            </a:r>
          </a:p>
        </p:txBody>
      </p:sp>
      <p:sp>
        <p:nvSpPr>
          <p:cNvPr id="27" name="TextBox 113"/>
          <p:cNvSpPr txBox="1"/>
          <p:nvPr/>
        </p:nvSpPr>
        <p:spPr>
          <a:xfrm>
            <a:off x="5719870" y="5611393"/>
            <a:ext cx="892873" cy="205121"/>
          </a:xfrm>
          <a:prstGeom prst="rect">
            <a:avLst/>
          </a:prstGeom>
          <a:noFill/>
        </p:spPr>
        <p:txBody>
          <a:bodyPr wrap="none" lIns="0" tIns="0" rIns="0" bIns="0" rtlCol="0" anchor="t">
            <a:spAutoFit/>
          </a:bodyPr>
          <a:lstStyle/>
          <a:p>
            <a:pPr algn="ctr"/>
            <a:r>
              <a:rPr lang="en-US" sz="1333" b="1" dirty="0">
                <a:solidFill>
                  <a:schemeClr val="accent6"/>
                </a:solidFill>
              </a:rPr>
              <a:t>KEYWORD</a:t>
            </a:r>
          </a:p>
        </p:txBody>
      </p:sp>
      <p:sp>
        <p:nvSpPr>
          <p:cNvPr id="28" name="TextBox 122"/>
          <p:cNvSpPr txBox="1"/>
          <p:nvPr/>
        </p:nvSpPr>
        <p:spPr>
          <a:xfrm>
            <a:off x="2870676" y="5366631"/>
            <a:ext cx="892873" cy="205121"/>
          </a:xfrm>
          <a:prstGeom prst="rect">
            <a:avLst/>
          </a:prstGeom>
          <a:noFill/>
        </p:spPr>
        <p:txBody>
          <a:bodyPr wrap="none" lIns="0" tIns="0" rIns="0" bIns="0" rtlCol="0" anchor="t">
            <a:spAutoFit/>
          </a:bodyPr>
          <a:lstStyle/>
          <a:p>
            <a:pPr algn="ctr"/>
            <a:r>
              <a:rPr lang="en-US" sz="1333" b="1" dirty="0">
                <a:solidFill>
                  <a:schemeClr val="accent3"/>
                </a:solidFill>
              </a:rPr>
              <a:t>KEYWORD</a:t>
            </a:r>
          </a:p>
        </p:txBody>
      </p:sp>
      <p:sp>
        <p:nvSpPr>
          <p:cNvPr id="29" name="TextBox 125"/>
          <p:cNvSpPr txBox="1"/>
          <p:nvPr/>
        </p:nvSpPr>
        <p:spPr>
          <a:xfrm>
            <a:off x="4770137" y="5366631"/>
            <a:ext cx="892873" cy="205121"/>
          </a:xfrm>
          <a:prstGeom prst="rect">
            <a:avLst/>
          </a:prstGeom>
          <a:noFill/>
        </p:spPr>
        <p:txBody>
          <a:bodyPr wrap="none" lIns="0" tIns="0" rIns="0" bIns="0" rtlCol="0" anchor="t">
            <a:spAutoFit/>
          </a:bodyPr>
          <a:lstStyle/>
          <a:p>
            <a:pPr algn="ctr"/>
            <a:r>
              <a:rPr lang="en-US" sz="1333" b="1" dirty="0">
                <a:solidFill>
                  <a:schemeClr val="accent5"/>
                </a:solidFill>
              </a:rPr>
              <a:t>KEYWORD</a:t>
            </a:r>
          </a:p>
        </p:txBody>
      </p:sp>
      <p:grpSp>
        <p:nvGrpSpPr>
          <p:cNvPr id="30" name="Group 279"/>
          <p:cNvGrpSpPr/>
          <p:nvPr/>
        </p:nvGrpSpPr>
        <p:grpSpPr>
          <a:xfrm>
            <a:off x="1212224" y="2280951"/>
            <a:ext cx="741043" cy="741039"/>
            <a:chOff x="846989" y="1401020"/>
            <a:chExt cx="877416" cy="877416"/>
          </a:xfrm>
          <a:effectLst/>
        </p:grpSpPr>
        <p:sp>
          <p:nvSpPr>
            <p:cNvPr id="31" name="Teardrop 101"/>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2" name="Oval 10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90%</a:t>
              </a:r>
            </a:p>
          </p:txBody>
        </p:sp>
      </p:grpSp>
      <p:grpSp>
        <p:nvGrpSpPr>
          <p:cNvPr id="33" name="Group 279"/>
          <p:cNvGrpSpPr/>
          <p:nvPr/>
        </p:nvGrpSpPr>
        <p:grpSpPr>
          <a:xfrm>
            <a:off x="2104537" y="2778562"/>
            <a:ext cx="741043" cy="741039"/>
            <a:chOff x="846989" y="1401020"/>
            <a:chExt cx="877416" cy="877416"/>
          </a:xfrm>
          <a:effectLst/>
        </p:grpSpPr>
        <p:sp>
          <p:nvSpPr>
            <p:cNvPr id="34" name="Teardrop 108"/>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5" name="Oval 11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80%</a:t>
              </a:r>
            </a:p>
          </p:txBody>
        </p:sp>
      </p:grpSp>
      <p:grpSp>
        <p:nvGrpSpPr>
          <p:cNvPr id="36" name="Group 279"/>
          <p:cNvGrpSpPr/>
          <p:nvPr/>
        </p:nvGrpSpPr>
        <p:grpSpPr>
          <a:xfrm>
            <a:off x="2966465" y="3275159"/>
            <a:ext cx="741043" cy="741039"/>
            <a:chOff x="846989" y="1401020"/>
            <a:chExt cx="877416" cy="877416"/>
          </a:xfrm>
          <a:effectLst/>
        </p:grpSpPr>
        <p:sp>
          <p:nvSpPr>
            <p:cNvPr id="37" name="Teardrop 117"/>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8"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70%</a:t>
              </a:r>
            </a:p>
          </p:txBody>
        </p:sp>
      </p:grpSp>
      <p:grpSp>
        <p:nvGrpSpPr>
          <p:cNvPr id="39" name="Group 279"/>
          <p:cNvGrpSpPr/>
          <p:nvPr/>
        </p:nvGrpSpPr>
        <p:grpSpPr>
          <a:xfrm>
            <a:off x="3833585" y="2020455"/>
            <a:ext cx="741043" cy="741039"/>
            <a:chOff x="846989" y="1401020"/>
            <a:chExt cx="877416" cy="877416"/>
          </a:xfrm>
          <a:effectLst/>
        </p:grpSpPr>
        <p:sp>
          <p:nvSpPr>
            <p:cNvPr id="40" name="Teardrop 124"/>
            <p:cNvSpPr/>
            <p:nvPr/>
          </p:nvSpPr>
          <p:spPr>
            <a:xfrm rot="8100000">
              <a:off x="846989" y="1401020"/>
              <a:ext cx="877416" cy="877416"/>
            </a:xfrm>
            <a:prstGeom prst="teardrop">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41" name="Oval 127"/>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95%</a:t>
              </a:r>
            </a:p>
          </p:txBody>
        </p:sp>
      </p:grpSp>
      <p:grpSp>
        <p:nvGrpSpPr>
          <p:cNvPr id="42" name="Group 279"/>
          <p:cNvGrpSpPr/>
          <p:nvPr/>
        </p:nvGrpSpPr>
        <p:grpSpPr>
          <a:xfrm>
            <a:off x="4728103" y="2530318"/>
            <a:ext cx="741043" cy="741039"/>
            <a:chOff x="846989" y="1401020"/>
            <a:chExt cx="877416" cy="877416"/>
          </a:xfrm>
          <a:effectLst/>
        </p:grpSpPr>
        <p:sp>
          <p:nvSpPr>
            <p:cNvPr id="43" name="Teardrop 133"/>
            <p:cNvSpPr/>
            <p:nvPr/>
          </p:nvSpPr>
          <p:spPr>
            <a:xfrm rot="8100000">
              <a:off x="846989" y="1401020"/>
              <a:ext cx="877416" cy="877416"/>
            </a:xfrm>
            <a:prstGeom prst="teardrop">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44" name="Oval 136"/>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85%</a:t>
              </a:r>
            </a:p>
          </p:txBody>
        </p:sp>
      </p:grpSp>
      <p:grpSp>
        <p:nvGrpSpPr>
          <p:cNvPr id="45" name="Group 279"/>
          <p:cNvGrpSpPr/>
          <p:nvPr/>
        </p:nvGrpSpPr>
        <p:grpSpPr>
          <a:xfrm>
            <a:off x="5589300" y="3064621"/>
            <a:ext cx="741043" cy="741039"/>
            <a:chOff x="846989" y="1401020"/>
            <a:chExt cx="877416" cy="877416"/>
          </a:xfrm>
          <a:effectLst/>
        </p:grpSpPr>
        <p:sp>
          <p:nvSpPr>
            <p:cNvPr id="46" name="Teardrop 138"/>
            <p:cNvSpPr/>
            <p:nvPr/>
          </p:nvSpPr>
          <p:spPr>
            <a:xfrm rot="8100000">
              <a:off x="846989" y="1401020"/>
              <a:ext cx="877416" cy="877416"/>
            </a:xfrm>
            <a:prstGeom prst="teardrop">
              <a:avLst/>
            </a:prstGeom>
            <a:solidFill>
              <a:schemeClr val="accent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47" name="Oval 139"/>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75%</a:t>
              </a:r>
            </a:p>
          </p:txBody>
        </p:sp>
      </p:grpSp>
      <p:sp>
        <p:nvSpPr>
          <p:cNvPr id="48" name="TextBox 78"/>
          <p:cNvSpPr txBox="1"/>
          <p:nvPr/>
        </p:nvSpPr>
        <p:spPr>
          <a:xfrm>
            <a:off x="7642405" y="1723097"/>
            <a:ext cx="3983867" cy="748795"/>
          </a:xfrm>
          <a:prstGeom prst="rect">
            <a:avLst/>
          </a:prstGeom>
          <a:noFill/>
        </p:spPr>
        <p:txBody>
          <a:bodyPr wrap="square" rtlCol="0">
            <a:spAutoFit/>
          </a:bodyPr>
          <a:lstStyle/>
          <a:p>
            <a:r>
              <a:rPr lang="en-US" sz="1600" b="1" dirty="0">
                <a:solidFill>
                  <a:schemeClr val="accent1"/>
                </a:solidFill>
              </a:rPr>
              <a:t>Title Goes Here</a:t>
            </a:r>
            <a:endParaRPr lang="en-US" sz="1600" dirty="0">
              <a:solidFill>
                <a:schemeClr val="accent1"/>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49" name="TextBox 79"/>
          <p:cNvSpPr txBox="1"/>
          <p:nvPr/>
        </p:nvSpPr>
        <p:spPr>
          <a:xfrm>
            <a:off x="7642405" y="2581698"/>
            <a:ext cx="3983867" cy="748795"/>
          </a:xfrm>
          <a:prstGeom prst="rect">
            <a:avLst/>
          </a:prstGeom>
          <a:noFill/>
        </p:spPr>
        <p:txBody>
          <a:bodyPr wrap="square" rtlCol="0">
            <a:spAutoFit/>
          </a:bodyPr>
          <a:lstStyle/>
          <a:p>
            <a:r>
              <a:rPr lang="en-US" sz="1600" b="1" dirty="0">
                <a:solidFill>
                  <a:schemeClr val="accent2"/>
                </a:solidFill>
              </a:rPr>
              <a:t>Title Goes Here</a:t>
            </a:r>
            <a:endParaRPr lang="en-US" sz="1600" dirty="0">
              <a:solidFill>
                <a:schemeClr val="accent2"/>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50" name="TextBox 80"/>
          <p:cNvSpPr txBox="1"/>
          <p:nvPr/>
        </p:nvSpPr>
        <p:spPr>
          <a:xfrm>
            <a:off x="7642405" y="3440299"/>
            <a:ext cx="3983867" cy="748795"/>
          </a:xfrm>
          <a:prstGeom prst="rect">
            <a:avLst/>
          </a:prstGeom>
          <a:noFill/>
        </p:spPr>
        <p:txBody>
          <a:bodyPr wrap="square" rtlCol="0">
            <a:spAutoFit/>
          </a:bodyPr>
          <a:lstStyle/>
          <a:p>
            <a:r>
              <a:rPr lang="en-US" sz="1600" b="1" dirty="0">
                <a:solidFill>
                  <a:schemeClr val="accent3"/>
                </a:solidFill>
              </a:rPr>
              <a:t>Title Goes Here</a:t>
            </a:r>
            <a:endParaRPr lang="en-US" sz="1600" dirty="0">
              <a:solidFill>
                <a:schemeClr val="accent3"/>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51" name="TextBox 81"/>
          <p:cNvSpPr txBox="1"/>
          <p:nvPr/>
        </p:nvSpPr>
        <p:spPr>
          <a:xfrm>
            <a:off x="7642405" y="4320915"/>
            <a:ext cx="3983868" cy="748795"/>
          </a:xfrm>
          <a:prstGeom prst="rect">
            <a:avLst/>
          </a:prstGeom>
          <a:noFill/>
        </p:spPr>
        <p:txBody>
          <a:bodyPr wrap="square" rtlCol="0">
            <a:spAutoFit/>
          </a:bodyPr>
          <a:lstStyle/>
          <a:p>
            <a:r>
              <a:rPr lang="en-US" sz="1600" b="1" dirty="0">
                <a:solidFill>
                  <a:schemeClr val="accent4"/>
                </a:solidFill>
              </a:rPr>
              <a:t>Title Goes Here</a:t>
            </a:r>
            <a:endParaRPr lang="en-US" sz="1600" dirty="0">
              <a:solidFill>
                <a:schemeClr val="accent4"/>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b="1" dirty="0">
              <a:solidFill>
                <a:schemeClr val="tx1">
                  <a:lumMod val="65000"/>
                  <a:lumOff val="35000"/>
                </a:schemeClr>
              </a:solidFill>
            </a:endParaRPr>
          </a:p>
        </p:txBody>
      </p:sp>
      <p:sp>
        <p:nvSpPr>
          <p:cNvPr id="52" name="TextBox 82"/>
          <p:cNvSpPr txBox="1"/>
          <p:nvPr/>
        </p:nvSpPr>
        <p:spPr>
          <a:xfrm>
            <a:off x="7614395" y="5244719"/>
            <a:ext cx="4011876" cy="748795"/>
          </a:xfrm>
          <a:prstGeom prst="rect">
            <a:avLst/>
          </a:prstGeom>
          <a:noFill/>
        </p:spPr>
        <p:txBody>
          <a:bodyPr wrap="square" rtlCol="0">
            <a:spAutoFit/>
          </a:bodyPr>
          <a:lstStyle/>
          <a:p>
            <a:r>
              <a:rPr lang="en-US" sz="1600" b="1" dirty="0">
                <a:solidFill>
                  <a:schemeClr val="accent5"/>
                </a:solidFill>
              </a:rPr>
              <a:t>Title Goes Here</a:t>
            </a:r>
            <a:endParaRPr lang="en-US" sz="1600" dirty="0">
              <a:solidFill>
                <a:schemeClr val="accent5"/>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grpSp>
        <p:nvGrpSpPr>
          <p:cNvPr id="53" name="Group 83"/>
          <p:cNvGrpSpPr/>
          <p:nvPr/>
        </p:nvGrpSpPr>
        <p:grpSpPr>
          <a:xfrm>
            <a:off x="6940903" y="1807149"/>
            <a:ext cx="657827" cy="638993"/>
            <a:chOff x="5205677" y="1309828"/>
            <a:chExt cx="493370" cy="479245"/>
          </a:xfrm>
        </p:grpSpPr>
        <p:sp>
          <p:nvSpPr>
            <p:cNvPr id="54" name="Rounded Rectangle 88"/>
            <p:cNvSpPr/>
            <p:nvPr/>
          </p:nvSpPr>
          <p:spPr>
            <a:xfrm>
              <a:off x="5205677" y="1309828"/>
              <a:ext cx="493370" cy="47924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55" name="Freeform 117"/>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56" name="Group 90"/>
          <p:cNvGrpSpPr/>
          <p:nvPr/>
        </p:nvGrpSpPr>
        <p:grpSpPr>
          <a:xfrm>
            <a:off x="6940903" y="2682776"/>
            <a:ext cx="657827" cy="638993"/>
            <a:chOff x="5205677" y="1966548"/>
            <a:chExt cx="493370" cy="479245"/>
          </a:xfrm>
        </p:grpSpPr>
        <p:sp>
          <p:nvSpPr>
            <p:cNvPr id="57" name="Rounded Rectangle 91"/>
            <p:cNvSpPr/>
            <p:nvPr/>
          </p:nvSpPr>
          <p:spPr>
            <a:xfrm>
              <a:off x="5205677" y="1966548"/>
              <a:ext cx="493370" cy="47924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58" name="Freeform 36"/>
            <p:cNvSpPr>
              <a:spLocks noEditPoints="1"/>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59" name="Group 93"/>
          <p:cNvGrpSpPr/>
          <p:nvPr/>
        </p:nvGrpSpPr>
        <p:grpSpPr>
          <a:xfrm>
            <a:off x="6940903" y="3558402"/>
            <a:ext cx="657827" cy="638993"/>
            <a:chOff x="5205677" y="2623268"/>
            <a:chExt cx="493370" cy="479245"/>
          </a:xfrm>
        </p:grpSpPr>
        <p:sp>
          <p:nvSpPr>
            <p:cNvPr id="60" name="Rounded Rectangle 94"/>
            <p:cNvSpPr/>
            <p:nvPr/>
          </p:nvSpPr>
          <p:spPr>
            <a:xfrm>
              <a:off x="5205677" y="2623268"/>
              <a:ext cx="493370" cy="47924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61" name="Freeform 13"/>
            <p:cNvSpPr>
              <a:spLocks noEditPoints="1"/>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62" name="Group 96"/>
          <p:cNvGrpSpPr/>
          <p:nvPr/>
        </p:nvGrpSpPr>
        <p:grpSpPr>
          <a:xfrm>
            <a:off x="6940903" y="4434029"/>
            <a:ext cx="657827" cy="638993"/>
            <a:chOff x="5205677" y="3279988"/>
            <a:chExt cx="493370" cy="479245"/>
          </a:xfrm>
        </p:grpSpPr>
        <p:sp>
          <p:nvSpPr>
            <p:cNvPr id="63" name="Rounded Rectangle 98"/>
            <p:cNvSpPr/>
            <p:nvPr/>
          </p:nvSpPr>
          <p:spPr>
            <a:xfrm>
              <a:off x="5205677" y="3279988"/>
              <a:ext cx="493370" cy="47924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200" dirty="0">
                <a:solidFill>
                  <a:schemeClr val="bg1"/>
                </a:solidFill>
                <a:latin typeface="FontAwesome" pitchFamily="2" charset="0"/>
              </a:endParaRPr>
            </a:p>
          </p:txBody>
        </p:sp>
        <p:sp>
          <p:nvSpPr>
            <p:cNvPr id="64" name="Freeform 171"/>
            <p:cNvSpPr>
              <a:spLocks noEditPoints="1"/>
            </p:cNvSpPr>
            <p:nvPr/>
          </p:nvSpPr>
          <p:spPr bwMode="auto">
            <a:xfrm>
              <a:off x="5300142" y="3369769"/>
              <a:ext cx="304440" cy="299683"/>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65" name="Group 105"/>
          <p:cNvGrpSpPr/>
          <p:nvPr/>
        </p:nvGrpSpPr>
        <p:grpSpPr>
          <a:xfrm>
            <a:off x="6940903" y="5309656"/>
            <a:ext cx="657827" cy="638993"/>
            <a:chOff x="5205677" y="3936708"/>
            <a:chExt cx="493370" cy="479245"/>
          </a:xfrm>
        </p:grpSpPr>
        <p:sp>
          <p:nvSpPr>
            <p:cNvPr id="66" name="Rounded Rectangle 115"/>
            <p:cNvSpPr/>
            <p:nvPr/>
          </p:nvSpPr>
          <p:spPr>
            <a:xfrm>
              <a:off x="5205677" y="3936708"/>
              <a:ext cx="493370" cy="47924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67" name="Freeform 135"/>
            <p:cNvSpPr>
              <a:spLocks noEditPoints="1"/>
            </p:cNvSpPr>
            <p:nvPr/>
          </p:nvSpPr>
          <p:spPr bwMode="auto">
            <a:xfrm>
              <a:off x="5326950" y="4058855"/>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Tree>
    <p:extLst>
      <p:ext uri="{BB962C8B-B14F-4D97-AF65-F5344CB8AC3E}">
        <p14:creationId xmlns:p14="http://schemas.microsoft.com/office/powerpoint/2010/main" val="16171874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Right)">
                                      <p:cBhvr>
                                        <p:cTn id="7" dur="500"/>
                                        <p:tgtEl>
                                          <p:spTgt spid="7"/>
                                        </p:tgtEl>
                                      </p:cBhvr>
                                    </p:animEffect>
                                  </p:childTnLst>
                                </p:cTn>
                              </p:par>
                            </p:childTnLst>
                          </p:cTn>
                        </p:par>
                        <p:par>
                          <p:cTn id="8" fill="hold">
                            <p:stCondLst>
                              <p:cond delay="500"/>
                            </p:stCondLst>
                            <p:childTnLst>
                              <p:par>
                                <p:cTn id="9" presetID="2" presetClass="entr" presetSubtype="4" accel="50000" decel="5000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accel="50000" decel="50000" fill="hold" grpId="0"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ppt_x"/>
                                          </p:val>
                                        </p:tav>
                                        <p:tav tm="100000">
                                          <p:val>
                                            <p:strVal val="#ppt_x"/>
                                          </p:val>
                                        </p:tav>
                                      </p:tavLst>
                                    </p:anim>
                                    <p:anim calcmode="lin" valueType="num">
                                      <p:cBhvr additive="base">
                                        <p:cTn id="17" dur="500" fill="hold"/>
                                        <p:tgtEl>
                                          <p:spTgt spid="19"/>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accel="50000" decel="50000" fill="hold" grpId="0"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additive="base">
                                        <p:cTn id="21" dur="500" fill="hold"/>
                                        <p:tgtEl>
                                          <p:spTgt spid="21"/>
                                        </p:tgtEl>
                                        <p:attrNameLst>
                                          <p:attrName>ppt_x</p:attrName>
                                        </p:attrNameLst>
                                      </p:cBhvr>
                                      <p:tavLst>
                                        <p:tav tm="0">
                                          <p:val>
                                            <p:strVal val="#ppt_x"/>
                                          </p:val>
                                        </p:tav>
                                        <p:tav tm="100000">
                                          <p:val>
                                            <p:strVal val="#ppt_x"/>
                                          </p:val>
                                        </p:tav>
                                      </p:tavLst>
                                    </p:anim>
                                    <p:anim calcmode="lin" valueType="num">
                                      <p:cBhvr additive="base">
                                        <p:cTn id="22" dur="500" fill="hold"/>
                                        <p:tgtEl>
                                          <p:spTgt spid="2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accel="50000" decel="50000" fill="hold" grpId="0" nodeType="after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additive="base">
                                        <p:cTn id="26" dur="500" fill="hold"/>
                                        <p:tgtEl>
                                          <p:spTgt spid="20"/>
                                        </p:tgtEl>
                                        <p:attrNameLst>
                                          <p:attrName>ppt_x</p:attrName>
                                        </p:attrNameLst>
                                      </p:cBhvr>
                                      <p:tavLst>
                                        <p:tav tm="0">
                                          <p:val>
                                            <p:strVal val="#ppt_x"/>
                                          </p:val>
                                        </p:tav>
                                        <p:tav tm="100000">
                                          <p:val>
                                            <p:strVal val="#ppt_x"/>
                                          </p:val>
                                        </p:tav>
                                      </p:tavLst>
                                    </p:anim>
                                    <p:anim calcmode="lin" valueType="num">
                                      <p:cBhvr additive="base">
                                        <p:cTn id="27" dur="500" fill="hold"/>
                                        <p:tgtEl>
                                          <p:spTgt spid="2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accel="50000" decel="5000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accel="50000" decel="5000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2" presetClass="entr" presetSubtype="1" accel="50000" decel="50000"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0-#ppt_h/2"/>
                                          </p:val>
                                        </p:tav>
                                        <p:tav tm="100000">
                                          <p:val>
                                            <p:strVal val="#ppt_y"/>
                                          </p:val>
                                        </p:tav>
                                      </p:tavLst>
                                    </p:anim>
                                  </p:childTnLst>
                                </p:cTn>
                              </p:par>
                            </p:childTnLst>
                          </p:cTn>
                        </p:par>
                        <p:par>
                          <p:cTn id="43" fill="hold">
                            <p:stCondLst>
                              <p:cond delay="4000"/>
                            </p:stCondLst>
                            <p:childTnLst>
                              <p:par>
                                <p:cTn id="44" presetID="16" presetClass="entr" presetSubtype="21"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barn(inVertical)">
                                      <p:cBhvr>
                                        <p:cTn id="46" dur="500"/>
                                        <p:tgtEl>
                                          <p:spTgt spid="24"/>
                                        </p:tgtEl>
                                      </p:cBhvr>
                                    </p:animEffect>
                                  </p:childTnLst>
                                </p:cTn>
                              </p:par>
                            </p:childTnLst>
                          </p:cTn>
                        </p:par>
                        <p:par>
                          <p:cTn id="47" fill="hold">
                            <p:stCondLst>
                              <p:cond delay="4500"/>
                            </p:stCondLst>
                            <p:childTnLst>
                              <p:par>
                                <p:cTn id="48" presetID="2" presetClass="entr" presetSubtype="1" accel="50000" decel="50000" fill="hold" nodeType="afterEffect">
                                  <p:stCondLst>
                                    <p:cond delay="0"/>
                                  </p:stCondLst>
                                  <p:childTnLst>
                                    <p:set>
                                      <p:cBhvr>
                                        <p:cTn id="49" dur="1" fill="hold">
                                          <p:stCondLst>
                                            <p:cond delay="0"/>
                                          </p:stCondLst>
                                        </p:cTn>
                                        <p:tgtEl>
                                          <p:spTgt spid="33"/>
                                        </p:tgtEl>
                                        <p:attrNameLst>
                                          <p:attrName>style.visibility</p:attrName>
                                        </p:attrNameLst>
                                      </p:cBhvr>
                                      <p:to>
                                        <p:strVal val="visible"/>
                                      </p:to>
                                    </p:set>
                                    <p:anim calcmode="lin" valueType="num">
                                      <p:cBhvr additive="base">
                                        <p:cTn id="50" dur="500" fill="hold"/>
                                        <p:tgtEl>
                                          <p:spTgt spid="33"/>
                                        </p:tgtEl>
                                        <p:attrNameLst>
                                          <p:attrName>ppt_x</p:attrName>
                                        </p:attrNameLst>
                                      </p:cBhvr>
                                      <p:tavLst>
                                        <p:tav tm="0">
                                          <p:val>
                                            <p:strVal val="#ppt_x"/>
                                          </p:val>
                                        </p:tav>
                                        <p:tav tm="100000">
                                          <p:val>
                                            <p:strVal val="#ppt_x"/>
                                          </p:val>
                                        </p:tav>
                                      </p:tavLst>
                                    </p:anim>
                                    <p:anim calcmode="lin" valueType="num">
                                      <p:cBhvr additive="base">
                                        <p:cTn id="51" dur="500" fill="hold"/>
                                        <p:tgtEl>
                                          <p:spTgt spid="33"/>
                                        </p:tgtEl>
                                        <p:attrNameLst>
                                          <p:attrName>ppt_y</p:attrName>
                                        </p:attrNameLst>
                                      </p:cBhvr>
                                      <p:tavLst>
                                        <p:tav tm="0">
                                          <p:val>
                                            <p:strVal val="0-#ppt_h/2"/>
                                          </p:val>
                                        </p:tav>
                                        <p:tav tm="100000">
                                          <p:val>
                                            <p:strVal val="#ppt_y"/>
                                          </p:val>
                                        </p:tav>
                                      </p:tavLst>
                                    </p:anim>
                                  </p:childTnLst>
                                </p:cTn>
                              </p:par>
                            </p:childTnLst>
                          </p:cTn>
                        </p:par>
                        <p:par>
                          <p:cTn id="52" fill="hold">
                            <p:stCondLst>
                              <p:cond delay="5000"/>
                            </p:stCondLst>
                            <p:childTnLst>
                              <p:par>
                                <p:cTn id="53" presetID="16" presetClass="entr" presetSubtype="21"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barn(inVertical)">
                                      <p:cBhvr>
                                        <p:cTn id="55" dur="500"/>
                                        <p:tgtEl>
                                          <p:spTgt spid="25"/>
                                        </p:tgtEl>
                                      </p:cBhvr>
                                    </p:animEffect>
                                  </p:childTnLst>
                                </p:cTn>
                              </p:par>
                            </p:childTnLst>
                          </p:cTn>
                        </p:par>
                        <p:par>
                          <p:cTn id="56" fill="hold">
                            <p:stCondLst>
                              <p:cond delay="5500"/>
                            </p:stCondLst>
                            <p:childTnLst>
                              <p:par>
                                <p:cTn id="57" presetID="2" presetClass="entr" presetSubtype="1" accel="50000" decel="50000"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500" fill="hold"/>
                                        <p:tgtEl>
                                          <p:spTgt spid="36"/>
                                        </p:tgtEl>
                                        <p:attrNameLst>
                                          <p:attrName>ppt_x</p:attrName>
                                        </p:attrNameLst>
                                      </p:cBhvr>
                                      <p:tavLst>
                                        <p:tav tm="0">
                                          <p:val>
                                            <p:strVal val="#ppt_x"/>
                                          </p:val>
                                        </p:tav>
                                        <p:tav tm="100000">
                                          <p:val>
                                            <p:strVal val="#ppt_x"/>
                                          </p:val>
                                        </p:tav>
                                      </p:tavLst>
                                    </p:anim>
                                    <p:anim calcmode="lin" valueType="num">
                                      <p:cBhvr additive="base">
                                        <p:cTn id="60" dur="500" fill="hold"/>
                                        <p:tgtEl>
                                          <p:spTgt spid="36"/>
                                        </p:tgtEl>
                                        <p:attrNameLst>
                                          <p:attrName>ppt_y</p:attrName>
                                        </p:attrNameLst>
                                      </p:cBhvr>
                                      <p:tavLst>
                                        <p:tav tm="0">
                                          <p:val>
                                            <p:strVal val="0-#ppt_h/2"/>
                                          </p:val>
                                        </p:tav>
                                        <p:tav tm="100000">
                                          <p:val>
                                            <p:strVal val="#ppt_y"/>
                                          </p:val>
                                        </p:tav>
                                      </p:tavLst>
                                    </p:anim>
                                  </p:childTnLst>
                                </p:cTn>
                              </p:par>
                            </p:childTnLst>
                          </p:cTn>
                        </p:par>
                        <p:par>
                          <p:cTn id="61" fill="hold">
                            <p:stCondLst>
                              <p:cond delay="6000"/>
                            </p:stCondLst>
                            <p:childTnLst>
                              <p:par>
                                <p:cTn id="62" presetID="16" presetClass="entr" presetSubtype="21" fill="hold" grpId="0" nodeType="after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barn(inVertical)">
                                      <p:cBhvr>
                                        <p:cTn id="64" dur="500"/>
                                        <p:tgtEl>
                                          <p:spTgt spid="28"/>
                                        </p:tgtEl>
                                      </p:cBhvr>
                                    </p:animEffect>
                                  </p:childTnLst>
                                </p:cTn>
                              </p:par>
                            </p:childTnLst>
                          </p:cTn>
                        </p:par>
                        <p:par>
                          <p:cTn id="65" fill="hold">
                            <p:stCondLst>
                              <p:cond delay="6500"/>
                            </p:stCondLst>
                            <p:childTnLst>
                              <p:par>
                                <p:cTn id="66" presetID="2" presetClass="entr" presetSubtype="1" accel="50000" decel="50000" fill="hold" nodeType="after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fill="hold"/>
                                        <p:tgtEl>
                                          <p:spTgt spid="39"/>
                                        </p:tgtEl>
                                        <p:attrNameLst>
                                          <p:attrName>ppt_x</p:attrName>
                                        </p:attrNameLst>
                                      </p:cBhvr>
                                      <p:tavLst>
                                        <p:tav tm="0">
                                          <p:val>
                                            <p:strVal val="#ppt_x"/>
                                          </p:val>
                                        </p:tav>
                                        <p:tav tm="100000">
                                          <p:val>
                                            <p:strVal val="#ppt_x"/>
                                          </p:val>
                                        </p:tav>
                                      </p:tavLst>
                                    </p:anim>
                                    <p:anim calcmode="lin" valueType="num">
                                      <p:cBhvr additive="base">
                                        <p:cTn id="69" dur="500" fill="hold"/>
                                        <p:tgtEl>
                                          <p:spTgt spid="39"/>
                                        </p:tgtEl>
                                        <p:attrNameLst>
                                          <p:attrName>ppt_y</p:attrName>
                                        </p:attrNameLst>
                                      </p:cBhvr>
                                      <p:tavLst>
                                        <p:tav tm="0">
                                          <p:val>
                                            <p:strVal val="0-#ppt_h/2"/>
                                          </p:val>
                                        </p:tav>
                                        <p:tav tm="100000">
                                          <p:val>
                                            <p:strVal val="#ppt_y"/>
                                          </p:val>
                                        </p:tav>
                                      </p:tavLst>
                                    </p:anim>
                                  </p:childTnLst>
                                </p:cTn>
                              </p:par>
                            </p:childTnLst>
                          </p:cTn>
                        </p:par>
                        <p:par>
                          <p:cTn id="70" fill="hold">
                            <p:stCondLst>
                              <p:cond delay="7000"/>
                            </p:stCondLst>
                            <p:childTnLst>
                              <p:par>
                                <p:cTn id="71" presetID="16" presetClass="entr" presetSubtype="21"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barn(inVertical)">
                                      <p:cBhvr>
                                        <p:cTn id="73" dur="500"/>
                                        <p:tgtEl>
                                          <p:spTgt spid="26"/>
                                        </p:tgtEl>
                                      </p:cBhvr>
                                    </p:animEffect>
                                  </p:childTnLst>
                                </p:cTn>
                              </p:par>
                            </p:childTnLst>
                          </p:cTn>
                        </p:par>
                        <p:par>
                          <p:cTn id="74" fill="hold">
                            <p:stCondLst>
                              <p:cond delay="7500"/>
                            </p:stCondLst>
                            <p:childTnLst>
                              <p:par>
                                <p:cTn id="75" presetID="2" presetClass="entr" presetSubtype="1" accel="50000" decel="50000" fill="hold" nodeType="afterEffect">
                                  <p:stCondLst>
                                    <p:cond delay="0"/>
                                  </p:stCondLst>
                                  <p:childTnLst>
                                    <p:set>
                                      <p:cBhvr>
                                        <p:cTn id="76" dur="1" fill="hold">
                                          <p:stCondLst>
                                            <p:cond delay="0"/>
                                          </p:stCondLst>
                                        </p:cTn>
                                        <p:tgtEl>
                                          <p:spTgt spid="42"/>
                                        </p:tgtEl>
                                        <p:attrNameLst>
                                          <p:attrName>style.visibility</p:attrName>
                                        </p:attrNameLst>
                                      </p:cBhvr>
                                      <p:to>
                                        <p:strVal val="visible"/>
                                      </p:to>
                                    </p:set>
                                    <p:anim calcmode="lin" valueType="num">
                                      <p:cBhvr additive="base">
                                        <p:cTn id="77" dur="500" fill="hold"/>
                                        <p:tgtEl>
                                          <p:spTgt spid="42"/>
                                        </p:tgtEl>
                                        <p:attrNameLst>
                                          <p:attrName>ppt_x</p:attrName>
                                        </p:attrNameLst>
                                      </p:cBhvr>
                                      <p:tavLst>
                                        <p:tav tm="0">
                                          <p:val>
                                            <p:strVal val="#ppt_x"/>
                                          </p:val>
                                        </p:tav>
                                        <p:tav tm="100000">
                                          <p:val>
                                            <p:strVal val="#ppt_x"/>
                                          </p:val>
                                        </p:tav>
                                      </p:tavLst>
                                    </p:anim>
                                    <p:anim calcmode="lin" valueType="num">
                                      <p:cBhvr additive="base">
                                        <p:cTn id="78" dur="500" fill="hold"/>
                                        <p:tgtEl>
                                          <p:spTgt spid="42"/>
                                        </p:tgtEl>
                                        <p:attrNameLst>
                                          <p:attrName>ppt_y</p:attrName>
                                        </p:attrNameLst>
                                      </p:cBhvr>
                                      <p:tavLst>
                                        <p:tav tm="0">
                                          <p:val>
                                            <p:strVal val="0-#ppt_h/2"/>
                                          </p:val>
                                        </p:tav>
                                        <p:tav tm="100000">
                                          <p:val>
                                            <p:strVal val="#ppt_y"/>
                                          </p:val>
                                        </p:tav>
                                      </p:tavLst>
                                    </p:anim>
                                  </p:childTnLst>
                                </p:cTn>
                              </p:par>
                            </p:childTnLst>
                          </p:cTn>
                        </p:par>
                        <p:par>
                          <p:cTn id="79" fill="hold">
                            <p:stCondLst>
                              <p:cond delay="8000"/>
                            </p:stCondLst>
                            <p:childTnLst>
                              <p:par>
                                <p:cTn id="80" presetID="16" presetClass="entr" presetSubtype="21"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barn(inVertical)">
                                      <p:cBhvr>
                                        <p:cTn id="82" dur="500"/>
                                        <p:tgtEl>
                                          <p:spTgt spid="29"/>
                                        </p:tgtEl>
                                      </p:cBhvr>
                                    </p:animEffect>
                                  </p:childTnLst>
                                </p:cTn>
                              </p:par>
                            </p:childTnLst>
                          </p:cTn>
                        </p:par>
                        <p:par>
                          <p:cTn id="83" fill="hold">
                            <p:stCondLst>
                              <p:cond delay="8500"/>
                            </p:stCondLst>
                            <p:childTnLst>
                              <p:par>
                                <p:cTn id="84" presetID="2" presetClass="entr" presetSubtype="1" accel="50000" decel="50000" fill="hold" nodeType="afterEffect">
                                  <p:stCondLst>
                                    <p:cond delay="0"/>
                                  </p:stCondLst>
                                  <p:childTnLst>
                                    <p:set>
                                      <p:cBhvr>
                                        <p:cTn id="85" dur="1" fill="hold">
                                          <p:stCondLst>
                                            <p:cond delay="0"/>
                                          </p:stCondLst>
                                        </p:cTn>
                                        <p:tgtEl>
                                          <p:spTgt spid="45"/>
                                        </p:tgtEl>
                                        <p:attrNameLst>
                                          <p:attrName>style.visibility</p:attrName>
                                        </p:attrNameLst>
                                      </p:cBhvr>
                                      <p:to>
                                        <p:strVal val="visible"/>
                                      </p:to>
                                    </p:set>
                                    <p:anim calcmode="lin" valueType="num">
                                      <p:cBhvr additive="base">
                                        <p:cTn id="86" dur="500" fill="hold"/>
                                        <p:tgtEl>
                                          <p:spTgt spid="45"/>
                                        </p:tgtEl>
                                        <p:attrNameLst>
                                          <p:attrName>ppt_x</p:attrName>
                                        </p:attrNameLst>
                                      </p:cBhvr>
                                      <p:tavLst>
                                        <p:tav tm="0">
                                          <p:val>
                                            <p:strVal val="#ppt_x"/>
                                          </p:val>
                                        </p:tav>
                                        <p:tav tm="100000">
                                          <p:val>
                                            <p:strVal val="#ppt_x"/>
                                          </p:val>
                                        </p:tav>
                                      </p:tavLst>
                                    </p:anim>
                                    <p:anim calcmode="lin" valueType="num">
                                      <p:cBhvr additive="base">
                                        <p:cTn id="87" dur="500" fill="hold"/>
                                        <p:tgtEl>
                                          <p:spTgt spid="45"/>
                                        </p:tgtEl>
                                        <p:attrNameLst>
                                          <p:attrName>ppt_y</p:attrName>
                                        </p:attrNameLst>
                                      </p:cBhvr>
                                      <p:tavLst>
                                        <p:tav tm="0">
                                          <p:val>
                                            <p:strVal val="0-#ppt_h/2"/>
                                          </p:val>
                                        </p:tav>
                                        <p:tav tm="100000">
                                          <p:val>
                                            <p:strVal val="#ppt_y"/>
                                          </p:val>
                                        </p:tav>
                                      </p:tavLst>
                                    </p:anim>
                                  </p:childTnLst>
                                </p:cTn>
                              </p:par>
                            </p:childTnLst>
                          </p:cTn>
                        </p:par>
                        <p:par>
                          <p:cTn id="88" fill="hold">
                            <p:stCondLst>
                              <p:cond delay="9000"/>
                            </p:stCondLst>
                            <p:childTnLst>
                              <p:par>
                                <p:cTn id="89" presetID="16" presetClass="entr" presetSubtype="21"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barn(inVertical)">
                                      <p:cBhvr>
                                        <p:cTn id="91" dur="500"/>
                                        <p:tgtEl>
                                          <p:spTgt spid="27"/>
                                        </p:tgtEl>
                                      </p:cBhvr>
                                    </p:animEffect>
                                  </p:childTnLst>
                                </p:cTn>
                              </p:par>
                            </p:childTnLst>
                          </p:cTn>
                        </p:par>
                        <p:par>
                          <p:cTn id="92" fill="hold">
                            <p:stCondLst>
                              <p:cond delay="9500"/>
                            </p:stCondLst>
                            <p:childTnLst>
                              <p:par>
                                <p:cTn id="93" presetID="53" presetClass="entr" presetSubtype="0" fill="hold" nodeType="afterEffect">
                                  <p:stCondLst>
                                    <p:cond delay="0"/>
                                  </p:stCondLst>
                                  <p:childTnLst>
                                    <p:set>
                                      <p:cBhvr>
                                        <p:cTn id="94" dur="1" fill="hold">
                                          <p:stCondLst>
                                            <p:cond delay="0"/>
                                          </p:stCondLst>
                                        </p:cTn>
                                        <p:tgtEl>
                                          <p:spTgt spid="53"/>
                                        </p:tgtEl>
                                        <p:attrNameLst>
                                          <p:attrName>style.visibility</p:attrName>
                                        </p:attrNameLst>
                                      </p:cBhvr>
                                      <p:to>
                                        <p:strVal val="visible"/>
                                      </p:to>
                                    </p:set>
                                    <p:anim calcmode="lin" valueType="num">
                                      <p:cBhvr>
                                        <p:cTn id="95" dur="500" fill="hold"/>
                                        <p:tgtEl>
                                          <p:spTgt spid="53"/>
                                        </p:tgtEl>
                                        <p:attrNameLst>
                                          <p:attrName>ppt_w</p:attrName>
                                        </p:attrNameLst>
                                      </p:cBhvr>
                                      <p:tavLst>
                                        <p:tav tm="0">
                                          <p:val>
                                            <p:fltVal val="0"/>
                                          </p:val>
                                        </p:tav>
                                        <p:tav tm="100000">
                                          <p:val>
                                            <p:strVal val="#ppt_w"/>
                                          </p:val>
                                        </p:tav>
                                      </p:tavLst>
                                    </p:anim>
                                    <p:anim calcmode="lin" valueType="num">
                                      <p:cBhvr>
                                        <p:cTn id="96" dur="500" fill="hold"/>
                                        <p:tgtEl>
                                          <p:spTgt spid="53"/>
                                        </p:tgtEl>
                                        <p:attrNameLst>
                                          <p:attrName>ppt_h</p:attrName>
                                        </p:attrNameLst>
                                      </p:cBhvr>
                                      <p:tavLst>
                                        <p:tav tm="0">
                                          <p:val>
                                            <p:fltVal val="0"/>
                                          </p:val>
                                        </p:tav>
                                        <p:tav tm="100000">
                                          <p:val>
                                            <p:strVal val="#ppt_h"/>
                                          </p:val>
                                        </p:tav>
                                      </p:tavLst>
                                    </p:anim>
                                    <p:animEffect transition="in" filter="fade">
                                      <p:cBhvr>
                                        <p:cTn id="97" dur="500"/>
                                        <p:tgtEl>
                                          <p:spTgt spid="53"/>
                                        </p:tgtEl>
                                      </p:cBhvr>
                                    </p:animEffect>
                                  </p:childTnLst>
                                </p:cTn>
                              </p:par>
                              <p:par>
                                <p:cTn id="98" presetID="2" presetClass="entr" presetSubtype="2" accel="50000" decel="50000" fill="hold" grpId="0" nodeType="withEffect">
                                  <p:stCondLst>
                                    <p:cond delay="0"/>
                                  </p:stCondLst>
                                  <p:childTnLst>
                                    <p:set>
                                      <p:cBhvr>
                                        <p:cTn id="99" dur="1" fill="hold">
                                          <p:stCondLst>
                                            <p:cond delay="0"/>
                                          </p:stCondLst>
                                        </p:cTn>
                                        <p:tgtEl>
                                          <p:spTgt spid="48"/>
                                        </p:tgtEl>
                                        <p:attrNameLst>
                                          <p:attrName>style.visibility</p:attrName>
                                        </p:attrNameLst>
                                      </p:cBhvr>
                                      <p:to>
                                        <p:strVal val="visible"/>
                                      </p:to>
                                    </p:set>
                                    <p:anim calcmode="lin" valueType="num">
                                      <p:cBhvr additive="base">
                                        <p:cTn id="100" dur="500" fill="hold"/>
                                        <p:tgtEl>
                                          <p:spTgt spid="48"/>
                                        </p:tgtEl>
                                        <p:attrNameLst>
                                          <p:attrName>ppt_x</p:attrName>
                                        </p:attrNameLst>
                                      </p:cBhvr>
                                      <p:tavLst>
                                        <p:tav tm="0">
                                          <p:val>
                                            <p:strVal val="1+#ppt_w/2"/>
                                          </p:val>
                                        </p:tav>
                                        <p:tav tm="100000">
                                          <p:val>
                                            <p:strVal val="#ppt_x"/>
                                          </p:val>
                                        </p:tav>
                                      </p:tavLst>
                                    </p:anim>
                                    <p:anim calcmode="lin" valueType="num">
                                      <p:cBhvr additive="base">
                                        <p:cTn id="101" dur="500" fill="hold"/>
                                        <p:tgtEl>
                                          <p:spTgt spid="48"/>
                                        </p:tgtEl>
                                        <p:attrNameLst>
                                          <p:attrName>ppt_y</p:attrName>
                                        </p:attrNameLst>
                                      </p:cBhvr>
                                      <p:tavLst>
                                        <p:tav tm="0">
                                          <p:val>
                                            <p:strVal val="#ppt_y"/>
                                          </p:val>
                                        </p:tav>
                                        <p:tav tm="100000">
                                          <p:val>
                                            <p:strVal val="#ppt_y"/>
                                          </p:val>
                                        </p:tav>
                                      </p:tavLst>
                                    </p:anim>
                                  </p:childTnLst>
                                </p:cTn>
                              </p:par>
                            </p:childTnLst>
                          </p:cTn>
                        </p:par>
                        <p:par>
                          <p:cTn id="102" fill="hold">
                            <p:stCondLst>
                              <p:cond delay="10000"/>
                            </p:stCondLst>
                            <p:childTnLst>
                              <p:par>
                                <p:cTn id="103" presetID="53" presetClass="entr" presetSubtype="0" fill="hold" nodeType="afterEffect">
                                  <p:stCondLst>
                                    <p:cond delay="0"/>
                                  </p:stCondLst>
                                  <p:childTnLst>
                                    <p:set>
                                      <p:cBhvr>
                                        <p:cTn id="104" dur="1" fill="hold">
                                          <p:stCondLst>
                                            <p:cond delay="0"/>
                                          </p:stCondLst>
                                        </p:cTn>
                                        <p:tgtEl>
                                          <p:spTgt spid="56"/>
                                        </p:tgtEl>
                                        <p:attrNameLst>
                                          <p:attrName>style.visibility</p:attrName>
                                        </p:attrNameLst>
                                      </p:cBhvr>
                                      <p:to>
                                        <p:strVal val="visible"/>
                                      </p:to>
                                    </p:set>
                                    <p:anim calcmode="lin" valueType="num">
                                      <p:cBhvr>
                                        <p:cTn id="105" dur="500" fill="hold"/>
                                        <p:tgtEl>
                                          <p:spTgt spid="56"/>
                                        </p:tgtEl>
                                        <p:attrNameLst>
                                          <p:attrName>ppt_w</p:attrName>
                                        </p:attrNameLst>
                                      </p:cBhvr>
                                      <p:tavLst>
                                        <p:tav tm="0">
                                          <p:val>
                                            <p:fltVal val="0"/>
                                          </p:val>
                                        </p:tav>
                                        <p:tav tm="100000">
                                          <p:val>
                                            <p:strVal val="#ppt_w"/>
                                          </p:val>
                                        </p:tav>
                                      </p:tavLst>
                                    </p:anim>
                                    <p:anim calcmode="lin" valueType="num">
                                      <p:cBhvr>
                                        <p:cTn id="106" dur="500" fill="hold"/>
                                        <p:tgtEl>
                                          <p:spTgt spid="56"/>
                                        </p:tgtEl>
                                        <p:attrNameLst>
                                          <p:attrName>ppt_h</p:attrName>
                                        </p:attrNameLst>
                                      </p:cBhvr>
                                      <p:tavLst>
                                        <p:tav tm="0">
                                          <p:val>
                                            <p:fltVal val="0"/>
                                          </p:val>
                                        </p:tav>
                                        <p:tav tm="100000">
                                          <p:val>
                                            <p:strVal val="#ppt_h"/>
                                          </p:val>
                                        </p:tav>
                                      </p:tavLst>
                                    </p:anim>
                                    <p:animEffect transition="in" filter="fade">
                                      <p:cBhvr>
                                        <p:cTn id="107" dur="500"/>
                                        <p:tgtEl>
                                          <p:spTgt spid="56"/>
                                        </p:tgtEl>
                                      </p:cBhvr>
                                    </p:animEffect>
                                  </p:childTnLst>
                                </p:cTn>
                              </p:par>
                              <p:par>
                                <p:cTn id="108" presetID="2" presetClass="entr" presetSubtype="2" accel="50000" decel="50000" fill="hold" grpId="0" nodeType="withEffect">
                                  <p:stCondLst>
                                    <p:cond delay="0"/>
                                  </p:stCondLst>
                                  <p:childTnLst>
                                    <p:set>
                                      <p:cBhvr>
                                        <p:cTn id="109" dur="1" fill="hold">
                                          <p:stCondLst>
                                            <p:cond delay="0"/>
                                          </p:stCondLst>
                                        </p:cTn>
                                        <p:tgtEl>
                                          <p:spTgt spid="49"/>
                                        </p:tgtEl>
                                        <p:attrNameLst>
                                          <p:attrName>style.visibility</p:attrName>
                                        </p:attrNameLst>
                                      </p:cBhvr>
                                      <p:to>
                                        <p:strVal val="visible"/>
                                      </p:to>
                                    </p:set>
                                    <p:anim calcmode="lin" valueType="num">
                                      <p:cBhvr additive="base">
                                        <p:cTn id="110" dur="500" fill="hold"/>
                                        <p:tgtEl>
                                          <p:spTgt spid="49"/>
                                        </p:tgtEl>
                                        <p:attrNameLst>
                                          <p:attrName>ppt_x</p:attrName>
                                        </p:attrNameLst>
                                      </p:cBhvr>
                                      <p:tavLst>
                                        <p:tav tm="0">
                                          <p:val>
                                            <p:strVal val="1+#ppt_w/2"/>
                                          </p:val>
                                        </p:tav>
                                        <p:tav tm="100000">
                                          <p:val>
                                            <p:strVal val="#ppt_x"/>
                                          </p:val>
                                        </p:tav>
                                      </p:tavLst>
                                    </p:anim>
                                    <p:anim calcmode="lin" valueType="num">
                                      <p:cBhvr additive="base">
                                        <p:cTn id="111" dur="500" fill="hold"/>
                                        <p:tgtEl>
                                          <p:spTgt spid="49"/>
                                        </p:tgtEl>
                                        <p:attrNameLst>
                                          <p:attrName>ppt_y</p:attrName>
                                        </p:attrNameLst>
                                      </p:cBhvr>
                                      <p:tavLst>
                                        <p:tav tm="0">
                                          <p:val>
                                            <p:strVal val="#ppt_y"/>
                                          </p:val>
                                        </p:tav>
                                        <p:tav tm="100000">
                                          <p:val>
                                            <p:strVal val="#ppt_y"/>
                                          </p:val>
                                        </p:tav>
                                      </p:tavLst>
                                    </p:anim>
                                  </p:childTnLst>
                                </p:cTn>
                              </p:par>
                            </p:childTnLst>
                          </p:cTn>
                        </p:par>
                        <p:par>
                          <p:cTn id="112" fill="hold">
                            <p:stCondLst>
                              <p:cond delay="10500"/>
                            </p:stCondLst>
                            <p:childTnLst>
                              <p:par>
                                <p:cTn id="113" presetID="53" presetClass="entr" presetSubtype="0" fill="hold" nodeType="afterEffect">
                                  <p:stCondLst>
                                    <p:cond delay="0"/>
                                  </p:stCondLst>
                                  <p:childTnLst>
                                    <p:set>
                                      <p:cBhvr>
                                        <p:cTn id="114" dur="1" fill="hold">
                                          <p:stCondLst>
                                            <p:cond delay="0"/>
                                          </p:stCondLst>
                                        </p:cTn>
                                        <p:tgtEl>
                                          <p:spTgt spid="59"/>
                                        </p:tgtEl>
                                        <p:attrNameLst>
                                          <p:attrName>style.visibility</p:attrName>
                                        </p:attrNameLst>
                                      </p:cBhvr>
                                      <p:to>
                                        <p:strVal val="visible"/>
                                      </p:to>
                                    </p:set>
                                    <p:anim calcmode="lin" valueType="num">
                                      <p:cBhvr>
                                        <p:cTn id="115" dur="500" fill="hold"/>
                                        <p:tgtEl>
                                          <p:spTgt spid="59"/>
                                        </p:tgtEl>
                                        <p:attrNameLst>
                                          <p:attrName>ppt_w</p:attrName>
                                        </p:attrNameLst>
                                      </p:cBhvr>
                                      <p:tavLst>
                                        <p:tav tm="0">
                                          <p:val>
                                            <p:fltVal val="0"/>
                                          </p:val>
                                        </p:tav>
                                        <p:tav tm="100000">
                                          <p:val>
                                            <p:strVal val="#ppt_w"/>
                                          </p:val>
                                        </p:tav>
                                      </p:tavLst>
                                    </p:anim>
                                    <p:anim calcmode="lin" valueType="num">
                                      <p:cBhvr>
                                        <p:cTn id="116" dur="500" fill="hold"/>
                                        <p:tgtEl>
                                          <p:spTgt spid="59"/>
                                        </p:tgtEl>
                                        <p:attrNameLst>
                                          <p:attrName>ppt_h</p:attrName>
                                        </p:attrNameLst>
                                      </p:cBhvr>
                                      <p:tavLst>
                                        <p:tav tm="0">
                                          <p:val>
                                            <p:fltVal val="0"/>
                                          </p:val>
                                        </p:tav>
                                        <p:tav tm="100000">
                                          <p:val>
                                            <p:strVal val="#ppt_h"/>
                                          </p:val>
                                        </p:tav>
                                      </p:tavLst>
                                    </p:anim>
                                    <p:animEffect transition="in" filter="fade">
                                      <p:cBhvr>
                                        <p:cTn id="117" dur="500"/>
                                        <p:tgtEl>
                                          <p:spTgt spid="59"/>
                                        </p:tgtEl>
                                      </p:cBhvr>
                                    </p:animEffect>
                                  </p:childTnLst>
                                </p:cTn>
                              </p:par>
                              <p:par>
                                <p:cTn id="118" presetID="2" presetClass="entr" presetSubtype="2" accel="50000" decel="50000" fill="hold" grpId="0" nodeType="withEffect">
                                  <p:stCondLst>
                                    <p:cond delay="0"/>
                                  </p:stCondLst>
                                  <p:childTnLst>
                                    <p:set>
                                      <p:cBhvr>
                                        <p:cTn id="119" dur="1" fill="hold">
                                          <p:stCondLst>
                                            <p:cond delay="0"/>
                                          </p:stCondLst>
                                        </p:cTn>
                                        <p:tgtEl>
                                          <p:spTgt spid="50"/>
                                        </p:tgtEl>
                                        <p:attrNameLst>
                                          <p:attrName>style.visibility</p:attrName>
                                        </p:attrNameLst>
                                      </p:cBhvr>
                                      <p:to>
                                        <p:strVal val="visible"/>
                                      </p:to>
                                    </p:set>
                                    <p:anim calcmode="lin" valueType="num">
                                      <p:cBhvr additive="base">
                                        <p:cTn id="120" dur="500" fill="hold"/>
                                        <p:tgtEl>
                                          <p:spTgt spid="50"/>
                                        </p:tgtEl>
                                        <p:attrNameLst>
                                          <p:attrName>ppt_x</p:attrName>
                                        </p:attrNameLst>
                                      </p:cBhvr>
                                      <p:tavLst>
                                        <p:tav tm="0">
                                          <p:val>
                                            <p:strVal val="1+#ppt_w/2"/>
                                          </p:val>
                                        </p:tav>
                                        <p:tav tm="100000">
                                          <p:val>
                                            <p:strVal val="#ppt_x"/>
                                          </p:val>
                                        </p:tav>
                                      </p:tavLst>
                                    </p:anim>
                                    <p:anim calcmode="lin" valueType="num">
                                      <p:cBhvr additive="base">
                                        <p:cTn id="121" dur="500" fill="hold"/>
                                        <p:tgtEl>
                                          <p:spTgt spid="50"/>
                                        </p:tgtEl>
                                        <p:attrNameLst>
                                          <p:attrName>ppt_y</p:attrName>
                                        </p:attrNameLst>
                                      </p:cBhvr>
                                      <p:tavLst>
                                        <p:tav tm="0">
                                          <p:val>
                                            <p:strVal val="#ppt_y"/>
                                          </p:val>
                                        </p:tav>
                                        <p:tav tm="100000">
                                          <p:val>
                                            <p:strVal val="#ppt_y"/>
                                          </p:val>
                                        </p:tav>
                                      </p:tavLst>
                                    </p:anim>
                                  </p:childTnLst>
                                </p:cTn>
                              </p:par>
                            </p:childTnLst>
                          </p:cTn>
                        </p:par>
                        <p:par>
                          <p:cTn id="122" fill="hold">
                            <p:stCondLst>
                              <p:cond delay="11000"/>
                            </p:stCondLst>
                            <p:childTnLst>
                              <p:par>
                                <p:cTn id="123" presetID="53" presetClass="entr" presetSubtype="0" fill="hold" nodeType="afterEffect">
                                  <p:stCondLst>
                                    <p:cond delay="0"/>
                                  </p:stCondLst>
                                  <p:childTnLst>
                                    <p:set>
                                      <p:cBhvr>
                                        <p:cTn id="124" dur="1" fill="hold">
                                          <p:stCondLst>
                                            <p:cond delay="0"/>
                                          </p:stCondLst>
                                        </p:cTn>
                                        <p:tgtEl>
                                          <p:spTgt spid="62"/>
                                        </p:tgtEl>
                                        <p:attrNameLst>
                                          <p:attrName>style.visibility</p:attrName>
                                        </p:attrNameLst>
                                      </p:cBhvr>
                                      <p:to>
                                        <p:strVal val="visible"/>
                                      </p:to>
                                    </p:set>
                                    <p:anim calcmode="lin" valueType="num">
                                      <p:cBhvr>
                                        <p:cTn id="125" dur="500" fill="hold"/>
                                        <p:tgtEl>
                                          <p:spTgt spid="62"/>
                                        </p:tgtEl>
                                        <p:attrNameLst>
                                          <p:attrName>ppt_w</p:attrName>
                                        </p:attrNameLst>
                                      </p:cBhvr>
                                      <p:tavLst>
                                        <p:tav tm="0">
                                          <p:val>
                                            <p:fltVal val="0"/>
                                          </p:val>
                                        </p:tav>
                                        <p:tav tm="100000">
                                          <p:val>
                                            <p:strVal val="#ppt_w"/>
                                          </p:val>
                                        </p:tav>
                                      </p:tavLst>
                                    </p:anim>
                                    <p:anim calcmode="lin" valueType="num">
                                      <p:cBhvr>
                                        <p:cTn id="126" dur="500" fill="hold"/>
                                        <p:tgtEl>
                                          <p:spTgt spid="62"/>
                                        </p:tgtEl>
                                        <p:attrNameLst>
                                          <p:attrName>ppt_h</p:attrName>
                                        </p:attrNameLst>
                                      </p:cBhvr>
                                      <p:tavLst>
                                        <p:tav tm="0">
                                          <p:val>
                                            <p:fltVal val="0"/>
                                          </p:val>
                                        </p:tav>
                                        <p:tav tm="100000">
                                          <p:val>
                                            <p:strVal val="#ppt_h"/>
                                          </p:val>
                                        </p:tav>
                                      </p:tavLst>
                                    </p:anim>
                                    <p:animEffect transition="in" filter="fade">
                                      <p:cBhvr>
                                        <p:cTn id="127" dur="500"/>
                                        <p:tgtEl>
                                          <p:spTgt spid="62"/>
                                        </p:tgtEl>
                                      </p:cBhvr>
                                    </p:animEffect>
                                  </p:childTnLst>
                                </p:cTn>
                              </p:par>
                              <p:par>
                                <p:cTn id="128" presetID="2" presetClass="entr" presetSubtype="2" accel="50000" decel="50000" fill="hold" grpId="0" nodeType="withEffect">
                                  <p:stCondLst>
                                    <p:cond delay="0"/>
                                  </p:stCondLst>
                                  <p:childTnLst>
                                    <p:set>
                                      <p:cBhvr>
                                        <p:cTn id="129" dur="1" fill="hold">
                                          <p:stCondLst>
                                            <p:cond delay="0"/>
                                          </p:stCondLst>
                                        </p:cTn>
                                        <p:tgtEl>
                                          <p:spTgt spid="51"/>
                                        </p:tgtEl>
                                        <p:attrNameLst>
                                          <p:attrName>style.visibility</p:attrName>
                                        </p:attrNameLst>
                                      </p:cBhvr>
                                      <p:to>
                                        <p:strVal val="visible"/>
                                      </p:to>
                                    </p:set>
                                    <p:anim calcmode="lin" valueType="num">
                                      <p:cBhvr additive="base">
                                        <p:cTn id="130" dur="500" fill="hold"/>
                                        <p:tgtEl>
                                          <p:spTgt spid="51"/>
                                        </p:tgtEl>
                                        <p:attrNameLst>
                                          <p:attrName>ppt_x</p:attrName>
                                        </p:attrNameLst>
                                      </p:cBhvr>
                                      <p:tavLst>
                                        <p:tav tm="0">
                                          <p:val>
                                            <p:strVal val="1+#ppt_w/2"/>
                                          </p:val>
                                        </p:tav>
                                        <p:tav tm="100000">
                                          <p:val>
                                            <p:strVal val="#ppt_x"/>
                                          </p:val>
                                        </p:tav>
                                      </p:tavLst>
                                    </p:anim>
                                    <p:anim calcmode="lin" valueType="num">
                                      <p:cBhvr additive="base">
                                        <p:cTn id="131" dur="500" fill="hold"/>
                                        <p:tgtEl>
                                          <p:spTgt spid="51"/>
                                        </p:tgtEl>
                                        <p:attrNameLst>
                                          <p:attrName>ppt_y</p:attrName>
                                        </p:attrNameLst>
                                      </p:cBhvr>
                                      <p:tavLst>
                                        <p:tav tm="0">
                                          <p:val>
                                            <p:strVal val="#ppt_y"/>
                                          </p:val>
                                        </p:tav>
                                        <p:tav tm="100000">
                                          <p:val>
                                            <p:strVal val="#ppt_y"/>
                                          </p:val>
                                        </p:tav>
                                      </p:tavLst>
                                    </p:anim>
                                  </p:childTnLst>
                                </p:cTn>
                              </p:par>
                            </p:childTnLst>
                          </p:cTn>
                        </p:par>
                        <p:par>
                          <p:cTn id="132" fill="hold">
                            <p:stCondLst>
                              <p:cond delay="11500"/>
                            </p:stCondLst>
                            <p:childTnLst>
                              <p:par>
                                <p:cTn id="133" presetID="53" presetClass="entr" presetSubtype="0" fill="hold" nodeType="afterEffect">
                                  <p:stCondLst>
                                    <p:cond delay="0"/>
                                  </p:stCondLst>
                                  <p:childTnLst>
                                    <p:set>
                                      <p:cBhvr>
                                        <p:cTn id="134" dur="1" fill="hold">
                                          <p:stCondLst>
                                            <p:cond delay="0"/>
                                          </p:stCondLst>
                                        </p:cTn>
                                        <p:tgtEl>
                                          <p:spTgt spid="65"/>
                                        </p:tgtEl>
                                        <p:attrNameLst>
                                          <p:attrName>style.visibility</p:attrName>
                                        </p:attrNameLst>
                                      </p:cBhvr>
                                      <p:to>
                                        <p:strVal val="visible"/>
                                      </p:to>
                                    </p:set>
                                    <p:anim calcmode="lin" valueType="num">
                                      <p:cBhvr>
                                        <p:cTn id="135" dur="500" fill="hold"/>
                                        <p:tgtEl>
                                          <p:spTgt spid="65"/>
                                        </p:tgtEl>
                                        <p:attrNameLst>
                                          <p:attrName>ppt_w</p:attrName>
                                        </p:attrNameLst>
                                      </p:cBhvr>
                                      <p:tavLst>
                                        <p:tav tm="0">
                                          <p:val>
                                            <p:fltVal val="0"/>
                                          </p:val>
                                        </p:tav>
                                        <p:tav tm="100000">
                                          <p:val>
                                            <p:strVal val="#ppt_w"/>
                                          </p:val>
                                        </p:tav>
                                      </p:tavLst>
                                    </p:anim>
                                    <p:anim calcmode="lin" valueType="num">
                                      <p:cBhvr>
                                        <p:cTn id="136" dur="500" fill="hold"/>
                                        <p:tgtEl>
                                          <p:spTgt spid="65"/>
                                        </p:tgtEl>
                                        <p:attrNameLst>
                                          <p:attrName>ppt_h</p:attrName>
                                        </p:attrNameLst>
                                      </p:cBhvr>
                                      <p:tavLst>
                                        <p:tav tm="0">
                                          <p:val>
                                            <p:fltVal val="0"/>
                                          </p:val>
                                        </p:tav>
                                        <p:tav tm="100000">
                                          <p:val>
                                            <p:strVal val="#ppt_h"/>
                                          </p:val>
                                        </p:tav>
                                      </p:tavLst>
                                    </p:anim>
                                    <p:animEffect transition="in" filter="fade">
                                      <p:cBhvr>
                                        <p:cTn id="137" dur="500"/>
                                        <p:tgtEl>
                                          <p:spTgt spid="65"/>
                                        </p:tgtEl>
                                      </p:cBhvr>
                                    </p:animEffect>
                                  </p:childTnLst>
                                </p:cTn>
                              </p:par>
                              <p:par>
                                <p:cTn id="138" presetID="2" presetClass="entr" presetSubtype="2" accel="50000" decel="50000" fill="hold" grpId="0" nodeType="withEffect">
                                  <p:stCondLst>
                                    <p:cond delay="0"/>
                                  </p:stCondLst>
                                  <p:childTnLst>
                                    <p:set>
                                      <p:cBhvr>
                                        <p:cTn id="139" dur="1" fill="hold">
                                          <p:stCondLst>
                                            <p:cond delay="0"/>
                                          </p:stCondLst>
                                        </p:cTn>
                                        <p:tgtEl>
                                          <p:spTgt spid="52"/>
                                        </p:tgtEl>
                                        <p:attrNameLst>
                                          <p:attrName>style.visibility</p:attrName>
                                        </p:attrNameLst>
                                      </p:cBhvr>
                                      <p:to>
                                        <p:strVal val="visible"/>
                                      </p:to>
                                    </p:set>
                                    <p:anim calcmode="lin" valueType="num">
                                      <p:cBhvr additive="base">
                                        <p:cTn id="140" dur="500" fill="hold"/>
                                        <p:tgtEl>
                                          <p:spTgt spid="52"/>
                                        </p:tgtEl>
                                        <p:attrNameLst>
                                          <p:attrName>ppt_x</p:attrName>
                                        </p:attrNameLst>
                                      </p:cBhvr>
                                      <p:tavLst>
                                        <p:tav tm="0">
                                          <p:val>
                                            <p:strVal val="1+#ppt_w/2"/>
                                          </p:val>
                                        </p:tav>
                                        <p:tav tm="100000">
                                          <p:val>
                                            <p:strVal val="#ppt_x"/>
                                          </p:val>
                                        </p:tav>
                                      </p:tavLst>
                                    </p:anim>
                                    <p:anim calcmode="lin" valueType="num">
                                      <p:cBhvr additive="base">
                                        <p:cTn id="141"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animBg="1"/>
      <p:bldP spid="24" grpId="0"/>
      <p:bldP spid="25" grpId="0"/>
      <p:bldP spid="26" grpId="0"/>
      <p:bldP spid="27" grpId="0"/>
      <p:bldP spid="28" grpId="0"/>
      <p:bldP spid="29" grpId="0"/>
      <p:bldP spid="48" grpId="0"/>
      <p:bldP spid="49" grpId="0"/>
      <p:bldP spid="50" grpId="0"/>
      <p:bldP spid="51" grpId="0"/>
      <p:bldP spid="5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11</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cxnSp>
        <p:nvCxnSpPr>
          <p:cNvPr id="31" name="object  5"/>
          <p:cNvCxnSpPr/>
          <p:nvPr/>
        </p:nvCxnSpPr>
        <p:spPr>
          <a:xfrm>
            <a:off x="8899706" y="3783823"/>
            <a:ext cx="571460" cy="405484"/>
          </a:xfrm>
          <a:prstGeom prst="straightConnector1">
            <a:avLst/>
          </a:prstGeom>
          <a:ln w="3175" cap="sq" cmpd="sng">
            <a:solidFill>
              <a:schemeClr val="accent6"/>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
        <p:nvSpPr>
          <p:cNvPr id="32" name="object  4"/>
          <p:cNvSpPr/>
          <p:nvPr/>
        </p:nvSpPr>
        <p:spPr>
          <a:xfrm>
            <a:off x="3958389" y="3136900"/>
            <a:ext cx="2641600" cy="2641600"/>
          </a:xfrm>
          <a:prstGeom prst="ellips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3" name="object  6"/>
          <p:cNvSpPr>
            <a:spLocks noChangeAspect="1"/>
          </p:cNvSpPr>
          <p:nvPr/>
        </p:nvSpPr>
        <p:spPr>
          <a:xfrm>
            <a:off x="5583989" y="2962487"/>
            <a:ext cx="853440" cy="85344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4" name="object  18"/>
          <p:cNvSpPr/>
          <p:nvPr/>
        </p:nvSpPr>
        <p:spPr>
          <a:xfrm>
            <a:off x="9413671" y="3948785"/>
            <a:ext cx="1524917" cy="1524916"/>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5" name="object  19"/>
          <p:cNvSpPr>
            <a:spLocks noChangeAspect="1"/>
          </p:cNvSpPr>
          <p:nvPr/>
        </p:nvSpPr>
        <p:spPr>
          <a:xfrm>
            <a:off x="10386294" y="3848101"/>
            <a:ext cx="492665" cy="49266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6" name="object  21"/>
          <p:cNvSpPr/>
          <p:nvPr/>
        </p:nvSpPr>
        <p:spPr>
          <a:xfrm>
            <a:off x="7051803" y="2249273"/>
            <a:ext cx="1944268" cy="1944268"/>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7" name="object  22"/>
          <p:cNvSpPr>
            <a:spLocks noChangeAspect="1"/>
          </p:cNvSpPr>
          <p:nvPr/>
        </p:nvSpPr>
        <p:spPr>
          <a:xfrm>
            <a:off x="8248275" y="2120901"/>
            <a:ext cx="628148" cy="6281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8" name="object  24"/>
          <p:cNvSpPr/>
          <p:nvPr/>
        </p:nvSpPr>
        <p:spPr>
          <a:xfrm>
            <a:off x="1219200" y="2068726"/>
            <a:ext cx="2287376" cy="2287375"/>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9" name="object  25"/>
          <p:cNvSpPr>
            <a:spLocks noChangeAspect="1"/>
          </p:cNvSpPr>
          <p:nvPr/>
        </p:nvSpPr>
        <p:spPr>
          <a:xfrm>
            <a:off x="2626817" y="1917700"/>
            <a:ext cx="738999" cy="738997"/>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40" name="object  30"/>
          <p:cNvCxnSpPr>
            <a:cxnSpLocks noChangeAspect="1"/>
          </p:cNvCxnSpPr>
          <p:nvPr/>
        </p:nvCxnSpPr>
        <p:spPr>
          <a:xfrm rot="-4020000">
            <a:off x="6694981" y="3765813"/>
            <a:ext cx="407551" cy="365760"/>
          </a:xfrm>
          <a:prstGeom prst="straightConnector1">
            <a:avLst/>
          </a:prstGeom>
          <a:ln w="3175" cap="sq" cmpd="sng">
            <a:solidFill>
              <a:schemeClr val="accent6"/>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41" name="object  32"/>
          <p:cNvCxnSpPr>
            <a:cxnSpLocks noChangeAspect="1"/>
          </p:cNvCxnSpPr>
          <p:nvPr/>
        </p:nvCxnSpPr>
        <p:spPr>
          <a:xfrm rot="-1080000">
            <a:off x="3539777" y="3633963"/>
            <a:ext cx="402336" cy="361080"/>
          </a:xfrm>
          <a:prstGeom prst="straightConnector1">
            <a:avLst/>
          </a:prstGeom>
          <a:ln w="3175" cap="sq" cmpd="sng">
            <a:solidFill>
              <a:schemeClr val="accent6"/>
            </a:solidFill>
            <a:prstDash val="dash"/>
            <a:headEnd type="diamond"/>
            <a:tailEnd type="diamond"/>
          </a:ln>
        </p:spPr>
        <p:style>
          <a:lnRef idx="1">
            <a:schemeClr val="accent1"/>
          </a:lnRef>
          <a:fillRef idx="0">
            <a:schemeClr val="accent1"/>
          </a:fillRef>
          <a:effectRef idx="0">
            <a:schemeClr val="accent1"/>
          </a:effectRef>
          <a:fontRef idx="minor">
            <a:schemeClr val="tx1"/>
          </a:fontRef>
        </p:style>
      </p:cxnSp>
      <p:sp>
        <p:nvSpPr>
          <p:cNvPr id="42" name="object  37"/>
          <p:cNvSpPr txBox="1"/>
          <p:nvPr/>
        </p:nvSpPr>
        <p:spPr>
          <a:xfrm>
            <a:off x="5279190" y="2249273"/>
            <a:ext cx="861335" cy="584775"/>
          </a:xfrm>
          <a:prstGeom prst="rect">
            <a:avLst/>
          </a:prstGeom>
          <a:noFill/>
        </p:spPr>
        <p:txBody>
          <a:bodyPr wrap="square" rtlCol="0">
            <a:spAutoFit/>
          </a:bodyPr>
          <a:lstStyle/>
          <a:p>
            <a:endParaRPr lang="en-US" sz="3200"/>
          </a:p>
        </p:txBody>
      </p:sp>
      <p:sp>
        <p:nvSpPr>
          <p:cNvPr id="43" name="object  38"/>
          <p:cNvSpPr txBox="1"/>
          <p:nvPr/>
        </p:nvSpPr>
        <p:spPr>
          <a:xfrm>
            <a:off x="4242603" y="3985776"/>
            <a:ext cx="2073175" cy="1077218"/>
          </a:xfrm>
          <a:prstGeom prst="rect">
            <a:avLst/>
          </a:prstGeom>
          <a:noFill/>
        </p:spPr>
        <p:txBody>
          <a:bodyPr wrap="square" rtlCol="0">
            <a:spAutoFit/>
          </a:bodyPr>
          <a:lstStyle/>
          <a:p>
            <a:pPr algn="ctr"/>
            <a:r>
              <a:rPr lang="en-US" sz="4800" b="1" dirty="0">
                <a:solidFill>
                  <a:schemeClr val="accent2"/>
                </a:solidFill>
              </a:rPr>
              <a:t>10</a:t>
            </a:r>
            <a:r>
              <a:rPr lang="en-US" sz="3733" b="1" dirty="0">
                <a:solidFill>
                  <a:schemeClr val="accent2"/>
                </a:solidFill>
              </a:rPr>
              <a:t>M</a:t>
            </a:r>
            <a:r>
              <a:rPr lang="en-US" sz="4267" b="1" dirty="0">
                <a:solidFill>
                  <a:schemeClr val="accent2"/>
                </a:solidFill>
              </a:rPr>
              <a:t/>
            </a:r>
            <a:br>
              <a:rPr lang="en-US" sz="4267" b="1" dirty="0">
                <a:solidFill>
                  <a:schemeClr val="accent2"/>
                </a:solidFill>
              </a:rPr>
            </a:br>
            <a:r>
              <a:rPr lang="en-US" sz="1600" b="1" dirty="0">
                <a:solidFill>
                  <a:schemeClr val="accent2"/>
                </a:solidFill>
              </a:rPr>
              <a:t>Employees</a:t>
            </a:r>
          </a:p>
        </p:txBody>
      </p:sp>
      <p:sp>
        <p:nvSpPr>
          <p:cNvPr id="44" name="Freeform 51"/>
          <p:cNvSpPr>
            <a:spLocks noChangeAspect="1" noEditPoints="1"/>
          </p:cNvSpPr>
          <p:nvPr/>
        </p:nvSpPr>
        <p:spPr bwMode="auto">
          <a:xfrm>
            <a:off x="5826565" y="3084407"/>
            <a:ext cx="402155" cy="609600"/>
          </a:xfrm>
          <a:custGeom>
            <a:avLst/>
            <a:gdLst/>
            <a:ahLst/>
            <a:cxnLst>
              <a:cxn ang="0">
                <a:pos x="30" y="24"/>
              </a:cxn>
              <a:cxn ang="0">
                <a:pos x="30" y="54"/>
              </a:cxn>
              <a:cxn ang="0">
                <a:pos x="26" y="58"/>
              </a:cxn>
              <a:cxn ang="0">
                <a:pos x="22" y="54"/>
              </a:cxn>
              <a:cxn ang="0">
                <a:pos x="22" y="40"/>
              </a:cxn>
              <a:cxn ang="0">
                <a:pos x="19" y="40"/>
              </a:cxn>
              <a:cxn ang="0">
                <a:pos x="19" y="54"/>
              </a:cxn>
              <a:cxn ang="0">
                <a:pos x="15" y="58"/>
              </a:cxn>
              <a:cxn ang="0">
                <a:pos x="11" y="54"/>
              </a:cxn>
              <a:cxn ang="0">
                <a:pos x="11" y="24"/>
              </a:cxn>
              <a:cxn ang="0">
                <a:pos x="1" y="14"/>
              </a:cxn>
              <a:cxn ang="0">
                <a:pos x="1" y="9"/>
              </a:cxn>
              <a:cxn ang="0">
                <a:pos x="6" y="9"/>
              </a:cxn>
              <a:cxn ang="0">
                <a:pos x="14" y="17"/>
              </a:cxn>
              <a:cxn ang="0">
                <a:pos x="27" y="17"/>
              </a:cxn>
              <a:cxn ang="0">
                <a:pos x="35" y="9"/>
              </a:cxn>
              <a:cxn ang="0">
                <a:pos x="40" y="9"/>
              </a:cxn>
              <a:cxn ang="0">
                <a:pos x="40" y="14"/>
              </a:cxn>
              <a:cxn ang="0">
                <a:pos x="30" y="24"/>
              </a:cxn>
              <a:cxn ang="0">
                <a:pos x="21" y="16"/>
              </a:cxn>
              <a:cxn ang="0">
                <a:pos x="13" y="8"/>
              </a:cxn>
              <a:cxn ang="0">
                <a:pos x="21" y="0"/>
              </a:cxn>
              <a:cxn ang="0">
                <a:pos x="29" y="8"/>
              </a:cxn>
              <a:cxn ang="0">
                <a:pos x="21" y="16"/>
              </a:cxn>
            </a:cxnLst>
            <a:rect l="0" t="0" r="r" b="b"/>
            <a:pathLst>
              <a:path w="41" h="58">
                <a:moveTo>
                  <a:pt x="30" y="24"/>
                </a:moveTo>
                <a:cubicBezTo>
                  <a:pt x="30" y="54"/>
                  <a:pt x="30" y="54"/>
                  <a:pt x="30" y="54"/>
                </a:cubicBezTo>
                <a:cubicBezTo>
                  <a:pt x="30" y="56"/>
                  <a:pt x="28" y="58"/>
                  <a:pt x="26" y="58"/>
                </a:cubicBezTo>
                <a:cubicBezTo>
                  <a:pt x="24" y="58"/>
                  <a:pt x="22" y="56"/>
                  <a:pt x="22" y="54"/>
                </a:cubicBezTo>
                <a:cubicBezTo>
                  <a:pt x="22" y="40"/>
                  <a:pt x="22" y="40"/>
                  <a:pt x="22" y="40"/>
                </a:cubicBezTo>
                <a:cubicBezTo>
                  <a:pt x="19" y="40"/>
                  <a:pt x="19" y="40"/>
                  <a:pt x="19" y="40"/>
                </a:cubicBezTo>
                <a:cubicBezTo>
                  <a:pt x="19" y="54"/>
                  <a:pt x="19" y="54"/>
                  <a:pt x="19" y="54"/>
                </a:cubicBezTo>
                <a:cubicBezTo>
                  <a:pt x="19" y="56"/>
                  <a:pt x="18" y="58"/>
                  <a:pt x="15" y="58"/>
                </a:cubicBezTo>
                <a:cubicBezTo>
                  <a:pt x="13" y="58"/>
                  <a:pt x="11" y="56"/>
                  <a:pt x="11" y="54"/>
                </a:cubicBezTo>
                <a:cubicBezTo>
                  <a:pt x="11" y="24"/>
                  <a:pt x="11" y="24"/>
                  <a:pt x="11" y="24"/>
                </a:cubicBezTo>
                <a:cubicBezTo>
                  <a:pt x="1" y="14"/>
                  <a:pt x="1" y="14"/>
                  <a:pt x="1" y="14"/>
                </a:cubicBezTo>
                <a:cubicBezTo>
                  <a:pt x="0" y="13"/>
                  <a:pt x="0" y="10"/>
                  <a:pt x="1" y="9"/>
                </a:cubicBezTo>
                <a:cubicBezTo>
                  <a:pt x="2" y="8"/>
                  <a:pt x="5" y="8"/>
                  <a:pt x="6" y="9"/>
                </a:cubicBezTo>
                <a:cubicBezTo>
                  <a:pt x="14" y="17"/>
                  <a:pt x="14" y="17"/>
                  <a:pt x="14" y="17"/>
                </a:cubicBezTo>
                <a:cubicBezTo>
                  <a:pt x="27" y="17"/>
                  <a:pt x="27" y="17"/>
                  <a:pt x="27" y="17"/>
                </a:cubicBezTo>
                <a:cubicBezTo>
                  <a:pt x="35" y="9"/>
                  <a:pt x="35" y="9"/>
                  <a:pt x="35" y="9"/>
                </a:cubicBezTo>
                <a:cubicBezTo>
                  <a:pt x="37" y="8"/>
                  <a:pt x="39" y="8"/>
                  <a:pt x="40" y="9"/>
                </a:cubicBezTo>
                <a:cubicBezTo>
                  <a:pt x="41" y="10"/>
                  <a:pt x="41" y="13"/>
                  <a:pt x="40" y="14"/>
                </a:cubicBezTo>
                <a:lnTo>
                  <a:pt x="30" y="24"/>
                </a:lnTo>
                <a:close/>
                <a:moveTo>
                  <a:pt x="21" y="16"/>
                </a:moveTo>
                <a:cubicBezTo>
                  <a:pt x="16" y="16"/>
                  <a:pt x="13" y="12"/>
                  <a:pt x="13" y="8"/>
                </a:cubicBezTo>
                <a:cubicBezTo>
                  <a:pt x="13" y="4"/>
                  <a:pt x="16" y="0"/>
                  <a:pt x="21" y="0"/>
                </a:cubicBezTo>
                <a:cubicBezTo>
                  <a:pt x="25" y="0"/>
                  <a:pt x="29" y="4"/>
                  <a:pt x="29" y="8"/>
                </a:cubicBezTo>
                <a:cubicBezTo>
                  <a:pt x="29" y="12"/>
                  <a:pt x="25" y="16"/>
                  <a:pt x="21" y="16"/>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5" name="Freeform 181"/>
          <p:cNvSpPr>
            <a:spLocks noChangeAspect="1"/>
          </p:cNvSpPr>
          <p:nvPr/>
        </p:nvSpPr>
        <p:spPr bwMode="auto">
          <a:xfrm>
            <a:off x="2876636" y="2061647"/>
            <a:ext cx="239361" cy="451104"/>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6" name="object  41"/>
          <p:cNvSpPr txBox="1"/>
          <p:nvPr/>
        </p:nvSpPr>
        <p:spPr>
          <a:xfrm>
            <a:off x="1326302" y="2658415"/>
            <a:ext cx="2073175" cy="1077218"/>
          </a:xfrm>
          <a:prstGeom prst="rect">
            <a:avLst/>
          </a:prstGeom>
          <a:noFill/>
        </p:spPr>
        <p:txBody>
          <a:bodyPr wrap="square" rtlCol="0">
            <a:spAutoFit/>
          </a:bodyPr>
          <a:lstStyle/>
          <a:p>
            <a:pPr algn="ctr"/>
            <a:r>
              <a:rPr lang="en-US" sz="4800" b="1" dirty="0">
                <a:solidFill>
                  <a:schemeClr val="accent1"/>
                </a:solidFill>
              </a:rPr>
              <a:t>6.3$</a:t>
            </a:r>
            <a:r>
              <a:rPr lang="en-US" sz="4267" b="1" dirty="0">
                <a:solidFill>
                  <a:schemeClr val="accent1"/>
                </a:solidFill>
              </a:rPr>
              <a:t/>
            </a:r>
            <a:br>
              <a:rPr lang="en-US" sz="4267" b="1" dirty="0">
                <a:solidFill>
                  <a:schemeClr val="accent1"/>
                </a:solidFill>
              </a:rPr>
            </a:br>
            <a:r>
              <a:rPr lang="en-US" sz="1600" b="1" dirty="0">
                <a:solidFill>
                  <a:schemeClr val="accent1"/>
                </a:solidFill>
              </a:rPr>
              <a:t>Revenue</a:t>
            </a:r>
          </a:p>
        </p:txBody>
      </p:sp>
      <p:sp>
        <p:nvSpPr>
          <p:cNvPr id="47" name="object  42"/>
          <p:cNvSpPr txBox="1"/>
          <p:nvPr/>
        </p:nvSpPr>
        <p:spPr>
          <a:xfrm>
            <a:off x="7215003" y="2667408"/>
            <a:ext cx="1617867" cy="338554"/>
          </a:xfrm>
          <a:prstGeom prst="rect">
            <a:avLst/>
          </a:prstGeom>
          <a:noFill/>
        </p:spPr>
        <p:txBody>
          <a:bodyPr wrap="square" rtlCol="0">
            <a:spAutoFit/>
          </a:bodyPr>
          <a:lstStyle/>
          <a:p>
            <a:pPr algn="ctr"/>
            <a:endParaRPr lang="en-US" sz="1600" b="1" dirty="0">
              <a:solidFill>
                <a:schemeClr val="accent3"/>
              </a:solidFill>
            </a:endParaRPr>
          </a:p>
        </p:txBody>
      </p:sp>
      <p:sp>
        <p:nvSpPr>
          <p:cNvPr id="48" name="object  43"/>
          <p:cNvSpPr txBox="1"/>
          <p:nvPr/>
        </p:nvSpPr>
        <p:spPr>
          <a:xfrm>
            <a:off x="9426380" y="4300874"/>
            <a:ext cx="1499499" cy="830997"/>
          </a:xfrm>
          <a:prstGeom prst="rect">
            <a:avLst/>
          </a:prstGeom>
          <a:noFill/>
        </p:spPr>
        <p:txBody>
          <a:bodyPr wrap="square" rtlCol="0">
            <a:spAutoFit/>
          </a:bodyPr>
          <a:lstStyle/>
          <a:p>
            <a:pPr algn="ctr"/>
            <a:r>
              <a:rPr lang="en-US" sz="3200" b="1" dirty="0">
                <a:solidFill>
                  <a:schemeClr val="accent4"/>
                </a:solidFill>
              </a:rPr>
              <a:t>100M</a:t>
            </a:r>
            <a:r>
              <a:rPr lang="en-US" sz="2667" b="1" dirty="0">
                <a:solidFill>
                  <a:schemeClr val="accent4"/>
                </a:solidFill>
              </a:rPr>
              <a:t/>
            </a:r>
            <a:br>
              <a:rPr lang="en-US" sz="2667" b="1" dirty="0">
                <a:solidFill>
                  <a:schemeClr val="accent4"/>
                </a:solidFill>
              </a:rPr>
            </a:br>
            <a:r>
              <a:rPr lang="en-US" sz="1600" b="1" dirty="0">
                <a:solidFill>
                  <a:schemeClr val="accent4"/>
                </a:solidFill>
              </a:rPr>
              <a:t>Cars</a:t>
            </a:r>
            <a:endParaRPr lang="en-US" sz="1333" b="1" dirty="0">
              <a:solidFill>
                <a:schemeClr val="accent4"/>
              </a:solidFill>
            </a:endParaRPr>
          </a:p>
        </p:txBody>
      </p:sp>
      <p:sp>
        <p:nvSpPr>
          <p:cNvPr id="49" name="Freeform 35"/>
          <p:cNvSpPr>
            <a:spLocks noChangeAspect="1" noEditPoints="1"/>
          </p:cNvSpPr>
          <p:nvPr/>
        </p:nvSpPr>
        <p:spPr bwMode="auto">
          <a:xfrm>
            <a:off x="10480183" y="3960320"/>
            <a:ext cx="304887" cy="268224"/>
          </a:xfrm>
          <a:custGeom>
            <a:avLst/>
            <a:gdLst/>
            <a:ahLst/>
            <a:cxnLst>
              <a:cxn ang="0">
                <a:pos x="73" y="40"/>
              </a:cxn>
              <a:cxn ang="0">
                <a:pos x="73" y="53"/>
              </a:cxn>
              <a:cxn ang="0">
                <a:pos x="72" y="55"/>
              </a:cxn>
              <a:cxn ang="0">
                <a:pos x="68" y="55"/>
              </a:cxn>
              <a:cxn ang="0">
                <a:pos x="68" y="57"/>
              </a:cxn>
              <a:cxn ang="0">
                <a:pos x="61" y="64"/>
              </a:cxn>
              <a:cxn ang="0">
                <a:pos x="55" y="57"/>
              </a:cxn>
              <a:cxn ang="0">
                <a:pos x="55" y="55"/>
              </a:cxn>
              <a:cxn ang="0">
                <a:pos x="18" y="55"/>
              </a:cxn>
              <a:cxn ang="0">
                <a:pos x="18" y="57"/>
              </a:cxn>
              <a:cxn ang="0">
                <a:pos x="11" y="64"/>
              </a:cxn>
              <a:cxn ang="0">
                <a:pos x="4" y="57"/>
              </a:cxn>
              <a:cxn ang="0">
                <a:pos x="4" y="55"/>
              </a:cxn>
              <a:cxn ang="0">
                <a:pos x="1" y="55"/>
              </a:cxn>
              <a:cxn ang="0">
                <a:pos x="0" y="53"/>
              </a:cxn>
              <a:cxn ang="0">
                <a:pos x="0" y="40"/>
              </a:cxn>
              <a:cxn ang="0">
                <a:pos x="8" y="32"/>
              </a:cxn>
              <a:cxn ang="0">
                <a:pos x="9" y="32"/>
              </a:cxn>
              <a:cxn ang="0">
                <a:pos x="13" y="17"/>
              </a:cxn>
              <a:cxn ang="0">
                <a:pos x="23" y="9"/>
              </a:cxn>
              <a:cxn ang="0">
                <a:pos x="27" y="9"/>
              </a:cxn>
              <a:cxn ang="0">
                <a:pos x="27" y="1"/>
              </a:cxn>
              <a:cxn ang="0">
                <a:pos x="28" y="0"/>
              </a:cxn>
              <a:cxn ang="0">
                <a:pos x="44" y="0"/>
              </a:cxn>
              <a:cxn ang="0">
                <a:pos x="45" y="1"/>
              </a:cxn>
              <a:cxn ang="0">
                <a:pos x="45" y="9"/>
              </a:cxn>
              <a:cxn ang="0">
                <a:pos x="50" y="9"/>
              </a:cxn>
              <a:cxn ang="0">
                <a:pos x="60" y="17"/>
              </a:cxn>
              <a:cxn ang="0">
                <a:pos x="64" y="32"/>
              </a:cxn>
              <a:cxn ang="0">
                <a:pos x="65" y="32"/>
              </a:cxn>
              <a:cxn ang="0">
                <a:pos x="73" y="40"/>
              </a:cxn>
              <a:cxn ang="0">
                <a:pos x="17" y="43"/>
              </a:cxn>
              <a:cxn ang="0">
                <a:pos x="11" y="37"/>
              </a:cxn>
              <a:cxn ang="0">
                <a:pos x="5" y="43"/>
              </a:cxn>
              <a:cxn ang="0">
                <a:pos x="11" y="49"/>
              </a:cxn>
              <a:cxn ang="0">
                <a:pos x="17" y="43"/>
              </a:cxn>
              <a:cxn ang="0">
                <a:pos x="54" y="32"/>
              </a:cxn>
              <a:cxn ang="0">
                <a:pos x="51" y="19"/>
              </a:cxn>
              <a:cxn ang="0">
                <a:pos x="50" y="18"/>
              </a:cxn>
              <a:cxn ang="0">
                <a:pos x="23" y="18"/>
              </a:cxn>
              <a:cxn ang="0">
                <a:pos x="21" y="19"/>
              </a:cxn>
              <a:cxn ang="0">
                <a:pos x="18" y="32"/>
              </a:cxn>
              <a:cxn ang="0">
                <a:pos x="54" y="32"/>
              </a:cxn>
              <a:cxn ang="0">
                <a:pos x="67" y="43"/>
              </a:cxn>
              <a:cxn ang="0">
                <a:pos x="61" y="37"/>
              </a:cxn>
              <a:cxn ang="0">
                <a:pos x="56" y="43"/>
              </a:cxn>
              <a:cxn ang="0">
                <a:pos x="61" y="49"/>
              </a:cxn>
              <a:cxn ang="0">
                <a:pos x="67" y="43"/>
              </a:cxn>
            </a:cxnLst>
            <a:rect l="0" t="0" r="r" b="b"/>
            <a:pathLst>
              <a:path w="73" h="64">
                <a:moveTo>
                  <a:pt x="73" y="40"/>
                </a:moveTo>
                <a:cubicBezTo>
                  <a:pt x="73" y="53"/>
                  <a:pt x="73" y="53"/>
                  <a:pt x="73" y="53"/>
                </a:cubicBezTo>
                <a:cubicBezTo>
                  <a:pt x="73" y="54"/>
                  <a:pt x="72" y="55"/>
                  <a:pt x="72" y="55"/>
                </a:cubicBezTo>
                <a:cubicBezTo>
                  <a:pt x="68" y="55"/>
                  <a:pt x="68" y="55"/>
                  <a:pt x="68" y="55"/>
                </a:cubicBezTo>
                <a:cubicBezTo>
                  <a:pt x="68" y="57"/>
                  <a:pt x="68" y="57"/>
                  <a:pt x="68" y="57"/>
                </a:cubicBezTo>
                <a:cubicBezTo>
                  <a:pt x="68" y="61"/>
                  <a:pt x="65" y="64"/>
                  <a:pt x="61" y="64"/>
                </a:cubicBezTo>
                <a:cubicBezTo>
                  <a:pt x="58" y="64"/>
                  <a:pt x="55" y="61"/>
                  <a:pt x="55" y="57"/>
                </a:cubicBezTo>
                <a:cubicBezTo>
                  <a:pt x="55" y="55"/>
                  <a:pt x="55" y="55"/>
                  <a:pt x="55" y="55"/>
                </a:cubicBezTo>
                <a:cubicBezTo>
                  <a:pt x="18" y="55"/>
                  <a:pt x="18" y="55"/>
                  <a:pt x="18" y="55"/>
                </a:cubicBezTo>
                <a:cubicBezTo>
                  <a:pt x="18" y="57"/>
                  <a:pt x="18" y="57"/>
                  <a:pt x="18" y="57"/>
                </a:cubicBezTo>
                <a:cubicBezTo>
                  <a:pt x="18" y="61"/>
                  <a:pt x="15" y="64"/>
                  <a:pt x="11" y="64"/>
                </a:cubicBezTo>
                <a:cubicBezTo>
                  <a:pt x="7" y="64"/>
                  <a:pt x="4" y="61"/>
                  <a:pt x="4" y="57"/>
                </a:cubicBezTo>
                <a:cubicBezTo>
                  <a:pt x="4" y="55"/>
                  <a:pt x="4" y="55"/>
                  <a:pt x="4" y="55"/>
                </a:cubicBezTo>
                <a:cubicBezTo>
                  <a:pt x="1" y="55"/>
                  <a:pt x="1" y="55"/>
                  <a:pt x="1" y="55"/>
                </a:cubicBezTo>
                <a:cubicBezTo>
                  <a:pt x="0" y="55"/>
                  <a:pt x="0" y="54"/>
                  <a:pt x="0" y="53"/>
                </a:cubicBezTo>
                <a:cubicBezTo>
                  <a:pt x="0" y="40"/>
                  <a:pt x="0" y="40"/>
                  <a:pt x="0" y="40"/>
                </a:cubicBezTo>
                <a:cubicBezTo>
                  <a:pt x="0" y="35"/>
                  <a:pt x="3" y="32"/>
                  <a:pt x="8" y="32"/>
                </a:cubicBezTo>
                <a:cubicBezTo>
                  <a:pt x="9" y="32"/>
                  <a:pt x="9" y="32"/>
                  <a:pt x="9" y="32"/>
                </a:cubicBezTo>
                <a:cubicBezTo>
                  <a:pt x="13" y="17"/>
                  <a:pt x="13" y="17"/>
                  <a:pt x="13" y="17"/>
                </a:cubicBezTo>
                <a:cubicBezTo>
                  <a:pt x="14" y="12"/>
                  <a:pt x="18" y="9"/>
                  <a:pt x="23" y="9"/>
                </a:cubicBezTo>
                <a:cubicBezTo>
                  <a:pt x="27" y="9"/>
                  <a:pt x="27" y="9"/>
                  <a:pt x="27" y="9"/>
                </a:cubicBezTo>
                <a:cubicBezTo>
                  <a:pt x="27" y="1"/>
                  <a:pt x="27" y="1"/>
                  <a:pt x="27" y="1"/>
                </a:cubicBezTo>
                <a:cubicBezTo>
                  <a:pt x="27" y="0"/>
                  <a:pt x="28" y="0"/>
                  <a:pt x="28" y="0"/>
                </a:cubicBezTo>
                <a:cubicBezTo>
                  <a:pt x="44" y="0"/>
                  <a:pt x="44" y="0"/>
                  <a:pt x="44" y="0"/>
                </a:cubicBezTo>
                <a:cubicBezTo>
                  <a:pt x="45" y="0"/>
                  <a:pt x="45" y="0"/>
                  <a:pt x="45" y="1"/>
                </a:cubicBezTo>
                <a:cubicBezTo>
                  <a:pt x="45" y="9"/>
                  <a:pt x="45" y="9"/>
                  <a:pt x="45" y="9"/>
                </a:cubicBezTo>
                <a:cubicBezTo>
                  <a:pt x="50" y="9"/>
                  <a:pt x="50" y="9"/>
                  <a:pt x="50" y="9"/>
                </a:cubicBezTo>
                <a:cubicBezTo>
                  <a:pt x="55" y="9"/>
                  <a:pt x="59" y="12"/>
                  <a:pt x="60" y="17"/>
                </a:cubicBezTo>
                <a:cubicBezTo>
                  <a:pt x="64" y="32"/>
                  <a:pt x="64" y="32"/>
                  <a:pt x="64" y="32"/>
                </a:cubicBezTo>
                <a:cubicBezTo>
                  <a:pt x="65" y="32"/>
                  <a:pt x="65" y="32"/>
                  <a:pt x="65" y="32"/>
                </a:cubicBezTo>
                <a:cubicBezTo>
                  <a:pt x="69" y="32"/>
                  <a:pt x="73" y="35"/>
                  <a:pt x="73" y="40"/>
                </a:cubicBezTo>
                <a:close/>
                <a:moveTo>
                  <a:pt x="17" y="43"/>
                </a:moveTo>
                <a:cubicBezTo>
                  <a:pt x="17" y="40"/>
                  <a:pt x="14" y="37"/>
                  <a:pt x="11" y="37"/>
                </a:cubicBezTo>
                <a:cubicBezTo>
                  <a:pt x="8" y="37"/>
                  <a:pt x="5" y="40"/>
                  <a:pt x="5" y="43"/>
                </a:cubicBezTo>
                <a:cubicBezTo>
                  <a:pt x="5" y="46"/>
                  <a:pt x="8" y="49"/>
                  <a:pt x="11" y="49"/>
                </a:cubicBezTo>
                <a:cubicBezTo>
                  <a:pt x="14" y="49"/>
                  <a:pt x="17" y="46"/>
                  <a:pt x="17" y="43"/>
                </a:cubicBezTo>
                <a:close/>
                <a:moveTo>
                  <a:pt x="54" y="32"/>
                </a:moveTo>
                <a:cubicBezTo>
                  <a:pt x="51" y="19"/>
                  <a:pt x="51" y="19"/>
                  <a:pt x="51" y="19"/>
                </a:cubicBezTo>
                <a:cubicBezTo>
                  <a:pt x="51" y="19"/>
                  <a:pt x="50" y="18"/>
                  <a:pt x="50" y="18"/>
                </a:cubicBezTo>
                <a:cubicBezTo>
                  <a:pt x="23" y="18"/>
                  <a:pt x="23" y="18"/>
                  <a:pt x="23" y="18"/>
                </a:cubicBezTo>
                <a:cubicBezTo>
                  <a:pt x="22" y="18"/>
                  <a:pt x="21" y="19"/>
                  <a:pt x="21" y="19"/>
                </a:cubicBezTo>
                <a:cubicBezTo>
                  <a:pt x="18" y="32"/>
                  <a:pt x="18" y="32"/>
                  <a:pt x="18" y="32"/>
                </a:cubicBezTo>
                <a:lnTo>
                  <a:pt x="54" y="32"/>
                </a:lnTo>
                <a:close/>
                <a:moveTo>
                  <a:pt x="67" y="43"/>
                </a:moveTo>
                <a:cubicBezTo>
                  <a:pt x="67" y="40"/>
                  <a:pt x="65" y="37"/>
                  <a:pt x="61" y="37"/>
                </a:cubicBezTo>
                <a:cubicBezTo>
                  <a:pt x="58" y="37"/>
                  <a:pt x="56" y="40"/>
                  <a:pt x="56" y="43"/>
                </a:cubicBezTo>
                <a:cubicBezTo>
                  <a:pt x="56" y="46"/>
                  <a:pt x="58" y="49"/>
                  <a:pt x="61" y="49"/>
                </a:cubicBezTo>
                <a:cubicBezTo>
                  <a:pt x="65" y="49"/>
                  <a:pt x="67" y="46"/>
                  <a:pt x="67" y="43"/>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0" name="object  47"/>
          <p:cNvSpPr txBox="1"/>
          <p:nvPr/>
        </p:nvSpPr>
        <p:spPr>
          <a:xfrm>
            <a:off x="6987349" y="2749048"/>
            <a:ext cx="2073175" cy="1077218"/>
          </a:xfrm>
          <a:prstGeom prst="rect">
            <a:avLst/>
          </a:prstGeom>
          <a:noFill/>
        </p:spPr>
        <p:txBody>
          <a:bodyPr wrap="square" rtlCol="0">
            <a:spAutoFit/>
          </a:bodyPr>
          <a:lstStyle/>
          <a:p>
            <a:pPr algn="ctr"/>
            <a:r>
              <a:rPr lang="en-US" sz="4800" b="1" dirty="0">
                <a:solidFill>
                  <a:schemeClr val="accent3"/>
                </a:solidFill>
              </a:rPr>
              <a:t>2.3$</a:t>
            </a:r>
            <a:r>
              <a:rPr lang="en-US" sz="4267" b="1" dirty="0">
                <a:solidFill>
                  <a:schemeClr val="accent3"/>
                </a:solidFill>
              </a:rPr>
              <a:t/>
            </a:r>
            <a:br>
              <a:rPr lang="en-US" sz="4267" b="1" dirty="0">
                <a:solidFill>
                  <a:schemeClr val="accent3"/>
                </a:solidFill>
              </a:rPr>
            </a:br>
            <a:r>
              <a:rPr lang="en-US" sz="1600" b="1" dirty="0">
                <a:solidFill>
                  <a:schemeClr val="accent3"/>
                </a:solidFill>
              </a:rPr>
              <a:t>Exports</a:t>
            </a:r>
          </a:p>
        </p:txBody>
      </p:sp>
      <p:sp>
        <p:nvSpPr>
          <p:cNvPr id="51" name="Freeform 114"/>
          <p:cNvSpPr>
            <a:spLocks/>
          </p:cNvSpPr>
          <p:nvPr/>
        </p:nvSpPr>
        <p:spPr bwMode="auto">
          <a:xfrm>
            <a:off x="8439582" y="2276747"/>
            <a:ext cx="245533" cy="316455"/>
          </a:xfrm>
          <a:custGeom>
            <a:avLst/>
            <a:gdLst/>
            <a:ahLst/>
            <a:cxnLst>
              <a:cxn ang="0">
                <a:pos x="34" y="18"/>
              </a:cxn>
              <a:cxn ang="0">
                <a:pos x="27" y="18"/>
              </a:cxn>
              <a:cxn ang="0">
                <a:pos x="27" y="49"/>
              </a:cxn>
              <a:cxn ang="0">
                <a:pos x="26" y="50"/>
              </a:cxn>
              <a:cxn ang="0">
                <a:pos x="1" y="50"/>
              </a:cxn>
              <a:cxn ang="0">
                <a:pos x="0" y="49"/>
              </a:cxn>
              <a:cxn ang="0">
                <a:pos x="0" y="48"/>
              </a:cxn>
              <a:cxn ang="0">
                <a:pos x="6" y="41"/>
              </a:cxn>
              <a:cxn ang="0">
                <a:pos x="7" y="41"/>
              </a:cxn>
              <a:cxn ang="0">
                <a:pos x="18" y="41"/>
              </a:cxn>
              <a:cxn ang="0">
                <a:pos x="18" y="18"/>
              </a:cxn>
              <a:cxn ang="0">
                <a:pos x="11" y="18"/>
              </a:cxn>
              <a:cxn ang="0">
                <a:pos x="9" y="17"/>
              </a:cxn>
              <a:cxn ang="0">
                <a:pos x="9" y="14"/>
              </a:cxn>
              <a:cxn ang="0">
                <a:pos x="21" y="1"/>
              </a:cxn>
              <a:cxn ang="0">
                <a:pos x="24" y="1"/>
              </a:cxn>
              <a:cxn ang="0">
                <a:pos x="36" y="14"/>
              </a:cxn>
              <a:cxn ang="0">
                <a:pos x="36" y="17"/>
              </a:cxn>
              <a:cxn ang="0">
                <a:pos x="34" y="18"/>
              </a:cxn>
            </a:cxnLst>
            <a:rect l="0" t="0" r="r" b="b"/>
            <a:pathLst>
              <a:path w="37" h="50">
                <a:moveTo>
                  <a:pt x="34" y="18"/>
                </a:moveTo>
                <a:cubicBezTo>
                  <a:pt x="27" y="18"/>
                  <a:pt x="27" y="18"/>
                  <a:pt x="27" y="18"/>
                </a:cubicBezTo>
                <a:cubicBezTo>
                  <a:pt x="27" y="49"/>
                  <a:pt x="27" y="49"/>
                  <a:pt x="27" y="49"/>
                </a:cubicBezTo>
                <a:cubicBezTo>
                  <a:pt x="27" y="50"/>
                  <a:pt x="27" y="50"/>
                  <a:pt x="26" y="50"/>
                </a:cubicBezTo>
                <a:cubicBezTo>
                  <a:pt x="1" y="50"/>
                  <a:pt x="1" y="50"/>
                  <a:pt x="1" y="50"/>
                </a:cubicBezTo>
                <a:cubicBezTo>
                  <a:pt x="0" y="50"/>
                  <a:pt x="0" y="50"/>
                  <a:pt x="0" y="49"/>
                </a:cubicBezTo>
                <a:cubicBezTo>
                  <a:pt x="0" y="49"/>
                  <a:pt x="0" y="48"/>
                  <a:pt x="0" y="48"/>
                </a:cubicBezTo>
                <a:cubicBezTo>
                  <a:pt x="6" y="41"/>
                  <a:pt x="6" y="41"/>
                  <a:pt x="6" y="41"/>
                </a:cubicBezTo>
                <a:cubicBezTo>
                  <a:pt x="6" y="41"/>
                  <a:pt x="6" y="41"/>
                  <a:pt x="7" y="41"/>
                </a:cubicBezTo>
                <a:cubicBezTo>
                  <a:pt x="18" y="41"/>
                  <a:pt x="18" y="41"/>
                  <a:pt x="18" y="41"/>
                </a:cubicBezTo>
                <a:cubicBezTo>
                  <a:pt x="18" y="18"/>
                  <a:pt x="18" y="18"/>
                  <a:pt x="18" y="18"/>
                </a:cubicBezTo>
                <a:cubicBezTo>
                  <a:pt x="11" y="18"/>
                  <a:pt x="11" y="18"/>
                  <a:pt x="11" y="18"/>
                </a:cubicBezTo>
                <a:cubicBezTo>
                  <a:pt x="10" y="18"/>
                  <a:pt x="10" y="18"/>
                  <a:pt x="9" y="17"/>
                </a:cubicBezTo>
                <a:cubicBezTo>
                  <a:pt x="9" y="16"/>
                  <a:pt x="9" y="15"/>
                  <a:pt x="9" y="14"/>
                </a:cubicBezTo>
                <a:cubicBezTo>
                  <a:pt x="21" y="1"/>
                  <a:pt x="21" y="1"/>
                  <a:pt x="21" y="1"/>
                </a:cubicBezTo>
                <a:cubicBezTo>
                  <a:pt x="22" y="0"/>
                  <a:pt x="24" y="0"/>
                  <a:pt x="24" y="1"/>
                </a:cubicBezTo>
                <a:cubicBezTo>
                  <a:pt x="36" y="14"/>
                  <a:pt x="36" y="14"/>
                  <a:pt x="36" y="14"/>
                </a:cubicBezTo>
                <a:cubicBezTo>
                  <a:pt x="36" y="15"/>
                  <a:pt x="37" y="16"/>
                  <a:pt x="36" y="17"/>
                </a:cubicBezTo>
                <a:cubicBezTo>
                  <a:pt x="36" y="18"/>
                  <a:pt x="35" y="18"/>
                  <a:pt x="34" y="1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Tree>
    <p:extLst>
      <p:ext uri="{BB962C8B-B14F-4D97-AF65-F5344CB8AC3E}">
        <p14:creationId xmlns:p14="http://schemas.microsoft.com/office/powerpoint/2010/main" val="9659941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1)">
                                      <p:cBhvr>
                                        <p:cTn id="7" dur="750"/>
                                        <p:tgtEl>
                                          <p:spTgt spid="3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p:cTn id="16" dur="500" fill="hold"/>
                                        <p:tgtEl>
                                          <p:spTgt spid="45"/>
                                        </p:tgtEl>
                                        <p:attrNameLst>
                                          <p:attrName>ppt_w</p:attrName>
                                        </p:attrNameLst>
                                      </p:cBhvr>
                                      <p:tavLst>
                                        <p:tav tm="0">
                                          <p:val>
                                            <p:fltVal val="0"/>
                                          </p:val>
                                        </p:tav>
                                        <p:tav tm="100000">
                                          <p:val>
                                            <p:strVal val="#ppt_w"/>
                                          </p:val>
                                        </p:tav>
                                      </p:tavLst>
                                    </p:anim>
                                    <p:anim calcmode="lin" valueType="num">
                                      <p:cBhvr>
                                        <p:cTn id="17" dur="500" fill="hold"/>
                                        <p:tgtEl>
                                          <p:spTgt spid="45"/>
                                        </p:tgtEl>
                                        <p:attrNameLst>
                                          <p:attrName>ppt_h</p:attrName>
                                        </p:attrNameLst>
                                      </p:cBhvr>
                                      <p:tavLst>
                                        <p:tav tm="0">
                                          <p:val>
                                            <p:fltVal val="0"/>
                                          </p:val>
                                        </p:tav>
                                        <p:tav tm="100000">
                                          <p:val>
                                            <p:strVal val="#ppt_h"/>
                                          </p:val>
                                        </p:tav>
                                      </p:tavLst>
                                    </p:anim>
                                    <p:animEffect transition="in" filter="fade">
                                      <p:cBhvr>
                                        <p:cTn id="18" dur="500"/>
                                        <p:tgtEl>
                                          <p:spTgt spid="45"/>
                                        </p:tgtEl>
                                      </p:cBhvr>
                                    </p:animEffect>
                                  </p:childTnLst>
                                </p:cTn>
                              </p:par>
                            </p:childTnLst>
                          </p:cTn>
                        </p:par>
                        <p:par>
                          <p:cTn id="19" fill="hold">
                            <p:stCondLst>
                              <p:cond delay="1250"/>
                            </p:stCondLst>
                            <p:childTnLst>
                              <p:par>
                                <p:cTn id="20" presetID="22" presetClass="entr" presetSubtype="4" fill="hold" grpId="0"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down)">
                                      <p:cBhvr>
                                        <p:cTn id="22" dur="500"/>
                                        <p:tgtEl>
                                          <p:spTgt spid="46"/>
                                        </p:tgtEl>
                                      </p:cBhvr>
                                    </p:animEffect>
                                  </p:childTnLst>
                                </p:cTn>
                              </p:par>
                            </p:childTnLst>
                          </p:cTn>
                        </p:par>
                        <p:par>
                          <p:cTn id="23" fill="hold">
                            <p:stCondLst>
                              <p:cond delay="1750"/>
                            </p:stCondLst>
                            <p:childTnLst>
                              <p:par>
                                <p:cTn id="24" presetID="18" presetClass="entr" presetSubtype="6" fill="hold" nodeType="after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strips(downRight)">
                                      <p:cBhvr>
                                        <p:cTn id="26" dur="500"/>
                                        <p:tgtEl>
                                          <p:spTgt spid="41"/>
                                        </p:tgtEl>
                                      </p:cBhvr>
                                    </p:animEffect>
                                  </p:childTnLst>
                                </p:cTn>
                              </p:par>
                            </p:childTnLst>
                          </p:cTn>
                        </p:par>
                        <p:par>
                          <p:cTn id="27" fill="hold">
                            <p:stCondLst>
                              <p:cond delay="2250"/>
                            </p:stCondLst>
                            <p:childTnLst>
                              <p:par>
                                <p:cTn id="28" presetID="21" presetClass="entr" presetSubtype="1" fill="hold" grpId="0" nodeType="afterEffect">
                                  <p:stCondLst>
                                    <p:cond delay="0"/>
                                  </p:stCondLst>
                                  <p:childTnLst>
                                    <p:set>
                                      <p:cBhvr>
                                        <p:cTn id="29" dur="1" fill="hold">
                                          <p:stCondLst>
                                            <p:cond delay="0"/>
                                          </p:stCondLst>
                                        </p:cTn>
                                        <p:tgtEl>
                                          <p:spTgt spid="32"/>
                                        </p:tgtEl>
                                        <p:attrNameLst>
                                          <p:attrName>style.visibility</p:attrName>
                                        </p:attrNameLst>
                                      </p:cBhvr>
                                      <p:to>
                                        <p:strVal val="visible"/>
                                      </p:to>
                                    </p:set>
                                    <p:animEffect transition="in" filter="wheel(1)">
                                      <p:cBhvr>
                                        <p:cTn id="30" dur="750"/>
                                        <p:tgtEl>
                                          <p:spTgt spid="3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p:cTn id="34" dur="500" fill="hold"/>
                                        <p:tgtEl>
                                          <p:spTgt spid="33"/>
                                        </p:tgtEl>
                                        <p:attrNameLst>
                                          <p:attrName>ppt_w</p:attrName>
                                        </p:attrNameLst>
                                      </p:cBhvr>
                                      <p:tavLst>
                                        <p:tav tm="0">
                                          <p:val>
                                            <p:fltVal val="0"/>
                                          </p:val>
                                        </p:tav>
                                        <p:tav tm="100000">
                                          <p:val>
                                            <p:strVal val="#ppt_w"/>
                                          </p:val>
                                        </p:tav>
                                      </p:tavLst>
                                    </p:anim>
                                    <p:anim calcmode="lin" valueType="num">
                                      <p:cBhvr>
                                        <p:cTn id="35" dur="500" fill="hold"/>
                                        <p:tgtEl>
                                          <p:spTgt spid="33"/>
                                        </p:tgtEl>
                                        <p:attrNameLst>
                                          <p:attrName>ppt_h</p:attrName>
                                        </p:attrNameLst>
                                      </p:cBhvr>
                                      <p:tavLst>
                                        <p:tav tm="0">
                                          <p:val>
                                            <p:fltVal val="0"/>
                                          </p:val>
                                        </p:tav>
                                        <p:tav tm="100000">
                                          <p:val>
                                            <p:strVal val="#ppt_h"/>
                                          </p:val>
                                        </p:tav>
                                      </p:tavLst>
                                    </p:anim>
                                    <p:animEffect transition="in" filter="fade">
                                      <p:cBhvr>
                                        <p:cTn id="36" dur="500"/>
                                        <p:tgtEl>
                                          <p:spTgt spid="33"/>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4"/>
                                        </p:tgtEl>
                                        <p:attrNameLst>
                                          <p:attrName>style.visibility</p:attrName>
                                        </p:attrNameLst>
                                      </p:cBhvr>
                                      <p:to>
                                        <p:strVal val="visible"/>
                                      </p:to>
                                    </p:set>
                                    <p:anim calcmode="lin" valueType="num">
                                      <p:cBhvr>
                                        <p:cTn id="39" dur="500" fill="hold"/>
                                        <p:tgtEl>
                                          <p:spTgt spid="44"/>
                                        </p:tgtEl>
                                        <p:attrNameLst>
                                          <p:attrName>ppt_w</p:attrName>
                                        </p:attrNameLst>
                                      </p:cBhvr>
                                      <p:tavLst>
                                        <p:tav tm="0">
                                          <p:val>
                                            <p:fltVal val="0"/>
                                          </p:val>
                                        </p:tav>
                                        <p:tav tm="100000">
                                          <p:val>
                                            <p:strVal val="#ppt_w"/>
                                          </p:val>
                                        </p:tav>
                                      </p:tavLst>
                                    </p:anim>
                                    <p:anim calcmode="lin" valueType="num">
                                      <p:cBhvr>
                                        <p:cTn id="40" dur="500" fill="hold"/>
                                        <p:tgtEl>
                                          <p:spTgt spid="44"/>
                                        </p:tgtEl>
                                        <p:attrNameLst>
                                          <p:attrName>ppt_h</p:attrName>
                                        </p:attrNameLst>
                                      </p:cBhvr>
                                      <p:tavLst>
                                        <p:tav tm="0">
                                          <p:val>
                                            <p:fltVal val="0"/>
                                          </p:val>
                                        </p:tav>
                                        <p:tav tm="100000">
                                          <p:val>
                                            <p:strVal val="#ppt_h"/>
                                          </p:val>
                                        </p:tav>
                                      </p:tavLst>
                                    </p:anim>
                                    <p:animEffect transition="in" filter="fade">
                                      <p:cBhvr>
                                        <p:cTn id="41" dur="500"/>
                                        <p:tgtEl>
                                          <p:spTgt spid="44"/>
                                        </p:tgtEl>
                                      </p:cBhvr>
                                    </p:animEffect>
                                  </p:childTnLst>
                                </p:cTn>
                              </p:par>
                            </p:childTnLst>
                          </p:cTn>
                        </p:par>
                        <p:par>
                          <p:cTn id="42" fill="hold">
                            <p:stCondLst>
                              <p:cond delay="3500"/>
                            </p:stCondLst>
                            <p:childTnLst>
                              <p:par>
                                <p:cTn id="43" presetID="22" presetClass="entr" presetSubtype="4"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wipe(down)">
                                      <p:cBhvr>
                                        <p:cTn id="45" dur="500"/>
                                        <p:tgtEl>
                                          <p:spTgt spid="43"/>
                                        </p:tgtEl>
                                      </p:cBhvr>
                                    </p:animEffect>
                                  </p:childTnLst>
                                </p:cTn>
                              </p:par>
                            </p:childTnLst>
                          </p:cTn>
                        </p:par>
                        <p:par>
                          <p:cTn id="46" fill="hold">
                            <p:stCondLst>
                              <p:cond delay="4000"/>
                            </p:stCondLst>
                            <p:childTnLst>
                              <p:par>
                                <p:cTn id="47" presetID="18" presetClass="entr" presetSubtype="3"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strips(upRight)">
                                      <p:cBhvr>
                                        <p:cTn id="49" dur="500"/>
                                        <p:tgtEl>
                                          <p:spTgt spid="40"/>
                                        </p:tgtEl>
                                      </p:cBhvr>
                                    </p:animEffect>
                                  </p:childTnLst>
                                </p:cTn>
                              </p:par>
                            </p:childTnLst>
                          </p:cTn>
                        </p:par>
                        <p:par>
                          <p:cTn id="50" fill="hold">
                            <p:stCondLst>
                              <p:cond delay="4500"/>
                            </p:stCondLst>
                            <p:childTnLst>
                              <p:par>
                                <p:cTn id="51" presetID="21" presetClass="entr" presetSubtype="1" fill="hold" grpId="0" nodeType="after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wheel(1)">
                                      <p:cBhvr>
                                        <p:cTn id="53" dur="750"/>
                                        <p:tgtEl>
                                          <p:spTgt spid="36"/>
                                        </p:tgtEl>
                                      </p:cBhvr>
                                    </p:animEffect>
                                  </p:childTnLst>
                                </p:cTn>
                              </p:par>
                            </p:childTnLst>
                          </p:cTn>
                        </p:par>
                        <p:par>
                          <p:cTn id="54" fill="hold">
                            <p:stCondLst>
                              <p:cond delay="5250"/>
                            </p:stCondLst>
                            <p:childTnLst>
                              <p:par>
                                <p:cTn id="55" presetID="53" presetClass="entr" presetSubtype="16"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 calcmode="lin" valueType="num">
                                      <p:cBhvr>
                                        <p:cTn id="57" dur="500" fill="hold"/>
                                        <p:tgtEl>
                                          <p:spTgt spid="37"/>
                                        </p:tgtEl>
                                        <p:attrNameLst>
                                          <p:attrName>ppt_w</p:attrName>
                                        </p:attrNameLst>
                                      </p:cBhvr>
                                      <p:tavLst>
                                        <p:tav tm="0">
                                          <p:val>
                                            <p:fltVal val="0"/>
                                          </p:val>
                                        </p:tav>
                                        <p:tav tm="100000">
                                          <p:val>
                                            <p:strVal val="#ppt_w"/>
                                          </p:val>
                                        </p:tav>
                                      </p:tavLst>
                                    </p:anim>
                                    <p:anim calcmode="lin" valueType="num">
                                      <p:cBhvr>
                                        <p:cTn id="58" dur="500" fill="hold"/>
                                        <p:tgtEl>
                                          <p:spTgt spid="37"/>
                                        </p:tgtEl>
                                        <p:attrNameLst>
                                          <p:attrName>ppt_h</p:attrName>
                                        </p:attrNameLst>
                                      </p:cBhvr>
                                      <p:tavLst>
                                        <p:tav tm="0">
                                          <p:val>
                                            <p:fltVal val="0"/>
                                          </p:val>
                                        </p:tav>
                                        <p:tav tm="100000">
                                          <p:val>
                                            <p:strVal val="#ppt_h"/>
                                          </p:val>
                                        </p:tav>
                                      </p:tavLst>
                                    </p:anim>
                                    <p:animEffect transition="in" filter="fade">
                                      <p:cBhvr>
                                        <p:cTn id="59" dur="500"/>
                                        <p:tgtEl>
                                          <p:spTgt spid="37"/>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childTnLst>
                          </p:cTn>
                        </p:par>
                        <p:par>
                          <p:cTn id="65" fill="hold">
                            <p:stCondLst>
                              <p:cond delay="5750"/>
                            </p:stCondLst>
                            <p:childTnLst>
                              <p:par>
                                <p:cTn id="66" presetID="22" presetClass="entr" presetSubtype="4" fill="hold" grpId="0" nodeType="after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wipe(down)">
                                      <p:cBhvr>
                                        <p:cTn id="68" dur="500"/>
                                        <p:tgtEl>
                                          <p:spTgt spid="50"/>
                                        </p:tgtEl>
                                      </p:cBhvr>
                                    </p:animEffect>
                                  </p:childTnLst>
                                </p:cTn>
                              </p:par>
                            </p:childTnLst>
                          </p:cTn>
                        </p:par>
                        <p:par>
                          <p:cTn id="69" fill="hold">
                            <p:stCondLst>
                              <p:cond delay="6250"/>
                            </p:stCondLst>
                            <p:childTnLst>
                              <p:par>
                                <p:cTn id="70" presetID="18" presetClass="entr" presetSubtype="6"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strips(downRight)">
                                      <p:cBhvr>
                                        <p:cTn id="72" dur="500"/>
                                        <p:tgtEl>
                                          <p:spTgt spid="31"/>
                                        </p:tgtEl>
                                      </p:cBhvr>
                                    </p:animEffect>
                                  </p:childTnLst>
                                </p:cTn>
                              </p:par>
                            </p:childTnLst>
                          </p:cTn>
                        </p:par>
                        <p:par>
                          <p:cTn id="73" fill="hold">
                            <p:stCondLst>
                              <p:cond delay="6750"/>
                            </p:stCondLst>
                            <p:childTnLst>
                              <p:par>
                                <p:cTn id="74" presetID="21" presetClass="entr" presetSubtype="1" fill="hold" grpId="0"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heel(1)">
                                      <p:cBhvr>
                                        <p:cTn id="76" dur="750"/>
                                        <p:tgtEl>
                                          <p:spTgt spid="34"/>
                                        </p:tgtEl>
                                      </p:cBhvr>
                                    </p:animEffect>
                                  </p:childTnLst>
                                </p:cTn>
                              </p:par>
                            </p:childTnLst>
                          </p:cTn>
                        </p:par>
                        <p:par>
                          <p:cTn id="77" fill="hold">
                            <p:stCondLst>
                              <p:cond delay="7500"/>
                            </p:stCondLst>
                            <p:childTnLst>
                              <p:par>
                                <p:cTn id="78" presetID="53" presetClass="entr" presetSubtype="16" fill="hold" grpId="0" nodeType="afterEffect">
                                  <p:stCondLst>
                                    <p:cond delay="0"/>
                                  </p:stCondLst>
                                  <p:childTnLst>
                                    <p:set>
                                      <p:cBhvr>
                                        <p:cTn id="79" dur="1" fill="hold">
                                          <p:stCondLst>
                                            <p:cond delay="0"/>
                                          </p:stCondLst>
                                        </p:cTn>
                                        <p:tgtEl>
                                          <p:spTgt spid="35"/>
                                        </p:tgtEl>
                                        <p:attrNameLst>
                                          <p:attrName>style.visibility</p:attrName>
                                        </p:attrNameLst>
                                      </p:cBhvr>
                                      <p:to>
                                        <p:strVal val="visible"/>
                                      </p:to>
                                    </p:set>
                                    <p:anim calcmode="lin" valueType="num">
                                      <p:cBhvr>
                                        <p:cTn id="80" dur="500" fill="hold"/>
                                        <p:tgtEl>
                                          <p:spTgt spid="35"/>
                                        </p:tgtEl>
                                        <p:attrNameLst>
                                          <p:attrName>ppt_w</p:attrName>
                                        </p:attrNameLst>
                                      </p:cBhvr>
                                      <p:tavLst>
                                        <p:tav tm="0">
                                          <p:val>
                                            <p:fltVal val="0"/>
                                          </p:val>
                                        </p:tav>
                                        <p:tav tm="100000">
                                          <p:val>
                                            <p:strVal val="#ppt_w"/>
                                          </p:val>
                                        </p:tav>
                                      </p:tavLst>
                                    </p:anim>
                                    <p:anim calcmode="lin" valueType="num">
                                      <p:cBhvr>
                                        <p:cTn id="81" dur="500" fill="hold"/>
                                        <p:tgtEl>
                                          <p:spTgt spid="35"/>
                                        </p:tgtEl>
                                        <p:attrNameLst>
                                          <p:attrName>ppt_h</p:attrName>
                                        </p:attrNameLst>
                                      </p:cBhvr>
                                      <p:tavLst>
                                        <p:tav tm="0">
                                          <p:val>
                                            <p:fltVal val="0"/>
                                          </p:val>
                                        </p:tav>
                                        <p:tav tm="100000">
                                          <p:val>
                                            <p:strVal val="#ppt_h"/>
                                          </p:val>
                                        </p:tav>
                                      </p:tavLst>
                                    </p:anim>
                                    <p:animEffect transition="in" filter="fade">
                                      <p:cBhvr>
                                        <p:cTn id="82" dur="500"/>
                                        <p:tgtEl>
                                          <p:spTgt spid="35"/>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49"/>
                                        </p:tgtEl>
                                        <p:attrNameLst>
                                          <p:attrName>style.visibility</p:attrName>
                                        </p:attrNameLst>
                                      </p:cBhvr>
                                      <p:to>
                                        <p:strVal val="visible"/>
                                      </p:to>
                                    </p:set>
                                    <p:anim calcmode="lin" valueType="num">
                                      <p:cBhvr>
                                        <p:cTn id="85" dur="500" fill="hold"/>
                                        <p:tgtEl>
                                          <p:spTgt spid="49"/>
                                        </p:tgtEl>
                                        <p:attrNameLst>
                                          <p:attrName>ppt_w</p:attrName>
                                        </p:attrNameLst>
                                      </p:cBhvr>
                                      <p:tavLst>
                                        <p:tav tm="0">
                                          <p:val>
                                            <p:fltVal val="0"/>
                                          </p:val>
                                        </p:tav>
                                        <p:tav tm="100000">
                                          <p:val>
                                            <p:strVal val="#ppt_w"/>
                                          </p:val>
                                        </p:tav>
                                      </p:tavLst>
                                    </p:anim>
                                    <p:anim calcmode="lin" valueType="num">
                                      <p:cBhvr>
                                        <p:cTn id="86" dur="500" fill="hold"/>
                                        <p:tgtEl>
                                          <p:spTgt spid="49"/>
                                        </p:tgtEl>
                                        <p:attrNameLst>
                                          <p:attrName>ppt_h</p:attrName>
                                        </p:attrNameLst>
                                      </p:cBhvr>
                                      <p:tavLst>
                                        <p:tav tm="0">
                                          <p:val>
                                            <p:fltVal val="0"/>
                                          </p:val>
                                        </p:tav>
                                        <p:tav tm="100000">
                                          <p:val>
                                            <p:strVal val="#ppt_h"/>
                                          </p:val>
                                        </p:tav>
                                      </p:tavLst>
                                    </p:anim>
                                    <p:animEffect transition="in" filter="fade">
                                      <p:cBhvr>
                                        <p:cTn id="87" dur="500"/>
                                        <p:tgtEl>
                                          <p:spTgt spid="49"/>
                                        </p:tgtEl>
                                      </p:cBhvr>
                                    </p:animEffect>
                                  </p:childTnLst>
                                </p:cTn>
                              </p:par>
                            </p:childTnLst>
                          </p:cTn>
                        </p:par>
                        <p:par>
                          <p:cTn id="88" fill="hold">
                            <p:stCondLst>
                              <p:cond delay="8000"/>
                            </p:stCondLst>
                            <p:childTnLst>
                              <p:par>
                                <p:cTn id="89" presetID="22" presetClass="entr" presetSubtype="4" fill="hold" grpId="0" nodeType="afterEffect">
                                  <p:stCondLst>
                                    <p:cond delay="0"/>
                                  </p:stCondLst>
                                  <p:childTnLst>
                                    <p:set>
                                      <p:cBhvr>
                                        <p:cTn id="90" dur="1" fill="hold">
                                          <p:stCondLst>
                                            <p:cond delay="0"/>
                                          </p:stCondLst>
                                        </p:cTn>
                                        <p:tgtEl>
                                          <p:spTgt spid="48"/>
                                        </p:tgtEl>
                                        <p:attrNameLst>
                                          <p:attrName>style.visibility</p:attrName>
                                        </p:attrNameLst>
                                      </p:cBhvr>
                                      <p:to>
                                        <p:strVal val="visible"/>
                                      </p:to>
                                    </p:set>
                                    <p:animEffect transition="in" filter="wipe(down)">
                                      <p:cBhvr>
                                        <p:cTn id="91"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36" grpId="0" animBg="1"/>
      <p:bldP spid="37" grpId="0" animBg="1"/>
      <p:bldP spid="38" grpId="0" animBg="1"/>
      <p:bldP spid="39" grpId="0" animBg="1"/>
      <p:bldP spid="43" grpId="0"/>
      <p:bldP spid="44" grpId="0" animBg="1"/>
      <p:bldP spid="45" grpId="0" animBg="1"/>
      <p:bldP spid="46" grpId="0"/>
      <p:bldP spid="48" grpId="0"/>
      <p:bldP spid="49" grpId="0" animBg="1"/>
      <p:bldP spid="50" grpId="0"/>
      <p:bldP spid="5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12</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
        <p:nvSpPr>
          <p:cNvPr id="7" name="object  26"/>
          <p:cNvSpPr/>
          <p:nvPr/>
        </p:nvSpPr>
        <p:spPr>
          <a:xfrm>
            <a:off x="1742016" y="2389421"/>
            <a:ext cx="804333" cy="2133600"/>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8" name="object  27"/>
          <p:cNvSpPr/>
          <p:nvPr/>
        </p:nvSpPr>
        <p:spPr>
          <a:xfrm flipV="1">
            <a:off x="1742016" y="4539951"/>
            <a:ext cx="804333" cy="561312"/>
          </a:xfrm>
          <a:prstGeom prst="round2Same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11" name="object  39"/>
          <p:cNvSpPr/>
          <p:nvPr/>
        </p:nvSpPr>
        <p:spPr>
          <a:xfrm>
            <a:off x="2952044" y="3075221"/>
            <a:ext cx="804333" cy="1447800"/>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2" name="object  40"/>
          <p:cNvSpPr/>
          <p:nvPr/>
        </p:nvSpPr>
        <p:spPr>
          <a:xfrm flipV="1">
            <a:off x="2952044" y="4539953"/>
            <a:ext cx="804333" cy="999068"/>
          </a:xfrm>
          <a:prstGeom prst="round2Same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4" name="object  42"/>
          <p:cNvSpPr/>
          <p:nvPr/>
        </p:nvSpPr>
        <p:spPr>
          <a:xfrm>
            <a:off x="4168422" y="1701800"/>
            <a:ext cx="804333" cy="2821221"/>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5" name="object  43"/>
          <p:cNvSpPr/>
          <p:nvPr/>
        </p:nvSpPr>
        <p:spPr>
          <a:xfrm flipV="1">
            <a:off x="4168422" y="4539949"/>
            <a:ext cx="804333" cy="614027"/>
          </a:xfrm>
          <a:prstGeom prst="round2Same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6" name="object  45"/>
          <p:cNvSpPr/>
          <p:nvPr/>
        </p:nvSpPr>
        <p:spPr>
          <a:xfrm>
            <a:off x="5384800" y="3661405"/>
            <a:ext cx="804333" cy="861616"/>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17" name="object  46"/>
          <p:cNvSpPr/>
          <p:nvPr/>
        </p:nvSpPr>
        <p:spPr>
          <a:xfrm flipV="1">
            <a:off x="5384800" y="4539954"/>
            <a:ext cx="804333" cy="1228047"/>
          </a:xfrm>
          <a:prstGeom prst="round2Same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cxnSp>
        <p:nvCxnSpPr>
          <p:cNvPr id="18" name="object  23"/>
          <p:cNvCxnSpPr/>
          <p:nvPr/>
        </p:nvCxnSpPr>
        <p:spPr>
          <a:xfrm>
            <a:off x="863600" y="4523021"/>
            <a:ext cx="10464800" cy="0"/>
          </a:xfrm>
          <a:prstGeom prst="line">
            <a:avLst/>
          </a:prstGeom>
          <a:ln>
            <a:solidFill>
              <a:schemeClr val="accent6"/>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9" name="object  47"/>
          <p:cNvSpPr txBox="1"/>
          <p:nvPr/>
        </p:nvSpPr>
        <p:spPr>
          <a:xfrm>
            <a:off x="1718733" y="2389422"/>
            <a:ext cx="850899" cy="379656"/>
          </a:xfrm>
          <a:prstGeom prst="rect">
            <a:avLst/>
          </a:prstGeom>
          <a:noFill/>
        </p:spPr>
        <p:txBody>
          <a:bodyPr wrap="square" rtlCol="0">
            <a:spAutoFit/>
          </a:bodyPr>
          <a:lstStyle/>
          <a:p>
            <a:pPr algn="ctr"/>
            <a:r>
              <a:rPr lang="en-US" sz="1867" b="1" dirty="0">
                <a:solidFill>
                  <a:schemeClr val="bg1"/>
                </a:solidFill>
              </a:rPr>
              <a:t>60%</a:t>
            </a:r>
          </a:p>
        </p:txBody>
      </p:sp>
      <p:sp>
        <p:nvSpPr>
          <p:cNvPr id="20" name="object  68"/>
          <p:cNvSpPr txBox="1"/>
          <p:nvPr/>
        </p:nvSpPr>
        <p:spPr>
          <a:xfrm>
            <a:off x="1659465" y="4671810"/>
            <a:ext cx="1024468" cy="379656"/>
          </a:xfrm>
          <a:prstGeom prst="rect">
            <a:avLst/>
          </a:prstGeom>
          <a:noFill/>
        </p:spPr>
        <p:txBody>
          <a:bodyPr wrap="square" rtlCol="0">
            <a:spAutoFit/>
          </a:bodyPr>
          <a:lstStyle/>
          <a:p>
            <a:pPr algn="ctr"/>
            <a:r>
              <a:rPr lang="en-US" sz="1867" b="1" dirty="0">
                <a:solidFill>
                  <a:schemeClr val="bg1"/>
                </a:solidFill>
              </a:rPr>
              <a:t>- 15%</a:t>
            </a:r>
          </a:p>
        </p:txBody>
      </p:sp>
      <p:sp>
        <p:nvSpPr>
          <p:cNvPr id="21" name="object  54"/>
          <p:cNvSpPr txBox="1"/>
          <p:nvPr/>
        </p:nvSpPr>
        <p:spPr>
          <a:xfrm>
            <a:off x="2928761" y="3075222"/>
            <a:ext cx="850899" cy="379656"/>
          </a:xfrm>
          <a:prstGeom prst="rect">
            <a:avLst/>
          </a:prstGeom>
          <a:noFill/>
        </p:spPr>
        <p:txBody>
          <a:bodyPr wrap="square" rtlCol="0">
            <a:spAutoFit/>
          </a:bodyPr>
          <a:lstStyle/>
          <a:p>
            <a:pPr algn="ctr"/>
            <a:r>
              <a:rPr lang="en-US" sz="1867" b="1" dirty="0">
                <a:solidFill>
                  <a:schemeClr val="bg1"/>
                </a:solidFill>
              </a:rPr>
              <a:t>50%</a:t>
            </a:r>
          </a:p>
        </p:txBody>
      </p:sp>
      <p:sp>
        <p:nvSpPr>
          <p:cNvPr id="22" name="object  58"/>
          <p:cNvSpPr txBox="1"/>
          <p:nvPr/>
        </p:nvSpPr>
        <p:spPr>
          <a:xfrm>
            <a:off x="4145139" y="1701801"/>
            <a:ext cx="850899" cy="379656"/>
          </a:xfrm>
          <a:prstGeom prst="rect">
            <a:avLst/>
          </a:prstGeom>
          <a:noFill/>
        </p:spPr>
        <p:txBody>
          <a:bodyPr wrap="square" rtlCol="0">
            <a:spAutoFit/>
          </a:bodyPr>
          <a:lstStyle/>
          <a:p>
            <a:pPr algn="ctr"/>
            <a:r>
              <a:rPr lang="en-US" sz="1867" b="1" dirty="0">
                <a:solidFill>
                  <a:schemeClr val="bg1"/>
                </a:solidFill>
              </a:rPr>
              <a:t>80%</a:t>
            </a:r>
          </a:p>
        </p:txBody>
      </p:sp>
      <p:sp>
        <p:nvSpPr>
          <p:cNvPr id="23" name="object  65"/>
          <p:cNvSpPr txBox="1"/>
          <p:nvPr/>
        </p:nvSpPr>
        <p:spPr>
          <a:xfrm>
            <a:off x="5367867" y="3661406"/>
            <a:ext cx="850899" cy="379656"/>
          </a:xfrm>
          <a:prstGeom prst="rect">
            <a:avLst/>
          </a:prstGeom>
          <a:noFill/>
        </p:spPr>
        <p:txBody>
          <a:bodyPr wrap="square" rtlCol="0">
            <a:spAutoFit/>
          </a:bodyPr>
          <a:lstStyle/>
          <a:p>
            <a:pPr algn="ctr"/>
            <a:r>
              <a:rPr lang="en-US" sz="1867" b="1" dirty="0">
                <a:solidFill>
                  <a:schemeClr val="bg1"/>
                </a:solidFill>
              </a:rPr>
              <a:t>35%</a:t>
            </a:r>
          </a:p>
        </p:txBody>
      </p:sp>
      <p:sp>
        <p:nvSpPr>
          <p:cNvPr id="24" name="object  66"/>
          <p:cNvSpPr txBox="1"/>
          <p:nvPr/>
        </p:nvSpPr>
        <p:spPr>
          <a:xfrm>
            <a:off x="2837391" y="5101263"/>
            <a:ext cx="1033639" cy="379656"/>
          </a:xfrm>
          <a:prstGeom prst="rect">
            <a:avLst/>
          </a:prstGeom>
          <a:noFill/>
        </p:spPr>
        <p:txBody>
          <a:bodyPr wrap="square" rtlCol="0">
            <a:spAutoFit/>
          </a:bodyPr>
          <a:lstStyle/>
          <a:p>
            <a:pPr algn="ctr"/>
            <a:r>
              <a:rPr lang="en-US" sz="1867" b="1" dirty="0">
                <a:solidFill>
                  <a:schemeClr val="bg1"/>
                </a:solidFill>
              </a:rPr>
              <a:t>- 40%</a:t>
            </a:r>
          </a:p>
        </p:txBody>
      </p:sp>
      <p:sp>
        <p:nvSpPr>
          <p:cNvPr id="25" name="object  67"/>
          <p:cNvSpPr txBox="1"/>
          <p:nvPr/>
        </p:nvSpPr>
        <p:spPr>
          <a:xfrm>
            <a:off x="4052358" y="4743607"/>
            <a:ext cx="1036461" cy="379656"/>
          </a:xfrm>
          <a:prstGeom prst="rect">
            <a:avLst/>
          </a:prstGeom>
          <a:noFill/>
        </p:spPr>
        <p:txBody>
          <a:bodyPr wrap="square" rtlCol="0">
            <a:spAutoFit/>
          </a:bodyPr>
          <a:lstStyle/>
          <a:p>
            <a:pPr algn="ctr"/>
            <a:r>
              <a:rPr lang="en-US" sz="1867" b="1" dirty="0">
                <a:solidFill>
                  <a:schemeClr val="bg1"/>
                </a:solidFill>
              </a:rPr>
              <a:t>- 20%</a:t>
            </a:r>
          </a:p>
        </p:txBody>
      </p:sp>
      <p:sp>
        <p:nvSpPr>
          <p:cNvPr id="26" name="object  69"/>
          <p:cNvSpPr txBox="1"/>
          <p:nvPr/>
        </p:nvSpPr>
        <p:spPr>
          <a:xfrm>
            <a:off x="5318125" y="5346197"/>
            <a:ext cx="937683" cy="379656"/>
          </a:xfrm>
          <a:prstGeom prst="rect">
            <a:avLst/>
          </a:prstGeom>
          <a:noFill/>
        </p:spPr>
        <p:txBody>
          <a:bodyPr wrap="square" rtlCol="0">
            <a:spAutoFit/>
          </a:bodyPr>
          <a:lstStyle/>
          <a:p>
            <a:pPr algn="ctr"/>
            <a:r>
              <a:rPr lang="en-US" sz="1867" b="1" dirty="0">
                <a:solidFill>
                  <a:schemeClr val="bg1"/>
                </a:solidFill>
              </a:rPr>
              <a:t>- 45%</a:t>
            </a:r>
          </a:p>
        </p:txBody>
      </p:sp>
      <p:sp>
        <p:nvSpPr>
          <p:cNvPr id="27" name="object  70"/>
          <p:cNvSpPr/>
          <p:nvPr/>
        </p:nvSpPr>
        <p:spPr>
          <a:xfrm flipV="1">
            <a:off x="6908800" y="3939220"/>
            <a:ext cx="406400" cy="414069"/>
          </a:xfrm>
          <a:prstGeom prst="downArrow">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8" name="object 71"/>
          <p:cNvSpPr/>
          <p:nvPr/>
        </p:nvSpPr>
        <p:spPr>
          <a:xfrm>
            <a:off x="6908800" y="4773238"/>
            <a:ext cx="406400" cy="414069"/>
          </a:xfrm>
          <a:prstGeom prst="downArrow">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9" name="object  72"/>
          <p:cNvSpPr txBox="1"/>
          <p:nvPr/>
        </p:nvSpPr>
        <p:spPr>
          <a:xfrm>
            <a:off x="7378700" y="3942920"/>
            <a:ext cx="3708400" cy="379656"/>
          </a:xfrm>
          <a:prstGeom prst="rect">
            <a:avLst/>
          </a:prstGeom>
          <a:noFill/>
        </p:spPr>
        <p:txBody>
          <a:bodyPr wrap="square" rtlCol="0">
            <a:spAutoFit/>
          </a:bodyPr>
          <a:lstStyle/>
          <a:p>
            <a:pPr algn="ctr"/>
            <a:r>
              <a:rPr lang="en-US" sz="1867" b="1" dirty="0">
                <a:solidFill>
                  <a:schemeClr val="accent6"/>
                </a:solidFill>
              </a:rPr>
              <a:t>Things are looking up</a:t>
            </a:r>
          </a:p>
        </p:txBody>
      </p:sp>
      <p:sp>
        <p:nvSpPr>
          <p:cNvPr id="30" name="object 73"/>
          <p:cNvSpPr txBox="1"/>
          <p:nvPr/>
        </p:nvSpPr>
        <p:spPr>
          <a:xfrm>
            <a:off x="7543800" y="4773238"/>
            <a:ext cx="3708400" cy="379656"/>
          </a:xfrm>
          <a:prstGeom prst="rect">
            <a:avLst/>
          </a:prstGeom>
          <a:noFill/>
        </p:spPr>
        <p:txBody>
          <a:bodyPr wrap="square" rtlCol="0">
            <a:spAutoFit/>
          </a:bodyPr>
          <a:lstStyle/>
          <a:p>
            <a:pPr algn="ctr"/>
            <a:r>
              <a:rPr lang="en-US" sz="1867" b="1" dirty="0">
                <a:solidFill>
                  <a:schemeClr val="accent6"/>
                </a:solidFill>
              </a:rPr>
              <a:t>Things are looking down</a:t>
            </a:r>
          </a:p>
        </p:txBody>
      </p:sp>
      <p:sp>
        <p:nvSpPr>
          <p:cNvPr id="31" name="object  78"/>
          <p:cNvSpPr txBox="1"/>
          <p:nvPr/>
        </p:nvSpPr>
        <p:spPr>
          <a:xfrm>
            <a:off x="5318125" y="5768000"/>
            <a:ext cx="965200" cy="297454"/>
          </a:xfrm>
          <a:prstGeom prst="rect">
            <a:avLst/>
          </a:prstGeom>
          <a:noFill/>
        </p:spPr>
        <p:txBody>
          <a:bodyPr wrap="square" rtlCol="0">
            <a:spAutoFit/>
          </a:bodyPr>
          <a:lstStyle/>
          <a:p>
            <a:pPr algn="ctr"/>
            <a:r>
              <a:rPr lang="en-US" sz="1333" b="1" dirty="0">
                <a:solidFill>
                  <a:schemeClr val="accent4"/>
                </a:solidFill>
              </a:rPr>
              <a:t>text04</a:t>
            </a:r>
          </a:p>
        </p:txBody>
      </p:sp>
      <p:sp>
        <p:nvSpPr>
          <p:cNvPr id="32" name="object  79"/>
          <p:cNvSpPr txBox="1"/>
          <p:nvPr/>
        </p:nvSpPr>
        <p:spPr>
          <a:xfrm>
            <a:off x="1689099" y="5091047"/>
            <a:ext cx="965200" cy="297454"/>
          </a:xfrm>
          <a:prstGeom prst="rect">
            <a:avLst/>
          </a:prstGeom>
          <a:noFill/>
        </p:spPr>
        <p:txBody>
          <a:bodyPr wrap="square" rtlCol="0">
            <a:spAutoFit/>
          </a:bodyPr>
          <a:lstStyle/>
          <a:p>
            <a:pPr algn="ctr"/>
            <a:r>
              <a:rPr lang="en-US" sz="1333" b="1" dirty="0">
                <a:solidFill>
                  <a:schemeClr val="accent1"/>
                </a:solidFill>
              </a:rPr>
              <a:t>text01</a:t>
            </a:r>
          </a:p>
        </p:txBody>
      </p:sp>
      <p:sp>
        <p:nvSpPr>
          <p:cNvPr id="33" name="object  80"/>
          <p:cNvSpPr txBox="1"/>
          <p:nvPr/>
        </p:nvSpPr>
        <p:spPr>
          <a:xfrm>
            <a:off x="2853224" y="5535946"/>
            <a:ext cx="965200" cy="297454"/>
          </a:xfrm>
          <a:prstGeom prst="rect">
            <a:avLst/>
          </a:prstGeom>
          <a:noFill/>
        </p:spPr>
        <p:txBody>
          <a:bodyPr wrap="square" rtlCol="0">
            <a:spAutoFit/>
          </a:bodyPr>
          <a:lstStyle/>
          <a:p>
            <a:pPr algn="ctr"/>
            <a:r>
              <a:rPr lang="en-US" sz="1333" b="1" dirty="0">
                <a:solidFill>
                  <a:schemeClr val="accent2"/>
                </a:solidFill>
              </a:rPr>
              <a:t>text02</a:t>
            </a:r>
          </a:p>
        </p:txBody>
      </p:sp>
      <p:sp>
        <p:nvSpPr>
          <p:cNvPr id="34" name="object  81"/>
          <p:cNvSpPr txBox="1"/>
          <p:nvPr/>
        </p:nvSpPr>
        <p:spPr>
          <a:xfrm>
            <a:off x="4087988" y="5158624"/>
            <a:ext cx="965200" cy="297454"/>
          </a:xfrm>
          <a:prstGeom prst="rect">
            <a:avLst/>
          </a:prstGeom>
          <a:noFill/>
        </p:spPr>
        <p:txBody>
          <a:bodyPr wrap="square" rtlCol="0">
            <a:spAutoFit/>
          </a:bodyPr>
          <a:lstStyle/>
          <a:p>
            <a:pPr algn="ctr"/>
            <a:r>
              <a:rPr lang="en-US" sz="1333" b="1" dirty="0">
                <a:solidFill>
                  <a:schemeClr val="accent3"/>
                </a:solidFill>
              </a:rPr>
              <a:t>text03</a:t>
            </a:r>
          </a:p>
        </p:txBody>
      </p:sp>
    </p:spTree>
    <p:extLst>
      <p:ext uri="{BB962C8B-B14F-4D97-AF65-F5344CB8AC3E}">
        <p14:creationId xmlns:p14="http://schemas.microsoft.com/office/powerpoint/2010/main" val="39713637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ox(out)">
                                      <p:cBhvr>
                                        <p:cTn id="7" dur="500"/>
                                        <p:tgtEl>
                                          <p:spTgt spid="18"/>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par>
                                <p:cTn id="13" presetID="16" presetClass="entr" presetSubtype="26"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arn(inHorizontal)">
                                      <p:cBhvr>
                                        <p:cTn id="15" dur="500"/>
                                        <p:tgtEl>
                                          <p:spTgt spid="19"/>
                                        </p:tgtEl>
                                      </p:cBhvr>
                                    </p:animEffect>
                                  </p:childTnLst>
                                </p:cTn>
                              </p:par>
                            </p:childTnLst>
                          </p:cTn>
                        </p:par>
                        <p:par>
                          <p:cTn id="16" fill="hold">
                            <p:stCondLst>
                              <p:cond delay="1000"/>
                            </p:stCondLst>
                            <p:childTnLst>
                              <p:par>
                                <p:cTn id="17" presetID="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16" presetClass="entr" presetSubtype="26"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barn(inHorizontal)">
                                      <p:cBhvr>
                                        <p:cTn id="23" dur="500"/>
                                        <p:tgtEl>
                                          <p:spTgt spid="20"/>
                                        </p:tgtEl>
                                      </p:cBhvr>
                                    </p:animEffect>
                                  </p:childTnLst>
                                </p:cTn>
                              </p:par>
                            </p:childTnLst>
                          </p:cTn>
                        </p:par>
                        <p:par>
                          <p:cTn id="24" fill="hold">
                            <p:stCondLst>
                              <p:cond delay="1500"/>
                            </p:stCondLst>
                            <p:childTnLst>
                              <p:par>
                                <p:cTn id="25" presetID="16" presetClass="entr" presetSubtype="26"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barn(inHorizontal)">
                                      <p:cBhvr>
                                        <p:cTn id="27" dur="500"/>
                                        <p:tgtEl>
                                          <p:spTgt spid="32"/>
                                        </p:tgtEl>
                                      </p:cBhvr>
                                    </p:animEffect>
                                  </p:childTnLst>
                                </p:cTn>
                              </p:par>
                            </p:childTnLst>
                          </p:cTn>
                        </p:par>
                        <p:par>
                          <p:cTn id="28" fill="hold">
                            <p:stCondLst>
                              <p:cond delay="2000"/>
                            </p:stCondLst>
                            <p:childTnLst>
                              <p:par>
                                <p:cTn id="29" presetID="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par>
                                <p:cTn id="33" presetID="16" presetClass="entr" presetSubtype="26"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barn(inHorizontal)">
                                      <p:cBhvr>
                                        <p:cTn id="35" dur="500"/>
                                        <p:tgtEl>
                                          <p:spTgt spid="21"/>
                                        </p:tgtEl>
                                      </p:cBhvr>
                                    </p:animEffect>
                                  </p:childTnLst>
                                </p:cTn>
                              </p:par>
                            </p:childTnLst>
                          </p:cTn>
                        </p:par>
                        <p:par>
                          <p:cTn id="36" fill="hold">
                            <p:stCondLst>
                              <p:cond delay="2500"/>
                            </p:stCondLst>
                            <p:childTnLst>
                              <p:par>
                                <p:cTn id="37" presetID="2" presetClass="entr" presetSubtype="4"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par>
                                <p:cTn id="41" presetID="16" presetClass="entr" presetSubtype="26" fill="hold" grpId="0" nodeType="with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barn(inHorizontal)">
                                      <p:cBhvr>
                                        <p:cTn id="43" dur="500"/>
                                        <p:tgtEl>
                                          <p:spTgt spid="24"/>
                                        </p:tgtEl>
                                      </p:cBhvr>
                                    </p:animEffect>
                                  </p:childTnLst>
                                </p:cTn>
                              </p:par>
                            </p:childTnLst>
                          </p:cTn>
                        </p:par>
                        <p:par>
                          <p:cTn id="44" fill="hold">
                            <p:stCondLst>
                              <p:cond delay="3000"/>
                            </p:stCondLst>
                            <p:childTnLst>
                              <p:par>
                                <p:cTn id="45" presetID="16" presetClass="entr" presetSubtype="26"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inHorizontal)">
                                      <p:cBhvr>
                                        <p:cTn id="47" dur="500"/>
                                        <p:tgtEl>
                                          <p:spTgt spid="33"/>
                                        </p:tgtEl>
                                      </p:cBhvr>
                                    </p:animEffect>
                                  </p:childTnLst>
                                </p:cTn>
                              </p:par>
                            </p:childTnLst>
                          </p:cTn>
                        </p:par>
                        <p:par>
                          <p:cTn id="48" fill="hold">
                            <p:stCondLst>
                              <p:cond delay="3500"/>
                            </p:stCondLst>
                            <p:childTnLst>
                              <p:par>
                                <p:cTn id="49" presetID="2" presetClass="entr" presetSubtype="1"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additive="base">
                                        <p:cTn id="51" dur="500" fill="hold"/>
                                        <p:tgtEl>
                                          <p:spTgt spid="14"/>
                                        </p:tgtEl>
                                        <p:attrNameLst>
                                          <p:attrName>ppt_x</p:attrName>
                                        </p:attrNameLst>
                                      </p:cBhvr>
                                      <p:tavLst>
                                        <p:tav tm="0">
                                          <p:val>
                                            <p:strVal val="#ppt_x"/>
                                          </p:val>
                                        </p:tav>
                                        <p:tav tm="100000">
                                          <p:val>
                                            <p:strVal val="#ppt_x"/>
                                          </p:val>
                                        </p:tav>
                                      </p:tavLst>
                                    </p:anim>
                                    <p:anim calcmode="lin" valueType="num">
                                      <p:cBhvr additive="base">
                                        <p:cTn id="52" dur="500" fill="hold"/>
                                        <p:tgtEl>
                                          <p:spTgt spid="14"/>
                                        </p:tgtEl>
                                        <p:attrNameLst>
                                          <p:attrName>ppt_y</p:attrName>
                                        </p:attrNameLst>
                                      </p:cBhvr>
                                      <p:tavLst>
                                        <p:tav tm="0">
                                          <p:val>
                                            <p:strVal val="0-#ppt_h/2"/>
                                          </p:val>
                                        </p:tav>
                                        <p:tav tm="100000">
                                          <p:val>
                                            <p:strVal val="#ppt_y"/>
                                          </p:val>
                                        </p:tav>
                                      </p:tavLst>
                                    </p:anim>
                                  </p:childTnLst>
                                </p:cTn>
                              </p:par>
                              <p:par>
                                <p:cTn id="53" presetID="16" presetClass="entr" presetSubtype="26"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barn(inHorizontal)">
                                      <p:cBhvr>
                                        <p:cTn id="55" dur="500"/>
                                        <p:tgtEl>
                                          <p:spTgt spid="22"/>
                                        </p:tgtEl>
                                      </p:cBhvr>
                                    </p:animEffect>
                                  </p:childTnLst>
                                </p:cTn>
                              </p:par>
                            </p:childTnLst>
                          </p:cTn>
                        </p:par>
                        <p:par>
                          <p:cTn id="56" fill="hold">
                            <p:stCondLst>
                              <p:cond delay="4000"/>
                            </p:stCondLst>
                            <p:childTnLst>
                              <p:par>
                                <p:cTn id="57" presetID="2" presetClass="entr" presetSubtype="4"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ppt_x"/>
                                          </p:val>
                                        </p:tav>
                                        <p:tav tm="100000">
                                          <p:val>
                                            <p:strVal val="#ppt_x"/>
                                          </p:val>
                                        </p:tav>
                                      </p:tavLst>
                                    </p:anim>
                                    <p:anim calcmode="lin" valueType="num">
                                      <p:cBhvr additive="base">
                                        <p:cTn id="60" dur="500" fill="hold"/>
                                        <p:tgtEl>
                                          <p:spTgt spid="15"/>
                                        </p:tgtEl>
                                        <p:attrNameLst>
                                          <p:attrName>ppt_y</p:attrName>
                                        </p:attrNameLst>
                                      </p:cBhvr>
                                      <p:tavLst>
                                        <p:tav tm="0">
                                          <p:val>
                                            <p:strVal val="1+#ppt_h/2"/>
                                          </p:val>
                                        </p:tav>
                                        <p:tav tm="100000">
                                          <p:val>
                                            <p:strVal val="#ppt_y"/>
                                          </p:val>
                                        </p:tav>
                                      </p:tavLst>
                                    </p:anim>
                                  </p:childTnLst>
                                </p:cTn>
                              </p:par>
                              <p:par>
                                <p:cTn id="61" presetID="16" presetClass="entr" presetSubtype="26" fill="hold" grpId="0" nodeType="with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barn(inHorizontal)">
                                      <p:cBhvr>
                                        <p:cTn id="63" dur="500"/>
                                        <p:tgtEl>
                                          <p:spTgt spid="25"/>
                                        </p:tgtEl>
                                      </p:cBhvr>
                                    </p:animEffect>
                                  </p:childTnLst>
                                </p:cTn>
                              </p:par>
                            </p:childTnLst>
                          </p:cTn>
                        </p:par>
                        <p:par>
                          <p:cTn id="64" fill="hold">
                            <p:stCondLst>
                              <p:cond delay="4500"/>
                            </p:stCondLst>
                            <p:childTnLst>
                              <p:par>
                                <p:cTn id="65" presetID="16" presetClass="entr" presetSubtype="26"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barn(inHorizontal)">
                                      <p:cBhvr>
                                        <p:cTn id="67" dur="500"/>
                                        <p:tgtEl>
                                          <p:spTgt spid="34"/>
                                        </p:tgtEl>
                                      </p:cBhvr>
                                    </p:animEffect>
                                  </p:childTnLst>
                                </p:cTn>
                              </p:par>
                            </p:childTnLst>
                          </p:cTn>
                        </p:par>
                        <p:par>
                          <p:cTn id="68" fill="hold">
                            <p:stCondLst>
                              <p:cond delay="5000"/>
                            </p:stCondLst>
                            <p:childTnLst>
                              <p:par>
                                <p:cTn id="69" presetID="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 calcmode="lin" valueType="num">
                                      <p:cBhvr additive="base">
                                        <p:cTn id="71" dur="500" fill="hold"/>
                                        <p:tgtEl>
                                          <p:spTgt spid="16"/>
                                        </p:tgtEl>
                                        <p:attrNameLst>
                                          <p:attrName>ppt_x</p:attrName>
                                        </p:attrNameLst>
                                      </p:cBhvr>
                                      <p:tavLst>
                                        <p:tav tm="0">
                                          <p:val>
                                            <p:strVal val="#ppt_x"/>
                                          </p:val>
                                        </p:tav>
                                        <p:tav tm="100000">
                                          <p:val>
                                            <p:strVal val="#ppt_x"/>
                                          </p:val>
                                        </p:tav>
                                      </p:tavLst>
                                    </p:anim>
                                    <p:anim calcmode="lin" valueType="num">
                                      <p:cBhvr additive="base">
                                        <p:cTn id="72" dur="500" fill="hold"/>
                                        <p:tgtEl>
                                          <p:spTgt spid="16"/>
                                        </p:tgtEl>
                                        <p:attrNameLst>
                                          <p:attrName>ppt_y</p:attrName>
                                        </p:attrNameLst>
                                      </p:cBhvr>
                                      <p:tavLst>
                                        <p:tav tm="0">
                                          <p:val>
                                            <p:strVal val="0-#ppt_h/2"/>
                                          </p:val>
                                        </p:tav>
                                        <p:tav tm="100000">
                                          <p:val>
                                            <p:strVal val="#ppt_y"/>
                                          </p:val>
                                        </p:tav>
                                      </p:tavLst>
                                    </p:anim>
                                  </p:childTnLst>
                                </p:cTn>
                              </p:par>
                              <p:par>
                                <p:cTn id="73" presetID="16" presetClass="entr" presetSubtype="26" fill="hold" grpId="0" nodeType="with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barn(inHorizontal)">
                                      <p:cBhvr>
                                        <p:cTn id="75" dur="500"/>
                                        <p:tgtEl>
                                          <p:spTgt spid="23"/>
                                        </p:tgtEl>
                                      </p:cBhvr>
                                    </p:animEffect>
                                  </p:childTnLst>
                                </p:cTn>
                              </p:par>
                            </p:childTnLst>
                          </p:cTn>
                        </p:par>
                        <p:par>
                          <p:cTn id="76" fill="hold">
                            <p:stCondLst>
                              <p:cond delay="5500"/>
                            </p:stCondLst>
                            <p:childTnLst>
                              <p:par>
                                <p:cTn id="77" presetID="2" presetClass="entr" presetSubtype="4"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fill="hold"/>
                                        <p:tgtEl>
                                          <p:spTgt spid="17"/>
                                        </p:tgtEl>
                                        <p:attrNameLst>
                                          <p:attrName>ppt_x</p:attrName>
                                        </p:attrNameLst>
                                      </p:cBhvr>
                                      <p:tavLst>
                                        <p:tav tm="0">
                                          <p:val>
                                            <p:strVal val="#ppt_x"/>
                                          </p:val>
                                        </p:tav>
                                        <p:tav tm="100000">
                                          <p:val>
                                            <p:strVal val="#ppt_x"/>
                                          </p:val>
                                        </p:tav>
                                      </p:tavLst>
                                    </p:anim>
                                    <p:anim calcmode="lin" valueType="num">
                                      <p:cBhvr additive="base">
                                        <p:cTn id="80" dur="500" fill="hold"/>
                                        <p:tgtEl>
                                          <p:spTgt spid="17"/>
                                        </p:tgtEl>
                                        <p:attrNameLst>
                                          <p:attrName>ppt_y</p:attrName>
                                        </p:attrNameLst>
                                      </p:cBhvr>
                                      <p:tavLst>
                                        <p:tav tm="0">
                                          <p:val>
                                            <p:strVal val="1+#ppt_h/2"/>
                                          </p:val>
                                        </p:tav>
                                        <p:tav tm="100000">
                                          <p:val>
                                            <p:strVal val="#ppt_y"/>
                                          </p:val>
                                        </p:tav>
                                      </p:tavLst>
                                    </p:anim>
                                  </p:childTnLst>
                                </p:cTn>
                              </p:par>
                              <p:par>
                                <p:cTn id="81" presetID="16" presetClass="entr" presetSubtype="26" fill="hold" grpId="0" nodeType="with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barn(inHorizontal)">
                                      <p:cBhvr>
                                        <p:cTn id="83" dur="500"/>
                                        <p:tgtEl>
                                          <p:spTgt spid="26"/>
                                        </p:tgtEl>
                                      </p:cBhvr>
                                    </p:animEffect>
                                  </p:childTnLst>
                                </p:cTn>
                              </p:par>
                            </p:childTnLst>
                          </p:cTn>
                        </p:par>
                        <p:par>
                          <p:cTn id="84" fill="hold">
                            <p:stCondLst>
                              <p:cond delay="6000"/>
                            </p:stCondLst>
                            <p:childTnLst>
                              <p:par>
                                <p:cTn id="85" presetID="16" presetClass="entr" presetSubtype="26" fill="hold" grpId="0" nodeType="afterEffect">
                                  <p:stCondLst>
                                    <p:cond delay="0"/>
                                  </p:stCondLst>
                                  <p:childTnLst>
                                    <p:set>
                                      <p:cBhvr>
                                        <p:cTn id="86" dur="1" fill="hold">
                                          <p:stCondLst>
                                            <p:cond delay="0"/>
                                          </p:stCondLst>
                                        </p:cTn>
                                        <p:tgtEl>
                                          <p:spTgt spid="31"/>
                                        </p:tgtEl>
                                        <p:attrNameLst>
                                          <p:attrName>style.visibility</p:attrName>
                                        </p:attrNameLst>
                                      </p:cBhvr>
                                      <p:to>
                                        <p:strVal val="visible"/>
                                      </p:to>
                                    </p:set>
                                    <p:animEffect transition="in" filter="barn(inHorizontal)">
                                      <p:cBhvr>
                                        <p:cTn id="87" dur="500"/>
                                        <p:tgtEl>
                                          <p:spTgt spid="31"/>
                                        </p:tgtEl>
                                      </p:cBhvr>
                                    </p:animEffect>
                                  </p:childTnLst>
                                </p:cTn>
                              </p:par>
                            </p:childTnLst>
                          </p:cTn>
                        </p:par>
                        <p:par>
                          <p:cTn id="88" fill="hold">
                            <p:stCondLst>
                              <p:cond delay="6500"/>
                            </p:stCondLst>
                            <p:childTnLst>
                              <p:par>
                                <p:cTn id="89" presetID="22" presetClass="entr" presetSubtype="4" fill="hold" grpId="0" nodeType="afterEffect">
                                  <p:stCondLst>
                                    <p:cond delay="0"/>
                                  </p:stCondLst>
                                  <p:childTnLst>
                                    <p:set>
                                      <p:cBhvr>
                                        <p:cTn id="90" dur="1" fill="hold">
                                          <p:stCondLst>
                                            <p:cond delay="0"/>
                                          </p:stCondLst>
                                        </p:cTn>
                                        <p:tgtEl>
                                          <p:spTgt spid="27"/>
                                        </p:tgtEl>
                                        <p:attrNameLst>
                                          <p:attrName>style.visibility</p:attrName>
                                        </p:attrNameLst>
                                      </p:cBhvr>
                                      <p:to>
                                        <p:strVal val="visible"/>
                                      </p:to>
                                    </p:set>
                                    <p:animEffect transition="in" filter="wipe(down)">
                                      <p:cBhvr>
                                        <p:cTn id="91" dur="500"/>
                                        <p:tgtEl>
                                          <p:spTgt spid="27"/>
                                        </p:tgtEl>
                                      </p:cBhvr>
                                    </p:animEffect>
                                  </p:childTnLst>
                                </p:cTn>
                              </p:par>
                            </p:childTnLst>
                          </p:cTn>
                        </p:par>
                        <p:par>
                          <p:cTn id="92" fill="hold">
                            <p:stCondLst>
                              <p:cond delay="7000"/>
                            </p:stCondLst>
                            <p:childTnLst>
                              <p:par>
                                <p:cTn id="93" presetID="16" presetClass="entr" presetSubtype="21" fill="hold" grpId="0" nodeType="afterEffect">
                                  <p:stCondLst>
                                    <p:cond delay="0"/>
                                  </p:stCondLst>
                                  <p:childTnLst>
                                    <p:set>
                                      <p:cBhvr>
                                        <p:cTn id="94" dur="1" fill="hold">
                                          <p:stCondLst>
                                            <p:cond delay="0"/>
                                          </p:stCondLst>
                                        </p:cTn>
                                        <p:tgtEl>
                                          <p:spTgt spid="29"/>
                                        </p:tgtEl>
                                        <p:attrNameLst>
                                          <p:attrName>style.visibility</p:attrName>
                                        </p:attrNameLst>
                                      </p:cBhvr>
                                      <p:to>
                                        <p:strVal val="visible"/>
                                      </p:to>
                                    </p:set>
                                    <p:animEffect transition="in" filter="barn(inVertical)">
                                      <p:cBhvr>
                                        <p:cTn id="95" dur="500"/>
                                        <p:tgtEl>
                                          <p:spTgt spid="29"/>
                                        </p:tgtEl>
                                      </p:cBhvr>
                                    </p:animEffect>
                                  </p:childTnLst>
                                </p:cTn>
                              </p:par>
                            </p:childTnLst>
                          </p:cTn>
                        </p:par>
                        <p:par>
                          <p:cTn id="96" fill="hold">
                            <p:stCondLst>
                              <p:cond delay="7500"/>
                            </p:stCondLst>
                            <p:childTnLst>
                              <p:par>
                                <p:cTn id="97" presetID="22" presetClass="entr" presetSubtype="1" fill="hold" grpId="0" nodeType="after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wipe(up)">
                                      <p:cBhvr>
                                        <p:cTn id="99" dur="500"/>
                                        <p:tgtEl>
                                          <p:spTgt spid="28"/>
                                        </p:tgtEl>
                                      </p:cBhvr>
                                    </p:animEffect>
                                  </p:childTnLst>
                                </p:cTn>
                              </p:par>
                            </p:childTnLst>
                          </p:cTn>
                        </p:par>
                        <p:par>
                          <p:cTn id="100" fill="hold">
                            <p:stCondLst>
                              <p:cond delay="8000"/>
                            </p:stCondLst>
                            <p:childTnLst>
                              <p:par>
                                <p:cTn id="101" presetID="16" presetClass="entr" presetSubtype="21"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barn(inVertical)">
                                      <p:cBhvr>
                                        <p:cTn id="10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1" grpId="0" animBg="1"/>
      <p:bldP spid="12" grpId="0" animBg="1"/>
      <p:bldP spid="14" grpId="0" animBg="1"/>
      <p:bldP spid="15" grpId="0" animBg="1"/>
      <p:bldP spid="16" grpId="0" animBg="1"/>
      <p:bldP spid="17" grpId="0" animBg="1"/>
      <p:bldP spid="19" grpId="0"/>
      <p:bldP spid="20" grpId="0"/>
      <p:bldP spid="21" grpId="0"/>
      <p:bldP spid="22" grpId="0"/>
      <p:bldP spid="23" grpId="0"/>
      <p:bldP spid="24" grpId="0"/>
      <p:bldP spid="25" grpId="0"/>
      <p:bldP spid="26" grpId="0"/>
      <p:bldP spid="27" grpId="0" animBg="1"/>
      <p:bldP spid="28" grpId="0" animBg="1"/>
      <p:bldP spid="29" grpId="0"/>
      <p:bldP spid="30" grpId="0"/>
      <p:bldP spid="31" grpId="0"/>
      <p:bldP spid="32" grpId="0"/>
      <p:bldP spid="33" grpId="0"/>
      <p:bldP spid="3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13</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
        <p:nvSpPr>
          <p:cNvPr id="272" name="object 4"/>
          <p:cNvSpPr/>
          <p:nvPr/>
        </p:nvSpPr>
        <p:spPr>
          <a:xfrm>
            <a:off x="990601" y="3653944"/>
            <a:ext cx="1697567" cy="425752"/>
          </a:xfrm>
          <a:prstGeom prst="rect">
            <a:avLst/>
          </a:prstGeom>
          <a:solidFill>
            <a:schemeClr val="accent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January</a:t>
            </a:r>
          </a:p>
        </p:txBody>
      </p:sp>
      <p:sp>
        <p:nvSpPr>
          <p:cNvPr id="273" name="object 9"/>
          <p:cNvSpPr/>
          <p:nvPr/>
        </p:nvSpPr>
        <p:spPr>
          <a:xfrm>
            <a:off x="2688167" y="3653944"/>
            <a:ext cx="1697567" cy="425752"/>
          </a:xfrm>
          <a:prstGeom prst="rect">
            <a:avLst/>
          </a:prstGeom>
          <a:solidFill>
            <a:schemeClr val="accent2"/>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February</a:t>
            </a:r>
          </a:p>
        </p:txBody>
      </p:sp>
      <p:sp>
        <p:nvSpPr>
          <p:cNvPr id="274" name="object 11"/>
          <p:cNvSpPr/>
          <p:nvPr/>
        </p:nvSpPr>
        <p:spPr>
          <a:xfrm>
            <a:off x="6083301" y="3653944"/>
            <a:ext cx="1697567" cy="425752"/>
          </a:xfrm>
          <a:prstGeom prst="rect">
            <a:avLst/>
          </a:prstGeom>
          <a:solidFill>
            <a:schemeClr val="accent4"/>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April</a:t>
            </a:r>
          </a:p>
        </p:txBody>
      </p:sp>
      <p:sp>
        <p:nvSpPr>
          <p:cNvPr id="275" name="object 12"/>
          <p:cNvSpPr/>
          <p:nvPr/>
        </p:nvSpPr>
        <p:spPr>
          <a:xfrm>
            <a:off x="7780867" y="3653944"/>
            <a:ext cx="1697567" cy="425752"/>
          </a:xfrm>
          <a:prstGeom prst="rect">
            <a:avLst/>
          </a:prstGeom>
          <a:solidFill>
            <a:schemeClr val="accent5"/>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May</a:t>
            </a:r>
          </a:p>
        </p:txBody>
      </p:sp>
      <p:sp>
        <p:nvSpPr>
          <p:cNvPr id="276" name="object 13"/>
          <p:cNvSpPr/>
          <p:nvPr/>
        </p:nvSpPr>
        <p:spPr>
          <a:xfrm>
            <a:off x="9478434" y="3653944"/>
            <a:ext cx="1697567" cy="425752"/>
          </a:xfrm>
          <a:prstGeom prst="rect">
            <a:avLst/>
          </a:prstGeom>
          <a:solidFill>
            <a:schemeClr val="accent6"/>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June</a:t>
            </a:r>
          </a:p>
        </p:txBody>
      </p:sp>
      <p:grpSp>
        <p:nvGrpSpPr>
          <p:cNvPr id="277" name="object 109"/>
          <p:cNvGrpSpPr/>
          <p:nvPr/>
        </p:nvGrpSpPr>
        <p:grpSpPr>
          <a:xfrm>
            <a:off x="990448" y="2397704"/>
            <a:ext cx="2482851" cy="1256240"/>
            <a:chOff x="742836" y="1798278"/>
            <a:chExt cx="1862138" cy="942180"/>
          </a:xfrm>
        </p:grpSpPr>
        <p:grpSp>
          <p:nvGrpSpPr>
            <p:cNvPr id="278" name="مجموعة 61"/>
            <p:cNvGrpSpPr/>
            <p:nvPr/>
          </p:nvGrpSpPr>
          <p:grpSpPr>
            <a:xfrm>
              <a:off x="761886" y="1817328"/>
              <a:ext cx="1843088" cy="923130"/>
              <a:chOff x="1981200" y="1433286"/>
              <a:chExt cx="1843088" cy="923130"/>
            </a:xfrm>
            <a:solidFill>
              <a:schemeClr val="bg1">
                <a:lumMod val="75000"/>
              </a:schemeClr>
            </a:solidFill>
          </p:grpSpPr>
          <p:sp>
            <p:nvSpPr>
              <p:cNvPr id="282" name="object 62"/>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83" name="object  63"/>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279" name="مجموعة 23"/>
            <p:cNvGrpSpPr/>
            <p:nvPr/>
          </p:nvGrpSpPr>
          <p:grpSpPr>
            <a:xfrm>
              <a:off x="742836" y="1798278"/>
              <a:ext cx="1843088" cy="923130"/>
              <a:chOff x="1981200" y="1433286"/>
              <a:chExt cx="1843088" cy="923130"/>
            </a:xfrm>
          </p:grpSpPr>
          <p:sp>
            <p:nvSpPr>
              <p:cNvPr id="280" name="object 52"/>
              <p:cNvSpPr/>
              <p:nvPr/>
            </p:nvSpPr>
            <p:spPr>
              <a:xfrm>
                <a:off x="1981200" y="1433286"/>
                <a:ext cx="1843088" cy="77073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81" name="object  7"/>
              <p:cNvSpPr/>
              <p:nvPr/>
            </p:nvSpPr>
            <p:spPr>
              <a:xfrm flipV="1">
                <a:off x="1981200" y="2204016"/>
                <a:ext cx="176784" cy="15240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284" name="object  64"/>
          <p:cNvSpPr txBox="1"/>
          <p:nvPr/>
        </p:nvSpPr>
        <p:spPr>
          <a:xfrm>
            <a:off x="990449" y="2501155"/>
            <a:ext cx="2457303" cy="790088"/>
          </a:xfrm>
          <a:prstGeom prst="rect">
            <a:avLst/>
          </a:prstGeom>
          <a:noFill/>
        </p:spPr>
        <p:txBody>
          <a:bodyPr wrap="square" rtlCol="0">
            <a:spAutoFit/>
          </a:bodyPr>
          <a:lstStyle/>
          <a:p>
            <a:r>
              <a:rPr lang="en-US" sz="1333" b="1" dirty="0">
                <a:solidFill>
                  <a:schemeClr val="bg1"/>
                </a:solidFill>
              </a:rPr>
              <a:t>Description 01</a:t>
            </a:r>
          </a:p>
          <a:p>
            <a:r>
              <a:rPr lang="en-US" sz="1067" b="1" dirty="0">
                <a:solidFill>
                  <a:schemeClr val="bg1"/>
                </a:solidFill>
              </a:rPr>
              <a:t>There are many variations of passages of Lorem Ipsum available, but the majority </a:t>
            </a:r>
          </a:p>
        </p:txBody>
      </p:sp>
      <p:sp>
        <p:nvSpPr>
          <p:cNvPr id="285" name="object 10"/>
          <p:cNvSpPr/>
          <p:nvPr/>
        </p:nvSpPr>
        <p:spPr>
          <a:xfrm>
            <a:off x="4385734" y="3653944"/>
            <a:ext cx="1697567" cy="425752"/>
          </a:xfrm>
          <a:prstGeom prst="rect">
            <a:avLst/>
          </a:prstGeom>
          <a:solidFill>
            <a:schemeClr val="accent3"/>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333" b="1" dirty="0">
                <a:solidFill>
                  <a:schemeClr val="bg1"/>
                </a:solidFill>
              </a:rPr>
              <a:t>March</a:t>
            </a:r>
          </a:p>
        </p:txBody>
      </p:sp>
      <p:grpSp>
        <p:nvGrpSpPr>
          <p:cNvPr id="286" name="object 110"/>
          <p:cNvGrpSpPr/>
          <p:nvPr/>
        </p:nvGrpSpPr>
        <p:grpSpPr>
          <a:xfrm>
            <a:off x="4385733" y="2397704"/>
            <a:ext cx="2482851" cy="1256240"/>
            <a:chOff x="3289300" y="1798278"/>
            <a:chExt cx="1862138" cy="942180"/>
          </a:xfrm>
        </p:grpSpPr>
        <p:grpSp>
          <p:nvGrpSpPr>
            <p:cNvPr id="287" name="مجموعة 66"/>
            <p:cNvGrpSpPr/>
            <p:nvPr/>
          </p:nvGrpSpPr>
          <p:grpSpPr>
            <a:xfrm>
              <a:off x="3308350" y="1817328"/>
              <a:ext cx="1843088" cy="923130"/>
              <a:chOff x="1981200" y="1433286"/>
              <a:chExt cx="1843088" cy="923130"/>
            </a:xfrm>
            <a:solidFill>
              <a:schemeClr val="bg1">
                <a:lumMod val="75000"/>
              </a:schemeClr>
            </a:solidFill>
          </p:grpSpPr>
          <p:sp>
            <p:nvSpPr>
              <p:cNvPr id="291" name="object 71"/>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92" name="object  72"/>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288" name="مجموعة 67"/>
            <p:cNvGrpSpPr/>
            <p:nvPr/>
          </p:nvGrpSpPr>
          <p:grpSpPr>
            <a:xfrm>
              <a:off x="3289300" y="1798278"/>
              <a:ext cx="1843088" cy="923130"/>
              <a:chOff x="1981200" y="1433286"/>
              <a:chExt cx="1843088" cy="923130"/>
            </a:xfrm>
            <a:solidFill>
              <a:schemeClr val="accent3"/>
            </a:solidFill>
          </p:grpSpPr>
          <p:sp>
            <p:nvSpPr>
              <p:cNvPr id="289" name="object  69"/>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290" name="object  70"/>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293" name="object  68"/>
          <p:cNvSpPr txBox="1"/>
          <p:nvPr/>
        </p:nvSpPr>
        <p:spPr>
          <a:xfrm>
            <a:off x="4385734" y="2501155"/>
            <a:ext cx="2457303" cy="790088"/>
          </a:xfrm>
          <a:prstGeom prst="rect">
            <a:avLst/>
          </a:prstGeom>
          <a:noFill/>
        </p:spPr>
        <p:txBody>
          <a:bodyPr wrap="square" rtlCol="0">
            <a:spAutoFit/>
          </a:bodyPr>
          <a:lstStyle/>
          <a:p>
            <a:r>
              <a:rPr lang="en-US" sz="1333" b="1" dirty="0">
                <a:solidFill>
                  <a:schemeClr val="bg1"/>
                </a:solidFill>
              </a:rPr>
              <a:t>Description 03</a:t>
            </a:r>
          </a:p>
          <a:p>
            <a:r>
              <a:rPr lang="en-US" sz="1067" b="1" dirty="0">
                <a:solidFill>
                  <a:schemeClr val="bg1"/>
                </a:solidFill>
              </a:rPr>
              <a:t>There are many variations of passages of Lorem Ipsum available, but the majority </a:t>
            </a:r>
          </a:p>
        </p:txBody>
      </p:sp>
      <p:grpSp>
        <p:nvGrpSpPr>
          <p:cNvPr id="294" name="object 6"/>
          <p:cNvGrpSpPr/>
          <p:nvPr/>
        </p:nvGrpSpPr>
        <p:grpSpPr>
          <a:xfrm>
            <a:off x="7780867" y="2397704"/>
            <a:ext cx="2482851" cy="1256240"/>
            <a:chOff x="5835650" y="1798278"/>
            <a:chExt cx="1862138" cy="942180"/>
          </a:xfrm>
        </p:grpSpPr>
        <p:sp>
          <p:nvSpPr>
            <p:cNvPr id="295" name="object  80"/>
            <p:cNvSpPr/>
            <p:nvPr/>
          </p:nvSpPr>
          <p:spPr>
            <a:xfrm flipV="1">
              <a:off x="5854700" y="2588058"/>
              <a:ext cx="176784" cy="152400"/>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nvGrpSpPr>
            <p:cNvPr id="296" name="مجموعة 5"/>
            <p:cNvGrpSpPr/>
            <p:nvPr/>
          </p:nvGrpSpPr>
          <p:grpSpPr>
            <a:xfrm>
              <a:off x="5835650" y="1798278"/>
              <a:ext cx="1862138" cy="923130"/>
              <a:chOff x="5835650" y="1798278"/>
              <a:chExt cx="1862138" cy="923130"/>
            </a:xfrm>
          </p:grpSpPr>
          <p:grpSp>
            <p:nvGrpSpPr>
              <p:cNvPr id="297" name="مجموعة 111"/>
              <p:cNvGrpSpPr/>
              <p:nvPr/>
            </p:nvGrpSpPr>
            <p:grpSpPr>
              <a:xfrm>
                <a:off x="5835650" y="1798278"/>
                <a:ext cx="1862138" cy="789780"/>
                <a:chOff x="5835650" y="1798278"/>
                <a:chExt cx="1862138" cy="789780"/>
              </a:xfrm>
            </p:grpSpPr>
            <p:sp>
              <p:nvSpPr>
                <p:cNvPr id="299" name="object 79"/>
                <p:cNvSpPr/>
                <p:nvPr/>
              </p:nvSpPr>
              <p:spPr>
                <a:xfrm>
                  <a:off x="5854700" y="1817328"/>
                  <a:ext cx="1843088" cy="77073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00" name="object 77"/>
                <p:cNvSpPr/>
                <p:nvPr/>
              </p:nvSpPr>
              <p:spPr>
                <a:xfrm>
                  <a:off x="5835650" y="1798278"/>
                  <a:ext cx="1843088" cy="77073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sp>
            <p:nvSpPr>
              <p:cNvPr id="298" name="مobject  78"/>
              <p:cNvSpPr/>
              <p:nvPr/>
            </p:nvSpPr>
            <p:spPr>
              <a:xfrm flipV="1">
                <a:off x="5835650" y="2569008"/>
                <a:ext cx="176784" cy="15240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301" name="object  76"/>
          <p:cNvSpPr txBox="1"/>
          <p:nvPr/>
        </p:nvSpPr>
        <p:spPr>
          <a:xfrm>
            <a:off x="7780867" y="2501901"/>
            <a:ext cx="2457303" cy="810735"/>
          </a:xfrm>
          <a:prstGeom prst="rect">
            <a:avLst/>
          </a:prstGeom>
          <a:noFill/>
        </p:spPr>
        <p:txBody>
          <a:bodyPr wrap="square" rtlCol="0">
            <a:spAutoFit/>
          </a:bodyPr>
          <a:lstStyle/>
          <a:p>
            <a:r>
              <a:rPr lang="en-US" sz="1467" b="1" dirty="0">
                <a:solidFill>
                  <a:schemeClr val="bg1"/>
                </a:solidFill>
              </a:rPr>
              <a:t>Description 05</a:t>
            </a:r>
          </a:p>
          <a:p>
            <a:r>
              <a:rPr lang="en-US" sz="1067" b="1" dirty="0">
                <a:solidFill>
                  <a:schemeClr val="bg1"/>
                </a:solidFill>
              </a:rPr>
              <a:t>There are many variations of passages of Lorem Ipsum available, but the majority </a:t>
            </a:r>
          </a:p>
        </p:txBody>
      </p:sp>
      <p:grpSp>
        <p:nvGrpSpPr>
          <p:cNvPr id="302" name="object 114"/>
          <p:cNvGrpSpPr/>
          <p:nvPr/>
        </p:nvGrpSpPr>
        <p:grpSpPr>
          <a:xfrm>
            <a:off x="1902883" y="4079696"/>
            <a:ext cx="2482851" cy="1256240"/>
            <a:chOff x="1427162" y="3059772"/>
            <a:chExt cx="1862138" cy="942180"/>
          </a:xfrm>
        </p:grpSpPr>
        <p:grpSp>
          <p:nvGrpSpPr>
            <p:cNvPr id="303" name="مجموعة 82"/>
            <p:cNvGrpSpPr/>
            <p:nvPr/>
          </p:nvGrpSpPr>
          <p:grpSpPr>
            <a:xfrm flipH="1" flipV="1">
              <a:off x="1446212" y="3078822"/>
              <a:ext cx="1843088" cy="923130"/>
              <a:chOff x="1981200" y="1433286"/>
              <a:chExt cx="1843088" cy="923130"/>
            </a:xfrm>
            <a:solidFill>
              <a:schemeClr val="bg1">
                <a:lumMod val="75000"/>
              </a:schemeClr>
            </a:solidFill>
          </p:grpSpPr>
          <p:sp>
            <p:nvSpPr>
              <p:cNvPr id="307" name="object 87"/>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08" name="object  88"/>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304" name="مجموعة 83"/>
            <p:cNvGrpSpPr/>
            <p:nvPr/>
          </p:nvGrpSpPr>
          <p:grpSpPr>
            <a:xfrm flipH="1" flipV="1">
              <a:off x="1427162" y="3059772"/>
              <a:ext cx="1843088" cy="923130"/>
              <a:chOff x="1981200" y="1433286"/>
              <a:chExt cx="1843088" cy="923130"/>
            </a:xfrm>
            <a:solidFill>
              <a:schemeClr val="accent2"/>
            </a:solidFill>
          </p:grpSpPr>
          <p:sp>
            <p:nvSpPr>
              <p:cNvPr id="305" name="object 85"/>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06" name="object  86"/>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309" name="object  84"/>
          <p:cNvSpPr txBox="1"/>
          <p:nvPr/>
        </p:nvSpPr>
        <p:spPr>
          <a:xfrm>
            <a:off x="1903031" y="4411747"/>
            <a:ext cx="2457303" cy="790088"/>
          </a:xfrm>
          <a:prstGeom prst="rect">
            <a:avLst/>
          </a:prstGeom>
          <a:noFill/>
        </p:spPr>
        <p:txBody>
          <a:bodyPr wrap="square" rtlCol="0">
            <a:spAutoFit/>
          </a:bodyPr>
          <a:lstStyle/>
          <a:p>
            <a:r>
              <a:rPr lang="en-US" sz="1333" b="1" dirty="0">
                <a:solidFill>
                  <a:schemeClr val="bg1"/>
                </a:solidFill>
              </a:rPr>
              <a:t>Description 02</a:t>
            </a:r>
          </a:p>
          <a:p>
            <a:r>
              <a:rPr lang="en-US" sz="1067" b="1" dirty="0">
                <a:solidFill>
                  <a:schemeClr val="bg1"/>
                </a:solidFill>
              </a:rPr>
              <a:t>There are many variations of passages of Lorem Ipsum available, but the majority </a:t>
            </a:r>
          </a:p>
        </p:txBody>
      </p:sp>
      <p:grpSp>
        <p:nvGrpSpPr>
          <p:cNvPr id="310" name="object 113"/>
          <p:cNvGrpSpPr/>
          <p:nvPr/>
        </p:nvGrpSpPr>
        <p:grpSpPr>
          <a:xfrm>
            <a:off x="5298016" y="4079696"/>
            <a:ext cx="2482851" cy="1256240"/>
            <a:chOff x="3973512" y="3059772"/>
            <a:chExt cx="1862138" cy="942180"/>
          </a:xfrm>
        </p:grpSpPr>
        <p:grpSp>
          <p:nvGrpSpPr>
            <p:cNvPr id="311" name="مجموعة 90"/>
            <p:cNvGrpSpPr/>
            <p:nvPr/>
          </p:nvGrpSpPr>
          <p:grpSpPr>
            <a:xfrm flipH="1" flipV="1">
              <a:off x="3992562" y="3078822"/>
              <a:ext cx="1843088" cy="923130"/>
              <a:chOff x="1981200" y="1433286"/>
              <a:chExt cx="1843088" cy="923130"/>
            </a:xfrm>
            <a:solidFill>
              <a:schemeClr val="bg1">
                <a:lumMod val="75000"/>
              </a:schemeClr>
            </a:solidFill>
          </p:grpSpPr>
          <p:sp>
            <p:nvSpPr>
              <p:cNvPr id="315" name="object 95"/>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16" name="object  96"/>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312" name="مجموعة 91"/>
            <p:cNvGrpSpPr/>
            <p:nvPr/>
          </p:nvGrpSpPr>
          <p:grpSpPr>
            <a:xfrm flipH="1" flipV="1">
              <a:off x="3973512" y="3059772"/>
              <a:ext cx="1843088" cy="923130"/>
              <a:chOff x="1981200" y="1433286"/>
              <a:chExt cx="1843088" cy="923130"/>
            </a:xfrm>
            <a:solidFill>
              <a:schemeClr val="accent4"/>
            </a:solidFill>
          </p:grpSpPr>
          <p:sp>
            <p:nvSpPr>
              <p:cNvPr id="313" name="object 93"/>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14" name="object  94"/>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317" name="object  92"/>
          <p:cNvSpPr txBox="1"/>
          <p:nvPr/>
        </p:nvSpPr>
        <p:spPr>
          <a:xfrm>
            <a:off x="5298165" y="4411747"/>
            <a:ext cx="2457303" cy="790088"/>
          </a:xfrm>
          <a:prstGeom prst="rect">
            <a:avLst/>
          </a:prstGeom>
          <a:noFill/>
        </p:spPr>
        <p:txBody>
          <a:bodyPr wrap="square" rtlCol="0">
            <a:spAutoFit/>
          </a:bodyPr>
          <a:lstStyle/>
          <a:p>
            <a:r>
              <a:rPr lang="en-US" sz="1333" b="1" dirty="0">
                <a:solidFill>
                  <a:schemeClr val="bg1"/>
                </a:solidFill>
              </a:rPr>
              <a:t>Description 04</a:t>
            </a:r>
          </a:p>
          <a:p>
            <a:r>
              <a:rPr lang="en-US" sz="1067" b="1" dirty="0">
                <a:solidFill>
                  <a:schemeClr val="bg1"/>
                </a:solidFill>
              </a:rPr>
              <a:t>There are many variations of passages of Lorem Ipsum available, but the majority </a:t>
            </a:r>
          </a:p>
        </p:txBody>
      </p:sp>
      <p:grpSp>
        <p:nvGrpSpPr>
          <p:cNvPr id="318" name="object 112"/>
          <p:cNvGrpSpPr/>
          <p:nvPr/>
        </p:nvGrpSpPr>
        <p:grpSpPr>
          <a:xfrm>
            <a:off x="8705849" y="4128560"/>
            <a:ext cx="2482851" cy="1256240"/>
            <a:chOff x="6519862" y="3077370"/>
            <a:chExt cx="1862138" cy="942180"/>
          </a:xfrm>
        </p:grpSpPr>
        <p:grpSp>
          <p:nvGrpSpPr>
            <p:cNvPr id="319" name="مجموعة 98"/>
            <p:cNvGrpSpPr/>
            <p:nvPr/>
          </p:nvGrpSpPr>
          <p:grpSpPr>
            <a:xfrm flipH="1" flipV="1">
              <a:off x="6538912" y="3096420"/>
              <a:ext cx="1843088" cy="923130"/>
              <a:chOff x="1981200" y="1433286"/>
              <a:chExt cx="1843088" cy="923130"/>
            </a:xfrm>
            <a:solidFill>
              <a:schemeClr val="bg1">
                <a:lumMod val="75000"/>
              </a:schemeClr>
            </a:solidFill>
          </p:grpSpPr>
          <p:sp>
            <p:nvSpPr>
              <p:cNvPr id="323" name="object  103"/>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24" name="object  104"/>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nvGrpSpPr>
            <p:cNvPr id="320" name="مجموعة 99"/>
            <p:cNvGrpSpPr/>
            <p:nvPr/>
          </p:nvGrpSpPr>
          <p:grpSpPr>
            <a:xfrm flipH="1" flipV="1">
              <a:off x="6519862" y="3077370"/>
              <a:ext cx="1843088" cy="923130"/>
              <a:chOff x="1981200" y="1433286"/>
              <a:chExt cx="1843088" cy="923130"/>
            </a:xfrm>
            <a:solidFill>
              <a:schemeClr val="accent6"/>
            </a:solidFill>
          </p:grpSpPr>
          <p:sp>
            <p:nvSpPr>
              <p:cNvPr id="321" name="object 101"/>
              <p:cNvSpPr/>
              <p:nvPr/>
            </p:nvSpPr>
            <p:spPr>
              <a:xfrm>
                <a:off x="1981200" y="1433286"/>
                <a:ext cx="1843088" cy="7707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sp>
            <p:nvSpPr>
              <p:cNvPr id="322" name="object  102"/>
              <p:cNvSpPr/>
              <p:nvPr/>
            </p:nvSpPr>
            <p:spPr>
              <a:xfrm flipV="1">
                <a:off x="1981200" y="2204016"/>
                <a:ext cx="176784" cy="15240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a:p>
            </p:txBody>
          </p:sp>
        </p:grpSp>
      </p:grpSp>
      <p:sp>
        <p:nvSpPr>
          <p:cNvPr id="325" name="object  100"/>
          <p:cNvSpPr txBox="1"/>
          <p:nvPr/>
        </p:nvSpPr>
        <p:spPr>
          <a:xfrm>
            <a:off x="8693298" y="4435211"/>
            <a:ext cx="2457303" cy="790088"/>
          </a:xfrm>
          <a:prstGeom prst="rect">
            <a:avLst/>
          </a:prstGeom>
          <a:noFill/>
        </p:spPr>
        <p:txBody>
          <a:bodyPr wrap="square" rtlCol="0">
            <a:spAutoFit/>
          </a:bodyPr>
          <a:lstStyle/>
          <a:p>
            <a:r>
              <a:rPr lang="en-US" sz="1333" b="1" dirty="0">
                <a:solidFill>
                  <a:schemeClr val="bg1"/>
                </a:solidFill>
              </a:rPr>
              <a:t>Description 06</a:t>
            </a:r>
          </a:p>
          <a:p>
            <a:r>
              <a:rPr lang="en-US" sz="1067" b="1" dirty="0">
                <a:solidFill>
                  <a:schemeClr val="bg1"/>
                </a:solidFill>
              </a:rPr>
              <a:t>There are many variations of passages of Lorem Ipsum available, but the majority </a:t>
            </a:r>
          </a:p>
        </p:txBody>
      </p:sp>
    </p:spTree>
    <p:extLst>
      <p:ext uri="{BB962C8B-B14F-4D97-AF65-F5344CB8AC3E}">
        <p14:creationId xmlns:p14="http://schemas.microsoft.com/office/powerpoint/2010/main" val="29314620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barn(inVertical)">
                                      <p:cBhvr>
                                        <p:cTn id="7" dur="500"/>
                                        <p:tgtEl>
                                          <p:spTgt spid="27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277"/>
                                        </p:tgtEl>
                                        <p:attrNameLst>
                                          <p:attrName>style.visibility</p:attrName>
                                        </p:attrNameLst>
                                      </p:cBhvr>
                                      <p:to>
                                        <p:strVal val="visible"/>
                                      </p:to>
                                    </p:set>
                                    <p:animEffect transition="in" filter="wipe(up)">
                                      <p:cBhvr>
                                        <p:cTn id="11" dur="500"/>
                                        <p:tgtEl>
                                          <p:spTgt spid="277"/>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84"/>
                                        </p:tgtEl>
                                        <p:attrNameLst>
                                          <p:attrName>style.visibility</p:attrName>
                                        </p:attrNameLst>
                                      </p:cBhvr>
                                      <p:to>
                                        <p:strVal val="visible"/>
                                      </p:to>
                                    </p:set>
                                    <p:animEffect transition="in" filter="wipe(up)">
                                      <p:cBhvr>
                                        <p:cTn id="15" dur="500"/>
                                        <p:tgtEl>
                                          <p:spTgt spid="28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73"/>
                                        </p:tgtEl>
                                        <p:attrNameLst>
                                          <p:attrName>style.visibility</p:attrName>
                                        </p:attrNameLst>
                                      </p:cBhvr>
                                      <p:to>
                                        <p:strVal val="visible"/>
                                      </p:to>
                                    </p:set>
                                    <p:animEffect transition="in" filter="barn(inVertical)">
                                      <p:cBhvr>
                                        <p:cTn id="19" dur="500"/>
                                        <p:tgtEl>
                                          <p:spTgt spid="273"/>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02"/>
                                        </p:tgtEl>
                                        <p:attrNameLst>
                                          <p:attrName>style.visibility</p:attrName>
                                        </p:attrNameLst>
                                      </p:cBhvr>
                                      <p:to>
                                        <p:strVal val="visible"/>
                                      </p:to>
                                    </p:set>
                                    <p:animEffect transition="in" filter="wipe(down)">
                                      <p:cBhvr>
                                        <p:cTn id="23" dur="500"/>
                                        <p:tgtEl>
                                          <p:spTgt spid="302"/>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309"/>
                                        </p:tgtEl>
                                        <p:attrNameLst>
                                          <p:attrName>style.visibility</p:attrName>
                                        </p:attrNameLst>
                                      </p:cBhvr>
                                      <p:to>
                                        <p:strVal val="visible"/>
                                      </p:to>
                                    </p:set>
                                    <p:animEffect transition="in" filter="wipe(up)">
                                      <p:cBhvr>
                                        <p:cTn id="27" dur="500"/>
                                        <p:tgtEl>
                                          <p:spTgt spid="30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285"/>
                                        </p:tgtEl>
                                        <p:attrNameLst>
                                          <p:attrName>style.visibility</p:attrName>
                                        </p:attrNameLst>
                                      </p:cBhvr>
                                      <p:to>
                                        <p:strVal val="visible"/>
                                      </p:to>
                                    </p:set>
                                    <p:animEffect transition="in" filter="barn(inVertical)">
                                      <p:cBhvr>
                                        <p:cTn id="31" dur="500"/>
                                        <p:tgtEl>
                                          <p:spTgt spid="285"/>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286"/>
                                        </p:tgtEl>
                                        <p:attrNameLst>
                                          <p:attrName>style.visibility</p:attrName>
                                        </p:attrNameLst>
                                      </p:cBhvr>
                                      <p:to>
                                        <p:strVal val="visible"/>
                                      </p:to>
                                    </p:set>
                                    <p:animEffect transition="in" filter="wipe(up)">
                                      <p:cBhvr>
                                        <p:cTn id="35" dur="500"/>
                                        <p:tgtEl>
                                          <p:spTgt spid="286"/>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293"/>
                                        </p:tgtEl>
                                        <p:attrNameLst>
                                          <p:attrName>style.visibility</p:attrName>
                                        </p:attrNameLst>
                                      </p:cBhvr>
                                      <p:to>
                                        <p:strVal val="visible"/>
                                      </p:to>
                                    </p:set>
                                    <p:animEffect transition="in" filter="wipe(up)">
                                      <p:cBhvr>
                                        <p:cTn id="39" dur="500"/>
                                        <p:tgtEl>
                                          <p:spTgt spid="293"/>
                                        </p:tgtEl>
                                      </p:cBhvr>
                                    </p:animEffect>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274"/>
                                        </p:tgtEl>
                                        <p:attrNameLst>
                                          <p:attrName>style.visibility</p:attrName>
                                        </p:attrNameLst>
                                      </p:cBhvr>
                                      <p:to>
                                        <p:strVal val="visible"/>
                                      </p:to>
                                    </p:set>
                                    <p:animEffect transition="in" filter="barn(inVertical)">
                                      <p:cBhvr>
                                        <p:cTn id="43" dur="500"/>
                                        <p:tgtEl>
                                          <p:spTgt spid="274"/>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310"/>
                                        </p:tgtEl>
                                        <p:attrNameLst>
                                          <p:attrName>style.visibility</p:attrName>
                                        </p:attrNameLst>
                                      </p:cBhvr>
                                      <p:to>
                                        <p:strVal val="visible"/>
                                      </p:to>
                                    </p:set>
                                    <p:animEffect transition="in" filter="wipe(down)">
                                      <p:cBhvr>
                                        <p:cTn id="47" dur="500"/>
                                        <p:tgtEl>
                                          <p:spTgt spid="310"/>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317"/>
                                        </p:tgtEl>
                                        <p:attrNameLst>
                                          <p:attrName>style.visibility</p:attrName>
                                        </p:attrNameLst>
                                      </p:cBhvr>
                                      <p:to>
                                        <p:strVal val="visible"/>
                                      </p:to>
                                    </p:set>
                                    <p:animEffect transition="in" filter="wipe(up)">
                                      <p:cBhvr>
                                        <p:cTn id="51" dur="500"/>
                                        <p:tgtEl>
                                          <p:spTgt spid="317"/>
                                        </p:tgtEl>
                                      </p:cBhvr>
                                    </p:animEffect>
                                  </p:childTnLst>
                                </p:cTn>
                              </p:par>
                            </p:childTnLst>
                          </p:cTn>
                        </p:par>
                        <p:par>
                          <p:cTn id="52" fill="hold">
                            <p:stCondLst>
                              <p:cond delay="6000"/>
                            </p:stCondLst>
                            <p:childTnLst>
                              <p:par>
                                <p:cTn id="53" presetID="16" presetClass="entr" presetSubtype="21" fill="hold" grpId="0" nodeType="afterEffect">
                                  <p:stCondLst>
                                    <p:cond delay="0"/>
                                  </p:stCondLst>
                                  <p:childTnLst>
                                    <p:set>
                                      <p:cBhvr>
                                        <p:cTn id="54" dur="1" fill="hold">
                                          <p:stCondLst>
                                            <p:cond delay="0"/>
                                          </p:stCondLst>
                                        </p:cTn>
                                        <p:tgtEl>
                                          <p:spTgt spid="275"/>
                                        </p:tgtEl>
                                        <p:attrNameLst>
                                          <p:attrName>style.visibility</p:attrName>
                                        </p:attrNameLst>
                                      </p:cBhvr>
                                      <p:to>
                                        <p:strVal val="visible"/>
                                      </p:to>
                                    </p:set>
                                    <p:animEffect transition="in" filter="barn(inVertical)">
                                      <p:cBhvr>
                                        <p:cTn id="55" dur="500"/>
                                        <p:tgtEl>
                                          <p:spTgt spid="275"/>
                                        </p:tgtEl>
                                      </p:cBhvr>
                                    </p:animEffect>
                                  </p:childTnLst>
                                </p:cTn>
                              </p:par>
                            </p:childTnLst>
                          </p:cTn>
                        </p:par>
                        <p:par>
                          <p:cTn id="56" fill="hold">
                            <p:stCondLst>
                              <p:cond delay="6500"/>
                            </p:stCondLst>
                            <p:childTnLst>
                              <p:par>
                                <p:cTn id="57" presetID="22" presetClass="entr" presetSubtype="1" fill="hold" nodeType="afterEffect">
                                  <p:stCondLst>
                                    <p:cond delay="0"/>
                                  </p:stCondLst>
                                  <p:childTnLst>
                                    <p:set>
                                      <p:cBhvr>
                                        <p:cTn id="58" dur="1" fill="hold">
                                          <p:stCondLst>
                                            <p:cond delay="0"/>
                                          </p:stCondLst>
                                        </p:cTn>
                                        <p:tgtEl>
                                          <p:spTgt spid="294"/>
                                        </p:tgtEl>
                                        <p:attrNameLst>
                                          <p:attrName>style.visibility</p:attrName>
                                        </p:attrNameLst>
                                      </p:cBhvr>
                                      <p:to>
                                        <p:strVal val="visible"/>
                                      </p:to>
                                    </p:set>
                                    <p:animEffect transition="in" filter="wipe(up)">
                                      <p:cBhvr>
                                        <p:cTn id="59" dur="500"/>
                                        <p:tgtEl>
                                          <p:spTgt spid="294"/>
                                        </p:tgtEl>
                                      </p:cBhvr>
                                    </p:animEffect>
                                  </p:childTnLst>
                                </p:cTn>
                              </p:par>
                            </p:childTnLst>
                          </p:cTn>
                        </p:par>
                        <p:par>
                          <p:cTn id="60" fill="hold">
                            <p:stCondLst>
                              <p:cond delay="7000"/>
                            </p:stCondLst>
                            <p:childTnLst>
                              <p:par>
                                <p:cTn id="61" presetID="22" presetClass="entr" presetSubtype="1" fill="hold" grpId="0" nodeType="afterEffect">
                                  <p:stCondLst>
                                    <p:cond delay="0"/>
                                  </p:stCondLst>
                                  <p:childTnLst>
                                    <p:set>
                                      <p:cBhvr>
                                        <p:cTn id="62" dur="1" fill="hold">
                                          <p:stCondLst>
                                            <p:cond delay="0"/>
                                          </p:stCondLst>
                                        </p:cTn>
                                        <p:tgtEl>
                                          <p:spTgt spid="301"/>
                                        </p:tgtEl>
                                        <p:attrNameLst>
                                          <p:attrName>style.visibility</p:attrName>
                                        </p:attrNameLst>
                                      </p:cBhvr>
                                      <p:to>
                                        <p:strVal val="visible"/>
                                      </p:to>
                                    </p:set>
                                    <p:animEffect transition="in" filter="wipe(up)">
                                      <p:cBhvr>
                                        <p:cTn id="63" dur="500"/>
                                        <p:tgtEl>
                                          <p:spTgt spid="301"/>
                                        </p:tgtEl>
                                      </p:cBhvr>
                                    </p:animEffect>
                                  </p:childTnLst>
                                </p:cTn>
                              </p:par>
                            </p:childTnLst>
                          </p:cTn>
                        </p:par>
                        <p:par>
                          <p:cTn id="64" fill="hold">
                            <p:stCondLst>
                              <p:cond delay="7500"/>
                            </p:stCondLst>
                            <p:childTnLst>
                              <p:par>
                                <p:cTn id="65" presetID="16" presetClass="entr" presetSubtype="21" fill="hold" grpId="0" nodeType="afterEffect">
                                  <p:stCondLst>
                                    <p:cond delay="0"/>
                                  </p:stCondLst>
                                  <p:childTnLst>
                                    <p:set>
                                      <p:cBhvr>
                                        <p:cTn id="66" dur="1" fill="hold">
                                          <p:stCondLst>
                                            <p:cond delay="0"/>
                                          </p:stCondLst>
                                        </p:cTn>
                                        <p:tgtEl>
                                          <p:spTgt spid="276"/>
                                        </p:tgtEl>
                                        <p:attrNameLst>
                                          <p:attrName>style.visibility</p:attrName>
                                        </p:attrNameLst>
                                      </p:cBhvr>
                                      <p:to>
                                        <p:strVal val="visible"/>
                                      </p:to>
                                    </p:set>
                                    <p:animEffect transition="in" filter="barn(inVertical)">
                                      <p:cBhvr>
                                        <p:cTn id="67" dur="500"/>
                                        <p:tgtEl>
                                          <p:spTgt spid="276"/>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318"/>
                                        </p:tgtEl>
                                        <p:attrNameLst>
                                          <p:attrName>style.visibility</p:attrName>
                                        </p:attrNameLst>
                                      </p:cBhvr>
                                      <p:to>
                                        <p:strVal val="visible"/>
                                      </p:to>
                                    </p:set>
                                    <p:animEffect transition="in" filter="wipe(down)">
                                      <p:cBhvr>
                                        <p:cTn id="71" dur="500"/>
                                        <p:tgtEl>
                                          <p:spTgt spid="318"/>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325"/>
                                        </p:tgtEl>
                                        <p:attrNameLst>
                                          <p:attrName>style.visibility</p:attrName>
                                        </p:attrNameLst>
                                      </p:cBhvr>
                                      <p:to>
                                        <p:strVal val="visible"/>
                                      </p:to>
                                    </p:set>
                                    <p:animEffect transition="in" filter="wipe(up)">
                                      <p:cBhvr>
                                        <p:cTn id="75" dur="500"/>
                                        <p:tgtEl>
                                          <p:spTgt spid="3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 grpId="0" animBg="1"/>
      <p:bldP spid="273" grpId="0" animBg="1"/>
      <p:bldP spid="274" grpId="0" animBg="1"/>
      <p:bldP spid="275" grpId="0" animBg="1"/>
      <p:bldP spid="276" grpId="0" animBg="1"/>
      <p:bldP spid="284" grpId="0"/>
      <p:bldP spid="285" grpId="0" animBg="1"/>
      <p:bldP spid="293" grpId="0"/>
      <p:bldP spid="301" grpId="0"/>
      <p:bldP spid="309" grpId="0"/>
      <p:bldP spid="317" grpId="0"/>
      <p:bldP spid="3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14</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cxnSp>
        <p:nvCxnSpPr>
          <p:cNvPr id="7" name="Straight Line buttom"/>
          <p:cNvCxnSpPr/>
          <p:nvPr/>
        </p:nvCxnSpPr>
        <p:spPr>
          <a:xfrm>
            <a:off x="914400" y="3002331"/>
            <a:ext cx="10363200"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grpSp>
        <p:nvGrpSpPr>
          <p:cNvPr id="8" name="Group 25"/>
          <p:cNvGrpSpPr/>
          <p:nvPr/>
        </p:nvGrpSpPr>
        <p:grpSpPr>
          <a:xfrm>
            <a:off x="668537" y="4216622"/>
            <a:ext cx="1972137" cy="946116"/>
            <a:chOff x="764014" y="1586048"/>
            <a:chExt cx="1544637" cy="709587"/>
          </a:xfrm>
        </p:grpSpPr>
        <p:sp>
          <p:nvSpPr>
            <p:cNvPr id="11"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600" b="1" dirty="0">
                  <a:solidFill>
                    <a:schemeClr val="tx1">
                      <a:lumMod val="75000"/>
                      <a:lumOff val="25000"/>
                    </a:schemeClr>
                  </a:solidFill>
                </a:rPr>
                <a:t>500,499K</a:t>
              </a:r>
              <a:endParaRPr lang="en-US" sz="2133" b="1" dirty="0">
                <a:solidFill>
                  <a:schemeClr val="tx1">
                    <a:lumMod val="75000"/>
                    <a:lumOff val="25000"/>
                  </a:schemeClr>
                </a:solidFill>
              </a:endParaRPr>
            </a:p>
          </p:txBody>
        </p:sp>
        <p:sp>
          <p:nvSpPr>
            <p:cNvPr id="12"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p>
          </p:txBody>
        </p:sp>
      </p:grpSp>
      <p:sp>
        <p:nvSpPr>
          <p:cNvPr id="14" name="Oval 74"/>
          <p:cNvSpPr/>
          <p:nvPr/>
        </p:nvSpPr>
        <p:spPr>
          <a:xfrm>
            <a:off x="1472741" y="5312916"/>
            <a:ext cx="363729" cy="36372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5" name="Group 25"/>
          <p:cNvGrpSpPr/>
          <p:nvPr/>
        </p:nvGrpSpPr>
        <p:grpSpPr>
          <a:xfrm>
            <a:off x="2835288" y="4216622"/>
            <a:ext cx="1972137" cy="946116"/>
            <a:chOff x="764014" y="1586048"/>
            <a:chExt cx="1544637" cy="709587"/>
          </a:xfrm>
        </p:grpSpPr>
        <p:sp>
          <p:nvSpPr>
            <p:cNvPr id="16"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1600" b="1" dirty="0">
                  <a:solidFill>
                    <a:schemeClr val="tx1">
                      <a:lumMod val="75000"/>
                      <a:lumOff val="25000"/>
                    </a:schemeClr>
                  </a:solidFill>
                </a:rPr>
                <a:t>500,499K</a:t>
              </a:r>
            </a:p>
          </p:txBody>
        </p:sp>
        <p:sp>
          <p:nvSpPr>
            <p:cNvPr id="17"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p>
          </p:txBody>
        </p:sp>
      </p:grpSp>
      <p:sp>
        <p:nvSpPr>
          <p:cNvPr id="18" name="Oval 75"/>
          <p:cNvSpPr/>
          <p:nvPr/>
        </p:nvSpPr>
        <p:spPr>
          <a:xfrm>
            <a:off x="3639492" y="5312916"/>
            <a:ext cx="363729" cy="3637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19" name="Group 25"/>
          <p:cNvGrpSpPr/>
          <p:nvPr/>
        </p:nvGrpSpPr>
        <p:grpSpPr>
          <a:xfrm>
            <a:off x="5002038" y="4216622"/>
            <a:ext cx="1972137" cy="946116"/>
            <a:chOff x="764014" y="1586048"/>
            <a:chExt cx="1544637" cy="709587"/>
          </a:xfrm>
        </p:grpSpPr>
        <p:sp>
          <p:nvSpPr>
            <p:cNvPr id="20"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1600" b="1" dirty="0">
                  <a:solidFill>
                    <a:schemeClr val="tx1">
                      <a:lumMod val="75000"/>
                      <a:lumOff val="25000"/>
                    </a:schemeClr>
                  </a:solidFill>
                </a:rPr>
                <a:t>500,499K</a:t>
              </a:r>
            </a:p>
          </p:txBody>
        </p:sp>
        <p:sp>
          <p:nvSpPr>
            <p:cNvPr id="21"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p>
          </p:txBody>
        </p:sp>
      </p:grpSp>
      <p:sp>
        <p:nvSpPr>
          <p:cNvPr id="22" name="Oval 76"/>
          <p:cNvSpPr/>
          <p:nvPr/>
        </p:nvSpPr>
        <p:spPr>
          <a:xfrm>
            <a:off x="5806242" y="5312916"/>
            <a:ext cx="363729" cy="36372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3" name="Group 25"/>
          <p:cNvGrpSpPr/>
          <p:nvPr/>
        </p:nvGrpSpPr>
        <p:grpSpPr>
          <a:xfrm>
            <a:off x="7168789" y="4216622"/>
            <a:ext cx="1972137" cy="946116"/>
            <a:chOff x="764014" y="1586048"/>
            <a:chExt cx="1544637" cy="709587"/>
          </a:xfrm>
        </p:grpSpPr>
        <p:sp>
          <p:nvSpPr>
            <p:cNvPr id="24"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1600" b="1" dirty="0">
                  <a:solidFill>
                    <a:schemeClr val="tx1">
                      <a:lumMod val="75000"/>
                      <a:lumOff val="25000"/>
                    </a:schemeClr>
                  </a:solidFill>
                </a:rPr>
                <a:t>500,499K</a:t>
              </a:r>
            </a:p>
          </p:txBody>
        </p:sp>
        <p:sp>
          <p:nvSpPr>
            <p:cNvPr id="25"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p>
          </p:txBody>
        </p:sp>
      </p:grpSp>
      <p:sp>
        <p:nvSpPr>
          <p:cNvPr id="26" name="Oval 77"/>
          <p:cNvSpPr/>
          <p:nvPr/>
        </p:nvSpPr>
        <p:spPr>
          <a:xfrm>
            <a:off x="7972993" y="5312916"/>
            <a:ext cx="363729" cy="363729"/>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27" name="Group 25"/>
          <p:cNvGrpSpPr/>
          <p:nvPr/>
        </p:nvGrpSpPr>
        <p:grpSpPr>
          <a:xfrm>
            <a:off x="9335540" y="4216622"/>
            <a:ext cx="1972137" cy="946116"/>
            <a:chOff x="764014" y="1586048"/>
            <a:chExt cx="1544637" cy="709587"/>
          </a:xfrm>
        </p:grpSpPr>
        <p:sp>
          <p:nvSpPr>
            <p:cNvPr id="28" name="Text Placeholder 3"/>
            <p:cNvSpPr txBox="1">
              <a:spLocks/>
            </p:cNvSpPr>
            <p:nvPr/>
          </p:nvSpPr>
          <p:spPr>
            <a:xfrm>
              <a:off x="1188553" y="1586048"/>
              <a:ext cx="695558"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spcBef>
                  <a:spcPct val="20000"/>
                </a:spcBef>
                <a:defRPr/>
              </a:pPr>
              <a:r>
                <a:rPr lang="en-US" sz="1600" b="1" dirty="0">
                  <a:solidFill>
                    <a:schemeClr val="tx1">
                      <a:lumMod val="75000"/>
                      <a:lumOff val="25000"/>
                    </a:schemeClr>
                  </a:solidFill>
                </a:rPr>
                <a:t>500,499K</a:t>
              </a:r>
            </a:p>
          </p:txBody>
        </p:sp>
        <p:sp>
          <p:nvSpPr>
            <p:cNvPr id="29" name="Text Placeholder 3"/>
            <p:cNvSpPr txBox="1">
              <a:spLocks/>
            </p:cNvSpPr>
            <p:nvPr/>
          </p:nvSpPr>
          <p:spPr>
            <a:xfrm>
              <a:off x="764014" y="1772559"/>
              <a:ext cx="1544637" cy="523076"/>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65000"/>
                      <a:lumOff val="35000"/>
                    </a:schemeClr>
                  </a:solidFill>
                </a:rPr>
                <a:t>There are many variations</a:t>
              </a:r>
            </a:p>
            <a:p>
              <a:pPr>
                <a:spcBef>
                  <a:spcPct val="20000"/>
                </a:spcBef>
                <a:defRPr/>
              </a:pPr>
              <a:r>
                <a:rPr lang="en-US" sz="1333" dirty="0">
                  <a:solidFill>
                    <a:schemeClr val="tx1">
                      <a:lumMod val="65000"/>
                      <a:lumOff val="35000"/>
                    </a:schemeClr>
                  </a:solidFill>
                </a:rPr>
                <a:t> of passages of lorem</a:t>
              </a:r>
            </a:p>
            <a:p>
              <a:pPr>
                <a:spcBef>
                  <a:spcPct val="20000"/>
                </a:spcBef>
                <a:defRPr/>
              </a:pPr>
              <a:r>
                <a:rPr lang="en-US" sz="1333" dirty="0">
                  <a:solidFill>
                    <a:schemeClr val="tx1">
                      <a:lumMod val="65000"/>
                      <a:lumOff val="35000"/>
                    </a:schemeClr>
                  </a:solidFill>
                </a:rPr>
                <a:t> ipsum available</a:t>
              </a:r>
            </a:p>
          </p:txBody>
        </p:sp>
      </p:grpSp>
      <p:sp>
        <p:nvSpPr>
          <p:cNvPr id="30" name="Oval 78"/>
          <p:cNvSpPr/>
          <p:nvPr/>
        </p:nvSpPr>
        <p:spPr>
          <a:xfrm>
            <a:off x="10139744" y="5312916"/>
            <a:ext cx="363729" cy="363729"/>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31" name="Group 40"/>
          <p:cNvGrpSpPr/>
          <p:nvPr/>
        </p:nvGrpSpPr>
        <p:grpSpPr>
          <a:xfrm>
            <a:off x="2216891" y="2424383"/>
            <a:ext cx="1113973" cy="1170717"/>
            <a:chOff x="1662668" y="1672705"/>
            <a:chExt cx="835480" cy="878038"/>
          </a:xfrm>
        </p:grpSpPr>
        <p:sp>
          <p:nvSpPr>
            <p:cNvPr id="32" name="Oval 35"/>
            <p:cNvSpPr/>
            <p:nvPr/>
          </p:nvSpPr>
          <p:spPr>
            <a:xfrm>
              <a:off x="1662668" y="1715265"/>
              <a:ext cx="835480" cy="835478"/>
            </a:xfrm>
            <a:prstGeom prst="round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sp>
          <p:nvSpPr>
            <p:cNvPr id="33" name="Oval 4"/>
            <p:cNvSpPr/>
            <p:nvPr/>
          </p:nvSpPr>
          <p:spPr>
            <a:xfrm>
              <a:off x="1662668" y="1672705"/>
              <a:ext cx="835480" cy="83547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1">
                    <a:lumMod val="50000"/>
                  </a:schemeClr>
                </a:solidFill>
                <a:latin typeface="FontAwesome" pitchFamily="2" charset="0"/>
              </a:endParaRPr>
            </a:p>
          </p:txBody>
        </p:sp>
      </p:grpSp>
      <p:grpSp>
        <p:nvGrpSpPr>
          <p:cNvPr id="34" name="Group 41"/>
          <p:cNvGrpSpPr/>
          <p:nvPr/>
        </p:nvGrpSpPr>
        <p:grpSpPr>
          <a:xfrm>
            <a:off x="3536387" y="2251548"/>
            <a:ext cx="1459644" cy="1516273"/>
            <a:chOff x="2652290" y="1543078"/>
            <a:chExt cx="1094733" cy="1137205"/>
          </a:xfrm>
        </p:grpSpPr>
        <p:sp>
          <p:nvSpPr>
            <p:cNvPr id="35" name="Oval 36"/>
            <p:cNvSpPr/>
            <p:nvPr/>
          </p:nvSpPr>
          <p:spPr>
            <a:xfrm>
              <a:off x="2652290" y="1585550"/>
              <a:ext cx="1094733" cy="1094733"/>
            </a:xfrm>
            <a:prstGeom prst="round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lumMod val="50000"/>
                  </a:schemeClr>
                </a:solidFill>
                <a:latin typeface="FontAwesome" pitchFamily="2" charset="0"/>
              </a:endParaRPr>
            </a:p>
          </p:txBody>
        </p:sp>
        <p:sp>
          <p:nvSpPr>
            <p:cNvPr id="36" name="Oval 8"/>
            <p:cNvSpPr/>
            <p:nvPr/>
          </p:nvSpPr>
          <p:spPr>
            <a:xfrm>
              <a:off x="2652290" y="1543078"/>
              <a:ext cx="1094733" cy="109473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2">
                    <a:lumMod val="50000"/>
                  </a:schemeClr>
                </a:solidFill>
                <a:latin typeface="FontAwesome" pitchFamily="2" charset="0"/>
              </a:endParaRPr>
            </a:p>
          </p:txBody>
        </p:sp>
      </p:grpSp>
      <p:grpSp>
        <p:nvGrpSpPr>
          <p:cNvPr id="37" name="Group 42"/>
          <p:cNvGrpSpPr/>
          <p:nvPr/>
        </p:nvGrpSpPr>
        <p:grpSpPr>
          <a:xfrm>
            <a:off x="5201554" y="2086923"/>
            <a:ext cx="1795839" cy="1851915"/>
            <a:chOff x="3901165" y="1419610"/>
            <a:chExt cx="1346879" cy="1388936"/>
          </a:xfrm>
        </p:grpSpPr>
        <p:sp>
          <p:nvSpPr>
            <p:cNvPr id="38" name="Oval 37"/>
            <p:cNvSpPr/>
            <p:nvPr/>
          </p:nvSpPr>
          <p:spPr>
            <a:xfrm>
              <a:off x="3906374" y="1466878"/>
              <a:ext cx="1341670" cy="1341668"/>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lumMod val="50000"/>
                  </a:schemeClr>
                </a:solidFill>
                <a:latin typeface="FontAwesome" pitchFamily="2" charset="0"/>
              </a:endParaRPr>
            </a:p>
          </p:txBody>
        </p:sp>
        <p:sp>
          <p:nvSpPr>
            <p:cNvPr id="39" name="Oval 12"/>
            <p:cNvSpPr/>
            <p:nvPr/>
          </p:nvSpPr>
          <p:spPr>
            <a:xfrm>
              <a:off x="3901165" y="1419610"/>
              <a:ext cx="1341670" cy="13416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3">
                    <a:lumMod val="50000"/>
                  </a:schemeClr>
                </a:solidFill>
                <a:latin typeface="FontAwesome" pitchFamily="2" charset="0"/>
              </a:endParaRPr>
            </a:p>
          </p:txBody>
        </p:sp>
      </p:grpSp>
      <p:grpSp>
        <p:nvGrpSpPr>
          <p:cNvPr id="40" name="Group 43"/>
          <p:cNvGrpSpPr/>
          <p:nvPr/>
        </p:nvGrpSpPr>
        <p:grpSpPr>
          <a:xfrm>
            <a:off x="7195970" y="2251547"/>
            <a:ext cx="1461015" cy="1529919"/>
            <a:chOff x="5396977" y="1543078"/>
            <a:chExt cx="1095761" cy="1147439"/>
          </a:xfrm>
        </p:grpSpPr>
        <p:sp>
          <p:nvSpPr>
            <p:cNvPr id="41" name="Oval 38"/>
            <p:cNvSpPr/>
            <p:nvPr/>
          </p:nvSpPr>
          <p:spPr>
            <a:xfrm>
              <a:off x="5398005" y="1595784"/>
              <a:ext cx="1094733" cy="1094733"/>
            </a:xfrm>
            <a:prstGeom prst="round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4">
                    <a:lumMod val="50000"/>
                  </a:schemeClr>
                </a:solidFill>
                <a:latin typeface="FontAwesome" pitchFamily="2" charset="0"/>
              </a:endParaRPr>
            </a:p>
          </p:txBody>
        </p:sp>
        <p:sp>
          <p:nvSpPr>
            <p:cNvPr id="42" name="Oval 16"/>
            <p:cNvSpPr/>
            <p:nvPr/>
          </p:nvSpPr>
          <p:spPr>
            <a:xfrm>
              <a:off x="5396977" y="1543078"/>
              <a:ext cx="1094733" cy="109473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267" dirty="0">
                <a:solidFill>
                  <a:schemeClr val="accent4">
                    <a:lumMod val="50000"/>
                  </a:schemeClr>
                </a:solidFill>
                <a:latin typeface="FontAwesome" pitchFamily="2" charset="0"/>
              </a:endParaRPr>
            </a:p>
          </p:txBody>
        </p:sp>
      </p:grpSp>
      <p:grpSp>
        <p:nvGrpSpPr>
          <p:cNvPr id="43" name="Group 44"/>
          <p:cNvGrpSpPr/>
          <p:nvPr/>
        </p:nvGrpSpPr>
        <p:grpSpPr>
          <a:xfrm>
            <a:off x="8855447" y="2424383"/>
            <a:ext cx="1119663" cy="1174931"/>
            <a:chOff x="6641585" y="1672705"/>
            <a:chExt cx="839747" cy="881198"/>
          </a:xfrm>
        </p:grpSpPr>
        <p:sp>
          <p:nvSpPr>
            <p:cNvPr id="44" name="Oval 39"/>
            <p:cNvSpPr/>
            <p:nvPr/>
          </p:nvSpPr>
          <p:spPr>
            <a:xfrm>
              <a:off x="6641585" y="1718425"/>
              <a:ext cx="835480" cy="835478"/>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5">
                    <a:lumMod val="50000"/>
                  </a:schemeClr>
                </a:solidFill>
                <a:latin typeface="FontAwesome" pitchFamily="2" charset="0"/>
              </a:endParaRPr>
            </a:p>
          </p:txBody>
        </p:sp>
        <p:sp>
          <p:nvSpPr>
            <p:cNvPr id="45" name="Oval 19"/>
            <p:cNvSpPr/>
            <p:nvPr/>
          </p:nvSpPr>
          <p:spPr>
            <a:xfrm>
              <a:off x="6645852" y="1672705"/>
              <a:ext cx="835480" cy="83547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accent5">
                    <a:lumMod val="50000"/>
                  </a:schemeClr>
                </a:solidFill>
                <a:latin typeface="FontAwesome" pitchFamily="2" charset="0"/>
              </a:endParaRPr>
            </a:p>
          </p:txBody>
        </p:sp>
      </p:grpSp>
      <p:sp>
        <p:nvSpPr>
          <p:cNvPr id="46" name="Freeform 78"/>
          <p:cNvSpPr>
            <a:spLocks/>
          </p:cNvSpPr>
          <p:nvPr/>
        </p:nvSpPr>
        <p:spPr bwMode="auto">
          <a:xfrm>
            <a:off x="2676571" y="2787523"/>
            <a:ext cx="194613" cy="371304"/>
          </a:xfrm>
          <a:custGeom>
            <a:avLst/>
            <a:gdLst/>
            <a:ahLst/>
            <a:cxnLst>
              <a:cxn ang="0">
                <a:pos x="35" y="11"/>
              </a:cxn>
              <a:cxn ang="0">
                <a:pos x="29" y="11"/>
              </a:cxn>
              <a:cxn ang="0">
                <a:pos x="23" y="17"/>
              </a:cxn>
              <a:cxn ang="0">
                <a:pos x="23" y="25"/>
              </a:cxn>
              <a:cxn ang="0">
                <a:pos x="35" y="25"/>
              </a:cxn>
              <a:cxn ang="0">
                <a:pos x="33" y="37"/>
              </a:cxn>
              <a:cxn ang="0">
                <a:pos x="23" y="37"/>
              </a:cxn>
              <a:cxn ang="0">
                <a:pos x="23" y="67"/>
              </a:cxn>
              <a:cxn ang="0">
                <a:pos x="11" y="67"/>
              </a:cxn>
              <a:cxn ang="0">
                <a:pos x="11" y="37"/>
              </a:cxn>
              <a:cxn ang="0">
                <a:pos x="0" y="37"/>
              </a:cxn>
              <a:cxn ang="0">
                <a:pos x="0" y="25"/>
              </a:cxn>
              <a:cxn ang="0">
                <a:pos x="11" y="25"/>
              </a:cxn>
              <a:cxn ang="0">
                <a:pos x="11" y="16"/>
              </a:cxn>
              <a:cxn ang="0">
                <a:pos x="26" y="0"/>
              </a:cxn>
              <a:cxn ang="0">
                <a:pos x="35" y="1"/>
              </a:cxn>
              <a:cxn ang="0">
                <a:pos x="35" y="11"/>
              </a:cxn>
            </a:cxnLst>
            <a:rect l="0" t="0" r="r" b="b"/>
            <a:pathLst>
              <a:path w="35" h="67">
                <a:moveTo>
                  <a:pt x="35" y="11"/>
                </a:moveTo>
                <a:cubicBezTo>
                  <a:pt x="29" y="11"/>
                  <a:pt x="29" y="11"/>
                  <a:pt x="29" y="11"/>
                </a:cubicBezTo>
                <a:cubicBezTo>
                  <a:pt x="24" y="11"/>
                  <a:pt x="23" y="14"/>
                  <a:pt x="23" y="17"/>
                </a:cubicBezTo>
                <a:cubicBezTo>
                  <a:pt x="23" y="25"/>
                  <a:pt x="23" y="25"/>
                  <a:pt x="23" y="25"/>
                </a:cubicBezTo>
                <a:cubicBezTo>
                  <a:pt x="35" y="25"/>
                  <a:pt x="35" y="25"/>
                  <a:pt x="35" y="25"/>
                </a:cubicBezTo>
                <a:cubicBezTo>
                  <a:pt x="33" y="37"/>
                  <a:pt x="33" y="37"/>
                  <a:pt x="33" y="37"/>
                </a:cubicBezTo>
                <a:cubicBezTo>
                  <a:pt x="23" y="37"/>
                  <a:pt x="23" y="37"/>
                  <a:pt x="23" y="37"/>
                </a:cubicBezTo>
                <a:cubicBezTo>
                  <a:pt x="23" y="67"/>
                  <a:pt x="23" y="67"/>
                  <a:pt x="23" y="67"/>
                </a:cubicBezTo>
                <a:cubicBezTo>
                  <a:pt x="11" y="67"/>
                  <a:pt x="11" y="67"/>
                  <a:pt x="11" y="67"/>
                </a:cubicBezTo>
                <a:cubicBezTo>
                  <a:pt x="11" y="37"/>
                  <a:pt x="11" y="37"/>
                  <a:pt x="11" y="37"/>
                </a:cubicBezTo>
                <a:cubicBezTo>
                  <a:pt x="0" y="37"/>
                  <a:pt x="0" y="37"/>
                  <a:pt x="0" y="37"/>
                </a:cubicBezTo>
                <a:cubicBezTo>
                  <a:pt x="0" y="25"/>
                  <a:pt x="0" y="25"/>
                  <a:pt x="0" y="25"/>
                </a:cubicBezTo>
                <a:cubicBezTo>
                  <a:pt x="11" y="25"/>
                  <a:pt x="11" y="25"/>
                  <a:pt x="11" y="25"/>
                </a:cubicBezTo>
                <a:cubicBezTo>
                  <a:pt x="11" y="16"/>
                  <a:pt x="11" y="16"/>
                  <a:pt x="11" y="16"/>
                </a:cubicBezTo>
                <a:cubicBezTo>
                  <a:pt x="11" y="6"/>
                  <a:pt x="17" y="0"/>
                  <a:pt x="26" y="0"/>
                </a:cubicBezTo>
                <a:cubicBezTo>
                  <a:pt x="30" y="0"/>
                  <a:pt x="34" y="1"/>
                  <a:pt x="35" y="1"/>
                </a:cubicBezTo>
                <a:lnTo>
                  <a:pt x="35" y="11"/>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7" name="Freeform 154"/>
          <p:cNvSpPr>
            <a:spLocks/>
          </p:cNvSpPr>
          <p:nvPr/>
        </p:nvSpPr>
        <p:spPr bwMode="auto">
          <a:xfrm>
            <a:off x="3958075" y="2784440"/>
            <a:ext cx="616267" cy="491227"/>
          </a:xfrm>
          <a:custGeom>
            <a:avLst/>
            <a:gdLst/>
            <a:ahLst/>
            <a:cxnLst>
              <a:cxn ang="0">
                <a:pos x="57" y="12"/>
              </a:cxn>
              <a:cxn ang="0">
                <a:pos x="57" y="14"/>
              </a:cxn>
              <a:cxn ang="0">
                <a:pos x="20" y="51"/>
              </a:cxn>
              <a:cxn ang="0">
                <a:pos x="0" y="45"/>
              </a:cxn>
              <a:cxn ang="0">
                <a:pos x="3" y="45"/>
              </a:cxn>
              <a:cxn ang="0">
                <a:pos x="19" y="40"/>
              </a:cxn>
              <a:cxn ang="0">
                <a:pos x="7" y="31"/>
              </a:cxn>
              <a:cxn ang="0">
                <a:pos x="10" y="31"/>
              </a:cxn>
              <a:cxn ang="0">
                <a:pos x="13" y="31"/>
              </a:cxn>
              <a:cxn ang="0">
                <a:pos x="3" y="18"/>
              </a:cxn>
              <a:cxn ang="0">
                <a:pos x="3" y="18"/>
              </a:cxn>
              <a:cxn ang="0">
                <a:pos x="9" y="19"/>
              </a:cxn>
              <a:cxn ang="0">
                <a:pos x="3" y="9"/>
              </a:cxn>
              <a:cxn ang="0">
                <a:pos x="5" y="2"/>
              </a:cxn>
              <a:cxn ang="0">
                <a:pos x="31" y="16"/>
              </a:cxn>
              <a:cxn ang="0">
                <a:pos x="31" y="13"/>
              </a:cxn>
              <a:cxn ang="0">
                <a:pos x="44" y="0"/>
              </a:cxn>
              <a:cxn ang="0">
                <a:pos x="54" y="4"/>
              </a:cxn>
              <a:cxn ang="0">
                <a:pos x="62" y="1"/>
              </a:cxn>
              <a:cxn ang="0">
                <a:pos x="56" y="8"/>
              </a:cxn>
              <a:cxn ang="0">
                <a:pos x="64" y="6"/>
              </a:cxn>
              <a:cxn ang="0">
                <a:pos x="57" y="12"/>
              </a:cxn>
            </a:cxnLst>
            <a:rect l="0" t="0" r="r" b="b"/>
            <a:pathLst>
              <a:path w="64" h="51">
                <a:moveTo>
                  <a:pt x="57" y="12"/>
                </a:moveTo>
                <a:cubicBezTo>
                  <a:pt x="57" y="13"/>
                  <a:pt x="57" y="14"/>
                  <a:pt x="57" y="14"/>
                </a:cubicBezTo>
                <a:cubicBezTo>
                  <a:pt x="57" y="31"/>
                  <a:pt x="44" y="51"/>
                  <a:pt x="20" y="51"/>
                </a:cubicBezTo>
                <a:cubicBezTo>
                  <a:pt x="13" y="51"/>
                  <a:pt x="6" y="49"/>
                  <a:pt x="0" y="45"/>
                </a:cubicBezTo>
                <a:cubicBezTo>
                  <a:pt x="1" y="45"/>
                  <a:pt x="2" y="45"/>
                  <a:pt x="3" y="45"/>
                </a:cubicBezTo>
                <a:cubicBezTo>
                  <a:pt x="9" y="45"/>
                  <a:pt x="15" y="43"/>
                  <a:pt x="19" y="40"/>
                </a:cubicBezTo>
                <a:cubicBezTo>
                  <a:pt x="14" y="40"/>
                  <a:pt x="9" y="36"/>
                  <a:pt x="7" y="31"/>
                </a:cubicBezTo>
                <a:cubicBezTo>
                  <a:pt x="8" y="31"/>
                  <a:pt x="9" y="31"/>
                  <a:pt x="10" y="31"/>
                </a:cubicBezTo>
                <a:cubicBezTo>
                  <a:pt x="11" y="31"/>
                  <a:pt x="12" y="31"/>
                  <a:pt x="13" y="31"/>
                </a:cubicBezTo>
                <a:cubicBezTo>
                  <a:pt x="7" y="29"/>
                  <a:pt x="3" y="24"/>
                  <a:pt x="3" y="18"/>
                </a:cubicBezTo>
                <a:cubicBezTo>
                  <a:pt x="3" y="18"/>
                  <a:pt x="3" y="18"/>
                  <a:pt x="3" y="18"/>
                </a:cubicBezTo>
                <a:cubicBezTo>
                  <a:pt x="5" y="19"/>
                  <a:pt x="7" y="19"/>
                  <a:pt x="9" y="19"/>
                </a:cubicBezTo>
                <a:cubicBezTo>
                  <a:pt x="5" y="17"/>
                  <a:pt x="3" y="13"/>
                  <a:pt x="3" y="9"/>
                </a:cubicBezTo>
                <a:cubicBezTo>
                  <a:pt x="3" y="6"/>
                  <a:pt x="4" y="4"/>
                  <a:pt x="5" y="2"/>
                </a:cubicBezTo>
                <a:cubicBezTo>
                  <a:pt x="11" y="10"/>
                  <a:pt x="21" y="15"/>
                  <a:pt x="31" y="16"/>
                </a:cubicBezTo>
                <a:cubicBezTo>
                  <a:pt x="31" y="15"/>
                  <a:pt x="31" y="14"/>
                  <a:pt x="31" y="13"/>
                </a:cubicBezTo>
                <a:cubicBezTo>
                  <a:pt x="31" y="5"/>
                  <a:pt x="37" y="0"/>
                  <a:pt x="44" y="0"/>
                </a:cubicBezTo>
                <a:cubicBezTo>
                  <a:pt x="48" y="0"/>
                  <a:pt x="51" y="1"/>
                  <a:pt x="54" y="4"/>
                </a:cubicBezTo>
                <a:cubicBezTo>
                  <a:pt x="56" y="3"/>
                  <a:pt x="59" y="2"/>
                  <a:pt x="62" y="1"/>
                </a:cubicBezTo>
                <a:cubicBezTo>
                  <a:pt x="61" y="4"/>
                  <a:pt x="59" y="6"/>
                  <a:pt x="56" y="8"/>
                </a:cubicBezTo>
                <a:cubicBezTo>
                  <a:pt x="59" y="7"/>
                  <a:pt x="61" y="7"/>
                  <a:pt x="64" y="6"/>
                </a:cubicBezTo>
                <a:cubicBezTo>
                  <a:pt x="62" y="8"/>
                  <a:pt x="60" y="11"/>
                  <a:pt x="57" y="12"/>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8" name="Freeform 141"/>
          <p:cNvSpPr>
            <a:spLocks noEditPoints="1"/>
          </p:cNvSpPr>
          <p:nvPr/>
        </p:nvSpPr>
        <p:spPr bwMode="auto">
          <a:xfrm>
            <a:off x="5711468" y="2688701"/>
            <a:ext cx="776008" cy="559569"/>
          </a:xfrm>
          <a:custGeom>
            <a:avLst/>
            <a:gdLst/>
            <a:ahLst/>
            <a:cxnLst>
              <a:cxn ang="0">
                <a:pos x="67" y="41"/>
              </a:cxn>
              <a:cxn ang="0">
                <a:pos x="59" y="48"/>
              </a:cxn>
              <a:cxn ang="0">
                <a:pos x="34" y="49"/>
              </a:cxn>
              <a:cxn ang="0">
                <a:pos x="8" y="48"/>
              </a:cxn>
              <a:cxn ang="0">
                <a:pos x="1" y="41"/>
              </a:cxn>
              <a:cxn ang="0">
                <a:pos x="0" y="25"/>
              </a:cxn>
              <a:cxn ang="0">
                <a:pos x="1" y="8"/>
              </a:cxn>
              <a:cxn ang="0">
                <a:pos x="8" y="1"/>
              </a:cxn>
              <a:cxn ang="0">
                <a:pos x="34" y="0"/>
              </a:cxn>
              <a:cxn ang="0">
                <a:pos x="59" y="1"/>
              </a:cxn>
              <a:cxn ang="0">
                <a:pos x="67" y="8"/>
              </a:cxn>
              <a:cxn ang="0">
                <a:pos x="68" y="25"/>
              </a:cxn>
              <a:cxn ang="0">
                <a:pos x="67" y="41"/>
              </a:cxn>
              <a:cxn ang="0">
                <a:pos x="47" y="23"/>
              </a:cxn>
              <a:cxn ang="0">
                <a:pos x="28" y="11"/>
              </a:cxn>
              <a:cxn ang="0">
                <a:pos x="25" y="10"/>
              </a:cxn>
              <a:cxn ang="0">
                <a:pos x="24" y="13"/>
              </a:cxn>
              <a:cxn ang="0">
                <a:pos x="24" y="37"/>
              </a:cxn>
              <a:cxn ang="0">
                <a:pos x="25" y="39"/>
              </a:cxn>
              <a:cxn ang="0">
                <a:pos x="26" y="39"/>
              </a:cxn>
              <a:cxn ang="0">
                <a:pos x="28" y="39"/>
              </a:cxn>
              <a:cxn ang="0">
                <a:pos x="47" y="27"/>
              </a:cxn>
              <a:cxn ang="0">
                <a:pos x="48" y="25"/>
              </a:cxn>
              <a:cxn ang="0">
                <a:pos x="47" y="23"/>
              </a:cxn>
            </a:cxnLst>
            <a:rect l="0" t="0" r="r" b="b"/>
            <a:pathLst>
              <a:path w="68" h="49">
                <a:moveTo>
                  <a:pt x="67" y="41"/>
                </a:moveTo>
                <a:cubicBezTo>
                  <a:pt x="66" y="45"/>
                  <a:pt x="63" y="48"/>
                  <a:pt x="59" y="48"/>
                </a:cubicBezTo>
                <a:cubicBezTo>
                  <a:pt x="51" y="49"/>
                  <a:pt x="42" y="49"/>
                  <a:pt x="34" y="49"/>
                </a:cubicBezTo>
                <a:cubicBezTo>
                  <a:pt x="25" y="49"/>
                  <a:pt x="17" y="49"/>
                  <a:pt x="8" y="48"/>
                </a:cubicBezTo>
                <a:cubicBezTo>
                  <a:pt x="5" y="48"/>
                  <a:pt x="2" y="45"/>
                  <a:pt x="1" y="41"/>
                </a:cubicBezTo>
                <a:cubicBezTo>
                  <a:pt x="0" y="36"/>
                  <a:pt x="0" y="30"/>
                  <a:pt x="0" y="25"/>
                </a:cubicBezTo>
                <a:cubicBezTo>
                  <a:pt x="0" y="19"/>
                  <a:pt x="0" y="14"/>
                  <a:pt x="1" y="8"/>
                </a:cubicBezTo>
                <a:cubicBezTo>
                  <a:pt x="2" y="5"/>
                  <a:pt x="5" y="2"/>
                  <a:pt x="8" y="1"/>
                </a:cubicBezTo>
                <a:cubicBezTo>
                  <a:pt x="17" y="0"/>
                  <a:pt x="25" y="0"/>
                  <a:pt x="34" y="0"/>
                </a:cubicBezTo>
                <a:cubicBezTo>
                  <a:pt x="42" y="0"/>
                  <a:pt x="51" y="0"/>
                  <a:pt x="59" y="1"/>
                </a:cubicBezTo>
                <a:cubicBezTo>
                  <a:pt x="63" y="2"/>
                  <a:pt x="66" y="5"/>
                  <a:pt x="67" y="8"/>
                </a:cubicBezTo>
                <a:cubicBezTo>
                  <a:pt x="68" y="14"/>
                  <a:pt x="68" y="19"/>
                  <a:pt x="68" y="25"/>
                </a:cubicBezTo>
                <a:cubicBezTo>
                  <a:pt x="68" y="30"/>
                  <a:pt x="68" y="36"/>
                  <a:pt x="67" y="41"/>
                </a:cubicBezTo>
                <a:close/>
                <a:moveTo>
                  <a:pt x="47" y="23"/>
                </a:moveTo>
                <a:cubicBezTo>
                  <a:pt x="28" y="11"/>
                  <a:pt x="28" y="11"/>
                  <a:pt x="28" y="11"/>
                </a:cubicBezTo>
                <a:cubicBezTo>
                  <a:pt x="27" y="10"/>
                  <a:pt x="26" y="10"/>
                  <a:pt x="25" y="10"/>
                </a:cubicBezTo>
                <a:cubicBezTo>
                  <a:pt x="25" y="11"/>
                  <a:pt x="24" y="12"/>
                  <a:pt x="24" y="13"/>
                </a:cubicBezTo>
                <a:cubicBezTo>
                  <a:pt x="24" y="37"/>
                  <a:pt x="24" y="37"/>
                  <a:pt x="24" y="37"/>
                </a:cubicBezTo>
                <a:cubicBezTo>
                  <a:pt x="24" y="38"/>
                  <a:pt x="25" y="39"/>
                  <a:pt x="25" y="39"/>
                </a:cubicBezTo>
                <a:cubicBezTo>
                  <a:pt x="26" y="39"/>
                  <a:pt x="26" y="39"/>
                  <a:pt x="26" y="39"/>
                </a:cubicBezTo>
                <a:cubicBezTo>
                  <a:pt x="27" y="39"/>
                  <a:pt x="27" y="39"/>
                  <a:pt x="28" y="39"/>
                </a:cubicBezTo>
                <a:cubicBezTo>
                  <a:pt x="47" y="27"/>
                  <a:pt x="47" y="27"/>
                  <a:pt x="47" y="27"/>
                </a:cubicBezTo>
                <a:cubicBezTo>
                  <a:pt x="48" y="26"/>
                  <a:pt x="48" y="26"/>
                  <a:pt x="48" y="25"/>
                </a:cubicBezTo>
                <a:cubicBezTo>
                  <a:pt x="48" y="24"/>
                  <a:pt x="48" y="23"/>
                  <a:pt x="47" y="23"/>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49" name="Freeform 117"/>
          <p:cNvSpPr>
            <a:spLocks noEditPoints="1"/>
          </p:cNvSpPr>
          <p:nvPr/>
        </p:nvSpPr>
        <p:spPr bwMode="auto">
          <a:xfrm>
            <a:off x="9241040" y="2789644"/>
            <a:ext cx="348475" cy="336761"/>
          </a:xfrm>
          <a:custGeom>
            <a:avLst/>
            <a:gdLst/>
            <a:ahLst/>
            <a:cxnLst>
              <a:cxn ang="0">
                <a:pos x="6" y="13"/>
              </a:cxn>
              <a:cxn ang="0">
                <a:pos x="6" y="13"/>
              </a:cxn>
              <a:cxn ang="0">
                <a:pos x="0" y="7"/>
              </a:cxn>
              <a:cxn ang="0">
                <a:pos x="6" y="0"/>
              </a:cxn>
              <a:cxn ang="0">
                <a:pos x="13" y="7"/>
              </a:cxn>
              <a:cxn ang="0">
                <a:pos x="6" y="13"/>
              </a:cxn>
              <a:cxn ang="0">
                <a:pos x="12" y="53"/>
              </a:cxn>
              <a:cxn ang="0">
                <a:pos x="0" y="53"/>
              </a:cxn>
              <a:cxn ang="0">
                <a:pos x="0" y="17"/>
              </a:cxn>
              <a:cxn ang="0">
                <a:pos x="12" y="17"/>
              </a:cxn>
              <a:cxn ang="0">
                <a:pos x="12" y="53"/>
              </a:cxn>
              <a:cxn ang="0">
                <a:pos x="55" y="53"/>
              </a:cxn>
              <a:cxn ang="0">
                <a:pos x="43" y="53"/>
              </a:cxn>
              <a:cxn ang="0">
                <a:pos x="43" y="34"/>
              </a:cxn>
              <a:cxn ang="0">
                <a:pos x="37" y="26"/>
              </a:cxn>
              <a:cxn ang="0">
                <a:pos x="31" y="30"/>
              </a:cxn>
              <a:cxn ang="0">
                <a:pos x="30" y="33"/>
              </a:cxn>
              <a:cxn ang="0">
                <a:pos x="30" y="53"/>
              </a:cxn>
              <a:cxn ang="0">
                <a:pos x="19" y="53"/>
              </a:cxn>
              <a:cxn ang="0">
                <a:pos x="19" y="17"/>
              </a:cxn>
              <a:cxn ang="0">
                <a:pos x="30" y="17"/>
              </a:cxn>
              <a:cxn ang="0">
                <a:pos x="30" y="23"/>
              </a:cxn>
              <a:cxn ang="0">
                <a:pos x="30" y="23"/>
              </a:cxn>
              <a:cxn ang="0">
                <a:pos x="41" y="17"/>
              </a:cxn>
              <a:cxn ang="0">
                <a:pos x="55" y="33"/>
              </a:cxn>
              <a:cxn ang="0">
                <a:pos x="55" y="53"/>
              </a:cxn>
            </a:cxnLst>
            <a:rect l="0" t="0" r="r" b="b"/>
            <a:pathLst>
              <a:path w="55" h="53">
                <a:moveTo>
                  <a:pt x="6" y="13"/>
                </a:moveTo>
                <a:cubicBezTo>
                  <a:pt x="6" y="13"/>
                  <a:pt x="6" y="13"/>
                  <a:pt x="6" y="13"/>
                </a:cubicBezTo>
                <a:cubicBezTo>
                  <a:pt x="2" y="13"/>
                  <a:pt x="0" y="10"/>
                  <a:pt x="0" y="7"/>
                </a:cubicBezTo>
                <a:cubicBezTo>
                  <a:pt x="0" y="3"/>
                  <a:pt x="2" y="0"/>
                  <a:pt x="6" y="0"/>
                </a:cubicBezTo>
                <a:cubicBezTo>
                  <a:pt x="10" y="0"/>
                  <a:pt x="13" y="3"/>
                  <a:pt x="13" y="7"/>
                </a:cubicBezTo>
                <a:cubicBezTo>
                  <a:pt x="13" y="10"/>
                  <a:pt x="10" y="13"/>
                  <a:pt x="6" y="13"/>
                </a:cubicBezTo>
                <a:close/>
                <a:moveTo>
                  <a:pt x="12" y="53"/>
                </a:moveTo>
                <a:cubicBezTo>
                  <a:pt x="0" y="53"/>
                  <a:pt x="0" y="53"/>
                  <a:pt x="0" y="53"/>
                </a:cubicBezTo>
                <a:cubicBezTo>
                  <a:pt x="0" y="17"/>
                  <a:pt x="0" y="17"/>
                  <a:pt x="0" y="17"/>
                </a:cubicBezTo>
                <a:cubicBezTo>
                  <a:pt x="12" y="17"/>
                  <a:pt x="12" y="17"/>
                  <a:pt x="12" y="17"/>
                </a:cubicBezTo>
                <a:lnTo>
                  <a:pt x="12" y="53"/>
                </a:lnTo>
                <a:close/>
                <a:moveTo>
                  <a:pt x="55" y="53"/>
                </a:moveTo>
                <a:cubicBezTo>
                  <a:pt x="43" y="53"/>
                  <a:pt x="43" y="53"/>
                  <a:pt x="43" y="53"/>
                </a:cubicBezTo>
                <a:cubicBezTo>
                  <a:pt x="43" y="34"/>
                  <a:pt x="43" y="34"/>
                  <a:pt x="43" y="34"/>
                </a:cubicBezTo>
                <a:cubicBezTo>
                  <a:pt x="43" y="29"/>
                  <a:pt x="41" y="26"/>
                  <a:pt x="37" y="26"/>
                </a:cubicBezTo>
                <a:cubicBezTo>
                  <a:pt x="34" y="26"/>
                  <a:pt x="32" y="28"/>
                  <a:pt x="31" y="30"/>
                </a:cubicBezTo>
                <a:cubicBezTo>
                  <a:pt x="31" y="31"/>
                  <a:pt x="30" y="32"/>
                  <a:pt x="30" y="33"/>
                </a:cubicBezTo>
                <a:cubicBezTo>
                  <a:pt x="30" y="53"/>
                  <a:pt x="30" y="53"/>
                  <a:pt x="30" y="53"/>
                </a:cubicBezTo>
                <a:cubicBezTo>
                  <a:pt x="19" y="53"/>
                  <a:pt x="19" y="53"/>
                  <a:pt x="19" y="53"/>
                </a:cubicBezTo>
                <a:cubicBezTo>
                  <a:pt x="19" y="21"/>
                  <a:pt x="19" y="17"/>
                  <a:pt x="19" y="17"/>
                </a:cubicBezTo>
                <a:cubicBezTo>
                  <a:pt x="30" y="17"/>
                  <a:pt x="30" y="17"/>
                  <a:pt x="30" y="17"/>
                </a:cubicBezTo>
                <a:cubicBezTo>
                  <a:pt x="30" y="23"/>
                  <a:pt x="30" y="23"/>
                  <a:pt x="30" y="23"/>
                </a:cubicBezTo>
                <a:cubicBezTo>
                  <a:pt x="30" y="23"/>
                  <a:pt x="30" y="23"/>
                  <a:pt x="30" y="23"/>
                </a:cubicBezTo>
                <a:cubicBezTo>
                  <a:pt x="32" y="20"/>
                  <a:pt x="35" y="17"/>
                  <a:pt x="41" y="17"/>
                </a:cubicBezTo>
                <a:cubicBezTo>
                  <a:pt x="49" y="17"/>
                  <a:pt x="55" y="22"/>
                  <a:pt x="55" y="33"/>
                </a:cubicBezTo>
                <a:lnTo>
                  <a:pt x="55" y="53"/>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50" name="Freeform 65"/>
          <p:cNvSpPr>
            <a:spLocks noEditPoints="1"/>
          </p:cNvSpPr>
          <p:nvPr/>
        </p:nvSpPr>
        <p:spPr bwMode="auto">
          <a:xfrm>
            <a:off x="7701801" y="2724486"/>
            <a:ext cx="449353" cy="473549"/>
          </a:xfrm>
          <a:custGeom>
            <a:avLst/>
            <a:gdLst/>
            <a:ahLst/>
            <a:cxnLst>
              <a:cxn ang="0">
                <a:pos x="38" y="47"/>
              </a:cxn>
              <a:cxn ang="0">
                <a:pos x="36" y="54"/>
              </a:cxn>
              <a:cxn ang="0">
                <a:pos x="17" y="63"/>
              </a:cxn>
              <a:cxn ang="0">
                <a:pos x="1" y="56"/>
              </a:cxn>
              <a:cxn ang="0">
                <a:pos x="0" y="51"/>
              </a:cxn>
              <a:cxn ang="0">
                <a:pos x="6" y="41"/>
              </a:cxn>
              <a:cxn ang="0">
                <a:pos x="21" y="37"/>
              </a:cxn>
              <a:cxn ang="0">
                <a:pos x="19" y="32"/>
              </a:cxn>
              <a:cxn ang="0">
                <a:pos x="20" y="28"/>
              </a:cxn>
              <a:cxn ang="0">
                <a:pos x="17" y="29"/>
              </a:cxn>
              <a:cxn ang="0">
                <a:pos x="4" y="16"/>
              </a:cxn>
              <a:cxn ang="0">
                <a:pos x="9" y="5"/>
              </a:cxn>
              <a:cxn ang="0">
                <a:pos x="24" y="0"/>
              </a:cxn>
              <a:cxn ang="0">
                <a:pos x="40" y="0"/>
              </a:cxn>
              <a:cxn ang="0">
                <a:pos x="35" y="3"/>
              </a:cxn>
              <a:cxn ang="0">
                <a:pos x="30" y="3"/>
              </a:cxn>
              <a:cxn ang="0">
                <a:pos x="35" y="14"/>
              </a:cxn>
              <a:cxn ang="0">
                <a:pos x="26" y="30"/>
              </a:cxn>
              <a:cxn ang="0">
                <a:pos x="38" y="47"/>
              </a:cxn>
              <a:cxn ang="0">
                <a:pos x="33" y="51"/>
              </a:cxn>
              <a:cxn ang="0">
                <a:pos x="24" y="40"/>
              </a:cxn>
              <a:cxn ang="0">
                <a:pos x="22" y="40"/>
              </a:cxn>
              <a:cxn ang="0">
                <a:pos x="7" y="49"/>
              </a:cxn>
              <a:cxn ang="0">
                <a:pos x="21" y="59"/>
              </a:cxn>
              <a:cxn ang="0">
                <a:pos x="33" y="51"/>
              </a:cxn>
              <a:cxn ang="0">
                <a:pos x="26" y="24"/>
              </a:cxn>
              <a:cxn ang="0">
                <a:pos x="28" y="18"/>
              </a:cxn>
              <a:cxn ang="0">
                <a:pos x="18" y="3"/>
              </a:cxn>
              <a:cxn ang="0">
                <a:pos x="13" y="6"/>
              </a:cxn>
              <a:cxn ang="0">
                <a:pos x="11" y="12"/>
              </a:cxn>
              <a:cxn ang="0">
                <a:pos x="21" y="26"/>
              </a:cxn>
              <a:cxn ang="0">
                <a:pos x="26" y="24"/>
              </a:cxn>
              <a:cxn ang="0">
                <a:pos x="60" y="26"/>
              </a:cxn>
              <a:cxn ang="0">
                <a:pos x="60" y="30"/>
              </a:cxn>
              <a:cxn ang="0">
                <a:pos x="52" y="30"/>
              </a:cxn>
              <a:cxn ang="0">
                <a:pos x="52" y="39"/>
              </a:cxn>
              <a:cxn ang="0">
                <a:pos x="48" y="39"/>
              </a:cxn>
              <a:cxn ang="0">
                <a:pos x="48" y="30"/>
              </a:cxn>
              <a:cxn ang="0">
                <a:pos x="40" y="30"/>
              </a:cxn>
              <a:cxn ang="0">
                <a:pos x="40" y="26"/>
              </a:cxn>
              <a:cxn ang="0">
                <a:pos x="48" y="26"/>
              </a:cxn>
              <a:cxn ang="0">
                <a:pos x="48" y="18"/>
              </a:cxn>
              <a:cxn ang="0">
                <a:pos x="52" y="18"/>
              </a:cxn>
              <a:cxn ang="0">
                <a:pos x="52" y="26"/>
              </a:cxn>
              <a:cxn ang="0">
                <a:pos x="60" y="26"/>
              </a:cxn>
            </a:cxnLst>
            <a:rect l="0" t="0" r="r" b="b"/>
            <a:pathLst>
              <a:path w="60" h="63">
                <a:moveTo>
                  <a:pt x="38" y="47"/>
                </a:moveTo>
                <a:cubicBezTo>
                  <a:pt x="38" y="50"/>
                  <a:pt x="37" y="52"/>
                  <a:pt x="36" y="54"/>
                </a:cubicBezTo>
                <a:cubicBezTo>
                  <a:pt x="32" y="61"/>
                  <a:pt x="24" y="63"/>
                  <a:pt x="17" y="63"/>
                </a:cubicBezTo>
                <a:cubicBezTo>
                  <a:pt x="11" y="63"/>
                  <a:pt x="4" y="61"/>
                  <a:pt x="1" y="56"/>
                </a:cubicBezTo>
                <a:cubicBezTo>
                  <a:pt x="0" y="55"/>
                  <a:pt x="0" y="53"/>
                  <a:pt x="0" y="51"/>
                </a:cubicBezTo>
                <a:cubicBezTo>
                  <a:pt x="0" y="47"/>
                  <a:pt x="2" y="43"/>
                  <a:pt x="6" y="41"/>
                </a:cubicBezTo>
                <a:cubicBezTo>
                  <a:pt x="10" y="38"/>
                  <a:pt x="16" y="38"/>
                  <a:pt x="21" y="37"/>
                </a:cubicBezTo>
                <a:cubicBezTo>
                  <a:pt x="20" y="35"/>
                  <a:pt x="19" y="34"/>
                  <a:pt x="19" y="32"/>
                </a:cubicBezTo>
                <a:cubicBezTo>
                  <a:pt x="19" y="30"/>
                  <a:pt x="19" y="29"/>
                  <a:pt x="20" y="28"/>
                </a:cubicBezTo>
                <a:cubicBezTo>
                  <a:pt x="19" y="29"/>
                  <a:pt x="18" y="29"/>
                  <a:pt x="17" y="29"/>
                </a:cubicBezTo>
                <a:cubicBezTo>
                  <a:pt x="10" y="29"/>
                  <a:pt x="4" y="23"/>
                  <a:pt x="4" y="16"/>
                </a:cubicBezTo>
                <a:cubicBezTo>
                  <a:pt x="4" y="11"/>
                  <a:pt x="6" y="7"/>
                  <a:pt x="9" y="5"/>
                </a:cubicBezTo>
                <a:cubicBezTo>
                  <a:pt x="13" y="1"/>
                  <a:pt x="19" y="0"/>
                  <a:pt x="24" y="0"/>
                </a:cubicBezTo>
                <a:cubicBezTo>
                  <a:pt x="40" y="0"/>
                  <a:pt x="40" y="0"/>
                  <a:pt x="40" y="0"/>
                </a:cubicBezTo>
                <a:cubicBezTo>
                  <a:pt x="35" y="3"/>
                  <a:pt x="35" y="3"/>
                  <a:pt x="35" y="3"/>
                </a:cubicBezTo>
                <a:cubicBezTo>
                  <a:pt x="30" y="3"/>
                  <a:pt x="30" y="3"/>
                  <a:pt x="30" y="3"/>
                </a:cubicBezTo>
                <a:cubicBezTo>
                  <a:pt x="33" y="6"/>
                  <a:pt x="35" y="9"/>
                  <a:pt x="35" y="14"/>
                </a:cubicBezTo>
                <a:cubicBezTo>
                  <a:pt x="35" y="24"/>
                  <a:pt x="26" y="25"/>
                  <a:pt x="26" y="30"/>
                </a:cubicBezTo>
                <a:cubicBezTo>
                  <a:pt x="26" y="35"/>
                  <a:pt x="38" y="37"/>
                  <a:pt x="38" y="47"/>
                </a:cubicBezTo>
                <a:close/>
                <a:moveTo>
                  <a:pt x="33" y="51"/>
                </a:moveTo>
                <a:cubicBezTo>
                  <a:pt x="33" y="45"/>
                  <a:pt x="28" y="42"/>
                  <a:pt x="24" y="40"/>
                </a:cubicBezTo>
                <a:cubicBezTo>
                  <a:pt x="23" y="40"/>
                  <a:pt x="23" y="40"/>
                  <a:pt x="22" y="40"/>
                </a:cubicBezTo>
                <a:cubicBezTo>
                  <a:pt x="16" y="40"/>
                  <a:pt x="7" y="42"/>
                  <a:pt x="7" y="49"/>
                </a:cubicBezTo>
                <a:cubicBezTo>
                  <a:pt x="7" y="57"/>
                  <a:pt x="15" y="59"/>
                  <a:pt x="21" y="59"/>
                </a:cubicBezTo>
                <a:cubicBezTo>
                  <a:pt x="26" y="59"/>
                  <a:pt x="33" y="57"/>
                  <a:pt x="33" y="51"/>
                </a:cubicBezTo>
                <a:close/>
                <a:moveTo>
                  <a:pt x="26" y="24"/>
                </a:moveTo>
                <a:cubicBezTo>
                  <a:pt x="28" y="22"/>
                  <a:pt x="28" y="20"/>
                  <a:pt x="28" y="18"/>
                </a:cubicBezTo>
                <a:cubicBezTo>
                  <a:pt x="28" y="12"/>
                  <a:pt x="25" y="3"/>
                  <a:pt x="18" y="3"/>
                </a:cubicBezTo>
                <a:cubicBezTo>
                  <a:pt x="16" y="3"/>
                  <a:pt x="14" y="4"/>
                  <a:pt x="13" y="6"/>
                </a:cubicBezTo>
                <a:cubicBezTo>
                  <a:pt x="11" y="7"/>
                  <a:pt x="11" y="9"/>
                  <a:pt x="11" y="12"/>
                </a:cubicBezTo>
                <a:cubicBezTo>
                  <a:pt x="11" y="17"/>
                  <a:pt x="14" y="26"/>
                  <a:pt x="21" y="26"/>
                </a:cubicBezTo>
                <a:cubicBezTo>
                  <a:pt x="23" y="26"/>
                  <a:pt x="25" y="25"/>
                  <a:pt x="26" y="24"/>
                </a:cubicBezTo>
                <a:close/>
                <a:moveTo>
                  <a:pt x="60" y="26"/>
                </a:moveTo>
                <a:cubicBezTo>
                  <a:pt x="60" y="30"/>
                  <a:pt x="60" y="30"/>
                  <a:pt x="60" y="30"/>
                </a:cubicBezTo>
                <a:cubicBezTo>
                  <a:pt x="52" y="30"/>
                  <a:pt x="52" y="30"/>
                  <a:pt x="52" y="30"/>
                </a:cubicBezTo>
                <a:cubicBezTo>
                  <a:pt x="52" y="39"/>
                  <a:pt x="52" y="39"/>
                  <a:pt x="52" y="39"/>
                </a:cubicBezTo>
                <a:cubicBezTo>
                  <a:pt x="48" y="39"/>
                  <a:pt x="48" y="39"/>
                  <a:pt x="48" y="39"/>
                </a:cubicBezTo>
                <a:cubicBezTo>
                  <a:pt x="48" y="30"/>
                  <a:pt x="48" y="30"/>
                  <a:pt x="48" y="30"/>
                </a:cubicBezTo>
                <a:cubicBezTo>
                  <a:pt x="40" y="30"/>
                  <a:pt x="40" y="30"/>
                  <a:pt x="40" y="30"/>
                </a:cubicBezTo>
                <a:cubicBezTo>
                  <a:pt x="40" y="26"/>
                  <a:pt x="40" y="26"/>
                  <a:pt x="40" y="26"/>
                </a:cubicBezTo>
                <a:cubicBezTo>
                  <a:pt x="48" y="26"/>
                  <a:pt x="48" y="26"/>
                  <a:pt x="48" y="26"/>
                </a:cubicBezTo>
                <a:cubicBezTo>
                  <a:pt x="48" y="18"/>
                  <a:pt x="48" y="18"/>
                  <a:pt x="48" y="18"/>
                </a:cubicBezTo>
                <a:cubicBezTo>
                  <a:pt x="52" y="18"/>
                  <a:pt x="52" y="18"/>
                  <a:pt x="52" y="18"/>
                </a:cubicBezTo>
                <a:cubicBezTo>
                  <a:pt x="52" y="26"/>
                  <a:pt x="52" y="26"/>
                  <a:pt x="52" y="26"/>
                </a:cubicBezTo>
                <a:lnTo>
                  <a:pt x="60" y="2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Tree>
    <p:extLst>
      <p:ext uri="{BB962C8B-B14F-4D97-AF65-F5344CB8AC3E}">
        <p14:creationId xmlns:p14="http://schemas.microsoft.com/office/powerpoint/2010/main" val="34502928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50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500"/>
                                        <p:tgtEl>
                                          <p:spTgt spid="7"/>
                                        </p:tgtEl>
                                      </p:cBhvr>
                                    </p:animEffect>
                                  </p:childTnLst>
                                </p:cTn>
                              </p:par>
                            </p:childTnLst>
                          </p:cTn>
                        </p:par>
                        <p:par>
                          <p:cTn id="8" fill="hold">
                            <p:stCondLst>
                              <p:cond delay="1000"/>
                            </p:stCondLst>
                            <p:childTnLst>
                              <p:par>
                                <p:cTn id="9" presetID="53" presetClass="entr" presetSubtype="0" fill="hold"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500"/>
                            </p:stCondLst>
                            <p:childTnLst>
                              <p:par>
                                <p:cTn id="15" presetID="53" presetClass="entr" presetSubtype="0"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childTnLst>
                          </p:cTn>
                        </p:par>
                        <p:par>
                          <p:cTn id="20" fill="hold">
                            <p:stCondLst>
                              <p:cond delay="2000"/>
                            </p:stCondLst>
                            <p:childTnLst>
                              <p:par>
                                <p:cTn id="21" presetID="53"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500" fill="hold"/>
                                        <p:tgtEl>
                                          <p:spTgt spid="34"/>
                                        </p:tgtEl>
                                        <p:attrNameLst>
                                          <p:attrName>ppt_w</p:attrName>
                                        </p:attrNameLst>
                                      </p:cBhvr>
                                      <p:tavLst>
                                        <p:tav tm="0">
                                          <p:val>
                                            <p:fltVal val="0"/>
                                          </p:val>
                                        </p:tav>
                                        <p:tav tm="100000">
                                          <p:val>
                                            <p:strVal val="#ppt_w"/>
                                          </p:val>
                                        </p:tav>
                                      </p:tavLst>
                                    </p:anim>
                                    <p:anim calcmode="lin" valueType="num">
                                      <p:cBhvr>
                                        <p:cTn id="24" dur="500" fill="hold"/>
                                        <p:tgtEl>
                                          <p:spTgt spid="34"/>
                                        </p:tgtEl>
                                        <p:attrNameLst>
                                          <p:attrName>ppt_h</p:attrName>
                                        </p:attrNameLst>
                                      </p:cBhvr>
                                      <p:tavLst>
                                        <p:tav tm="0">
                                          <p:val>
                                            <p:fltVal val="0"/>
                                          </p:val>
                                        </p:tav>
                                        <p:tav tm="100000">
                                          <p:val>
                                            <p:strVal val="#ppt_h"/>
                                          </p:val>
                                        </p:tav>
                                      </p:tavLst>
                                    </p:anim>
                                    <p:animEffect transition="in" filter="fade">
                                      <p:cBhvr>
                                        <p:cTn id="25" dur="500"/>
                                        <p:tgtEl>
                                          <p:spTgt spid="34"/>
                                        </p:tgtEl>
                                      </p:cBhvr>
                                    </p:animEffect>
                                  </p:childTnLst>
                                </p:cTn>
                              </p:par>
                            </p:childTnLst>
                          </p:cTn>
                        </p:par>
                        <p:par>
                          <p:cTn id="26" fill="hold">
                            <p:stCondLst>
                              <p:cond delay="2500"/>
                            </p:stCondLst>
                            <p:childTnLst>
                              <p:par>
                                <p:cTn id="27" presetID="53" presetClass="entr" presetSubtype="0" fill="hold" grpId="0"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p:cTn id="29" dur="500" fill="hold"/>
                                        <p:tgtEl>
                                          <p:spTgt spid="47"/>
                                        </p:tgtEl>
                                        <p:attrNameLst>
                                          <p:attrName>ppt_w</p:attrName>
                                        </p:attrNameLst>
                                      </p:cBhvr>
                                      <p:tavLst>
                                        <p:tav tm="0">
                                          <p:val>
                                            <p:fltVal val="0"/>
                                          </p:val>
                                        </p:tav>
                                        <p:tav tm="100000">
                                          <p:val>
                                            <p:strVal val="#ppt_w"/>
                                          </p:val>
                                        </p:tav>
                                      </p:tavLst>
                                    </p:anim>
                                    <p:anim calcmode="lin" valueType="num">
                                      <p:cBhvr>
                                        <p:cTn id="30" dur="500" fill="hold"/>
                                        <p:tgtEl>
                                          <p:spTgt spid="47"/>
                                        </p:tgtEl>
                                        <p:attrNameLst>
                                          <p:attrName>ppt_h</p:attrName>
                                        </p:attrNameLst>
                                      </p:cBhvr>
                                      <p:tavLst>
                                        <p:tav tm="0">
                                          <p:val>
                                            <p:fltVal val="0"/>
                                          </p:val>
                                        </p:tav>
                                        <p:tav tm="100000">
                                          <p:val>
                                            <p:strVal val="#ppt_h"/>
                                          </p:val>
                                        </p:tav>
                                      </p:tavLst>
                                    </p:anim>
                                    <p:animEffect transition="in" filter="fade">
                                      <p:cBhvr>
                                        <p:cTn id="31" dur="500"/>
                                        <p:tgtEl>
                                          <p:spTgt spid="47"/>
                                        </p:tgtEl>
                                      </p:cBhvr>
                                    </p:animEffect>
                                  </p:childTnLst>
                                </p:cTn>
                              </p:par>
                            </p:childTnLst>
                          </p:cTn>
                        </p:par>
                        <p:par>
                          <p:cTn id="32" fill="hold">
                            <p:stCondLst>
                              <p:cond delay="3000"/>
                            </p:stCondLst>
                            <p:childTnLst>
                              <p:par>
                                <p:cTn id="33" presetID="53" presetClass="entr" presetSubtype="0" fill="hold" nodeType="afterEffect">
                                  <p:stCondLst>
                                    <p:cond delay="0"/>
                                  </p:stCondLst>
                                  <p:childTnLst>
                                    <p:set>
                                      <p:cBhvr>
                                        <p:cTn id="34" dur="1" fill="hold">
                                          <p:stCondLst>
                                            <p:cond delay="0"/>
                                          </p:stCondLst>
                                        </p:cTn>
                                        <p:tgtEl>
                                          <p:spTgt spid="37"/>
                                        </p:tgtEl>
                                        <p:attrNameLst>
                                          <p:attrName>style.visibility</p:attrName>
                                        </p:attrNameLst>
                                      </p:cBhvr>
                                      <p:to>
                                        <p:strVal val="visible"/>
                                      </p:to>
                                    </p:set>
                                    <p:anim calcmode="lin" valueType="num">
                                      <p:cBhvr>
                                        <p:cTn id="35" dur="500" fill="hold"/>
                                        <p:tgtEl>
                                          <p:spTgt spid="37"/>
                                        </p:tgtEl>
                                        <p:attrNameLst>
                                          <p:attrName>ppt_w</p:attrName>
                                        </p:attrNameLst>
                                      </p:cBhvr>
                                      <p:tavLst>
                                        <p:tav tm="0">
                                          <p:val>
                                            <p:fltVal val="0"/>
                                          </p:val>
                                        </p:tav>
                                        <p:tav tm="100000">
                                          <p:val>
                                            <p:strVal val="#ppt_w"/>
                                          </p:val>
                                        </p:tav>
                                      </p:tavLst>
                                    </p:anim>
                                    <p:anim calcmode="lin" valueType="num">
                                      <p:cBhvr>
                                        <p:cTn id="36" dur="500" fill="hold"/>
                                        <p:tgtEl>
                                          <p:spTgt spid="37"/>
                                        </p:tgtEl>
                                        <p:attrNameLst>
                                          <p:attrName>ppt_h</p:attrName>
                                        </p:attrNameLst>
                                      </p:cBhvr>
                                      <p:tavLst>
                                        <p:tav tm="0">
                                          <p:val>
                                            <p:fltVal val="0"/>
                                          </p:val>
                                        </p:tav>
                                        <p:tav tm="100000">
                                          <p:val>
                                            <p:strVal val="#ppt_h"/>
                                          </p:val>
                                        </p:tav>
                                      </p:tavLst>
                                    </p:anim>
                                    <p:animEffect transition="in" filter="fade">
                                      <p:cBhvr>
                                        <p:cTn id="37" dur="500"/>
                                        <p:tgtEl>
                                          <p:spTgt spid="37"/>
                                        </p:tgtEl>
                                      </p:cBhvr>
                                    </p:animEffect>
                                  </p:childTnLst>
                                </p:cTn>
                              </p:par>
                            </p:childTnLst>
                          </p:cTn>
                        </p:par>
                        <p:par>
                          <p:cTn id="38" fill="hold">
                            <p:stCondLst>
                              <p:cond delay="3500"/>
                            </p:stCondLst>
                            <p:childTnLst>
                              <p:par>
                                <p:cTn id="39" presetID="53" presetClass="entr" presetSubtype="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 calcmode="lin" valueType="num">
                                      <p:cBhvr>
                                        <p:cTn id="41" dur="500" fill="hold"/>
                                        <p:tgtEl>
                                          <p:spTgt spid="48"/>
                                        </p:tgtEl>
                                        <p:attrNameLst>
                                          <p:attrName>ppt_w</p:attrName>
                                        </p:attrNameLst>
                                      </p:cBhvr>
                                      <p:tavLst>
                                        <p:tav tm="0">
                                          <p:val>
                                            <p:fltVal val="0"/>
                                          </p:val>
                                        </p:tav>
                                        <p:tav tm="100000">
                                          <p:val>
                                            <p:strVal val="#ppt_w"/>
                                          </p:val>
                                        </p:tav>
                                      </p:tavLst>
                                    </p:anim>
                                    <p:anim calcmode="lin" valueType="num">
                                      <p:cBhvr>
                                        <p:cTn id="42" dur="500" fill="hold"/>
                                        <p:tgtEl>
                                          <p:spTgt spid="48"/>
                                        </p:tgtEl>
                                        <p:attrNameLst>
                                          <p:attrName>ppt_h</p:attrName>
                                        </p:attrNameLst>
                                      </p:cBhvr>
                                      <p:tavLst>
                                        <p:tav tm="0">
                                          <p:val>
                                            <p:fltVal val="0"/>
                                          </p:val>
                                        </p:tav>
                                        <p:tav tm="100000">
                                          <p:val>
                                            <p:strVal val="#ppt_h"/>
                                          </p:val>
                                        </p:tav>
                                      </p:tavLst>
                                    </p:anim>
                                    <p:animEffect transition="in" filter="fade">
                                      <p:cBhvr>
                                        <p:cTn id="43" dur="500"/>
                                        <p:tgtEl>
                                          <p:spTgt spid="48"/>
                                        </p:tgtEl>
                                      </p:cBhvr>
                                    </p:animEffect>
                                  </p:childTnLst>
                                </p:cTn>
                              </p:par>
                            </p:childTnLst>
                          </p:cTn>
                        </p:par>
                        <p:par>
                          <p:cTn id="44" fill="hold">
                            <p:stCondLst>
                              <p:cond delay="4000"/>
                            </p:stCondLst>
                            <p:childTnLst>
                              <p:par>
                                <p:cTn id="45" presetID="53" presetClass="entr" presetSubtype="0"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animEffect transition="in" filter="fade">
                                      <p:cBhvr>
                                        <p:cTn id="49" dur="500"/>
                                        <p:tgtEl>
                                          <p:spTgt spid="40"/>
                                        </p:tgtEl>
                                      </p:cBhvr>
                                    </p:animEffect>
                                  </p:childTnLst>
                                </p:cTn>
                              </p:par>
                            </p:childTnLst>
                          </p:cTn>
                        </p:par>
                        <p:par>
                          <p:cTn id="50" fill="hold">
                            <p:stCondLst>
                              <p:cond delay="4500"/>
                            </p:stCondLst>
                            <p:childTnLst>
                              <p:par>
                                <p:cTn id="51" presetID="53" presetClass="entr" presetSubtype="0"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p:cTn id="53" dur="500" fill="hold"/>
                                        <p:tgtEl>
                                          <p:spTgt spid="50"/>
                                        </p:tgtEl>
                                        <p:attrNameLst>
                                          <p:attrName>ppt_w</p:attrName>
                                        </p:attrNameLst>
                                      </p:cBhvr>
                                      <p:tavLst>
                                        <p:tav tm="0">
                                          <p:val>
                                            <p:fltVal val="0"/>
                                          </p:val>
                                        </p:tav>
                                        <p:tav tm="100000">
                                          <p:val>
                                            <p:strVal val="#ppt_w"/>
                                          </p:val>
                                        </p:tav>
                                      </p:tavLst>
                                    </p:anim>
                                    <p:anim calcmode="lin" valueType="num">
                                      <p:cBhvr>
                                        <p:cTn id="54" dur="500" fill="hold"/>
                                        <p:tgtEl>
                                          <p:spTgt spid="50"/>
                                        </p:tgtEl>
                                        <p:attrNameLst>
                                          <p:attrName>ppt_h</p:attrName>
                                        </p:attrNameLst>
                                      </p:cBhvr>
                                      <p:tavLst>
                                        <p:tav tm="0">
                                          <p:val>
                                            <p:fltVal val="0"/>
                                          </p:val>
                                        </p:tav>
                                        <p:tav tm="100000">
                                          <p:val>
                                            <p:strVal val="#ppt_h"/>
                                          </p:val>
                                        </p:tav>
                                      </p:tavLst>
                                    </p:anim>
                                    <p:animEffect transition="in" filter="fade">
                                      <p:cBhvr>
                                        <p:cTn id="55" dur="500"/>
                                        <p:tgtEl>
                                          <p:spTgt spid="50"/>
                                        </p:tgtEl>
                                      </p:cBhvr>
                                    </p:animEffect>
                                  </p:childTnLst>
                                </p:cTn>
                              </p:par>
                            </p:childTnLst>
                          </p:cTn>
                        </p:par>
                        <p:par>
                          <p:cTn id="56" fill="hold">
                            <p:stCondLst>
                              <p:cond delay="5000"/>
                            </p:stCondLst>
                            <p:childTnLst>
                              <p:par>
                                <p:cTn id="57" presetID="53" presetClass="entr" presetSubtype="0" fill="hold" nodeType="after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p:cTn id="59" dur="500" fill="hold"/>
                                        <p:tgtEl>
                                          <p:spTgt spid="43"/>
                                        </p:tgtEl>
                                        <p:attrNameLst>
                                          <p:attrName>ppt_w</p:attrName>
                                        </p:attrNameLst>
                                      </p:cBhvr>
                                      <p:tavLst>
                                        <p:tav tm="0">
                                          <p:val>
                                            <p:fltVal val="0"/>
                                          </p:val>
                                        </p:tav>
                                        <p:tav tm="100000">
                                          <p:val>
                                            <p:strVal val="#ppt_w"/>
                                          </p:val>
                                        </p:tav>
                                      </p:tavLst>
                                    </p:anim>
                                    <p:anim calcmode="lin" valueType="num">
                                      <p:cBhvr>
                                        <p:cTn id="60" dur="500" fill="hold"/>
                                        <p:tgtEl>
                                          <p:spTgt spid="43"/>
                                        </p:tgtEl>
                                        <p:attrNameLst>
                                          <p:attrName>ppt_h</p:attrName>
                                        </p:attrNameLst>
                                      </p:cBhvr>
                                      <p:tavLst>
                                        <p:tav tm="0">
                                          <p:val>
                                            <p:fltVal val="0"/>
                                          </p:val>
                                        </p:tav>
                                        <p:tav tm="100000">
                                          <p:val>
                                            <p:strVal val="#ppt_h"/>
                                          </p:val>
                                        </p:tav>
                                      </p:tavLst>
                                    </p:anim>
                                    <p:animEffect transition="in" filter="fade">
                                      <p:cBhvr>
                                        <p:cTn id="61" dur="500"/>
                                        <p:tgtEl>
                                          <p:spTgt spid="43"/>
                                        </p:tgtEl>
                                      </p:cBhvr>
                                    </p:animEffect>
                                  </p:childTnLst>
                                </p:cTn>
                              </p:par>
                            </p:childTnLst>
                          </p:cTn>
                        </p:par>
                        <p:par>
                          <p:cTn id="62" fill="hold">
                            <p:stCondLst>
                              <p:cond delay="5500"/>
                            </p:stCondLst>
                            <p:childTnLst>
                              <p:par>
                                <p:cTn id="63" presetID="53"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 calcmode="lin" valueType="num">
                                      <p:cBhvr>
                                        <p:cTn id="65" dur="500" fill="hold"/>
                                        <p:tgtEl>
                                          <p:spTgt spid="49"/>
                                        </p:tgtEl>
                                        <p:attrNameLst>
                                          <p:attrName>ppt_w</p:attrName>
                                        </p:attrNameLst>
                                      </p:cBhvr>
                                      <p:tavLst>
                                        <p:tav tm="0">
                                          <p:val>
                                            <p:fltVal val="0"/>
                                          </p:val>
                                        </p:tav>
                                        <p:tav tm="100000">
                                          <p:val>
                                            <p:strVal val="#ppt_w"/>
                                          </p:val>
                                        </p:tav>
                                      </p:tavLst>
                                    </p:anim>
                                    <p:anim calcmode="lin" valueType="num">
                                      <p:cBhvr>
                                        <p:cTn id="66" dur="500" fill="hold"/>
                                        <p:tgtEl>
                                          <p:spTgt spid="49"/>
                                        </p:tgtEl>
                                        <p:attrNameLst>
                                          <p:attrName>ppt_h</p:attrName>
                                        </p:attrNameLst>
                                      </p:cBhvr>
                                      <p:tavLst>
                                        <p:tav tm="0">
                                          <p:val>
                                            <p:fltVal val="0"/>
                                          </p:val>
                                        </p:tav>
                                        <p:tav tm="100000">
                                          <p:val>
                                            <p:strVal val="#ppt_h"/>
                                          </p:val>
                                        </p:tav>
                                      </p:tavLst>
                                    </p:anim>
                                    <p:animEffect transition="in" filter="fade">
                                      <p:cBhvr>
                                        <p:cTn id="67" dur="500"/>
                                        <p:tgtEl>
                                          <p:spTgt spid="49"/>
                                        </p:tgtEl>
                                      </p:cBhvr>
                                    </p:animEffect>
                                  </p:childTnLst>
                                </p:cTn>
                              </p:par>
                            </p:childTnLst>
                          </p:cTn>
                        </p:par>
                        <p:par>
                          <p:cTn id="68" fill="hold">
                            <p:stCondLst>
                              <p:cond delay="6000"/>
                            </p:stCondLst>
                            <p:childTnLst>
                              <p:par>
                                <p:cTn id="69" presetID="2" presetClass="entr" presetSubtype="4" accel="50000" decel="50000" fill="hold" nodeType="afterEffect">
                                  <p:stCondLst>
                                    <p:cond delay="0"/>
                                  </p:stCondLst>
                                  <p:childTnLst>
                                    <p:set>
                                      <p:cBhvr>
                                        <p:cTn id="70" dur="1" fill="hold">
                                          <p:stCondLst>
                                            <p:cond delay="0"/>
                                          </p:stCondLst>
                                        </p:cTn>
                                        <p:tgtEl>
                                          <p:spTgt spid="8"/>
                                        </p:tgtEl>
                                        <p:attrNameLst>
                                          <p:attrName>style.visibility</p:attrName>
                                        </p:attrNameLst>
                                      </p:cBhvr>
                                      <p:to>
                                        <p:strVal val="visible"/>
                                      </p:to>
                                    </p:set>
                                    <p:anim calcmode="lin" valueType="num">
                                      <p:cBhvr additive="base">
                                        <p:cTn id="71" dur="500" fill="hold"/>
                                        <p:tgtEl>
                                          <p:spTgt spid="8"/>
                                        </p:tgtEl>
                                        <p:attrNameLst>
                                          <p:attrName>ppt_x</p:attrName>
                                        </p:attrNameLst>
                                      </p:cBhvr>
                                      <p:tavLst>
                                        <p:tav tm="0">
                                          <p:val>
                                            <p:strVal val="#ppt_x"/>
                                          </p:val>
                                        </p:tav>
                                        <p:tav tm="100000">
                                          <p:val>
                                            <p:strVal val="#ppt_x"/>
                                          </p:val>
                                        </p:tav>
                                      </p:tavLst>
                                    </p:anim>
                                    <p:anim calcmode="lin" valueType="num">
                                      <p:cBhvr additive="base">
                                        <p:cTn id="72" dur="500" fill="hold"/>
                                        <p:tgtEl>
                                          <p:spTgt spid="8"/>
                                        </p:tgtEl>
                                        <p:attrNameLst>
                                          <p:attrName>ppt_y</p:attrName>
                                        </p:attrNameLst>
                                      </p:cBhvr>
                                      <p:tavLst>
                                        <p:tav tm="0">
                                          <p:val>
                                            <p:strVal val="1+#ppt_h/2"/>
                                          </p:val>
                                        </p:tav>
                                        <p:tav tm="100000">
                                          <p:val>
                                            <p:strVal val="#ppt_y"/>
                                          </p:val>
                                        </p:tav>
                                      </p:tavLst>
                                    </p:anim>
                                  </p:childTnLst>
                                </p:cTn>
                              </p:par>
                            </p:childTnLst>
                          </p:cTn>
                        </p:par>
                        <p:par>
                          <p:cTn id="73" fill="hold">
                            <p:stCondLst>
                              <p:cond delay="6500"/>
                            </p:stCondLst>
                            <p:childTnLst>
                              <p:par>
                                <p:cTn id="74" presetID="53" presetClass="entr" presetSubtype="0"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7000"/>
                            </p:stCondLst>
                            <p:childTnLst>
                              <p:par>
                                <p:cTn id="80" presetID="2" presetClass="entr" presetSubtype="4" accel="50000" decel="50000" fill="hold" nodeType="afterEffect">
                                  <p:stCondLst>
                                    <p:cond delay="0"/>
                                  </p:stCondLst>
                                  <p:childTnLst>
                                    <p:set>
                                      <p:cBhvr>
                                        <p:cTn id="81" dur="1" fill="hold">
                                          <p:stCondLst>
                                            <p:cond delay="0"/>
                                          </p:stCondLst>
                                        </p:cTn>
                                        <p:tgtEl>
                                          <p:spTgt spid="15"/>
                                        </p:tgtEl>
                                        <p:attrNameLst>
                                          <p:attrName>style.visibility</p:attrName>
                                        </p:attrNameLst>
                                      </p:cBhvr>
                                      <p:to>
                                        <p:strVal val="visible"/>
                                      </p:to>
                                    </p:set>
                                    <p:anim calcmode="lin" valueType="num">
                                      <p:cBhvr additive="base">
                                        <p:cTn id="82" dur="500" fill="hold"/>
                                        <p:tgtEl>
                                          <p:spTgt spid="15"/>
                                        </p:tgtEl>
                                        <p:attrNameLst>
                                          <p:attrName>ppt_x</p:attrName>
                                        </p:attrNameLst>
                                      </p:cBhvr>
                                      <p:tavLst>
                                        <p:tav tm="0">
                                          <p:val>
                                            <p:strVal val="#ppt_x"/>
                                          </p:val>
                                        </p:tav>
                                        <p:tav tm="100000">
                                          <p:val>
                                            <p:strVal val="#ppt_x"/>
                                          </p:val>
                                        </p:tav>
                                      </p:tavLst>
                                    </p:anim>
                                    <p:anim calcmode="lin" valueType="num">
                                      <p:cBhvr additive="base">
                                        <p:cTn id="83" dur="500" fill="hold"/>
                                        <p:tgtEl>
                                          <p:spTgt spid="15"/>
                                        </p:tgtEl>
                                        <p:attrNameLst>
                                          <p:attrName>ppt_y</p:attrName>
                                        </p:attrNameLst>
                                      </p:cBhvr>
                                      <p:tavLst>
                                        <p:tav tm="0">
                                          <p:val>
                                            <p:strVal val="1+#ppt_h/2"/>
                                          </p:val>
                                        </p:tav>
                                        <p:tav tm="100000">
                                          <p:val>
                                            <p:strVal val="#ppt_y"/>
                                          </p:val>
                                        </p:tav>
                                      </p:tavLst>
                                    </p:anim>
                                  </p:childTnLst>
                                </p:cTn>
                              </p:par>
                            </p:childTnLst>
                          </p:cTn>
                        </p:par>
                        <p:par>
                          <p:cTn id="84" fill="hold">
                            <p:stCondLst>
                              <p:cond delay="7500"/>
                            </p:stCondLst>
                            <p:childTnLst>
                              <p:par>
                                <p:cTn id="85" presetID="53" presetClass="entr" presetSubtype="0" fill="hold" grpId="0" nodeType="after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childTnLst>
                          </p:cTn>
                        </p:par>
                        <p:par>
                          <p:cTn id="90" fill="hold">
                            <p:stCondLst>
                              <p:cond delay="8000"/>
                            </p:stCondLst>
                            <p:childTnLst>
                              <p:par>
                                <p:cTn id="91" presetID="2" presetClass="entr" presetSubtype="4" accel="50000" decel="50000" fill="hold" nodeType="afterEffect">
                                  <p:stCondLst>
                                    <p:cond delay="0"/>
                                  </p:stCondLst>
                                  <p:childTnLst>
                                    <p:set>
                                      <p:cBhvr>
                                        <p:cTn id="92" dur="1" fill="hold">
                                          <p:stCondLst>
                                            <p:cond delay="0"/>
                                          </p:stCondLst>
                                        </p:cTn>
                                        <p:tgtEl>
                                          <p:spTgt spid="19"/>
                                        </p:tgtEl>
                                        <p:attrNameLst>
                                          <p:attrName>style.visibility</p:attrName>
                                        </p:attrNameLst>
                                      </p:cBhvr>
                                      <p:to>
                                        <p:strVal val="visible"/>
                                      </p:to>
                                    </p:set>
                                    <p:anim calcmode="lin" valueType="num">
                                      <p:cBhvr additive="base">
                                        <p:cTn id="93" dur="500" fill="hold"/>
                                        <p:tgtEl>
                                          <p:spTgt spid="19"/>
                                        </p:tgtEl>
                                        <p:attrNameLst>
                                          <p:attrName>ppt_x</p:attrName>
                                        </p:attrNameLst>
                                      </p:cBhvr>
                                      <p:tavLst>
                                        <p:tav tm="0">
                                          <p:val>
                                            <p:strVal val="#ppt_x"/>
                                          </p:val>
                                        </p:tav>
                                        <p:tav tm="100000">
                                          <p:val>
                                            <p:strVal val="#ppt_x"/>
                                          </p:val>
                                        </p:tav>
                                      </p:tavLst>
                                    </p:anim>
                                    <p:anim calcmode="lin" valueType="num">
                                      <p:cBhvr additive="base">
                                        <p:cTn id="94" dur="500" fill="hold"/>
                                        <p:tgtEl>
                                          <p:spTgt spid="19"/>
                                        </p:tgtEl>
                                        <p:attrNameLst>
                                          <p:attrName>ppt_y</p:attrName>
                                        </p:attrNameLst>
                                      </p:cBhvr>
                                      <p:tavLst>
                                        <p:tav tm="0">
                                          <p:val>
                                            <p:strVal val="1+#ppt_h/2"/>
                                          </p:val>
                                        </p:tav>
                                        <p:tav tm="100000">
                                          <p:val>
                                            <p:strVal val="#ppt_y"/>
                                          </p:val>
                                        </p:tav>
                                      </p:tavLst>
                                    </p:anim>
                                  </p:childTnLst>
                                </p:cTn>
                              </p:par>
                            </p:childTnLst>
                          </p:cTn>
                        </p:par>
                        <p:par>
                          <p:cTn id="95" fill="hold">
                            <p:stCondLst>
                              <p:cond delay="8500"/>
                            </p:stCondLst>
                            <p:childTnLst>
                              <p:par>
                                <p:cTn id="96" presetID="53" presetClass="entr" presetSubtype="0"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 calcmode="lin" valueType="num">
                                      <p:cBhvr>
                                        <p:cTn id="98" dur="500" fill="hold"/>
                                        <p:tgtEl>
                                          <p:spTgt spid="22"/>
                                        </p:tgtEl>
                                        <p:attrNameLst>
                                          <p:attrName>ppt_w</p:attrName>
                                        </p:attrNameLst>
                                      </p:cBhvr>
                                      <p:tavLst>
                                        <p:tav tm="0">
                                          <p:val>
                                            <p:fltVal val="0"/>
                                          </p:val>
                                        </p:tav>
                                        <p:tav tm="100000">
                                          <p:val>
                                            <p:strVal val="#ppt_w"/>
                                          </p:val>
                                        </p:tav>
                                      </p:tavLst>
                                    </p:anim>
                                    <p:anim calcmode="lin" valueType="num">
                                      <p:cBhvr>
                                        <p:cTn id="99" dur="500" fill="hold"/>
                                        <p:tgtEl>
                                          <p:spTgt spid="22"/>
                                        </p:tgtEl>
                                        <p:attrNameLst>
                                          <p:attrName>ppt_h</p:attrName>
                                        </p:attrNameLst>
                                      </p:cBhvr>
                                      <p:tavLst>
                                        <p:tav tm="0">
                                          <p:val>
                                            <p:fltVal val="0"/>
                                          </p:val>
                                        </p:tav>
                                        <p:tav tm="100000">
                                          <p:val>
                                            <p:strVal val="#ppt_h"/>
                                          </p:val>
                                        </p:tav>
                                      </p:tavLst>
                                    </p:anim>
                                    <p:animEffect transition="in" filter="fade">
                                      <p:cBhvr>
                                        <p:cTn id="100" dur="500"/>
                                        <p:tgtEl>
                                          <p:spTgt spid="22"/>
                                        </p:tgtEl>
                                      </p:cBhvr>
                                    </p:animEffect>
                                  </p:childTnLst>
                                </p:cTn>
                              </p:par>
                            </p:childTnLst>
                          </p:cTn>
                        </p:par>
                        <p:par>
                          <p:cTn id="101" fill="hold">
                            <p:stCondLst>
                              <p:cond delay="9000"/>
                            </p:stCondLst>
                            <p:childTnLst>
                              <p:par>
                                <p:cTn id="102" presetID="2" presetClass="entr" presetSubtype="4" accel="50000" decel="50000" fill="hold" nodeType="afterEffect">
                                  <p:stCondLst>
                                    <p:cond delay="0"/>
                                  </p:stCondLst>
                                  <p:childTnLst>
                                    <p:set>
                                      <p:cBhvr>
                                        <p:cTn id="103" dur="1" fill="hold">
                                          <p:stCondLst>
                                            <p:cond delay="0"/>
                                          </p:stCondLst>
                                        </p:cTn>
                                        <p:tgtEl>
                                          <p:spTgt spid="23"/>
                                        </p:tgtEl>
                                        <p:attrNameLst>
                                          <p:attrName>style.visibility</p:attrName>
                                        </p:attrNameLst>
                                      </p:cBhvr>
                                      <p:to>
                                        <p:strVal val="visible"/>
                                      </p:to>
                                    </p:set>
                                    <p:anim calcmode="lin" valueType="num">
                                      <p:cBhvr additive="base">
                                        <p:cTn id="104" dur="500" fill="hold"/>
                                        <p:tgtEl>
                                          <p:spTgt spid="23"/>
                                        </p:tgtEl>
                                        <p:attrNameLst>
                                          <p:attrName>ppt_x</p:attrName>
                                        </p:attrNameLst>
                                      </p:cBhvr>
                                      <p:tavLst>
                                        <p:tav tm="0">
                                          <p:val>
                                            <p:strVal val="#ppt_x"/>
                                          </p:val>
                                        </p:tav>
                                        <p:tav tm="100000">
                                          <p:val>
                                            <p:strVal val="#ppt_x"/>
                                          </p:val>
                                        </p:tav>
                                      </p:tavLst>
                                    </p:anim>
                                    <p:anim calcmode="lin" valueType="num">
                                      <p:cBhvr additive="base">
                                        <p:cTn id="105" dur="500" fill="hold"/>
                                        <p:tgtEl>
                                          <p:spTgt spid="23"/>
                                        </p:tgtEl>
                                        <p:attrNameLst>
                                          <p:attrName>ppt_y</p:attrName>
                                        </p:attrNameLst>
                                      </p:cBhvr>
                                      <p:tavLst>
                                        <p:tav tm="0">
                                          <p:val>
                                            <p:strVal val="1+#ppt_h/2"/>
                                          </p:val>
                                        </p:tav>
                                        <p:tav tm="100000">
                                          <p:val>
                                            <p:strVal val="#ppt_y"/>
                                          </p:val>
                                        </p:tav>
                                      </p:tavLst>
                                    </p:anim>
                                  </p:childTnLst>
                                </p:cTn>
                              </p:par>
                            </p:childTnLst>
                          </p:cTn>
                        </p:par>
                        <p:par>
                          <p:cTn id="106" fill="hold">
                            <p:stCondLst>
                              <p:cond delay="9500"/>
                            </p:stCondLst>
                            <p:childTnLst>
                              <p:par>
                                <p:cTn id="107" presetID="53" presetClass="entr" presetSubtype="0" fill="hold" grpId="0" nodeType="afterEffect">
                                  <p:stCondLst>
                                    <p:cond delay="0"/>
                                  </p:stCondLst>
                                  <p:childTnLst>
                                    <p:set>
                                      <p:cBhvr>
                                        <p:cTn id="108" dur="1" fill="hold">
                                          <p:stCondLst>
                                            <p:cond delay="0"/>
                                          </p:stCondLst>
                                        </p:cTn>
                                        <p:tgtEl>
                                          <p:spTgt spid="26"/>
                                        </p:tgtEl>
                                        <p:attrNameLst>
                                          <p:attrName>style.visibility</p:attrName>
                                        </p:attrNameLst>
                                      </p:cBhvr>
                                      <p:to>
                                        <p:strVal val="visible"/>
                                      </p:to>
                                    </p:set>
                                    <p:anim calcmode="lin" valueType="num">
                                      <p:cBhvr>
                                        <p:cTn id="109" dur="500" fill="hold"/>
                                        <p:tgtEl>
                                          <p:spTgt spid="26"/>
                                        </p:tgtEl>
                                        <p:attrNameLst>
                                          <p:attrName>ppt_w</p:attrName>
                                        </p:attrNameLst>
                                      </p:cBhvr>
                                      <p:tavLst>
                                        <p:tav tm="0">
                                          <p:val>
                                            <p:fltVal val="0"/>
                                          </p:val>
                                        </p:tav>
                                        <p:tav tm="100000">
                                          <p:val>
                                            <p:strVal val="#ppt_w"/>
                                          </p:val>
                                        </p:tav>
                                      </p:tavLst>
                                    </p:anim>
                                    <p:anim calcmode="lin" valueType="num">
                                      <p:cBhvr>
                                        <p:cTn id="110" dur="500" fill="hold"/>
                                        <p:tgtEl>
                                          <p:spTgt spid="26"/>
                                        </p:tgtEl>
                                        <p:attrNameLst>
                                          <p:attrName>ppt_h</p:attrName>
                                        </p:attrNameLst>
                                      </p:cBhvr>
                                      <p:tavLst>
                                        <p:tav tm="0">
                                          <p:val>
                                            <p:fltVal val="0"/>
                                          </p:val>
                                        </p:tav>
                                        <p:tav tm="100000">
                                          <p:val>
                                            <p:strVal val="#ppt_h"/>
                                          </p:val>
                                        </p:tav>
                                      </p:tavLst>
                                    </p:anim>
                                    <p:animEffect transition="in" filter="fade">
                                      <p:cBhvr>
                                        <p:cTn id="111" dur="500"/>
                                        <p:tgtEl>
                                          <p:spTgt spid="26"/>
                                        </p:tgtEl>
                                      </p:cBhvr>
                                    </p:animEffect>
                                  </p:childTnLst>
                                </p:cTn>
                              </p:par>
                            </p:childTnLst>
                          </p:cTn>
                        </p:par>
                        <p:par>
                          <p:cTn id="112" fill="hold">
                            <p:stCondLst>
                              <p:cond delay="10000"/>
                            </p:stCondLst>
                            <p:childTnLst>
                              <p:par>
                                <p:cTn id="113" presetID="2" presetClass="entr" presetSubtype="4" accel="50000" decel="50000" fill="hold" nodeType="afterEffect">
                                  <p:stCondLst>
                                    <p:cond delay="0"/>
                                  </p:stCondLst>
                                  <p:childTnLst>
                                    <p:set>
                                      <p:cBhvr>
                                        <p:cTn id="114" dur="1" fill="hold">
                                          <p:stCondLst>
                                            <p:cond delay="0"/>
                                          </p:stCondLst>
                                        </p:cTn>
                                        <p:tgtEl>
                                          <p:spTgt spid="27"/>
                                        </p:tgtEl>
                                        <p:attrNameLst>
                                          <p:attrName>style.visibility</p:attrName>
                                        </p:attrNameLst>
                                      </p:cBhvr>
                                      <p:to>
                                        <p:strVal val="visible"/>
                                      </p:to>
                                    </p:set>
                                    <p:anim calcmode="lin" valueType="num">
                                      <p:cBhvr additive="base">
                                        <p:cTn id="115" dur="500" fill="hold"/>
                                        <p:tgtEl>
                                          <p:spTgt spid="27"/>
                                        </p:tgtEl>
                                        <p:attrNameLst>
                                          <p:attrName>ppt_x</p:attrName>
                                        </p:attrNameLst>
                                      </p:cBhvr>
                                      <p:tavLst>
                                        <p:tav tm="0">
                                          <p:val>
                                            <p:strVal val="#ppt_x"/>
                                          </p:val>
                                        </p:tav>
                                        <p:tav tm="100000">
                                          <p:val>
                                            <p:strVal val="#ppt_x"/>
                                          </p:val>
                                        </p:tav>
                                      </p:tavLst>
                                    </p:anim>
                                    <p:anim calcmode="lin" valueType="num">
                                      <p:cBhvr additive="base">
                                        <p:cTn id="116" dur="500" fill="hold"/>
                                        <p:tgtEl>
                                          <p:spTgt spid="27"/>
                                        </p:tgtEl>
                                        <p:attrNameLst>
                                          <p:attrName>ppt_y</p:attrName>
                                        </p:attrNameLst>
                                      </p:cBhvr>
                                      <p:tavLst>
                                        <p:tav tm="0">
                                          <p:val>
                                            <p:strVal val="1+#ppt_h/2"/>
                                          </p:val>
                                        </p:tav>
                                        <p:tav tm="100000">
                                          <p:val>
                                            <p:strVal val="#ppt_y"/>
                                          </p:val>
                                        </p:tav>
                                      </p:tavLst>
                                    </p:anim>
                                  </p:childTnLst>
                                </p:cTn>
                              </p:par>
                            </p:childTnLst>
                          </p:cTn>
                        </p:par>
                        <p:par>
                          <p:cTn id="117" fill="hold">
                            <p:stCondLst>
                              <p:cond delay="10500"/>
                            </p:stCondLst>
                            <p:childTnLst>
                              <p:par>
                                <p:cTn id="118" presetID="53" presetClass="entr" presetSubtype="0" fill="hold" grpId="0" nodeType="afterEffect">
                                  <p:stCondLst>
                                    <p:cond delay="0"/>
                                  </p:stCondLst>
                                  <p:childTnLst>
                                    <p:set>
                                      <p:cBhvr>
                                        <p:cTn id="119" dur="1" fill="hold">
                                          <p:stCondLst>
                                            <p:cond delay="0"/>
                                          </p:stCondLst>
                                        </p:cTn>
                                        <p:tgtEl>
                                          <p:spTgt spid="30"/>
                                        </p:tgtEl>
                                        <p:attrNameLst>
                                          <p:attrName>style.visibility</p:attrName>
                                        </p:attrNameLst>
                                      </p:cBhvr>
                                      <p:to>
                                        <p:strVal val="visible"/>
                                      </p:to>
                                    </p:set>
                                    <p:anim calcmode="lin" valueType="num">
                                      <p:cBhvr>
                                        <p:cTn id="120" dur="500" fill="hold"/>
                                        <p:tgtEl>
                                          <p:spTgt spid="30"/>
                                        </p:tgtEl>
                                        <p:attrNameLst>
                                          <p:attrName>ppt_w</p:attrName>
                                        </p:attrNameLst>
                                      </p:cBhvr>
                                      <p:tavLst>
                                        <p:tav tm="0">
                                          <p:val>
                                            <p:fltVal val="0"/>
                                          </p:val>
                                        </p:tav>
                                        <p:tav tm="100000">
                                          <p:val>
                                            <p:strVal val="#ppt_w"/>
                                          </p:val>
                                        </p:tav>
                                      </p:tavLst>
                                    </p:anim>
                                    <p:anim calcmode="lin" valueType="num">
                                      <p:cBhvr>
                                        <p:cTn id="121" dur="500" fill="hold"/>
                                        <p:tgtEl>
                                          <p:spTgt spid="30"/>
                                        </p:tgtEl>
                                        <p:attrNameLst>
                                          <p:attrName>ppt_h</p:attrName>
                                        </p:attrNameLst>
                                      </p:cBhvr>
                                      <p:tavLst>
                                        <p:tav tm="0">
                                          <p:val>
                                            <p:fltVal val="0"/>
                                          </p:val>
                                        </p:tav>
                                        <p:tav tm="100000">
                                          <p:val>
                                            <p:strVal val="#ppt_h"/>
                                          </p:val>
                                        </p:tav>
                                      </p:tavLst>
                                    </p:anim>
                                    <p:animEffect transition="in" filter="fade">
                                      <p:cBhvr>
                                        <p:cTn id="12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8" grpId="0" animBg="1"/>
      <p:bldP spid="22" grpId="0" animBg="1"/>
      <p:bldP spid="26" grpId="0" animBg="1"/>
      <p:bldP spid="30" grpId="0" animBg="1"/>
      <p:bldP spid="46" grpId="0" animBg="1"/>
      <p:bldP spid="47" grpId="0" animBg="1"/>
      <p:bldP spid="48" grpId="0" animBg="1"/>
      <p:bldP spid="49" grpId="0" animBg="1"/>
      <p:bldP spid="5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15</a:t>
            </a:fld>
            <a:endParaRPr lang="en-US" dirty="0"/>
          </a:p>
        </p:txBody>
      </p:sp>
      <p:pic>
        <p:nvPicPr>
          <p:cNvPr id="3" name="图片占位符 2"/>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7818" b="7818"/>
          <a:stretch>
            <a:fillRect/>
          </a:stretch>
        </p:blipFill>
        <p:spPr/>
      </p:pic>
      <p:pic>
        <p:nvPicPr>
          <p:cNvPr id="2" name="图片占位符 1"/>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t="7818" b="7818"/>
          <a:stretch>
            <a:fillRect/>
          </a:stretch>
        </p:blipFill>
        <p:spPr/>
      </p:pic>
      <p:sp>
        <p:nvSpPr>
          <p:cNvPr id="97" name="TextBox 96"/>
          <p:cNvSpPr txBox="1"/>
          <p:nvPr/>
        </p:nvSpPr>
        <p:spPr>
          <a:xfrm>
            <a:off x="8736691" y="652081"/>
            <a:ext cx="814632" cy="257757"/>
          </a:xfrm>
          <a:prstGeom prst="rect">
            <a:avLst/>
          </a:prstGeom>
          <a:noFill/>
        </p:spPr>
        <p:txBody>
          <a:bodyPr wrap="none" lIns="91433" tIns="45717" rIns="91433" bIns="45717" rtlCol="0">
            <a:spAutoFit/>
          </a:bodyPr>
          <a:lstStyle/>
          <a:p>
            <a:pPr algn="ctr"/>
            <a:r>
              <a:rPr lang="en-US" sz="1075" dirty="0">
                <a:solidFill>
                  <a:srgbClr val="1BAAAA"/>
                </a:solidFill>
                <a:latin typeface="Open Sans Light"/>
                <a:ea typeface="Open Sans Light"/>
                <a:cs typeface="Open Sans Light"/>
              </a:rPr>
              <a:t>Angelina J.</a:t>
            </a:r>
          </a:p>
        </p:txBody>
      </p:sp>
      <p:sp>
        <p:nvSpPr>
          <p:cNvPr id="98" name="TextBox 97"/>
          <p:cNvSpPr txBox="1"/>
          <p:nvPr/>
        </p:nvSpPr>
        <p:spPr>
          <a:xfrm>
            <a:off x="7290922" y="1336934"/>
            <a:ext cx="3737813" cy="1323433"/>
          </a:xfrm>
          <a:prstGeom prst="rect">
            <a:avLst/>
          </a:prstGeom>
          <a:noFill/>
        </p:spPr>
        <p:txBody>
          <a:bodyPr wrap="square" lIns="91433" tIns="45717" rIns="91433" bIns="45717" rtlCol="0">
            <a:spAutoFit/>
          </a:bodyPr>
          <a:lstStyle/>
          <a:p>
            <a:pPr algn="ctr"/>
            <a:r>
              <a:rPr lang="en-US" sz="1600" dirty="0">
                <a:solidFill>
                  <a:schemeClr val="bg1">
                    <a:lumMod val="65000"/>
                  </a:schemeClr>
                </a:solidFill>
                <a:latin typeface="Open Sans Light"/>
                <a:cs typeface="Open Sans Light"/>
              </a:rPr>
              <a:t>Lorem ipsum dolor sit amet, consectetur adipiscing elit. Curabitur fringilla, orci non pulvinar finibus, tortor massa varius dolor, at consequat lorem nisi at nunc.</a:t>
            </a:r>
            <a:endParaRPr lang="en-US" sz="1600" dirty="0">
              <a:solidFill>
                <a:schemeClr val="bg1">
                  <a:lumMod val="65000"/>
                </a:schemeClr>
              </a:solidFill>
              <a:latin typeface="Open Sans Light"/>
              <a:ea typeface="Open Sans" panose="020B0606030504020204" pitchFamily="34" charset="0"/>
              <a:cs typeface="Open Sans Light"/>
            </a:endParaRPr>
          </a:p>
        </p:txBody>
      </p:sp>
      <p:sp>
        <p:nvSpPr>
          <p:cNvPr id="99" name="Rectangle 98"/>
          <p:cNvSpPr/>
          <p:nvPr/>
        </p:nvSpPr>
        <p:spPr>
          <a:xfrm>
            <a:off x="8945355" y="1227045"/>
            <a:ext cx="402336" cy="2944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grpSp>
        <p:nvGrpSpPr>
          <p:cNvPr id="100" name="Group 99"/>
          <p:cNvGrpSpPr/>
          <p:nvPr/>
        </p:nvGrpSpPr>
        <p:grpSpPr>
          <a:xfrm>
            <a:off x="1179532" y="4146353"/>
            <a:ext cx="3737813" cy="1950580"/>
            <a:chOff x="706599" y="3192911"/>
            <a:chExt cx="2803360" cy="1463126"/>
          </a:xfrm>
        </p:grpSpPr>
        <p:sp>
          <p:nvSpPr>
            <p:cNvPr id="101" name="TextBox 100"/>
            <p:cNvSpPr txBox="1"/>
            <p:nvPr/>
          </p:nvSpPr>
          <p:spPr>
            <a:xfrm>
              <a:off x="1884994" y="3192911"/>
              <a:ext cx="470315" cy="150058"/>
            </a:xfrm>
            <a:prstGeom prst="rect">
              <a:avLst/>
            </a:prstGeom>
            <a:noFill/>
          </p:spPr>
          <p:txBody>
            <a:bodyPr wrap="none" lIns="34286" tIns="17143" rIns="34286" bIns="17143" rtlCol="0">
              <a:spAutoFit/>
            </a:bodyPr>
            <a:lstStyle/>
            <a:p>
              <a:pPr algn="ctr"/>
              <a:r>
                <a:rPr lang="en-US" sz="1075" dirty="0">
                  <a:solidFill>
                    <a:srgbClr val="1BAAAA"/>
                  </a:solidFill>
                  <a:latin typeface="Open Sans Light"/>
                  <a:ea typeface="Open Sans Light"/>
                  <a:cs typeface="Open Sans Light"/>
                </a:rPr>
                <a:t>Megan F.</a:t>
              </a:r>
            </a:p>
          </p:txBody>
        </p:sp>
        <p:sp>
          <p:nvSpPr>
            <p:cNvPr id="102" name="TextBox 101"/>
            <p:cNvSpPr txBox="1"/>
            <p:nvPr/>
          </p:nvSpPr>
          <p:spPr>
            <a:xfrm>
              <a:off x="706599" y="3706618"/>
              <a:ext cx="2803360" cy="949419"/>
            </a:xfrm>
            <a:prstGeom prst="rect">
              <a:avLst/>
            </a:prstGeom>
            <a:noFill/>
          </p:spPr>
          <p:txBody>
            <a:bodyPr wrap="square" lIns="34286" tIns="17143" rIns="34286" bIns="17143" rtlCol="0">
              <a:spAutoFit/>
            </a:bodyPr>
            <a:lstStyle/>
            <a:p>
              <a:pPr algn="ctr"/>
              <a:r>
                <a:rPr lang="en-US" sz="1600" dirty="0">
                  <a:solidFill>
                    <a:schemeClr val="bg1">
                      <a:lumMod val="65000"/>
                    </a:schemeClr>
                  </a:solidFill>
                  <a:latin typeface="Open Sans Light"/>
                  <a:cs typeface="Open Sans Light"/>
                </a:rPr>
                <a:t>Lorem ipsum dolor sit amet, consectetur adipiscing elit. Curabitur fringilla, orci non pulvinar finibus, tortor massa varius dolor, at consequat lorem nisi at nunc.</a:t>
              </a:r>
              <a:endParaRPr lang="en-US" sz="1600" dirty="0">
                <a:solidFill>
                  <a:schemeClr val="bg1">
                    <a:lumMod val="65000"/>
                  </a:schemeClr>
                </a:solidFill>
                <a:latin typeface="Open Sans Light"/>
                <a:ea typeface="Open Sans" panose="020B0606030504020204" pitchFamily="34" charset="0"/>
                <a:cs typeface="Open Sans Light"/>
              </a:endParaRPr>
            </a:p>
          </p:txBody>
        </p:sp>
        <p:sp>
          <p:nvSpPr>
            <p:cNvPr id="103" name="Rectangle 102"/>
            <p:cNvSpPr/>
            <p:nvPr/>
          </p:nvSpPr>
          <p:spPr>
            <a:xfrm>
              <a:off x="1968519" y="3626784"/>
              <a:ext cx="301697" cy="27478"/>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75" dirty="0">
                <a:latin typeface="Open Sans Light"/>
              </a:endParaRPr>
            </a:p>
          </p:txBody>
        </p:sp>
      </p:grpSp>
    </p:spTree>
    <p:extLst>
      <p:ext uri="{BB962C8B-B14F-4D97-AF65-F5344CB8AC3E}">
        <p14:creationId xmlns:p14="http://schemas.microsoft.com/office/powerpoint/2010/main" val="1476884149"/>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16</a:t>
            </a:fld>
            <a:endParaRPr lang="en-US" dirty="0"/>
          </a:p>
        </p:txBody>
      </p:sp>
      <p:sp>
        <p:nvSpPr>
          <p:cNvPr id="95" name="Rectangle 94"/>
          <p:cNvSpPr/>
          <p:nvPr/>
        </p:nvSpPr>
        <p:spPr>
          <a:xfrm>
            <a:off x="957238" y="4094526"/>
            <a:ext cx="1986516" cy="1577221"/>
          </a:xfrm>
          <a:prstGeom prst="rect">
            <a:avLst/>
          </a:prstGeom>
        </p:spPr>
        <p:txBody>
          <a:bodyPr wrap="square" lIns="91433" tIns="45717" rIns="91433" bIns="45717">
            <a:spAutoFit/>
          </a:bodyPr>
          <a:lstStyle/>
          <a:p>
            <a:r>
              <a:rPr lang="en-US" sz="3199" dirty="0">
                <a:solidFill>
                  <a:schemeClr val="tx1">
                    <a:lumMod val="50000"/>
                    <a:lumOff val="50000"/>
                  </a:schemeClr>
                </a:solidFill>
                <a:latin typeface="Open Sans"/>
                <a:ea typeface="Open Sans Light"/>
                <a:cs typeface="Open Sans"/>
              </a:rPr>
              <a:t>01.</a:t>
            </a:r>
          </a:p>
          <a:p>
            <a:r>
              <a:rPr lang="en-US" sz="1200" dirty="0">
                <a:solidFill>
                  <a:schemeClr val="tx1">
                    <a:lumMod val="50000"/>
                    <a:lumOff val="50000"/>
                  </a:schemeClr>
                </a:solidFill>
                <a:latin typeface="Open Sans"/>
                <a:ea typeface="Open Sans Light"/>
                <a:cs typeface="Open Sans"/>
              </a:rPr>
              <a:t>Project One.</a:t>
            </a:r>
          </a:p>
          <a:p>
            <a:endParaRPr lang="en-US" sz="1200" dirty="0">
              <a:solidFill>
                <a:schemeClr val="tx1">
                  <a:lumMod val="50000"/>
                  <a:lumOff val="50000"/>
                </a:schemeClr>
              </a:solidFill>
              <a:latin typeface="Open Sans Light"/>
              <a:ea typeface="Open Sans Light"/>
              <a:cs typeface="Open Sans Light"/>
            </a:endParaRPr>
          </a:p>
          <a:p>
            <a:r>
              <a:rPr lang="en-US" sz="1350" dirty="0">
                <a:solidFill>
                  <a:schemeClr val="tx1">
                    <a:lumMod val="50000"/>
                    <a:lumOff val="50000"/>
                  </a:schemeClr>
                </a:solidFill>
                <a:latin typeface="Open Sans Light"/>
                <a:cs typeface="Open Sans Light"/>
              </a:rPr>
              <a:t>Lorem ipsum dolor sit amet, consectetur adipiscing elit.</a:t>
            </a:r>
            <a:endParaRPr lang="en-US" sz="1200" dirty="0">
              <a:solidFill>
                <a:schemeClr val="tx1">
                  <a:lumMod val="50000"/>
                  <a:lumOff val="50000"/>
                </a:schemeClr>
              </a:solidFill>
              <a:latin typeface="Open Sans Light"/>
              <a:cs typeface="Open Sans Light"/>
            </a:endParaRPr>
          </a:p>
        </p:txBody>
      </p:sp>
      <p:sp>
        <p:nvSpPr>
          <p:cNvPr id="96" name="Rectangle 95"/>
          <p:cNvSpPr/>
          <p:nvPr/>
        </p:nvSpPr>
        <p:spPr>
          <a:xfrm>
            <a:off x="3556898" y="4094526"/>
            <a:ext cx="1986516" cy="1507971"/>
          </a:xfrm>
          <a:prstGeom prst="rect">
            <a:avLst/>
          </a:prstGeom>
        </p:spPr>
        <p:txBody>
          <a:bodyPr wrap="square" lIns="91433" tIns="45717" rIns="91433" bIns="45717">
            <a:spAutoFit/>
          </a:bodyPr>
          <a:lstStyle/>
          <a:p>
            <a:r>
              <a:rPr lang="en-US" sz="3199" dirty="0">
                <a:solidFill>
                  <a:schemeClr val="tx1">
                    <a:lumMod val="50000"/>
                    <a:lumOff val="50000"/>
                  </a:schemeClr>
                </a:solidFill>
                <a:latin typeface="Open Sans"/>
                <a:ea typeface="Open Sans Light"/>
                <a:cs typeface="Open Sans"/>
              </a:rPr>
              <a:t>02.</a:t>
            </a:r>
          </a:p>
          <a:p>
            <a:r>
              <a:rPr lang="en-US" sz="1200" dirty="0">
                <a:solidFill>
                  <a:schemeClr val="tx1">
                    <a:lumMod val="50000"/>
                    <a:lumOff val="50000"/>
                  </a:schemeClr>
                </a:solidFill>
                <a:latin typeface="Open Sans"/>
                <a:ea typeface="Open Sans Light"/>
                <a:cs typeface="Open Sans"/>
              </a:rPr>
              <a:t>Project Two</a:t>
            </a:r>
          </a:p>
          <a:p>
            <a:endParaRPr lang="en-US" sz="1200" dirty="0">
              <a:solidFill>
                <a:schemeClr val="tx1">
                  <a:lumMod val="50000"/>
                  <a:lumOff val="50000"/>
                </a:schemeClr>
              </a:solidFill>
              <a:latin typeface="Open Sans Light"/>
              <a:ea typeface="Open Sans Light"/>
              <a:cs typeface="Open Sans Light"/>
            </a:endParaRPr>
          </a:p>
          <a:p>
            <a:r>
              <a:rPr lang="en-US" sz="1200" dirty="0">
                <a:solidFill>
                  <a:schemeClr val="tx1">
                    <a:lumMod val="50000"/>
                    <a:lumOff val="50000"/>
                  </a:schemeClr>
                </a:solidFill>
                <a:latin typeface="Open Sans Light"/>
                <a:cs typeface="Open Sans Light"/>
              </a:rPr>
              <a:t>Lorem ipsum dolor sit amet, consectetur adipiscing elit.</a:t>
            </a:r>
            <a:endParaRPr lang="en-US" sz="1050" dirty="0">
              <a:solidFill>
                <a:schemeClr val="tx1">
                  <a:lumMod val="50000"/>
                  <a:lumOff val="50000"/>
                </a:schemeClr>
              </a:solidFill>
              <a:latin typeface="Open Sans Light"/>
              <a:cs typeface="Open Sans Light"/>
            </a:endParaRPr>
          </a:p>
        </p:txBody>
      </p:sp>
      <p:sp>
        <p:nvSpPr>
          <p:cNvPr id="97" name="Rectangle 96"/>
          <p:cNvSpPr/>
          <p:nvPr/>
        </p:nvSpPr>
        <p:spPr>
          <a:xfrm>
            <a:off x="6156558" y="4094526"/>
            <a:ext cx="1986516" cy="1538749"/>
          </a:xfrm>
          <a:prstGeom prst="rect">
            <a:avLst/>
          </a:prstGeom>
        </p:spPr>
        <p:txBody>
          <a:bodyPr wrap="square" lIns="91433" tIns="45717" rIns="91433" bIns="45717">
            <a:spAutoFit/>
          </a:bodyPr>
          <a:lstStyle/>
          <a:p>
            <a:r>
              <a:rPr lang="en-US" sz="3199" dirty="0">
                <a:solidFill>
                  <a:schemeClr val="tx1">
                    <a:lumMod val="50000"/>
                    <a:lumOff val="50000"/>
                  </a:schemeClr>
                </a:solidFill>
                <a:latin typeface="Open Sans"/>
                <a:ea typeface="Open Sans Light"/>
                <a:cs typeface="Open Sans"/>
              </a:rPr>
              <a:t>03.</a:t>
            </a:r>
          </a:p>
          <a:p>
            <a:r>
              <a:rPr lang="en-US" sz="1200" dirty="0">
                <a:solidFill>
                  <a:schemeClr val="tx1">
                    <a:lumMod val="50000"/>
                    <a:lumOff val="50000"/>
                  </a:schemeClr>
                </a:solidFill>
                <a:latin typeface="Open Sans"/>
                <a:ea typeface="Open Sans Light"/>
                <a:cs typeface="Open Sans"/>
              </a:rPr>
              <a:t>Project Three</a:t>
            </a:r>
          </a:p>
          <a:p>
            <a:endParaRPr lang="en-US" sz="950" dirty="0">
              <a:solidFill>
                <a:schemeClr val="tx1">
                  <a:lumMod val="50000"/>
                  <a:lumOff val="50000"/>
                </a:schemeClr>
              </a:solidFill>
              <a:latin typeface="Open Sans Light"/>
              <a:ea typeface="Open Sans Light"/>
              <a:cs typeface="Open Sans Light"/>
            </a:endParaRPr>
          </a:p>
          <a:p>
            <a:r>
              <a:rPr lang="en-US" sz="1350" dirty="0">
                <a:solidFill>
                  <a:schemeClr val="tx1">
                    <a:lumMod val="50000"/>
                    <a:lumOff val="50000"/>
                  </a:schemeClr>
                </a:solidFill>
                <a:latin typeface="Open Sans Light"/>
                <a:cs typeface="Open Sans Light"/>
              </a:rPr>
              <a:t>Lorem ipsum dolor sit amet, consectetur adipiscing elit.</a:t>
            </a:r>
            <a:endParaRPr lang="en-US" sz="1200" dirty="0">
              <a:solidFill>
                <a:schemeClr val="tx1">
                  <a:lumMod val="50000"/>
                  <a:lumOff val="50000"/>
                </a:schemeClr>
              </a:solidFill>
              <a:latin typeface="Open Sans Light"/>
              <a:cs typeface="Open Sans Light"/>
            </a:endParaRPr>
          </a:p>
        </p:txBody>
      </p:sp>
      <p:sp>
        <p:nvSpPr>
          <p:cNvPr id="98" name="Rectangle 97"/>
          <p:cNvSpPr/>
          <p:nvPr/>
        </p:nvSpPr>
        <p:spPr>
          <a:xfrm>
            <a:off x="8756218" y="4094526"/>
            <a:ext cx="1986516" cy="1507971"/>
          </a:xfrm>
          <a:prstGeom prst="rect">
            <a:avLst/>
          </a:prstGeom>
        </p:spPr>
        <p:txBody>
          <a:bodyPr wrap="square" lIns="91433" tIns="45717" rIns="91433" bIns="45717">
            <a:spAutoFit/>
          </a:bodyPr>
          <a:lstStyle/>
          <a:p>
            <a:r>
              <a:rPr lang="en-US" sz="3199" dirty="0">
                <a:solidFill>
                  <a:schemeClr val="tx1">
                    <a:lumMod val="50000"/>
                    <a:lumOff val="50000"/>
                  </a:schemeClr>
                </a:solidFill>
                <a:latin typeface="Open Sans"/>
                <a:ea typeface="Open Sans Light"/>
                <a:cs typeface="Open Sans"/>
              </a:rPr>
              <a:t>04.</a:t>
            </a:r>
          </a:p>
          <a:p>
            <a:r>
              <a:rPr lang="en-US" sz="1200" dirty="0">
                <a:solidFill>
                  <a:schemeClr val="tx1">
                    <a:lumMod val="50000"/>
                    <a:lumOff val="50000"/>
                  </a:schemeClr>
                </a:solidFill>
                <a:latin typeface="Open Sans"/>
                <a:ea typeface="Open Sans Light"/>
                <a:cs typeface="Open Sans"/>
              </a:rPr>
              <a:t>Project Four</a:t>
            </a:r>
          </a:p>
          <a:p>
            <a:endParaRPr lang="en-US" sz="1200" b="1" dirty="0">
              <a:solidFill>
                <a:schemeClr val="tx1">
                  <a:lumMod val="50000"/>
                  <a:lumOff val="50000"/>
                </a:schemeClr>
              </a:solidFill>
              <a:latin typeface="Open Sans Light"/>
              <a:ea typeface="Open Sans Light"/>
              <a:cs typeface="Open Sans Light"/>
            </a:endParaRPr>
          </a:p>
          <a:p>
            <a:r>
              <a:rPr lang="en-US" sz="1200" dirty="0">
                <a:solidFill>
                  <a:schemeClr val="tx1">
                    <a:lumMod val="50000"/>
                    <a:lumOff val="50000"/>
                  </a:schemeClr>
                </a:solidFill>
                <a:latin typeface="Open Sans Light"/>
                <a:cs typeface="Open Sans Light"/>
              </a:rPr>
              <a:t>Lorem ipsum dolor sit amet, consectetur adipiscing elit.</a:t>
            </a:r>
            <a:endParaRPr lang="en-US" sz="1050" dirty="0">
              <a:solidFill>
                <a:schemeClr val="tx1">
                  <a:lumMod val="50000"/>
                  <a:lumOff val="50000"/>
                </a:schemeClr>
              </a:solidFill>
              <a:latin typeface="Open Sans Light"/>
              <a:cs typeface="Open Sans Light"/>
            </a:endParaRPr>
          </a:p>
        </p:txBody>
      </p:sp>
      <p:sp>
        <p:nvSpPr>
          <p:cNvPr id="103" name="TextBox 102"/>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Our Latest Projects</a:t>
            </a:r>
          </a:p>
        </p:txBody>
      </p:sp>
      <p:sp>
        <p:nvSpPr>
          <p:cNvPr id="104" name="TextBox 103"/>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pic>
        <p:nvPicPr>
          <p:cNvPr id="7" name="图片占位符 6"/>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4463" r="4463"/>
          <a:stretch>
            <a:fillRect/>
          </a:stretch>
        </p:blipFill>
        <p:spPr/>
      </p:pic>
      <p:pic>
        <p:nvPicPr>
          <p:cNvPr id="8" name="图片占位符 7"/>
          <p:cNvPicPr>
            <a:picLocks noGrp="1" noChangeAspect="1"/>
          </p:cNvPicPr>
          <p:nvPr>
            <p:ph type="pic" sz="quarter" idx="14"/>
          </p:nvPr>
        </p:nvPicPr>
        <p:blipFill>
          <a:blip r:embed="rId4">
            <a:extLst>
              <a:ext uri="{28A0092B-C50C-407E-A947-70E740481C1C}">
                <a14:useLocalDpi xmlns:a14="http://schemas.microsoft.com/office/drawing/2010/main" val="0"/>
              </a:ext>
            </a:extLst>
          </a:blip>
          <a:srcRect l="6033" r="6033"/>
          <a:stretch>
            <a:fillRect/>
          </a:stretch>
        </p:blipFill>
        <p:spPr/>
      </p:pic>
      <p:pic>
        <p:nvPicPr>
          <p:cNvPr id="9" name="图片占位符 8"/>
          <p:cNvPicPr>
            <a:picLocks noGrp="1" noChangeAspect="1"/>
          </p:cNvPicPr>
          <p:nvPr>
            <p:ph type="pic" sz="quarter" idx="15"/>
          </p:nvPr>
        </p:nvPicPr>
        <p:blipFill>
          <a:blip r:embed="rId5">
            <a:extLst>
              <a:ext uri="{28A0092B-C50C-407E-A947-70E740481C1C}">
                <a14:useLocalDpi xmlns:a14="http://schemas.microsoft.com/office/drawing/2010/main" val="0"/>
              </a:ext>
            </a:extLst>
          </a:blip>
          <a:srcRect l="6033" r="6033"/>
          <a:stretch>
            <a:fillRect/>
          </a:stretch>
        </p:blipFill>
        <p:spPr/>
      </p:pic>
      <p:pic>
        <p:nvPicPr>
          <p:cNvPr id="10" name="图片占位符 9"/>
          <p:cNvPicPr>
            <a:picLocks noGrp="1" noChangeAspect="1"/>
          </p:cNvPicPr>
          <p:nvPr>
            <p:ph type="pic" sz="quarter" idx="16"/>
          </p:nvPr>
        </p:nvPicPr>
        <p:blipFill>
          <a:blip r:embed="rId6">
            <a:extLst>
              <a:ext uri="{28A0092B-C50C-407E-A947-70E740481C1C}">
                <a14:useLocalDpi xmlns:a14="http://schemas.microsoft.com/office/drawing/2010/main" val="0"/>
              </a:ext>
            </a:extLst>
          </a:blip>
          <a:srcRect l="1338" r="1338"/>
          <a:stretch>
            <a:fillRect/>
          </a:stretch>
        </p:blipFill>
        <p:spPr/>
      </p:pic>
    </p:spTree>
    <p:extLst>
      <p:ext uri="{BB962C8B-B14F-4D97-AF65-F5344CB8AC3E}">
        <p14:creationId xmlns:p14="http://schemas.microsoft.com/office/powerpoint/2010/main" val="262263752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11900" b="11900"/>
          <a:stretch>
            <a:fillRect/>
          </a:stretch>
        </p:blipFill>
        <p:spPr/>
      </p:pic>
      <p:sp>
        <p:nvSpPr>
          <p:cNvPr id="19" name="Rectangle 18"/>
          <p:cNvSpPr/>
          <p:nvPr/>
        </p:nvSpPr>
        <p:spPr>
          <a:xfrm>
            <a:off x="9265488" y="-47019"/>
            <a:ext cx="2676043" cy="3259450"/>
          </a:xfrm>
          <a:prstGeom prst="rect">
            <a:avLst/>
          </a:prstGeom>
          <a:solidFill>
            <a:schemeClr val="tx2">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sp>
        <p:nvSpPr>
          <p:cNvPr id="23" name="Rectangle 22"/>
          <p:cNvSpPr/>
          <p:nvPr/>
        </p:nvSpPr>
        <p:spPr>
          <a:xfrm>
            <a:off x="9527201" y="1404825"/>
            <a:ext cx="2155492" cy="1354211"/>
          </a:xfrm>
          <a:prstGeom prst="rect">
            <a:avLst/>
          </a:prstGeom>
        </p:spPr>
        <p:txBody>
          <a:bodyPr wrap="square" lIns="91433" tIns="45717" rIns="91433" bIns="45717">
            <a:spAutoFit/>
          </a:bodyPr>
          <a:lstStyle/>
          <a:p>
            <a:pPr algn="ctr"/>
            <a:r>
              <a:rPr lang="en-US" dirty="0">
                <a:solidFill>
                  <a:schemeClr val="bg1"/>
                </a:solidFill>
                <a:latin typeface="Open Sans Light"/>
                <a:ea typeface="Open Sans Light"/>
                <a:cs typeface="Open Sans Light"/>
              </a:rPr>
              <a:t>Our Growth</a:t>
            </a:r>
          </a:p>
          <a:p>
            <a:pPr algn="ctr"/>
            <a:r>
              <a:rPr lang="en-US" sz="1850" dirty="0">
                <a:solidFill>
                  <a:schemeClr val="bg1"/>
                </a:solidFill>
                <a:latin typeface="Open Sans Light"/>
                <a:ea typeface="Open Sans Light"/>
                <a:cs typeface="Open Sans Light"/>
              </a:rPr>
              <a:t>—</a:t>
            </a:r>
          </a:p>
          <a:p>
            <a:pPr algn="ctr"/>
            <a:r>
              <a:rPr lang="en-US" sz="1400" dirty="0">
                <a:solidFill>
                  <a:schemeClr val="bg1"/>
                </a:solidFill>
                <a:latin typeface="Open Sans Light"/>
                <a:cs typeface="Open Sans Light"/>
              </a:rPr>
              <a:t>Lorem ipsum dolor sit amet, consectetur adipiscing elit.</a:t>
            </a:r>
            <a:endParaRPr lang="en-US" sz="1350" dirty="0">
              <a:solidFill>
                <a:schemeClr val="bg1"/>
              </a:solidFill>
              <a:latin typeface="Open Sans Light"/>
              <a:cs typeface="Open Sans Light"/>
            </a:endParaRPr>
          </a:p>
        </p:txBody>
      </p:sp>
      <p:grpSp>
        <p:nvGrpSpPr>
          <p:cNvPr id="24" name="Group 23"/>
          <p:cNvGrpSpPr/>
          <p:nvPr/>
        </p:nvGrpSpPr>
        <p:grpSpPr>
          <a:xfrm>
            <a:off x="10194932" y="394627"/>
            <a:ext cx="772609" cy="790392"/>
            <a:chOff x="5351463" y="5340350"/>
            <a:chExt cx="342900" cy="350838"/>
          </a:xfrm>
        </p:grpSpPr>
        <p:sp>
          <p:nvSpPr>
            <p:cNvPr id="25" name="Freeform 301"/>
            <p:cNvSpPr>
              <a:spLocks noChangeArrowheads="1"/>
            </p:cNvSpPr>
            <p:nvPr/>
          </p:nvSpPr>
          <p:spPr bwMode="auto">
            <a:xfrm>
              <a:off x="5351463" y="5438775"/>
              <a:ext cx="87312" cy="252413"/>
            </a:xfrm>
            <a:custGeom>
              <a:avLst/>
              <a:gdLst>
                <a:gd name="T0" fmla="*/ 240 w 241"/>
                <a:gd name="T1" fmla="*/ 700 h 701"/>
                <a:gd name="T2" fmla="*/ 0 w 241"/>
                <a:gd name="T3" fmla="*/ 700 h 701"/>
                <a:gd name="T4" fmla="*/ 0 w 241"/>
                <a:gd name="T5" fmla="*/ 0 h 701"/>
                <a:gd name="T6" fmla="*/ 240 w 241"/>
                <a:gd name="T7" fmla="*/ 0 h 701"/>
                <a:gd name="T8" fmla="*/ 240 w 241"/>
                <a:gd name="T9" fmla="*/ 700 h 701"/>
              </a:gdLst>
              <a:ahLst/>
              <a:cxnLst>
                <a:cxn ang="0">
                  <a:pos x="T0" y="T1"/>
                </a:cxn>
                <a:cxn ang="0">
                  <a:pos x="T2" y="T3"/>
                </a:cxn>
                <a:cxn ang="0">
                  <a:pos x="T4" y="T5"/>
                </a:cxn>
                <a:cxn ang="0">
                  <a:pos x="T6" y="T7"/>
                </a:cxn>
                <a:cxn ang="0">
                  <a:pos x="T8" y="T9"/>
                </a:cxn>
              </a:cxnLst>
              <a:rect l="0" t="0" r="r" b="b"/>
              <a:pathLst>
                <a:path w="241" h="701">
                  <a:moveTo>
                    <a:pt x="240" y="700"/>
                  </a:moveTo>
                  <a:lnTo>
                    <a:pt x="0" y="700"/>
                  </a:lnTo>
                  <a:lnTo>
                    <a:pt x="0" y="0"/>
                  </a:lnTo>
                  <a:lnTo>
                    <a:pt x="240" y="0"/>
                  </a:lnTo>
                  <a:lnTo>
                    <a:pt x="240" y="700"/>
                  </a:lnTo>
                </a:path>
              </a:pathLst>
            </a:custGeom>
            <a:noFill/>
            <a:ln w="9000"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26" name="Freeform 302"/>
            <p:cNvSpPr>
              <a:spLocks noChangeArrowheads="1"/>
            </p:cNvSpPr>
            <p:nvPr/>
          </p:nvSpPr>
          <p:spPr bwMode="auto">
            <a:xfrm>
              <a:off x="5438775" y="5548313"/>
              <a:ext cx="82550" cy="142875"/>
            </a:xfrm>
            <a:custGeom>
              <a:avLst/>
              <a:gdLst>
                <a:gd name="T0" fmla="*/ 230 w 231"/>
                <a:gd name="T1" fmla="*/ 397 h 398"/>
                <a:gd name="T2" fmla="*/ 0 w 231"/>
                <a:gd name="T3" fmla="*/ 397 h 398"/>
                <a:gd name="T4" fmla="*/ 0 w 231"/>
                <a:gd name="T5" fmla="*/ 0 h 398"/>
                <a:gd name="T6" fmla="*/ 230 w 231"/>
                <a:gd name="T7" fmla="*/ 0 h 398"/>
                <a:gd name="T8" fmla="*/ 230 w 231"/>
                <a:gd name="T9" fmla="*/ 397 h 398"/>
              </a:gdLst>
              <a:ahLst/>
              <a:cxnLst>
                <a:cxn ang="0">
                  <a:pos x="T0" y="T1"/>
                </a:cxn>
                <a:cxn ang="0">
                  <a:pos x="T2" y="T3"/>
                </a:cxn>
                <a:cxn ang="0">
                  <a:pos x="T4" y="T5"/>
                </a:cxn>
                <a:cxn ang="0">
                  <a:pos x="T6" y="T7"/>
                </a:cxn>
                <a:cxn ang="0">
                  <a:pos x="T8" y="T9"/>
                </a:cxn>
              </a:cxnLst>
              <a:rect l="0" t="0" r="r" b="b"/>
              <a:pathLst>
                <a:path w="231" h="398">
                  <a:moveTo>
                    <a:pt x="230" y="397"/>
                  </a:moveTo>
                  <a:lnTo>
                    <a:pt x="0" y="397"/>
                  </a:lnTo>
                  <a:lnTo>
                    <a:pt x="0" y="0"/>
                  </a:lnTo>
                  <a:lnTo>
                    <a:pt x="230" y="0"/>
                  </a:lnTo>
                  <a:lnTo>
                    <a:pt x="230" y="397"/>
                  </a:lnTo>
                </a:path>
              </a:pathLst>
            </a:custGeom>
            <a:noFill/>
            <a:ln w="9000"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27" name="Freeform 303"/>
            <p:cNvSpPr>
              <a:spLocks noChangeArrowheads="1"/>
            </p:cNvSpPr>
            <p:nvPr/>
          </p:nvSpPr>
          <p:spPr bwMode="auto">
            <a:xfrm>
              <a:off x="5521325" y="5507038"/>
              <a:ext cx="87313" cy="184150"/>
            </a:xfrm>
            <a:custGeom>
              <a:avLst/>
              <a:gdLst>
                <a:gd name="T0" fmla="*/ 240 w 241"/>
                <a:gd name="T1" fmla="*/ 512 h 513"/>
                <a:gd name="T2" fmla="*/ 0 w 241"/>
                <a:gd name="T3" fmla="*/ 512 h 513"/>
                <a:gd name="T4" fmla="*/ 0 w 241"/>
                <a:gd name="T5" fmla="*/ 0 h 513"/>
                <a:gd name="T6" fmla="*/ 240 w 241"/>
                <a:gd name="T7" fmla="*/ 0 h 513"/>
                <a:gd name="T8" fmla="*/ 240 w 241"/>
                <a:gd name="T9" fmla="*/ 512 h 513"/>
              </a:gdLst>
              <a:ahLst/>
              <a:cxnLst>
                <a:cxn ang="0">
                  <a:pos x="T0" y="T1"/>
                </a:cxn>
                <a:cxn ang="0">
                  <a:pos x="T2" y="T3"/>
                </a:cxn>
                <a:cxn ang="0">
                  <a:pos x="T4" y="T5"/>
                </a:cxn>
                <a:cxn ang="0">
                  <a:pos x="T6" y="T7"/>
                </a:cxn>
                <a:cxn ang="0">
                  <a:pos x="T8" y="T9"/>
                </a:cxn>
              </a:cxnLst>
              <a:rect l="0" t="0" r="r" b="b"/>
              <a:pathLst>
                <a:path w="241" h="513">
                  <a:moveTo>
                    <a:pt x="240" y="512"/>
                  </a:moveTo>
                  <a:lnTo>
                    <a:pt x="0" y="512"/>
                  </a:lnTo>
                  <a:lnTo>
                    <a:pt x="0" y="0"/>
                  </a:lnTo>
                  <a:lnTo>
                    <a:pt x="240" y="0"/>
                  </a:lnTo>
                  <a:lnTo>
                    <a:pt x="240" y="512"/>
                  </a:lnTo>
                </a:path>
              </a:pathLst>
            </a:custGeom>
            <a:noFill/>
            <a:ln w="9000"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29" name="Freeform 304"/>
            <p:cNvSpPr>
              <a:spLocks noChangeArrowheads="1"/>
            </p:cNvSpPr>
            <p:nvPr/>
          </p:nvSpPr>
          <p:spPr bwMode="auto">
            <a:xfrm>
              <a:off x="5607050" y="5597525"/>
              <a:ext cx="87313" cy="93663"/>
            </a:xfrm>
            <a:custGeom>
              <a:avLst/>
              <a:gdLst>
                <a:gd name="T0" fmla="*/ 240 w 241"/>
                <a:gd name="T1" fmla="*/ 261 h 262"/>
                <a:gd name="T2" fmla="*/ 0 w 241"/>
                <a:gd name="T3" fmla="*/ 261 h 262"/>
                <a:gd name="T4" fmla="*/ 0 w 241"/>
                <a:gd name="T5" fmla="*/ 0 h 262"/>
                <a:gd name="T6" fmla="*/ 240 w 241"/>
                <a:gd name="T7" fmla="*/ 0 h 262"/>
                <a:gd name="T8" fmla="*/ 240 w 241"/>
                <a:gd name="T9" fmla="*/ 261 h 262"/>
              </a:gdLst>
              <a:ahLst/>
              <a:cxnLst>
                <a:cxn ang="0">
                  <a:pos x="T0" y="T1"/>
                </a:cxn>
                <a:cxn ang="0">
                  <a:pos x="T2" y="T3"/>
                </a:cxn>
                <a:cxn ang="0">
                  <a:pos x="T4" y="T5"/>
                </a:cxn>
                <a:cxn ang="0">
                  <a:pos x="T6" y="T7"/>
                </a:cxn>
                <a:cxn ang="0">
                  <a:pos x="T8" y="T9"/>
                </a:cxn>
              </a:cxnLst>
              <a:rect l="0" t="0" r="r" b="b"/>
              <a:pathLst>
                <a:path w="241" h="262">
                  <a:moveTo>
                    <a:pt x="240" y="261"/>
                  </a:moveTo>
                  <a:lnTo>
                    <a:pt x="0" y="261"/>
                  </a:lnTo>
                  <a:lnTo>
                    <a:pt x="0" y="0"/>
                  </a:lnTo>
                  <a:lnTo>
                    <a:pt x="240" y="0"/>
                  </a:lnTo>
                  <a:lnTo>
                    <a:pt x="240" y="261"/>
                  </a:lnTo>
                </a:path>
              </a:pathLst>
            </a:custGeom>
            <a:noFill/>
            <a:ln w="9000" cap="flat">
              <a:solidFill>
                <a:schemeClr val="bg1"/>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30" name="Freeform 305"/>
            <p:cNvSpPr>
              <a:spLocks noChangeArrowheads="1"/>
            </p:cNvSpPr>
            <p:nvPr/>
          </p:nvSpPr>
          <p:spPr bwMode="auto">
            <a:xfrm>
              <a:off x="5378450" y="5353050"/>
              <a:ext cx="296863" cy="109538"/>
            </a:xfrm>
            <a:custGeom>
              <a:avLst/>
              <a:gdLst>
                <a:gd name="T0" fmla="*/ 825 w 826"/>
                <a:gd name="T1" fmla="*/ 303 h 304"/>
                <a:gd name="T2" fmla="*/ 501 w 826"/>
                <a:gd name="T3" fmla="*/ 104 h 304"/>
                <a:gd name="T4" fmla="*/ 334 w 826"/>
                <a:gd name="T5" fmla="*/ 240 h 304"/>
                <a:gd name="T6" fmla="*/ 0 w 826"/>
                <a:gd name="T7" fmla="*/ 0 h 304"/>
              </a:gdLst>
              <a:ahLst/>
              <a:cxnLst>
                <a:cxn ang="0">
                  <a:pos x="T0" y="T1"/>
                </a:cxn>
                <a:cxn ang="0">
                  <a:pos x="T2" y="T3"/>
                </a:cxn>
                <a:cxn ang="0">
                  <a:pos x="T4" y="T5"/>
                </a:cxn>
                <a:cxn ang="0">
                  <a:pos x="T6" y="T7"/>
                </a:cxn>
              </a:cxnLst>
              <a:rect l="0" t="0" r="r" b="b"/>
              <a:pathLst>
                <a:path w="826" h="304">
                  <a:moveTo>
                    <a:pt x="825" y="303"/>
                  </a:moveTo>
                  <a:lnTo>
                    <a:pt x="501" y="104"/>
                  </a:lnTo>
                  <a:lnTo>
                    <a:pt x="334" y="240"/>
                  </a:lnTo>
                  <a:lnTo>
                    <a:pt x="0" y="0"/>
                  </a:lnTo>
                </a:path>
              </a:pathLst>
            </a:custGeom>
            <a:noFill/>
            <a:ln w="9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31" name="Freeform 306"/>
            <p:cNvSpPr>
              <a:spLocks noChangeArrowheads="1"/>
            </p:cNvSpPr>
            <p:nvPr/>
          </p:nvSpPr>
          <p:spPr bwMode="auto">
            <a:xfrm>
              <a:off x="5373688" y="5340350"/>
              <a:ext cx="49212" cy="49213"/>
            </a:xfrm>
            <a:custGeom>
              <a:avLst/>
              <a:gdLst>
                <a:gd name="T0" fmla="*/ 10 w 137"/>
                <a:gd name="T1" fmla="*/ 136 h 137"/>
                <a:gd name="T2" fmla="*/ 0 w 137"/>
                <a:gd name="T3" fmla="*/ 21 h 137"/>
                <a:gd name="T4" fmla="*/ 136 w 137"/>
                <a:gd name="T5" fmla="*/ 0 h 137"/>
              </a:gdLst>
              <a:ahLst/>
              <a:cxnLst>
                <a:cxn ang="0">
                  <a:pos x="T0" y="T1"/>
                </a:cxn>
                <a:cxn ang="0">
                  <a:pos x="T2" y="T3"/>
                </a:cxn>
                <a:cxn ang="0">
                  <a:pos x="T4" y="T5"/>
                </a:cxn>
              </a:cxnLst>
              <a:rect l="0" t="0" r="r" b="b"/>
              <a:pathLst>
                <a:path w="137" h="137">
                  <a:moveTo>
                    <a:pt x="10" y="136"/>
                  </a:moveTo>
                  <a:lnTo>
                    <a:pt x="0" y="21"/>
                  </a:lnTo>
                  <a:lnTo>
                    <a:pt x="136" y="0"/>
                  </a:lnTo>
                </a:path>
              </a:pathLst>
            </a:custGeom>
            <a:noFill/>
            <a:ln w="9000" cap="flat">
              <a:solidFill>
                <a:schemeClr val="bg1"/>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grpSp>
    </p:spTree>
    <p:extLst>
      <p:ext uri="{BB962C8B-B14F-4D97-AF65-F5344CB8AC3E}">
        <p14:creationId xmlns:p14="http://schemas.microsoft.com/office/powerpoint/2010/main" val="2539640843"/>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18</a:t>
            </a:fld>
            <a:endParaRPr lang="en-US" dirty="0"/>
          </a:p>
        </p:txBody>
      </p:sp>
      <p:sp>
        <p:nvSpPr>
          <p:cNvPr id="27" name="Oval 26"/>
          <p:cNvSpPr/>
          <p:nvPr/>
        </p:nvSpPr>
        <p:spPr>
          <a:xfrm>
            <a:off x="1018985" y="2140098"/>
            <a:ext cx="923827" cy="923706"/>
          </a:xfrm>
          <a:prstGeom prst="ellipse">
            <a:avLst/>
          </a:prstGeom>
          <a:noFill/>
          <a:ln w="3175"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dirty="0">
              <a:latin typeface="Open Sans Light"/>
            </a:endParaRPr>
          </a:p>
        </p:txBody>
      </p:sp>
      <p:sp>
        <p:nvSpPr>
          <p:cNvPr id="29" name="TextBox 28"/>
          <p:cNvSpPr txBox="1"/>
          <p:nvPr/>
        </p:nvSpPr>
        <p:spPr>
          <a:xfrm>
            <a:off x="2005004" y="2058558"/>
            <a:ext cx="2265350"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One</a:t>
            </a:r>
          </a:p>
        </p:txBody>
      </p:sp>
      <p:sp>
        <p:nvSpPr>
          <p:cNvPr id="30" name="Rectangle 29"/>
          <p:cNvSpPr/>
          <p:nvPr/>
        </p:nvSpPr>
        <p:spPr>
          <a:xfrm>
            <a:off x="2005005" y="2377242"/>
            <a:ext cx="3756420"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31" name="Oval 30"/>
          <p:cNvSpPr/>
          <p:nvPr/>
        </p:nvSpPr>
        <p:spPr>
          <a:xfrm>
            <a:off x="1018985" y="3447563"/>
            <a:ext cx="923827" cy="923706"/>
          </a:xfrm>
          <a:prstGeom prst="ellipse">
            <a:avLst/>
          </a:prstGeom>
          <a:noFill/>
          <a:ln w="3175"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dirty="0">
              <a:latin typeface="Open Sans Light"/>
            </a:endParaRPr>
          </a:p>
        </p:txBody>
      </p:sp>
      <p:sp>
        <p:nvSpPr>
          <p:cNvPr id="32" name="TextBox 31"/>
          <p:cNvSpPr txBox="1"/>
          <p:nvPr/>
        </p:nvSpPr>
        <p:spPr>
          <a:xfrm>
            <a:off x="2005004" y="3366025"/>
            <a:ext cx="2265414"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Two</a:t>
            </a:r>
          </a:p>
        </p:txBody>
      </p:sp>
      <p:sp>
        <p:nvSpPr>
          <p:cNvPr id="33" name="Rectangle 32"/>
          <p:cNvSpPr/>
          <p:nvPr/>
        </p:nvSpPr>
        <p:spPr>
          <a:xfrm>
            <a:off x="2005005" y="3684709"/>
            <a:ext cx="3756420"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36" name="Oval 35"/>
          <p:cNvSpPr/>
          <p:nvPr/>
        </p:nvSpPr>
        <p:spPr>
          <a:xfrm>
            <a:off x="1018985" y="4753735"/>
            <a:ext cx="923827" cy="923706"/>
          </a:xfrm>
          <a:prstGeom prst="ellipse">
            <a:avLst/>
          </a:prstGeom>
          <a:noFill/>
          <a:ln w="3175"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dirty="0">
              <a:latin typeface="Open Sans Light"/>
            </a:endParaRPr>
          </a:p>
        </p:txBody>
      </p:sp>
      <p:sp>
        <p:nvSpPr>
          <p:cNvPr id="37" name="TextBox 36"/>
          <p:cNvSpPr txBox="1"/>
          <p:nvPr/>
        </p:nvSpPr>
        <p:spPr>
          <a:xfrm>
            <a:off x="2005006" y="4639781"/>
            <a:ext cx="2456171"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Three</a:t>
            </a:r>
          </a:p>
        </p:txBody>
      </p:sp>
      <p:sp>
        <p:nvSpPr>
          <p:cNvPr id="39" name="Rectangle 38"/>
          <p:cNvSpPr/>
          <p:nvPr/>
        </p:nvSpPr>
        <p:spPr>
          <a:xfrm>
            <a:off x="2005005" y="4990879"/>
            <a:ext cx="3756420"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40" name="Oval 39"/>
          <p:cNvSpPr/>
          <p:nvPr/>
        </p:nvSpPr>
        <p:spPr>
          <a:xfrm>
            <a:off x="6545599" y="2140098"/>
            <a:ext cx="923827" cy="923706"/>
          </a:xfrm>
          <a:prstGeom prst="ellipse">
            <a:avLst/>
          </a:prstGeom>
          <a:noFill/>
          <a:ln w="3175" cmpd="sng">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a:latin typeface="Open Sans Light"/>
              <a:cs typeface="Open Sans Light"/>
            </a:endParaRPr>
          </a:p>
        </p:txBody>
      </p:sp>
      <p:sp>
        <p:nvSpPr>
          <p:cNvPr id="46" name="TextBox 45"/>
          <p:cNvSpPr txBox="1"/>
          <p:nvPr/>
        </p:nvSpPr>
        <p:spPr>
          <a:xfrm>
            <a:off x="7553415" y="2058558"/>
            <a:ext cx="2321455"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Four</a:t>
            </a:r>
          </a:p>
        </p:txBody>
      </p:sp>
      <p:sp>
        <p:nvSpPr>
          <p:cNvPr id="49" name="Rectangle 48"/>
          <p:cNvSpPr/>
          <p:nvPr/>
        </p:nvSpPr>
        <p:spPr>
          <a:xfrm>
            <a:off x="7553414" y="2377242"/>
            <a:ext cx="3956715"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50" name="Oval 49"/>
          <p:cNvSpPr/>
          <p:nvPr/>
        </p:nvSpPr>
        <p:spPr>
          <a:xfrm>
            <a:off x="6567396" y="3447563"/>
            <a:ext cx="923827" cy="923706"/>
          </a:xfrm>
          <a:prstGeom prst="ellipse">
            <a:avLst/>
          </a:prstGeom>
          <a:noFill/>
          <a:ln w="3175"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a:latin typeface="Open Sans Light"/>
              <a:cs typeface="Open Sans Light"/>
            </a:endParaRPr>
          </a:p>
        </p:txBody>
      </p:sp>
      <p:sp>
        <p:nvSpPr>
          <p:cNvPr id="51" name="TextBox 50"/>
          <p:cNvSpPr txBox="1"/>
          <p:nvPr/>
        </p:nvSpPr>
        <p:spPr>
          <a:xfrm>
            <a:off x="7553414" y="3366025"/>
            <a:ext cx="2257335"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Five</a:t>
            </a:r>
          </a:p>
        </p:txBody>
      </p:sp>
      <p:sp>
        <p:nvSpPr>
          <p:cNvPr id="52" name="Rectangle 51"/>
          <p:cNvSpPr/>
          <p:nvPr/>
        </p:nvSpPr>
        <p:spPr>
          <a:xfrm>
            <a:off x="7553414" y="3684709"/>
            <a:ext cx="3956715"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sp>
        <p:nvSpPr>
          <p:cNvPr id="53" name="Oval 52"/>
          <p:cNvSpPr/>
          <p:nvPr/>
        </p:nvSpPr>
        <p:spPr>
          <a:xfrm>
            <a:off x="6567396" y="4753735"/>
            <a:ext cx="923827" cy="923706"/>
          </a:xfrm>
          <a:prstGeom prst="ellipse">
            <a:avLst/>
          </a:prstGeom>
          <a:noFill/>
          <a:ln w="3175" cmpd="sng">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id-ID" sz="1075">
              <a:latin typeface="Open Sans Light"/>
              <a:cs typeface="Open Sans Light"/>
            </a:endParaRPr>
          </a:p>
        </p:txBody>
      </p:sp>
      <p:sp>
        <p:nvSpPr>
          <p:cNvPr id="54" name="TextBox 53"/>
          <p:cNvSpPr txBox="1"/>
          <p:nvPr/>
        </p:nvSpPr>
        <p:spPr>
          <a:xfrm>
            <a:off x="7553416" y="4639781"/>
            <a:ext cx="2122683" cy="377020"/>
          </a:xfrm>
          <a:prstGeom prst="rect">
            <a:avLst/>
          </a:prstGeom>
          <a:noFill/>
        </p:spPr>
        <p:txBody>
          <a:bodyPr wrap="none" lIns="91433" tIns="45717" rIns="91433" bIns="45717" rtlCol="0">
            <a:spAutoFit/>
          </a:bodyPr>
          <a:lstStyle/>
          <a:p>
            <a:r>
              <a:rPr lang="id-ID" sz="1850" b="1" dirty="0">
                <a:solidFill>
                  <a:schemeClr val="bg1">
                    <a:lumMod val="50000"/>
                  </a:schemeClr>
                </a:solidFill>
                <a:latin typeface="Open Sans"/>
                <a:cs typeface="Open Sans"/>
              </a:rPr>
              <a:t>Fact Number Six</a:t>
            </a:r>
          </a:p>
        </p:txBody>
      </p:sp>
      <p:sp>
        <p:nvSpPr>
          <p:cNvPr id="55" name="Rectangle 54"/>
          <p:cNvSpPr/>
          <p:nvPr/>
        </p:nvSpPr>
        <p:spPr>
          <a:xfrm>
            <a:off x="7553414" y="4990879"/>
            <a:ext cx="3956715" cy="840224"/>
          </a:xfrm>
          <a:prstGeom prst="rect">
            <a:avLst/>
          </a:prstGeom>
        </p:spPr>
        <p:txBody>
          <a:bodyPr wrap="square" lIns="91433" tIns="45717" rIns="91433" bIns="45717">
            <a:spAutoFit/>
          </a:bodyPr>
          <a:lstStyle/>
          <a:p>
            <a:pPr>
              <a:lnSpc>
                <a:spcPct val="120000"/>
              </a:lnSpc>
            </a:pPr>
            <a:r>
              <a:rPr lang="en-US" sz="1350" dirty="0">
                <a:solidFill>
                  <a:schemeClr val="bg1">
                    <a:lumMod val="50000"/>
                  </a:schemeClr>
                </a:solidFill>
                <a:latin typeface="Open Sans Light"/>
                <a:cs typeface="Open Sans Light"/>
              </a:rPr>
              <a:t>Lorem ipsum dolor sit amet, consectetur adipiscing elit. Curabitur fringilla, orci non pulvinar finibus,</a:t>
            </a:r>
            <a:endParaRPr lang="id-ID" sz="1350" dirty="0">
              <a:solidFill>
                <a:schemeClr val="bg1">
                  <a:lumMod val="65000"/>
                </a:schemeClr>
              </a:solidFill>
              <a:latin typeface="Open Sans Light"/>
              <a:cs typeface="Open Sans Light"/>
            </a:endParaRPr>
          </a:p>
        </p:txBody>
      </p:sp>
      <p:grpSp>
        <p:nvGrpSpPr>
          <p:cNvPr id="56" name="Group 55"/>
          <p:cNvGrpSpPr/>
          <p:nvPr/>
        </p:nvGrpSpPr>
        <p:grpSpPr>
          <a:xfrm>
            <a:off x="1247188" y="2419286"/>
            <a:ext cx="455083" cy="421161"/>
            <a:chOff x="5408613" y="2551113"/>
            <a:chExt cx="341312" cy="315912"/>
          </a:xfrm>
        </p:grpSpPr>
        <p:sp>
          <p:nvSpPr>
            <p:cNvPr id="57" name="Freeform 192"/>
            <p:cNvSpPr>
              <a:spLocks noChangeArrowheads="1"/>
            </p:cNvSpPr>
            <p:nvPr/>
          </p:nvSpPr>
          <p:spPr bwMode="auto">
            <a:xfrm>
              <a:off x="5408613" y="2551113"/>
              <a:ext cx="341312" cy="257175"/>
            </a:xfrm>
            <a:custGeom>
              <a:avLst/>
              <a:gdLst>
                <a:gd name="T0" fmla="*/ 572 w 950"/>
                <a:gd name="T1" fmla="*/ 715 h 716"/>
                <a:gd name="T2" fmla="*/ 572 w 950"/>
                <a:gd name="T3" fmla="*/ 715 h 716"/>
                <a:gd name="T4" fmla="*/ 133 w 950"/>
                <a:gd name="T5" fmla="*/ 715 h 716"/>
                <a:gd name="T6" fmla="*/ 0 w 950"/>
                <a:gd name="T7" fmla="*/ 602 h 716"/>
                <a:gd name="T8" fmla="*/ 0 w 950"/>
                <a:gd name="T9" fmla="*/ 122 h 716"/>
                <a:gd name="T10" fmla="*/ 133 w 950"/>
                <a:gd name="T11" fmla="*/ 0 h 716"/>
                <a:gd name="T12" fmla="*/ 817 w 950"/>
                <a:gd name="T13" fmla="*/ 0 h 716"/>
                <a:gd name="T14" fmla="*/ 949 w 950"/>
                <a:gd name="T15" fmla="*/ 122 h 716"/>
                <a:gd name="T16" fmla="*/ 949 w 950"/>
                <a:gd name="T17" fmla="*/ 602 h 716"/>
                <a:gd name="T18" fmla="*/ 939 w 950"/>
                <a:gd name="T19" fmla="*/ 653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0" h="716">
                  <a:moveTo>
                    <a:pt x="572" y="715"/>
                  </a:moveTo>
                  <a:lnTo>
                    <a:pt x="572" y="715"/>
                  </a:lnTo>
                  <a:cubicBezTo>
                    <a:pt x="133" y="715"/>
                    <a:pt x="133" y="715"/>
                    <a:pt x="133" y="715"/>
                  </a:cubicBezTo>
                  <a:cubicBezTo>
                    <a:pt x="61" y="715"/>
                    <a:pt x="0" y="653"/>
                    <a:pt x="0" y="602"/>
                  </a:cubicBezTo>
                  <a:cubicBezTo>
                    <a:pt x="0" y="122"/>
                    <a:pt x="0" y="122"/>
                    <a:pt x="0" y="122"/>
                  </a:cubicBezTo>
                  <a:cubicBezTo>
                    <a:pt x="0" y="61"/>
                    <a:pt x="61" y="0"/>
                    <a:pt x="133" y="0"/>
                  </a:cubicBezTo>
                  <a:cubicBezTo>
                    <a:pt x="817" y="0"/>
                    <a:pt x="817" y="0"/>
                    <a:pt x="817" y="0"/>
                  </a:cubicBezTo>
                  <a:cubicBezTo>
                    <a:pt x="898" y="0"/>
                    <a:pt x="949" y="61"/>
                    <a:pt x="949" y="122"/>
                  </a:cubicBezTo>
                  <a:cubicBezTo>
                    <a:pt x="949" y="602"/>
                    <a:pt x="949" y="602"/>
                    <a:pt x="949" y="602"/>
                  </a:cubicBezTo>
                  <a:cubicBezTo>
                    <a:pt x="949" y="613"/>
                    <a:pt x="949" y="643"/>
                    <a:pt x="939" y="653"/>
                  </a:cubicBezTo>
                </a:path>
              </a:pathLst>
            </a:custGeom>
            <a:noFill/>
            <a:ln w="9000" cap="flat">
              <a:solidFill>
                <a:schemeClr val="tx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58" name="Freeform 193"/>
            <p:cNvSpPr>
              <a:spLocks noChangeArrowheads="1"/>
            </p:cNvSpPr>
            <p:nvPr/>
          </p:nvSpPr>
          <p:spPr bwMode="auto">
            <a:xfrm>
              <a:off x="5419725" y="2609850"/>
              <a:ext cx="327025" cy="136525"/>
            </a:xfrm>
            <a:custGeom>
              <a:avLst/>
              <a:gdLst>
                <a:gd name="T0" fmla="*/ 0 w 909"/>
                <a:gd name="T1" fmla="*/ 378 h 379"/>
                <a:gd name="T2" fmla="*/ 0 w 909"/>
                <a:gd name="T3" fmla="*/ 378 h 379"/>
                <a:gd name="T4" fmla="*/ 30 w 909"/>
                <a:gd name="T5" fmla="*/ 347 h 379"/>
                <a:gd name="T6" fmla="*/ 81 w 909"/>
                <a:gd name="T7" fmla="*/ 296 h 379"/>
                <a:gd name="T8" fmla="*/ 153 w 909"/>
                <a:gd name="T9" fmla="*/ 215 h 379"/>
                <a:gd name="T10" fmla="*/ 245 w 909"/>
                <a:gd name="T11" fmla="*/ 92 h 379"/>
                <a:gd name="T12" fmla="*/ 316 w 909"/>
                <a:gd name="T13" fmla="*/ 21 h 379"/>
                <a:gd name="T14" fmla="*/ 408 w 909"/>
                <a:gd name="T15" fmla="*/ 123 h 379"/>
                <a:gd name="T16" fmla="*/ 490 w 909"/>
                <a:gd name="T17" fmla="*/ 215 h 379"/>
                <a:gd name="T18" fmla="*/ 520 w 909"/>
                <a:gd name="T19" fmla="*/ 245 h 379"/>
                <a:gd name="T20" fmla="*/ 582 w 909"/>
                <a:gd name="T21" fmla="*/ 225 h 379"/>
                <a:gd name="T22" fmla="*/ 622 w 909"/>
                <a:gd name="T23" fmla="*/ 164 h 379"/>
                <a:gd name="T24" fmla="*/ 653 w 909"/>
                <a:gd name="T25" fmla="*/ 123 h 379"/>
                <a:gd name="T26" fmla="*/ 755 w 909"/>
                <a:gd name="T27" fmla="*/ 133 h 379"/>
                <a:gd name="T28" fmla="*/ 908 w 909"/>
                <a:gd name="T29" fmla="*/ 245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9" h="379">
                  <a:moveTo>
                    <a:pt x="0" y="378"/>
                  </a:moveTo>
                  <a:lnTo>
                    <a:pt x="0" y="378"/>
                  </a:lnTo>
                  <a:cubicBezTo>
                    <a:pt x="0" y="358"/>
                    <a:pt x="30" y="347"/>
                    <a:pt x="30" y="347"/>
                  </a:cubicBezTo>
                  <a:cubicBezTo>
                    <a:pt x="51" y="327"/>
                    <a:pt x="61" y="317"/>
                    <a:pt x="81" y="296"/>
                  </a:cubicBezTo>
                  <a:cubicBezTo>
                    <a:pt x="102" y="276"/>
                    <a:pt x="122" y="245"/>
                    <a:pt x="153" y="215"/>
                  </a:cubicBezTo>
                  <a:cubicBezTo>
                    <a:pt x="183" y="164"/>
                    <a:pt x="214" y="133"/>
                    <a:pt x="245" y="92"/>
                  </a:cubicBezTo>
                  <a:cubicBezTo>
                    <a:pt x="255" y="82"/>
                    <a:pt x="286" y="0"/>
                    <a:pt x="316" y="21"/>
                  </a:cubicBezTo>
                  <a:cubicBezTo>
                    <a:pt x="357" y="51"/>
                    <a:pt x="357" y="92"/>
                    <a:pt x="408" y="123"/>
                  </a:cubicBezTo>
                  <a:cubicBezTo>
                    <a:pt x="428" y="153"/>
                    <a:pt x="459" y="184"/>
                    <a:pt x="490" y="215"/>
                  </a:cubicBezTo>
                  <a:cubicBezTo>
                    <a:pt x="510" y="225"/>
                    <a:pt x="510" y="245"/>
                    <a:pt x="520" y="245"/>
                  </a:cubicBezTo>
                  <a:cubicBezTo>
                    <a:pt x="541" y="256"/>
                    <a:pt x="561" y="245"/>
                    <a:pt x="582" y="225"/>
                  </a:cubicBezTo>
                  <a:cubicBezTo>
                    <a:pt x="592" y="215"/>
                    <a:pt x="612" y="194"/>
                    <a:pt x="622" y="164"/>
                  </a:cubicBezTo>
                  <a:cubicBezTo>
                    <a:pt x="643" y="153"/>
                    <a:pt x="653" y="133"/>
                    <a:pt x="653" y="123"/>
                  </a:cubicBezTo>
                  <a:cubicBezTo>
                    <a:pt x="704" y="92"/>
                    <a:pt x="724" y="113"/>
                    <a:pt x="755" y="133"/>
                  </a:cubicBezTo>
                  <a:cubicBezTo>
                    <a:pt x="816" y="164"/>
                    <a:pt x="867" y="215"/>
                    <a:pt x="908" y="245"/>
                  </a:cubicBezTo>
                </a:path>
              </a:pathLst>
            </a:custGeom>
            <a:noFill/>
            <a:ln w="9000" cap="flat">
              <a:solidFill>
                <a:schemeClr val="tx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59" name="Freeform 194"/>
            <p:cNvSpPr>
              <a:spLocks noChangeArrowheads="1"/>
            </p:cNvSpPr>
            <p:nvPr/>
          </p:nvSpPr>
          <p:spPr bwMode="auto">
            <a:xfrm>
              <a:off x="5584825" y="2573338"/>
              <a:ext cx="58738" cy="66675"/>
            </a:xfrm>
            <a:custGeom>
              <a:avLst/>
              <a:gdLst>
                <a:gd name="T0" fmla="*/ 163 w 164"/>
                <a:gd name="T1" fmla="*/ 92 h 185"/>
                <a:gd name="T2" fmla="*/ 163 w 164"/>
                <a:gd name="T3" fmla="*/ 92 h 185"/>
                <a:gd name="T4" fmla="*/ 92 w 164"/>
                <a:gd name="T5" fmla="*/ 184 h 185"/>
                <a:gd name="T6" fmla="*/ 0 w 164"/>
                <a:gd name="T7" fmla="*/ 92 h 185"/>
                <a:gd name="T8" fmla="*/ 92 w 164"/>
                <a:gd name="T9" fmla="*/ 0 h 185"/>
                <a:gd name="T10" fmla="*/ 163 w 164"/>
                <a:gd name="T11" fmla="*/ 92 h 185"/>
              </a:gdLst>
              <a:ahLst/>
              <a:cxnLst>
                <a:cxn ang="0">
                  <a:pos x="T0" y="T1"/>
                </a:cxn>
                <a:cxn ang="0">
                  <a:pos x="T2" y="T3"/>
                </a:cxn>
                <a:cxn ang="0">
                  <a:pos x="T4" y="T5"/>
                </a:cxn>
                <a:cxn ang="0">
                  <a:pos x="T6" y="T7"/>
                </a:cxn>
                <a:cxn ang="0">
                  <a:pos x="T8" y="T9"/>
                </a:cxn>
                <a:cxn ang="0">
                  <a:pos x="T10" y="T11"/>
                </a:cxn>
              </a:cxnLst>
              <a:rect l="0" t="0" r="r" b="b"/>
              <a:pathLst>
                <a:path w="164" h="185">
                  <a:moveTo>
                    <a:pt x="163" y="92"/>
                  </a:moveTo>
                  <a:lnTo>
                    <a:pt x="163" y="92"/>
                  </a:lnTo>
                  <a:cubicBezTo>
                    <a:pt x="163" y="133"/>
                    <a:pt x="133" y="184"/>
                    <a:pt x="92" y="184"/>
                  </a:cubicBezTo>
                  <a:cubicBezTo>
                    <a:pt x="31" y="184"/>
                    <a:pt x="0" y="133"/>
                    <a:pt x="0" y="92"/>
                  </a:cubicBezTo>
                  <a:cubicBezTo>
                    <a:pt x="0" y="51"/>
                    <a:pt x="31" y="0"/>
                    <a:pt x="92" y="0"/>
                  </a:cubicBezTo>
                  <a:cubicBezTo>
                    <a:pt x="133" y="0"/>
                    <a:pt x="163" y="51"/>
                    <a:pt x="163" y="92"/>
                  </a:cubicBezTo>
                </a:path>
              </a:pathLst>
            </a:custGeom>
            <a:noFill/>
            <a:ln w="9000" cap="flat">
              <a:solidFill>
                <a:schemeClr val="tx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60" name="Line 195"/>
            <p:cNvSpPr>
              <a:spLocks noChangeShapeType="1"/>
            </p:cNvSpPr>
            <p:nvPr/>
          </p:nvSpPr>
          <p:spPr bwMode="auto">
            <a:xfrm flipV="1">
              <a:off x="5676900" y="2765425"/>
              <a:ext cx="1588" cy="44450"/>
            </a:xfrm>
            <a:prstGeom prst="line">
              <a:avLst/>
            </a:prstGeom>
            <a:noFill/>
            <a:ln w="9000" cap="flat">
              <a:solidFill>
                <a:schemeClr val="tx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1" name="Freeform 196"/>
            <p:cNvSpPr>
              <a:spLocks noChangeArrowheads="1"/>
            </p:cNvSpPr>
            <p:nvPr/>
          </p:nvSpPr>
          <p:spPr bwMode="auto">
            <a:xfrm>
              <a:off x="5651500" y="2797175"/>
              <a:ext cx="52388" cy="33338"/>
            </a:xfrm>
            <a:custGeom>
              <a:avLst/>
              <a:gdLst>
                <a:gd name="T0" fmla="*/ 143 w 144"/>
                <a:gd name="T1" fmla="*/ 0 h 93"/>
                <a:gd name="T2" fmla="*/ 71 w 144"/>
                <a:gd name="T3" fmla="*/ 92 h 93"/>
                <a:gd name="T4" fmla="*/ 0 w 144"/>
                <a:gd name="T5" fmla="*/ 0 h 93"/>
              </a:gdLst>
              <a:ahLst/>
              <a:cxnLst>
                <a:cxn ang="0">
                  <a:pos x="T0" y="T1"/>
                </a:cxn>
                <a:cxn ang="0">
                  <a:pos x="T2" y="T3"/>
                </a:cxn>
                <a:cxn ang="0">
                  <a:pos x="T4" y="T5"/>
                </a:cxn>
              </a:cxnLst>
              <a:rect l="0" t="0" r="r" b="b"/>
              <a:pathLst>
                <a:path w="144" h="93">
                  <a:moveTo>
                    <a:pt x="143" y="0"/>
                  </a:moveTo>
                  <a:lnTo>
                    <a:pt x="71" y="92"/>
                  </a:lnTo>
                  <a:lnTo>
                    <a:pt x="0" y="0"/>
                  </a:lnTo>
                </a:path>
              </a:pathLst>
            </a:custGeom>
            <a:noFill/>
            <a:ln w="9000" cap="flat">
              <a:solidFill>
                <a:schemeClr val="tx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2" name="Freeform 197"/>
            <p:cNvSpPr>
              <a:spLocks noChangeArrowheads="1"/>
            </p:cNvSpPr>
            <p:nvPr/>
          </p:nvSpPr>
          <p:spPr bwMode="auto">
            <a:xfrm>
              <a:off x="5607050" y="2727325"/>
              <a:ext cx="139700" cy="139700"/>
            </a:xfrm>
            <a:custGeom>
              <a:avLst/>
              <a:gdLst>
                <a:gd name="T0" fmla="*/ 388 w 389"/>
                <a:gd name="T1" fmla="*/ 194 h 389"/>
                <a:gd name="T2" fmla="*/ 388 w 389"/>
                <a:gd name="T3" fmla="*/ 194 h 389"/>
                <a:gd name="T4" fmla="*/ 194 w 389"/>
                <a:gd name="T5" fmla="*/ 388 h 389"/>
                <a:gd name="T6" fmla="*/ 0 w 389"/>
                <a:gd name="T7" fmla="*/ 194 h 389"/>
                <a:gd name="T8" fmla="*/ 194 w 389"/>
                <a:gd name="T9" fmla="*/ 0 h 389"/>
                <a:gd name="T10" fmla="*/ 388 w 389"/>
                <a:gd name="T11" fmla="*/ 194 h 389"/>
              </a:gdLst>
              <a:ahLst/>
              <a:cxnLst>
                <a:cxn ang="0">
                  <a:pos x="T0" y="T1"/>
                </a:cxn>
                <a:cxn ang="0">
                  <a:pos x="T2" y="T3"/>
                </a:cxn>
                <a:cxn ang="0">
                  <a:pos x="T4" y="T5"/>
                </a:cxn>
                <a:cxn ang="0">
                  <a:pos x="T6" y="T7"/>
                </a:cxn>
                <a:cxn ang="0">
                  <a:pos x="T8" y="T9"/>
                </a:cxn>
                <a:cxn ang="0">
                  <a:pos x="T10" y="T11"/>
                </a:cxn>
              </a:cxnLst>
              <a:rect l="0" t="0" r="r" b="b"/>
              <a:pathLst>
                <a:path w="389" h="389">
                  <a:moveTo>
                    <a:pt x="388" y="194"/>
                  </a:moveTo>
                  <a:lnTo>
                    <a:pt x="388" y="194"/>
                  </a:lnTo>
                  <a:cubicBezTo>
                    <a:pt x="388" y="296"/>
                    <a:pt x="296" y="388"/>
                    <a:pt x="194" y="388"/>
                  </a:cubicBezTo>
                  <a:cubicBezTo>
                    <a:pt x="92" y="388"/>
                    <a:pt x="0" y="296"/>
                    <a:pt x="0" y="194"/>
                  </a:cubicBezTo>
                  <a:cubicBezTo>
                    <a:pt x="0" y="92"/>
                    <a:pt x="92" y="0"/>
                    <a:pt x="194" y="0"/>
                  </a:cubicBezTo>
                  <a:cubicBezTo>
                    <a:pt x="296" y="0"/>
                    <a:pt x="388" y="92"/>
                    <a:pt x="388" y="194"/>
                  </a:cubicBezTo>
                </a:path>
              </a:pathLst>
            </a:custGeom>
            <a:noFill/>
            <a:ln w="9000" cap="flat">
              <a:solidFill>
                <a:schemeClr val="tx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grpSp>
      <p:grpSp>
        <p:nvGrpSpPr>
          <p:cNvPr id="63" name="Group 62"/>
          <p:cNvGrpSpPr/>
          <p:nvPr/>
        </p:nvGrpSpPr>
        <p:grpSpPr>
          <a:xfrm>
            <a:off x="1265414" y="3707976"/>
            <a:ext cx="455084" cy="448675"/>
            <a:chOff x="2454275" y="2543175"/>
            <a:chExt cx="341313" cy="336550"/>
          </a:xfrm>
        </p:grpSpPr>
        <p:sp>
          <p:nvSpPr>
            <p:cNvPr id="64" name="Freeform 162"/>
            <p:cNvSpPr>
              <a:spLocks noChangeArrowheads="1"/>
            </p:cNvSpPr>
            <p:nvPr/>
          </p:nvSpPr>
          <p:spPr bwMode="auto">
            <a:xfrm>
              <a:off x="2597150" y="2579688"/>
              <a:ext cx="88900" cy="128587"/>
            </a:xfrm>
            <a:custGeom>
              <a:avLst/>
              <a:gdLst>
                <a:gd name="T0" fmla="*/ 0 w 246"/>
                <a:gd name="T1" fmla="*/ 0 h 358"/>
                <a:gd name="T2" fmla="*/ 0 w 246"/>
                <a:gd name="T3" fmla="*/ 357 h 358"/>
                <a:gd name="T4" fmla="*/ 245 w 246"/>
                <a:gd name="T5" fmla="*/ 173 h 358"/>
                <a:gd name="T6" fmla="*/ 0 w 246"/>
                <a:gd name="T7" fmla="*/ 0 h 358"/>
              </a:gdLst>
              <a:ahLst/>
              <a:cxnLst>
                <a:cxn ang="0">
                  <a:pos x="T0" y="T1"/>
                </a:cxn>
                <a:cxn ang="0">
                  <a:pos x="T2" y="T3"/>
                </a:cxn>
                <a:cxn ang="0">
                  <a:pos x="T4" y="T5"/>
                </a:cxn>
                <a:cxn ang="0">
                  <a:pos x="T6" y="T7"/>
                </a:cxn>
              </a:cxnLst>
              <a:rect l="0" t="0" r="r" b="b"/>
              <a:pathLst>
                <a:path w="246" h="358">
                  <a:moveTo>
                    <a:pt x="0" y="0"/>
                  </a:moveTo>
                  <a:lnTo>
                    <a:pt x="0" y="357"/>
                  </a:lnTo>
                  <a:lnTo>
                    <a:pt x="245" y="173"/>
                  </a:lnTo>
                  <a:lnTo>
                    <a:pt x="0" y="0"/>
                  </a:lnTo>
                </a:path>
              </a:pathLst>
            </a:custGeom>
            <a:noFill/>
            <a:ln w="9000" cap="flat">
              <a:solidFill>
                <a:schemeClr val="accent2"/>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65" name="Line 163"/>
            <p:cNvSpPr>
              <a:spLocks noChangeShapeType="1"/>
            </p:cNvSpPr>
            <p:nvPr/>
          </p:nvSpPr>
          <p:spPr bwMode="auto">
            <a:xfrm>
              <a:off x="2454275" y="2543175"/>
              <a:ext cx="341313" cy="1588"/>
            </a:xfrm>
            <a:prstGeom prst="line">
              <a:avLst/>
            </a:prstGeom>
            <a:noFill/>
            <a:ln w="9000" cap="flat">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6" name="Freeform 164"/>
            <p:cNvSpPr>
              <a:spLocks noChangeArrowheads="1"/>
            </p:cNvSpPr>
            <p:nvPr/>
          </p:nvSpPr>
          <p:spPr bwMode="auto">
            <a:xfrm>
              <a:off x="2487613" y="2543175"/>
              <a:ext cx="276225" cy="203200"/>
            </a:xfrm>
            <a:custGeom>
              <a:avLst/>
              <a:gdLst>
                <a:gd name="T0" fmla="*/ 765 w 766"/>
                <a:gd name="T1" fmla="*/ 511 h 563"/>
                <a:gd name="T2" fmla="*/ 765 w 766"/>
                <a:gd name="T3" fmla="*/ 511 h 563"/>
                <a:gd name="T4" fmla="*/ 735 w 766"/>
                <a:gd name="T5" fmla="*/ 562 h 563"/>
                <a:gd name="T6" fmla="*/ 30 w 766"/>
                <a:gd name="T7" fmla="*/ 562 h 563"/>
                <a:gd name="T8" fmla="*/ 0 w 766"/>
                <a:gd name="T9" fmla="*/ 511 h 563"/>
                <a:gd name="T10" fmla="*/ 0 w 766"/>
                <a:gd name="T11" fmla="*/ 41 h 563"/>
                <a:gd name="T12" fmla="*/ 30 w 766"/>
                <a:gd name="T13" fmla="*/ 0 h 563"/>
                <a:gd name="T14" fmla="*/ 735 w 766"/>
                <a:gd name="T15" fmla="*/ 0 h 563"/>
                <a:gd name="T16" fmla="*/ 765 w 766"/>
                <a:gd name="T17" fmla="*/ 41 h 563"/>
                <a:gd name="T18" fmla="*/ 765 w 766"/>
                <a:gd name="T19" fmla="*/ 511 h 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6" h="563">
                  <a:moveTo>
                    <a:pt x="765" y="511"/>
                  </a:moveTo>
                  <a:lnTo>
                    <a:pt x="765" y="511"/>
                  </a:lnTo>
                  <a:cubicBezTo>
                    <a:pt x="765" y="531"/>
                    <a:pt x="755" y="562"/>
                    <a:pt x="735" y="562"/>
                  </a:cubicBezTo>
                  <a:cubicBezTo>
                    <a:pt x="30" y="562"/>
                    <a:pt x="30" y="562"/>
                    <a:pt x="30" y="562"/>
                  </a:cubicBezTo>
                  <a:cubicBezTo>
                    <a:pt x="10" y="562"/>
                    <a:pt x="0" y="531"/>
                    <a:pt x="0" y="511"/>
                  </a:cubicBezTo>
                  <a:cubicBezTo>
                    <a:pt x="0" y="41"/>
                    <a:pt x="0" y="41"/>
                    <a:pt x="0" y="41"/>
                  </a:cubicBezTo>
                  <a:cubicBezTo>
                    <a:pt x="0" y="11"/>
                    <a:pt x="10" y="0"/>
                    <a:pt x="30" y="0"/>
                  </a:cubicBezTo>
                  <a:cubicBezTo>
                    <a:pt x="735" y="0"/>
                    <a:pt x="735" y="0"/>
                    <a:pt x="735" y="0"/>
                  </a:cubicBezTo>
                  <a:cubicBezTo>
                    <a:pt x="755" y="0"/>
                    <a:pt x="765" y="11"/>
                    <a:pt x="765" y="41"/>
                  </a:cubicBezTo>
                  <a:lnTo>
                    <a:pt x="765" y="511"/>
                  </a:lnTo>
                </a:path>
              </a:pathLst>
            </a:custGeom>
            <a:noFill/>
            <a:ln w="9000" cap="flat">
              <a:solidFill>
                <a:schemeClr val="accent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67" name="Line 165"/>
            <p:cNvSpPr>
              <a:spLocks noChangeShapeType="1"/>
            </p:cNvSpPr>
            <p:nvPr/>
          </p:nvSpPr>
          <p:spPr bwMode="auto">
            <a:xfrm>
              <a:off x="2619375" y="2749550"/>
              <a:ext cx="1588" cy="117475"/>
            </a:xfrm>
            <a:prstGeom prst="line">
              <a:avLst/>
            </a:prstGeom>
            <a:noFill/>
            <a:ln w="9000" cap="flat">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8" name="Line 166"/>
            <p:cNvSpPr>
              <a:spLocks noChangeShapeType="1"/>
            </p:cNvSpPr>
            <p:nvPr/>
          </p:nvSpPr>
          <p:spPr bwMode="auto">
            <a:xfrm flipV="1">
              <a:off x="2535238" y="2806700"/>
              <a:ext cx="84137" cy="73025"/>
            </a:xfrm>
            <a:prstGeom prst="line">
              <a:avLst/>
            </a:prstGeom>
            <a:noFill/>
            <a:ln w="9000" cap="flat">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69" name="Line 167"/>
            <p:cNvSpPr>
              <a:spLocks noChangeShapeType="1"/>
            </p:cNvSpPr>
            <p:nvPr/>
          </p:nvSpPr>
          <p:spPr bwMode="auto">
            <a:xfrm flipH="1" flipV="1">
              <a:off x="2617788" y="2806700"/>
              <a:ext cx="95250" cy="73025"/>
            </a:xfrm>
            <a:prstGeom prst="line">
              <a:avLst/>
            </a:prstGeom>
            <a:noFill/>
            <a:ln w="9000" cap="flat">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grpSp>
      <p:sp>
        <p:nvSpPr>
          <p:cNvPr id="70" name="Freeform 367"/>
          <p:cNvSpPr>
            <a:spLocks noChangeArrowheads="1"/>
          </p:cNvSpPr>
          <p:nvPr/>
        </p:nvSpPr>
        <p:spPr bwMode="auto">
          <a:xfrm>
            <a:off x="1254831" y="4958429"/>
            <a:ext cx="465667" cy="446558"/>
          </a:xfrm>
          <a:custGeom>
            <a:avLst/>
            <a:gdLst>
              <a:gd name="T0" fmla="*/ 491 w 972"/>
              <a:gd name="T1" fmla="*/ 0 h 931"/>
              <a:gd name="T2" fmla="*/ 606 w 972"/>
              <a:gd name="T3" fmla="*/ 356 h 931"/>
              <a:gd name="T4" fmla="*/ 971 w 972"/>
              <a:gd name="T5" fmla="*/ 356 h 931"/>
              <a:gd name="T6" fmla="*/ 689 w 972"/>
              <a:gd name="T7" fmla="*/ 575 h 931"/>
              <a:gd name="T8" fmla="*/ 794 w 972"/>
              <a:gd name="T9" fmla="*/ 930 h 931"/>
              <a:gd name="T10" fmla="*/ 491 w 972"/>
              <a:gd name="T11" fmla="*/ 711 h 931"/>
              <a:gd name="T12" fmla="*/ 188 w 972"/>
              <a:gd name="T13" fmla="*/ 930 h 931"/>
              <a:gd name="T14" fmla="*/ 293 w 972"/>
              <a:gd name="T15" fmla="*/ 575 h 931"/>
              <a:gd name="T16" fmla="*/ 0 w 972"/>
              <a:gd name="T17" fmla="*/ 356 h 931"/>
              <a:gd name="T18" fmla="*/ 366 w 972"/>
              <a:gd name="T19" fmla="*/ 356 h 931"/>
              <a:gd name="T20" fmla="*/ 491 w 972"/>
              <a:gd name="T21" fmla="*/ 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2" h="931">
                <a:moveTo>
                  <a:pt x="491" y="0"/>
                </a:moveTo>
                <a:lnTo>
                  <a:pt x="606" y="356"/>
                </a:lnTo>
                <a:lnTo>
                  <a:pt x="971" y="356"/>
                </a:lnTo>
                <a:lnTo>
                  <a:pt x="689" y="575"/>
                </a:lnTo>
                <a:lnTo>
                  <a:pt x="794" y="930"/>
                </a:lnTo>
                <a:lnTo>
                  <a:pt x="491" y="711"/>
                </a:lnTo>
                <a:lnTo>
                  <a:pt x="188" y="930"/>
                </a:lnTo>
                <a:lnTo>
                  <a:pt x="293" y="575"/>
                </a:lnTo>
                <a:lnTo>
                  <a:pt x="0" y="356"/>
                </a:lnTo>
                <a:lnTo>
                  <a:pt x="366" y="356"/>
                </a:lnTo>
                <a:lnTo>
                  <a:pt x="491" y="0"/>
                </a:lnTo>
              </a:path>
            </a:pathLst>
          </a:custGeom>
          <a:noFill/>
          <a:ln w="9000" cap="flat">
            <a:solidFill>
              <a:schemeClr val="bg1">
                <a:lumMod val="50000"/>
              </a:schemeClr>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lIns="121910" tIns="60955" rIns="121910" bIns="60955" anchor="ctr"/>
          <a:lstStyle/>
          <a:p>
            <a:endParaRPr lang="en-US" sz="1075" dirty="0">
              <a:latin typeface="Open Sans Light"/>
            </a:endParaRPr>
          </a:p>
        </p:txBody>
      </p:sp>
      <p:grpSp>
        <p:nvGrpSpPr>
          <p:cNvPr id="71" name="Group 70"/>
          <p:cNvGrpSpPr/>
          <p:nvPr/>
        </p:nvGrpSpPr>
        <p:grpSpPr>
          <a:xfrm>
            <a:off x="6790502" y="2383307"/>
            <a:ext cx="465667" cy="406347"/>
            <a:chOff x="3074988" y="1946275"/>
            <a:chExt cx="349250" cy="304800"/>
          </a:xfrm>
        </p:grpSpPr>
        <p:sp>
          <p:nvSpPr>
            <p:cNvPr id="72" name="Line 93"/>
            <p:cNvSpPr>
              <a:spLocks noChangeShapeType="1"/>
            </p:cNvSpPr>
            <p:nvPr/>
          </p:nvSpPr>
          <p:spPr bwMode="auto">
            <a:xfrm>
              <a:off x="3217863" y="2212975"/>
              <a:ext cx="71437" cy="1588"/>
            </a:xfrm>
            <a:prstGeom prst="line">
              <a:avLst/>
            </a:prstGeom>
            <a:noFill/>
            <a:ln w="9000" cap="flat">
              <a:solidFill>
                <a:schemeClr val="tx2">
                  <a:lumMod val="75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3" name="Line 94"/>
            <p:cNvSpPr>
              <a:spLocks noChangeShapeType="1"/>
            </p:cNvSpPr>
            <p:nvPr/>
          </p:nvSpPr>
          <p:spPr bwMode="auto">
            <a:xfrm>
              <a:off x="3074988" y="2212975"/>
              <a:ext cx="60325" cy="1588"/>
            </a:xfrm>
            <a:prstGeom prst="line">
              <a:avLst/>
            </a:prstGeom>
            <a:noFill/>
            <a:ln w="9000" cap="flat">
              <a:solidFill>
                <a:schemeClr val="tx2">
                  <a:lumMod val="75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4" name="Freeform 95"/>
            <p:cNvSpPr>
              <a:spLocks noChangeArrowheads="1"/>
            </p:cNvSpPr>
            <p:nvPr/>
          </p:nvSpPr>
          <p:spPr bwMode="auto">
            <a:xfrm>
              <a:off x="3119438" y="1946275"/>
              <a:ext cx="304800" cy="266700"/>
            </a:xfrm>
            <a:custGeom>
              <a:avLst/>
              <a:gdLst>
                <a:gd name="T0" fmla="*/ 700 w 847"/>
                <a:gd name="T1" fmla="*/ 742 h 743"/>
                <a:gd name="T2" fmla="*/ 700 w 847"/>
                <a:gd name="T3" fmla="*/ 742 h 743"/>
                <a:gd name="T4" fmla="*/ 731 w 847"/>
                <a:gd name="T5" fmla="*/ 742 h 743"/>
                <a:gd name="T6" fmla="*/ 846 w 847"/>
                <a:gd name="T7" fmla="*/ 627 h 743"/>
                <a:gd name="T8" fmla="*/ 846 w 847"/>
                <a:gd name="T9" fmla="*/ 397 h 743"/>
                <a:gd name="T10" fmla="*/ 397 w 847"/>
                <a:gd name="T11" fmla="*/ 397 h 743"/>
                <a:gd name="T12" fmla="*/ 397 w 847"/>
                <a:gd name="T13" fmla="*/ 0 h 743"/>
                <a:gd name="T14" fmla="*/ 0 w 847"/>
                <a:gd name="T15" fmla="*/ 0 h 7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7" h="743">
                  <a:moveTo>
                    <a:pt x="700" y="742"/>
                  </a:moveTo>
                  <a:lnTo>
                    <a:pt x="700" y="742"/>
                  </a:lnTo>
                  <a:cubicBezTo>
                    <a:pt x="731" y="742"/>
                    <a:pt x="731" y="742"/>
                    <a:pt x="731" y="742"/>
                  </a:cubicBezTo>
                  <a:cubicBezTo>
                    <a:pt x="793" y="742"/>
                    <a:pt x="846" y="690"/>
                    <a:pt x="846" y="627"/>
                  </a:cubicBezTo>
                  <a:cubicBezTo>
                    <a:pt x="846" y="397"/>
                    <a:pt x="846" y="397"/>
                    <a:pt x="846" y="397"/>
                  </a:cubicBezTo>
                  <a:cubicBezTo>
                    <a:pt x="397" y="397"/>
                    <a:pt x="397" y="397"/>
                    <a:pt x="397" y="397"/>
                  </a:cubicBezTo>
                  <a:cubicBezTo>
                    <a:pt x="397" y="0"/>
                    <a:pt x="397" y="0"/>
                    <a:pt x="397" y="0"/>
                  </a:cubicBezTo>
                  <a:cubicBezTo>
                    <a:pt x="0" y="0"/>
                    <a:pt x="0" y="0"/>
                    <a:pt x="0" y="0"/>
                  </a:cubicBezTo>
                </a:path>
              </a:pathLst>
            </a:custGeom>
            <a:noFill/>
            <a:ln w="9000" cap="flat">
              <a:solidFill>
                <a:schemeClr val="tx2">
                  <a:lumMod val="75000"/>
                </a:schemeClr>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5" name="Freeform 96"/>
            <p:cNvSpPr>
              <a:spLocks noChangeArrowheads="1"/>
            </p:cNvSpPr>
            <p:nvPr/>
          </p:nvSpPr>
          <p:spPr bwMode="auto">
            <a:xfrm>
              <a:off x="3251200" y="1968500"/>
              <a:ext cx="173038" cy="120650"/>
            </a:xfrm>
            <a:custGeom>
              <a:avLst/>
              <a:gdLst>
                <a:gd name="T0" fmla="*/ 0 w 482"/>
                <a:gd name="T1" fmla="*/ 0 h 335"/>
                <a:gd name="T2" fmla="*/ 241 w 482"/>
                <a:gd name="T3" fmla="*/ 0 h 335"/>
                <a:gd name="T4" fmla="*/ 481 w 482"/>
                <a:gd name="T5" fmla="*/ 334 h 335"/>
              </a:gdLst>
              <a:ahLst/>
              <a:cxnLst>
                <a:cxn ang="0">
                  <a:pos x="T0" y="T1"/>
                </a:cxn>
                <a:cxn ang="0">
                  <a:pos x="T2" y="T3"/>
                </a:cxn>
                <a:cxn ang="0">
                  <a:pos x="T4" y="T5"/>
                </a:cxn>
              </a:cxnLst>
              <a:rect l="0" t="0" r="r" b="b"/>
              <a:pathLst>
                <a:path w="482" h="335">
                  <a:moveTo>
                    <a:pt x="0" y="0"/>
                  </a:moveTo>
                  <a:lnTo>
                    <a:pt x="241" y="0"/>
                  </a:lnTo>
                  <a:lnTo>
                    <a:pt x="481" y="334"/>
                  </a:lnTo>
                </a:path>
              </a:pathLst>
            </a:custGeom>
            <a:noFill/>
            <a:ln w="9000" cap="flat">
              <a:solidFill>
                <a:schemeClr val="tx2">
                  <a:lumMod val="75000"/>
                </a:schemeClr>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6" name="Freeform 97"/>
            <p:cNvSpPr>
              <a:spLocks noChangeArrowheads="1"/>
            </p:cNvSpPr>
            <p:nvPr/>
          </p:nvSpPr>
          <p:spPr bwMode="auto">
            <a:xfrm>
              <a:off x="3135313" y="2163763"/>
              <a:ext cx="82550" cy="87312"/>
            </a:xfrm>
            <a:custGeom>
              <a:avLst/>
              <a:gdLst>
                <a:gd name="T0" fmla="*/ 230 w 231"/>
                <a:gd name="T1" fmla="*/ 125 h 241"/>
                <a:gd name="T2" fmla="*/ 230 w 231"/>
                <a:gd name="T3" fmla="*/ 125 h 241"/>
                <a:gd name="T4" fmla="*/ 115 w 231"/>
                <a:gd name="T5" fmla="*/ 240 h 241"/>
                <a:gd name="T6" fmla="*/ 0 w 231"/>
                <a:gd name="T7" fmla="*/ 125 h 241"/>
                <a:gd name="T8" fmla="*/ 115 w 231"/>
                <a:gd name="T9" fmla="*/ 0 h 241"/>
                <a:gd name="T10" fmla="*/ 230 w 231"/>
                <a:gd name="T11" fmla="*/ 125 h 241"/>
              </a:gdLst>
              <a:ahLst/>
              <a:cxnLst>
                <a:cxn ang="0">
                  <a:pos x="T0" y="T1"/>
                </a:cxn>
                <a:cxn ang="0">
                  <a:pos x="T2" y="T3"/>
                </a:cxn>
                <a:cxn ang="0">
                  <a:pos x="T4" y="T5"/>
                </a:cxn>
                <a:cxn ang="0">
                  <a:pos x="T6" y="T7"/>
                </a:cxn>
                <a:cxn ang="0">
                  <a:pos x="T8" y="T9"/>
                </a:cxn>
                <a:cxn ang="0">
                  <a:pos x="T10" y="T11"/>
                </a:cxn>
              </a:cxnLst>
              <a:rect l="0" t="0" r="r" b="b"/>
              <a:pathLst>
                <a:path w="231" h="241">
                  <a:moveTo>
                    <a:pt x="230" y="125"/>
                  </a:moveTo>
                  <a:lnTo>
                    <a:pt x="230" y="125"/>
                  </a:lnTo>
                  <a:cubicBezTo>
                    <a:pt x="230" y="188"/>
                    <a:pt x="167" y="240"/>
                    <a:pt x="115" y="240"/>
                  </a:cubicBezTo>
                  <a:cubicBezTo>
                    <a:pt x="52" y="240"/>
                    <a:pt x="0" y="188"/>
                    <a:pt x="0" y="125"/>
                  </a:cubicBezTo>
                  <a:cubicBezTo>
                    <a:pt x="0" y="63"/>
                    <a:pt x="52" y="0"/>
                    <a:pt x="115" y="0"/>
                  </a:cubicBezTo>
                  <a:cubicBezTo>
                    <a:pt x="167" y="0"/>
                    <a:pt x="230" y="63"/>
                    <a:pt x="230" y="125"/>
                  </a:cubicBezTo>
                </a:path>
              </a:pathLst>
            </a:custGeom>
            <a:noFill/>
            <a:ln w="9000" cap="flat">
              <a:solidFill>
                <a:schemeClr val="tx2">
                  <a:lumMod val="75000"/>
                </a:schemeClr>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77" name="Freeform 98"/>
            <p:cNvSpPr>
              <a:spLocks noChangeArrowheads="1"/>
            </p:cNvSpPr>
            <p:nvPr/>
          </p:nvSpPr>
          <p:spPr bwMode="auto">
            <a:xfrm>
              <a:off x="3289300" y="2163763"/>
              <a:ext cx="82550" cy="87312"/>
            </a:xfrm>
            <a:custGeom>
              <a:avLst/>
              <a:gdLst>
                <a:gd name="T0" fmla="*/ 230 w 231"/>
                <a:gd name="T1" fmla="*/ 125 h 241"/>
                <a:gd name="T2" fmla="*/ 230 w 231"/>
                <a:gd name="T3" fmla="*/ 125 h 241"/>
                <a:gd name="T4" fmla="*/ 104 w 231"/>
                <a:gd name="T5" fmla="*/ 240 h 241"/>
                <a:gd name="T6" fmla="*/ 0 w 231"/>
                <a:gd name="T7" fmla="*/ 125 h 241"/>
                <a:gd name="T8" fmla="*/ 104 w 231"/>
                <a:gd name="T9" fmla="*/ 0 h 241"/>
                <a:gd name="T10" fmla="*/ 230 w 231"/>
                <a:gd name="T11" fmla="*/ 125 h 241"/>
              </a:gdLst>
              <a:ahLst/>
              <a:cxnLst>
                <a:cxn ang="0">
                  <a:pos x="T0" y="T1"/>
                </a:cxn>
                <a:cxn ang="0">
                  <a:pos x="T2" y="T3"/>
                </a:cxn>
                <a:cxn ang="0">
                  <a:pos x="T4" y="T5"/>
                </a:cxn>
                <a:cxn ang="0">
                  <a:pos x="T6" y="T7"/>
                </a:cxn>
                <a:cxn ang="0">
                  <a:pos x="T8" y="T9"/>
                </a:cxn>
                <a:cxn ang="0">
                  <a:pos x="T10" y="T11"/>
                </a:cxn>
              </a:cxnLst>
              <a:rect l="0" t="0" r="r" b="b"/>
              <a:pathLst>
                <a:path w="231" h="241">
                  <a:moveTo>
                    <a:pt x="230" y="125"/>
                  </a:moveTo>
                  <a:lnTo>
                    <a:pt x="230" y="125"/>
                  </a:lnTo>
                  <a:cubicBezTo>
                    <a:pt x="230" y="188"/>
                    <a:pt x="167" y="240"/>
                    <a:pt x="104" y="240"/>
                  </a:cubicBezTo>
                  <a:cubicBezTo>
                    <a:pt x="42" y="240"/>
                    <a:pt x="0" y="188"/>
                    <a:pt x="0" y="125"/>
                  </a:cubicBezTo>
                  <a:cubicBezTo>
                    <a:pt x="0" y="63"/>
                    <a:pt x="42" y="0"/>
                    <a:pt x="104" y="0"/>
                  </a:cubicBezTo>
                  <a:cubicBezTo>
                    <a:pt x="167" y="0"/>
                    <a:pt x="230" y="63"/>
                    <a:pt x="230" y="125"/>
                  </a:cubicBezTo>
                </a:path>
              </a:pathLst>
            </a:custGeom>
            <a:noFill/>
            <a:ln w="9000" cap="flat">
              <a:solidFill>
                <a:schemeClr val="tx2">
                  <a:lumMod val="75000"/>
                </a:schemeClr>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78" name="Line 99"/>
            <p:cNvSpPr>
              <a:spLocks noChangeShapeType="1"/>
            </p:cNvSpPr>
            <p:nvPr/>
          </p:nvSpPr>
          <p:spPr bwMode="auto">
            <a:xfrm>
              <a:off x="3116263" y="2003425"/>
              <a:ext cx="90487" cy="1588"/>
            </a:xfrm>
            <a:prstGeom prst="line">
              <a:avLst/>
            </a:prstGeom>
            <a:noFill/>
            <a:ln w="9000" cap="flat">
              <a:solidFill>
                <a:schemeClr val="tx2">
                  <a:lumMod val="75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79" name="Line 100"/>
            <p:cNvSpPr>
              <a:spLocks noChangeShapeType="1"/>
            </p:cNvSpPr>
            <p:nvPr/>
          </p:nvSpPr>
          <p:spPr bwMode="auto">
            <a:xfrm>
              <a:off x="3094038" y="2062163"/>
              <a:ext cx="85725" cy="1587"/>
            </a:xfrm>
            <a:prstGeom prst="line">
              <a:avLst/>
            </a:prstGeom>
            <a:noFill/>
            <a:ln w="9000" cap="flat">
              <a:solidFill>
                <a:schemeClr val="tx2">
                  <a:lumMod val="75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80" name="Line 101"/>
            <p:cNvSpPr>
              <a:spLocks noChangeShapeType="1"/>
            </p:cNvSpPr>
            <p:nvPr/>
          </p:nvSpPr>
          <p:spPr bwMode="auto">
            <a:xfrm>
              <a:off x="3074988" y="2116138"/>
              <a:ext cx="93662" cy="1587"/>
            </a:xfrm>
            <a:prstGeom prst="line">
              <a:avLst/>
            </a:prstGeom>
            <a:noFill/>
            <a:ln w="9000" cap="flat">
              <a:solidFill>
                <a:schemeClr val="tx2">
                  <a:lumMod val="75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grpSp>
      <p:grpSp>
        <p:nvGrpSpPr>
          <p:cNvPr id="81" name="Group 80"/>
          <p:cNvGrpSpPr/>
          <p:nvPr/>
        </p:nvGrpSpPr>
        <p:grpSpPr>
          <a:xfrm>
            <a:off x="6839656" y="3678111"/>
            <a:ext cx="406400" cy="471956"/>
            <a:chOff x="6126163" y="4660900"/>
            <a:chExt cx="304800" cy="354013"/>
          </a:xfrm>
        </p:grpSpPr>
        <p:sp>
          <p:nvSpPr>
            <p:cNvPr id="82" name="Freeform 269"/>
            <p:cNvSpPr>
              <a:spLocks noChangeArrowheads="1"/>
            </p:cNvSpPr>
            <p:nvPr/>
          </p:nvSpPr>
          <p:spPr bwMode="auto">
            <a:xfrm>
              <a:off x="6200775" y="4660900"/>
              <a:ext cx="153988" cy="76200"/>
            </a:xfrm>
            <a:custGeom>
              <a:avLst/>
              <a:gdLst>
                <a:gd name="T0" fmla="*/ 0 w 429"/>
                <a:gd name="T1" fmla="*/ 0 h 210"/>
                <a:gd name="T2" fmla="*/ 428 w 429"/>
                <a:gd name="T3" fmla="*/ 0 h 210"/>
                <a:gd name="T4" fmla="*/ 303 w 429"/>
                <a:gd name="T5" fmla="*/ 209 h 210"/>
                <a:gd name="T6" fmla="*/ 115 w 429"/>
                <a:gd name="T7" fmla="*/ 209 h 210"/>
                <a:gd name="T8" fmla="*/ 0 w 429"/>
                <a:gd name="T9" fmla="*/ 0 h 210"/>
              </a:gdLst>
              <a:ahLst/>
              <a:cxnLst>
                <a:cxn ang="0">
                  <a:pos x="T0" y="T1"/>
                </a:cxn>
                <a:cxn ang="0">
                  <a:pos x="T2" y="T3"/>
                </a:cxn>
                <a:cxn ang="0">
                  <a:pos x="T4" y="T5"/>
                </a:cxn>
                <a:cxn ang="0">
                  <a:pos x="T6" y="T7"/>
                </a:cxn>
                <a:cxn ang="0">
                  <a:pos x="T8" y="T9"/>
                </a:cxn>
              </a:cxnLst>
              <a:rect l="0" t="0" r="r" b="b"/>
              <a:pathLst>
                <a:path w="429" h="210">
                  <a:moveTo>
                    <a:pt x="0" y="0"/>
                  </a:moveTo>
                  <a:lnTo>
                    <a:pt x="428" y="0"/>
                  </a:lnTo>
                  <a:lnTo>
                    <a:pt x="303" y="209"/>
                  </a:lnTo>
                  <a:lnTo>
                    <a:pt x="115" y="209"/>
                  </a:lnTo>
                  <a:lnTo>
                    <a:pt x="0" y="0"/>
                  </a:lnTo>
                </a:path>
              </a:pathLst>
            </a:custGeom>
            <a:noFill/>
            <a:ln w="9000" cap="flat">
              <a:solidFill>
                <a:schemeClr val="accent2"/>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3" name="Freeform 270"/>
            <p:cNvSpPr>
              <a:spLocks noChangeArrowheads="1"/>
            </p:cNvSpPr>
            <p:nvPr/>
          </p:nvSpPr>
          <p:spPr bwMode="auto">
            <a:xfrm>
              <a:off x="6126163" y="4762500"/>
              <a:ext cx="304800" cy="252413"/>
            </a:xfrm>
            <a:custGeom>
              <a:avLst/>
              <a:gdLst>
                <a:gd name="T0" fmla="*/ 375 w 846"/>
                <a:gd name="T1" fmla="*/ 21 h 701"/>
                <a:gd name="T2" fmla="*/ 375 w 846"/>
                <a:gd name="T3" fmla="*/ 21 h 701"/>
                <a:gd name="T4" fmla="*/ 532 w 846"/>
                <a:gd name="T5" fmla="*/ 21 h 701"/>
                <a:gd name="T6" fmla="*/ 626 w 846"/>
                <a:gd name="T7" fmla="*/ 94 h 701"/>
                <a:gd name="T8" fmla="*/ 761 w 846"/>
                <a:gd name="T9" fmla="*/ 303 h 701"/>
                <a:gd name="T10" fmla="*/ 835 w 846"/>
                <a:gd name="T11" fmla="*/ 491 h 701"/>
                <a:gd name="T12" fmla="*/ 761 w 846"/>
                <a:gd name="T13" fmla="*/ 669 h 701"/>
                <a:gd name="T14" fmla="*/ 542 w 846"/>
                <a:gd name="T15" fmla="*/ 689 h 701"/>
                <a:gd name="T16" fmla="*/ 240 w 846"/>
                <a:gd name="T17" fmla="*/ 689 h 701"/>
                <a:gd name="T18" fmla="*/ 10 w 846"/>
                <a:gd name="T19" fmla="*/ 606 h 701"/>
                <a:gd name="T20" fmla="*/ 31 w 846"/>
                <a:gd name="T21" fmla="*/ 418 h 701"/>
                <a:gd name="T22" fmla="*/ 73 w 846"/>
                <a:gd name="T23" fmla="*/ 293 h 701"/>
                <a:gd name="T24" fmla="*/ 125 w 846"/>
                <a:gd name="T25" fmla="*/ 199 h 701"/>
                <a:gd name="T26" fmla="*/ 177 w 846"/>
                <a:gd name="T27" fmla="*/ 125 h 701"/>
                <a:gd name="T28" fmla="*/ 292 w 846"/>
                <a:gd name="T29" fmla="*/ 21 h 701"/>
                <a:gd name="T30" fmla="*/ 375 w 846"/>
                <a:gd name="T31" fmla="*/ 21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6" h="701">
                  <a:moveTo>
                    <a:pt x="375" y="21"/>
                  </a:moveTo>
                  <a:lnTo>
                    <a:pt x="375" y="21"/>
                  </a:lnTo>
                  <a:cubicBezTo>
                    <a:pt x="427" y="21"/>
                    <a:pt x="501" y="0"/>
                    <a:pt x="532" y="21"/>
                  </a:cubicBezTo>
                  <a:cubicBezTo>
                    <a:pt x="563" y="32"/>
                    <a:pt x="605" y="84"/>
                    <a:pt x="626" y="94"/>
                  </a:cubicBezTo>
                  <a:cubicBezTo>
                    <a:pt x="668" y="157"/>
                    <a:pt x="709" y="230"/>
                    <a:pt x="761" y="303"/>
                  </a:cubicBezTo>
                  <a:cubicBezTo>
                    <a:pt x="793" y="366"/>
                    <a:pt x="814" y="428"/>
                    <a:pt x="835" y="491"/>
                  </a:cubicBezTo>
                  <a:cubicBezTo>
                    <a:pt x="845" y="554"/>
                    <a:pt x="814" y="637"/>
                    <a:pt x="761" y="669"/>
                  </a:cubicBezTo>
                  <a:cubicBezTo>
                    <a:pt x="699" y="689"/>
                    <a:pt x="626" y="689"/>
                    <a:pt x="542" y="689"/>
                  </a:cubicBezTo>
                  <a:cubicBezTo>
                    <a:pt x="438" y="700"/>
                    <a:pt x="344" y="689"/>
                    <a:pt x="240" y="689"/>
                  </a:cubicBezTo>
                  <a:cubicBezTo>
                    <a:pt x="167" y="689"/>
                    <a:pt x="41" y="669"/>
                    <a:pt x="10" y="606"/>
                  </a:cubicBezTo>
                  <a:cubicBezTo>
                    <a:pt x="0" y="554"/>
                    <a:pt x="10" y="460"/>
                    <a:pt x="31" y="418"/>
                  </a:cubicBezTo>
                  <a:cubicBezTo>
                    <a:pt x="41" y="366"/>
                    <a:pt x="62" y="334"/>
                    <a:pt x="73" y="293"/>
                  </a:cubicBezTo>
                  <a:cubicBezTo>
                    <a:pt x="93" y="261"/>
                    <a:pt x="104" y="230"/>
                    <a:pt x="125" y="199"/>
                  </a:cubicBezTo>
                  <a:cubicBezTo>
                    <a:pt x="135" y="167"/>
                    <a:pt x="167" y="157"/>
                    <a:pt x="177" y="125"/>
                  </a:cubicBezTo>
                  <a:cubicBezTo>
                    <a:pt x="198" y="84"/>
                    <a:pt x="229" y="32"/>
                    <a:pt x="292" y="21"/>
                  </a:cubicBezTo>
                  <a:cubicBezTo>
                    <a:pt x="302" y="21"/>
                    <a:pt x="344" y="21"/>
                    <a:pt x="375" y="21"/>
                  </a:cubicBezTo>
                </a:path>
              </a:pathLst>
            </a:custGeom>
            <a:noFill/>
            <a:ln w="9000" cap="flat">
              <a:solidFill>
                <a:schemeClr val="accent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4" name="Freeform 271"/>
            <p:cNvSpPr>
              <a:spLocks noChangeArrowheads="1"/>
            </p:cNvSpPr>
            <p:nvPr/>
          </p:nvSpPr>
          <p:spPr bwMode="auto">
            <a:xfrm>
              <a:off x="6242050" y="4806950"/>
              <a:ext cx="76200" cy="169863"/>
            </a:xfrm>
            <a:custGeom>
              <a:avLst/>
              <a:gdLst>
                <a:gd name="T0" fmla="*/ 84 w 210"/>
                <a:gd name="T1" fmla="*/ 470 h 471"/>
                <a:gd name="T2" fmla="*/ 84 w 210"/>
                <a:gd name="T3" fmla="*/ 470 h 471"/>
                <a:gd name="T4" fmla="*/ 84 w 210"/>
                <a:gd name="T5" fmla="*/ 408 h 471"/>
                <a:gd name="T6" fmla="*/ 0 w 210"/>
                <a:gd name="T7" fmla="*/ 376 h 471"/>
                <a:gd name="T8" fmla="*/ 11 w 210"/>
                <a:gd name="T9" fmla="*/ 345 h 471"/>
                <a:gd name="T10" fmla="*/ 84 w 210"/>
                <a:gd name="T11" fmla="*/ 366 h 471"/>
                <a:gd name="T12" fmla="*/ 157 w 210"/>
                <a:gd name="T13" fmla="*/ 303 h 471"/>
                <a:gd name="T14" fmla="*/ 104 w 210"/>
                <a:gd name="T15" fmla="*/ 241 h 471"/>
                <a:gd name="T16" fmla="*/ 0 w 210"/>
                <a:gd name="T17" fmla="*/ 136 h 471"/>
                <a:gd name="T18" fmla="*/ 84 w 210"/>
                <a:gd name="T19" fmla="*/ 42 h 471"/>
                <a:gd name="T20" fmla="*/ 84 w 210"/>
                <a:gd name="T21" fmla="*/ 0 h 471"/>
                <a:gd name="T22" fmla="*/ 115 w 210"/>
                <a:gd name="T23" fmla="*/ 0 h 471"/>
                <a:gd name="T24" fmla="*/ 115 w 210"/>
                <a:gd name="T25" fmla="*/ 42 h 471"/>
                <a:gd name="T26" fmla="*/ 188 w 210"/>
                <a:gd name="T27" fmla="*/ 74 h 471"/>
                <a:gd name="T28" fmla="*/ 178 w 210"/>
                <a:gd name="T29" fmla="*/ 105 h 471"/>
                <a:gd name="T30" fmla="*/ 115 w 210"/>
                <a:gd name="T31" fmla="*/ 94 h 471"/>
                <a:gd name="T32" fmla="*/ 52 w 210"/>
                <a:gd name="T33" fmla="*/ 136 h 471"/>
                <a:gd name="T34" fmla="*/ 115 w 210"/>
                <a:gd name="T35" fmla="*/ 199 h 471"/>
                <a:gd name="T36" fmla="*/ 209 w 210"/>
                <a:gd name="T37" fmla="*/ 303 h 471"/>
                <a:gd name="T38" fmla="*/ 115 w 210"/>
                <a:gd name="T39" fmla="*/ 408 h 471"/>
                <a:gd name="T40" fmla="*/ 115 w 210"/>
                <a:gd name="T41" fmla="*/ 470 h 471"/>
                <a:gd name="T42" fmla="*/ 84 w 210"/>
                <a:gd name="T43" fmla="*/ 470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0" h="471">
                  <a:moveTo>
                    <a:pt x="84" y="470"/>
                  </a:moveTo>
                  <a:lnTo>
                    <a:pt x="84" y="470"/>
                  </a:lnTo>
                  <a:cubicBezTo>
                    <a:pt x="84" y="408"/>
                    <a:pt x="84" y="408"/>
                    <a:pt x="84" y="408"/>
                  </a:cubicBezTo>
                  <a:cubicBezTo>
                    <a:pt x="52" y="408"/>
                    <a:pt x="11" y="397"/>
                    <a:pt x="0" y="376"/>
                  </a:cubicBezTo>
                  <a:cubicBezTo>
                    <a:pt x="11" y="345"/>
                    <a:pt x="11" y="345"/>
                    <a:pt x="11" y="345"/>
                  </a:cubicBezTo>
                  <a:cubicBezTo>
                    <a:pt x="21" y="345"/>
                    <a:pt x="52" y="366"/>
                    <a:pt x="84" y="366"/>
                  </a:cubicBezTo>
                  <a:cubicBezTo>
                    <a:pt x="136" y="366"/>
                    <a:pt x="157" y="345"/>
                    <a:pt x="157" y="303"/>
                  </a:cubicBezTo>
                  <a:cubicBezTo>
                    <a:pt x="157" y="272"/>
                    <a:pt x="136" y="262"/>
                    <a:pt x="104" y="241"/>
                  </a:cubicBezTo>
                  <a:cubicBezTo>
                    <a:pt x="42" y="209"/>
                    <a:pt x="0" y="199"/>
                    <a:pt x="0" y="136"/>
                  </a:cubicBezTo>
                  <a:cubicBezTo>
                    <a:pt x="0" y="94"/>
                    <a:pt x="42" y="63"/>
                    <a:pt x="84" y="42"/>
                  </a:cubicBezTo>
                  <a:cubicBezTo>
                    <a:pt x="84" y="0"/>
                    <a:pt x="84" y="0"/>
                    <a:pt x="84" y="0"/>
                  </a:cubicBezTo>
                  <a:cubicBezTo>
                    <a:pt x="115" y="0"/>
                    <a:pt x="115" y="0"/>
                    <a:pt x="115" y="0"/>
                  </a:cubicBezTo>
                  <a:cubicBezTo>
                    <a:pt x="115" y="42"/>
                    <a:pt x="115" y="42"/>
                    <a:pt x="115" y="42"/>
                  </a:cubicBezTo>
                  <a:cubicBezTo>
                    <a:pt x="157" y="42"/>
                    <a:pt x="178" y="63"/>
                    <a:pt x="188" y="74"/>
                  </a:cubicBezTo>
                  <a:cubicBezTo>
                    <a:pt x="178" y="105"/>
                    <a:pt x="178" y="105"/>
                    <a:pt x="178" y="105"/>
                  </a:cubicBezTo>
                  <a:cubicBezTo>
                    <a:pt x="157" y="105"/>
                    <a:pt x="146" y="94"/>
                    <a:pt x="115" y="94"/>
                  </a:cubicBezTo>
                  <a:cubicBezTo>
                    <a:pt x="73" y="94"/>
                    <a:pt x="52" y="126"/>
                    <a:pt x="52" y="136"/>
                  </a:cubicBezTo>
                  <a:cubicBezTo>
                    <a:pt x="52" y="168"/>
                    <a:pt x="73" y="178"/>
                    <a:pt x="115" y="199"/>
                  </a:cubicBezTo>
                  <a:cubicBezTo>
                    <a:pt x="178" y="230"/>
                    <a:pt x="209" y="262"/>
                    <a:pt x="209" y="303"/>
                  </a:cubicBezTo>
                  <a:cubicBezTo>
                    <a:pt x="209" y="345"/>
                    <a:pt x="178" y="397"/>
                    <a:pt x="115" y="408"/>
                  </a:cubicBezTo>
                  <a:cubicBezTo>
                    <a:pt x="115" y="470"/>
                    <a:pt x="115" y="470"/>
                    <a:pt x="115" y="470"/>
                  </a:cubicBezTo>
                  <a:lnTo>
                    <a:pt x="84" y="470"/>
                  </a:lnTo>
                </a:path>
              </a:pathLst>
            </a:custGeom>
            <a:solidFill>
              <a:schemeClr val="accent2"/>
            </a:solidFill>
            <a:ln w="9000" cap="flat">
              <a:solidFill>
                <a:schemeClr val="accent2"/>
              </a:solidFill>
              <a:bevel/>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grpSp>
      <p:grpSp>
        <p:nvGrpSpPr>
          <p:cNvPr id="85" name="Group 84"/>
          <p:cNvGrpSpPr/>
          <p:nvPr/>
        </p:nvGrpSpPr>
        <p:grpSpPr>
          <a:xfrm>
            <a:off x="6809134" y="4972287"/>
            <a:ext cx="467784" cy="457140"/>
            <a:chOff x="8372475" y="5348288"/>
            <a:chExt cx="350838" cy="342900"/>
          </a:xfrm>
        </p:grpSpPr>
        <p:sp>
          <p:nvSpPr>
            <p:cNvPr id="86" name="Freeform 321"/>
            <p:cNvSpPr>
              <a:spLocks noChangeArrowheads="1"/>
            </p:cNvSpPr>
            <p:nvPr/>
          </p:nvSpPr>
          <p:spPr bwMode="auto">
            <a:xfrm>
              <a:off x="8372475" y="5495925"/>
              <a:ext cx="57150" cy="60325"/>
            </a:xfrm>
            <a:custGeom>
              <a:avLst/>
              <a:gdLst>
                <a:gd name="T0" fmla="*/ 157 w 158"/>
                <a:gd name="T1" fmla="*/ 94 h 168"/>
                <a:gd name="T2" fmla="*/ 157 w 158"/>
                <a:gd name="T3" fmla="*/ 94 h 168"/>
                <a:gd name="T4" fmla="*/ 73 w 158"/>
                <a:gd name="T5" fmla="*/ 167 h 168"/>
                <a:gd name="T6" fmla="*/ 0 w 158"/>
                <a:gd name="T7" fmla="*/ 94 h 168"/>
                <a:gd name="T8" fmla="*/ 73 w 158"/>
                <a:gd name="T9" fmla="*/ 0 h 168"/>
                <a:gd name="T10" fmla="*/ 157 w 158"/>
                <a:gd name="T11" fmla="*/ 94 h 168"/>
              </a:gdLst>
              <a:ahLst/>
              <a:cxnLst>
                <a:cxn ang="0">
                  <a:pos x="T0" y="T1"/>
                </a:cxn>
                <a:cxn ang="0">
                  <a:pos x="T2" y="T3"/>
                </a:cxn>
                <a:cxn ang="0">
                  <a:pos x="T4" y="T5"/>
                </a:cxn>
                <a:cxn ang="0">
                  <a:pos x="T6" y="T7"/>
                </a:cxn>
                <a:cxn ang="0">
                  <a:pos x="T8" y="T9"/>
                </a:cxn>
                <a:cxn ang="0">
                  <a:pos x="T10" y="T11"/>
                </a:cxn>
              </a:cxnLst>
              <a:rect l="0" t="0" r="r" b="b"/>
              <a:pathLst>
                <a:path w="158" h="168">
                  <a:moveTo>
                    <a:pt x="157" y="94"/>
                  </a:moveTo>
                  <a:lnTo>
                    <a:pt x="157" y="94"/>
                  </a:lnTo>
                  <a:cubicBezTo>
                    <a:pt x="157" y="135"/>
                    <a:pt x="126" y="167"/>
                    <a:pt x="73" y="167"/>
                  </a:cubicBezTo>
                  <a:cubicBezTo>
                    <a:pt x="32" y="167"/>
                    <a:pt x="0" y="135"/>
                    <a:pt x="0" y="94"/>
                  </a:cubicBezTo>
                  <a:cubicBezTo>
                    <a:pt x="0" y="41"/>
                    <a:pt x="32" y="0"/>
                    <a:pt x="73" y="0"/>
                  </a:cubicBezTo>
                  <a:cubicBezTo>
                    <a:pt x="126" y="0"/>
                    <a:pt x="157" y="41"/>
                    <a:pt x="157" y="94"/>
                  </a:cubicBezTo>
                </a:path>
              </a:pathLst>
            </a:custGeom>
            <a:noFill/>
            <a:ln w="9000" cap="flat">
              <a:solidFill>
                <a:schemeClr val="bg1">
                  <a:lumMod val="50000"/>
                </a:schemeClr>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7" name="Freeform 322"/>
            <p:cNvSpPr>
              <a:spLocks noChangeArrowheads="1"/>
            </p:cNvSpPr>
            <p:nvPr/>
          </p:nvSpPr>
          <p:spPr bwMode="auto">
            <a:xfrm>
              <a:off x="8478838" y="5630863"/>
              <a:ext cx="60325" cy="60325"/>
            </a:xfrm>
            <a:custGeom>
              <a:avLst/>
              <a:gdLst>
                <a:gd name="T0" fmla="*/ 167 w 168"/>
                <a:gd name="T1" fmla="*/ 73 h 168"/>
                <a:gd name="T2" fmla="*/ 167 w 168"/>
                <a:gd name="T3" fmla="*/ 73 h 168"/>
                <a:gd name="T4" fmla="*/ 83 w 168"/>
                <a:gd name="T5" fmla="*/ 167 h 168"/>
                <a:gd name="T6" fmla="*/ 0 w 168"/>
                <a:gd name="T7" fmla="*/ 73 h 168"/>
                <a:gd name="T8" fmla="*/ 83 w 168"/>
                <a:gd name="T9" fmla="*/ 0 h 168"/>
                <a:gd name="T10" fmla="*/ 167 w 168"/>
                <a:gd name="T11" fmla="*/ 73 h 168"/>
              </a:gdLst>
              <a:ahLst/>
              <a:cxnLst>
                <a:cxn ang="0">
                  <a:pos x="T0" y="T1"/>
                </a:cxn>
                <a:cxn ang="0">
                  <a:pos x="T2" y="T3"/>
                </a:cxn>
                <a:cxn ang="0">
                  <a:pos x="T4" y="T5"/>
                </a:cxn>
                <a:cxn ang="0">
                  <a:pos x="T6" y="T7"/>
                </a:cxn>
                <a:cxn ang="0">
                  <a:pos x="T8" y="T9"/>
                </a:cxn>
                <a:cxn ang="0">
                  <a:pos x="T10" y="T11"/>
                </a:cxn>
              </a:cxnLst>
              <a:rect l="0" t="0" r="r" b="b"/>
              <a:pathLst>
                <a:path w="168" h="168">
                  <a:moveTo>
                    <a:pt x="167" y="73"/>
                  </a:moveTo>
                  <a:lnTo>
                    <a:pt x="167" y="73"/>
                  </a:lnTo>
                  <a:cubicBezTo>
                    <a:pt x="167" y="125"/>
                    <a:pt x="135" y="167"/>
                    <a:pt x="83" y="167"/>
                  </a:cubicBezTo>
                  <a:cubicBezTo>
                    <a:pt x="41" y="167"/>
                    <a:pt x="0" y="125"/>
                    <a:pt x="0" y="73"/>
                  </a:cubicBezTo>
                  <a:cubicBezTo>
                    <a:pt x="0" y="31"/>
                    <a:pt x="41" y="0"/>
                    <a:pt x="83" y="0"/>
                  </a:cubicBezTo>
                  <a:cubicBezTo>
                    <a:pt x="135" y="0"/>
                    <a:pt x="167" y="31"/>
                    <a:pt x="167" y="73"/>
                  </a:cubicBezTo>
                </a:path>
              </a:pathLst>
            </a:custGeom>
            <a:noFill/>
            <a:ln w="9000" cap="flat">
              <a:solidFill>
                <a:schemeClr val="bg1">
                  <a:lumMod val="50000"/>
                </a:schemeClr>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8" name="Freeform 323"/>
            <p:cNvSpPr>
              <a:spLocks noChangeArrowheads="1"/>
            </p:cNvSpPr>
            <p:nvPr/>
          </p:nvSpPr>
          <p:spPr bwMode="auto">
            <a:xfrm>
              <a:off x="8550275" y="5348288"/>
              <a:ext cx="60325" cy="60325"/>
            </a:xfrm>
            <a:custGeom>
              <a:avLst/>
              <a:gdLst>
                <a:gd name="T0" fmla="*/ 167 w 168"/>
                <a:gd name="T1" fmla="*/ 73 h 168"/>
                <a:gd name="T2" fmla="*/ 167 w 168"/>
                <a:gd name="T3" fmla="*/ 73 h 168"/>
                <a:gd name="T4" fmla="*/ 84 w 168"/>
                <a:gd name="T5" fmla="*/ 167 h 168"/>
                <a:gd name="T6" fmla="*/ 0 w 168"/>
                <a:gd name="T7" fmla="*/ 73 h 168"/>
                <a:gd name="T8" fmla="*/ 84 w 168"/>
                <a:gd name="T9" fmla="*/ 0 h 168"/>
                <a:gd name="T10" fmla="*/ 167 w 168"/>
                <a:gd name="T11" fmla="*/ 73 h 168"/>
              </a:gdLst>
              <a:ahLst/>
              <a:cxnLst>
                <a:cxn ang="0">
                  <a:pos x="T0" y="T1"/>
                </a:cxn>
                <a:cxn ang="0">
                  <a:pos x="T2" y="T3"/>
                </a:cxn>
                <a:cxn ang="0">
                  <a:pos x="T4" y="T5"/>
                </a:cxn>
                <a:cxn ang="0">
                  <a:pos x="T6" y="T7"/>
                </a:cxn>
                <a:cxn ang="0">
                  <a:pos x="T8" y="T9"/>
                </a:cxn>
                <a:cxn ang="0">
                  <a:pos x="T10" y="T11"/>
                </a:cxn>
              </a:cxnLst>
              <a:rect l="0" t="0" r="r" b="b"/>
              <a:pathLst>
                <a:path w="168" h="168">
                  <a:moveTo>
                    <a:pt x="167" y="73"/>
                  </a:moveTo>
                  <a:lnTo>
                    <a:pt x="167" y="73"/>
                  </a:lnTo>
                  <a:cubicBezTo>
                    <a:pt x="167" y="115"/>
                    <a:pt x="136" y="167"/>
                    <a:pt x="84" y="167"/>
                  </a:cubicBezTo>
                  <a:cubicBezTo>
                    <a:pt x="42" y="167"/>
                    <a:pt x="0" y="115"/>
                    <a:pt x="0" y="73"/>
                  </a:cubicBezTo>
                  <a:cubicBezTo>
                    <a:pt x="0" y="32"/>
                    <a:pt x="42" y="0"/>
                    <a:pt x="84" y="0"/>
                  </a:cubicBezTo>
                  <a:cubicBezTo>
                    <a:pt x="136" y="0"/>
                    <a:pt x="167" y="32"/>
                    <a:pt x="167" y="73"/>
                  </a:cubicBezTo>
                </a:path>
              </a:pathLst>
            </a:custGeom>
            <a:noFill/>
            <a:ln w="9000" cap="flat">
              <a:solidFill>
                <a:schemeClr val="bg1">
                  <a:lumMod val="50000"/>
                </a:schemeClr>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89" name="Freeform 324"/>
            <p:cNvSpPr>
              <a:spLocks noChangeArrowheads="1"/>
            </p:cNvSpPr>
            <p:nvPr/>
          </p:nvSpPr>
          <p:spPr bwMode="auto">
            <a:xfrm>
              <a:off x="8662988" y="5518150"/>
              <a:ext cx="60325" cy="60325"/>
            </a:xfrm>
            <a:custGeom>
              <a:avLst/>
              <a:gdLst>
                <a:gd name="T0" fmla="*/ 167 w 168"/>
                <a:gd name="T1" fmla="*/ 73 h 168"/>
                <a:gd name="T2" fmla="*/ 167 w 168"/>
                <a:gd name="T3" fmla="*/ 73 h 168"/>
                <a:gd name="T4" fmla="*/ 73 w 168"/>
                <a:gd name="T5" fmla="*/ 167 h 168"/>
                <a:gd name="T6" fmla="*/ 0 w 168"/>
                <a:gd name="T7" fmla="*/ 73 h 168"/>
                <a:gd name="T8" fmla="*/ 73 w 168"/>
                <a:gd name="T9" fmla="*/ 0 h 168"/>
                <a:gd name="T10" fmla="*/ 167 w 168"/>
                <a:gd name="T11" fmla="*/ 73 h 168"/>
              </a:gdLst>
              <a:ahLst/>
              <a:cxnLst>
                <a:cxn ang="0">
                  <a:pos x="T0" y="T1"/>
                </a:cxn>
                <a:cxn ang="0">
                  <a:pos x="T2" y="T3"/>
                </a:cxn>
                <a:cxn ang="0">
                  <a:pos x="T4" y="T5"/>
                </a:cxn>
                <a:cxn ang="0">
                  <a:pos x="T6" y="T7"/>
                </a:cxn>
                <a:cxn ang="0">
                  <a:pos x="T8" y="T9"/>
                </a:cxn>
                <a:cxn ang="0">
                  <a:pos x="T10" y="T11"/>
                </a:cxn>
              </a:cxnLst>
              <a:rect l="0" t="0" r="r" b="b"/>
              <a:pathLst>
                <a:path w="168" h="168">
                  <a:moveTo>
                    <a:pt x="167" y="73"/>
                  </a:moveTo>
                  <a:lnTo>
                    <a:pt x="167" y="73"/>
                  </a:lnTo>
                  <a:cubicBezTo>
                    <a:pt x="167" y="115"/>
                    <a:pt x="125" y="167"/>
                    <a:pt x="73" y="167"/>
                  </a:cubicBezTo>
                  <a:cubicBezTo>
                    <a:pt x="31" y="167"/>
                    <a:pt x="0" y="115"/>
                    <a:pt x="0" y="73"/>
                  </a:cubicBezTo>
                  <a:cubicBezTo>
                    <a:pt x="0" y="32"/>
                    <a:pt x="31" y="0"/>
                    <a:pt x="73" y="0"/>
                  </a:cubicBezTo>
                  <a:cubicBezTo>
                    <a:pt x="125" y="0"/>
                    <a:pt x="167" y="32"/>
                    <a:pt x="167" y="73"/>
                  </a:cubicBezTo>
                </a:path>
              </a:pathLst>
            </a:custGeom>
            <a:noFill/>
            <a:ln w="9000" cap="flat">
              <a:solidFill>
                <a:schemeClr val="bg1">
                  <a:lumMod val="50000"/>
                </a:schemeClr>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endParaRPr>
            </a:p>
          </p:txBody>
        </p:sp>
        <p:sp>
          <p:nvSpPr>
            <p:cNvPr id="90" name="Line 325"/>
            <p:cNvSpPr>
              <a:spLocks noChangeShapeType="1"/>
            </p:cNvSpPr>
            <p:nvPr/>
          </p:nvSpPr>
          <p:spPr bwMode="auto">
            <a:xfrm>
              <a:off x="8421688" y="5556250"/>
              <a:ext cx="68262" cy="85725"/>
            </a:xfrm>
            <a:prstGeom prst="line">
              <a:avLst/>
            </a:prstGeom>
            <a:noFill/>
            <a:ln w="9000" cap="flat">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91" name="Line 326"/>
            <p:cNvSpPr>
              <a:spLocks noChangeShapeType="1"/>
            </p:cNvSpPr>
            <p:nvPr/>
          </p:nvSpPr>
          <p:spPr bwMode="auto">
            <a:xfrm flipV="1">
              <a:off x="8520113" y="5407025"/>
              <a:ext cx="55562" cy="225425"/>
            </a:xfrm>
            <a:prstGeom prst="line">
              <a:avLst/>
            </a:prstGeom>
            <a:noFill/>
            <a:ln w="9000" cap="flat">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sp>
          <p:nvSpPr>
            <p:cNvPr id="92" name="Line 327"/>
            <p:cNvSpPr>
              <a:spLocks noChangeShapeType="1"/>
            </p:cNvSpPr>
            <p:nvPr/>
          </p:nvSpPr>
          <p:spPr bwMode="auto">
            <a:xfrm>
              <a:off x="8597900" y="5408613"/>
              <a:ext cx="71438" cy="112712"/>
            </a:xfrm>
            <a:prstGeom prst="line">
              <a:avLst/>
            </a:prstGeom>
            <a:noFill/>
            <a:ln w="9000" cap="flat">
              <a:solidFill>
                <a:schemeClr val="bg1">
                  <a:lumMod val="50000"/>
                </a:schemeClr>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endParaRPr>
            </a:p>
          </p:txBody>
        </p:sp>
      </p:grpSp>
      <p:sp>
        <p:nvSpPr>
          <p:cNvPr id="93" name="TextBox 92"/>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Six Important Factors to take into account</a:t>
            </a:r>
          </a:p>
        </p:txBody>
      </p:sp>
      <p:sp>
        <p:nvSpPr>
          <p:cNvPr id="94" name="TextBox 93"/>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Tree>
    <p:extLst>
      <p:ext uri="{BB962C8B-B14F-4D97-AF65-F5344CB8AC3E}">
        <p14:creationId xmlns:p14="http://schemas.microsoft.com/office/powerpoint/2010/main" val="995060426"/>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19</a:t>
            </a:fld>
            <a:endParaRPr lang="en-US" dirty="0"/>
          </a:p>
        </p:txBody>
      </p:sp>
      <p:sp>
        <p:nvSpPr>
          <p:cNvPr id="95" name="TextBox 94"/>
          <p:cNvSpPr txBox="1"/>
          <p:nvPr/>
        </p:nvSpPr>
        <p:spPr>
          <a:xfrm>
            <a:off x="914864" y="1553014"/>
            <a:ext cx="10362272" cy="4524309"/>
          </a:xfrm>
          <a:prstGeom prst="rect">
            <a:avLst/>
          </a:prstGeom>
          <a:noFill/>
        </p:spPr>
        <p:txBody>
          <a:bodyPr wrap="square" lIns="91433" tIns="45717" rIns="91433" bIns="45717" rtlCol="0">
            <a:spAutoFit/>
          </a:bodyPr>
          <a:lstStyle/>
          <a:p>
            <a:pPr marL="342848" indent="-342848" algn="just">
              <a:lnSpc>
                <a:spcPct val="120000"/>
              </a:lnSpc>
              <a:buClr>
                <a:srgbClr val="1BAAAA"/>
              </a:buClr>
              <a:buSzPct val="100000"/>
              <a:buFont typeface="+mj-lt"/>
              <a:buAutoNum type="arabicPeriod"/>
            </a:pPr>
            <a:r>
              <a:rPr lang="en-US" sz="1600" dirty="0">
                <a:solidFill>
                  <a:schemeClr val="bg1">
                    <a:lumMod val="50000"/>
                  </a:schemeClr>
                </a:solidFill>
                <a:latin typeface="Open Sans Light"/>
                <a:cs typeface="Open Sans Light"/>
              </a:rPr>
              <a:t>Lorem ipsum dolor sit amet, consectetur adipiscing elit. Curabitur fringilla, orci non pulvinar finibus, tortor massa varius dolor, Lorem ipsum dolor sit amet, consectetur adipiscing elit. Curabitur fringilla, orci non pulvinar finibus, tortor massa varius dolor.</a:t>
            </a:r>
            <a:endParaRPr lang="id-ID"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endParaRPr lang="id-ID"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r>
              <a:rPr lang="en-US" sz="1600" dirty="0">
                <a:solidFill>
                  <a:schemeClr val="bg1">
                    <a:lumMod val="50000"/>
                  </a:schemeClr>
                </a:solidFill>
                <a:latin typeface="Open Sans Light"/>
                <a:cs typeface="Open Sans Light"/>
              </a:rPr>
              <a:t>Sed et orci ac sapien scelerisque iaculis at a purus. Etiam a nulla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 Sed et orci ac sapien scelerisque iaculis at a purus. Etiam a nulla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 </a:t>
            </a:r>
            <a:endParaRPr lang="en-US" sz="1600" dirty="0">
              <a:solidFill>
                <a:schemeClr val="bg1">
                  <a:lumMod val="50000"/>
                </a:schemeClr>
              </a:solidFill>
              <a:latin typeface="Open Sans Light"/>
              <a:ea typeface="Open Sans" panose="020B0606030504020204" pitchFamily="34" charset="0"/>
              <a:cs typeface="Open Sans Light"/>
            </a:endParaRPr>
          </a:p>
          <a:p>
            <a:pPr marL="342848" indent="-342848" algn="just">
              <a:lnSpc>
                <a:spcPct val="120000"/>
              </a:lnSpc>
              <a:buClr>
                <a:srgbClr val="1BAAAA"/>
              </a:buClr>
              <a:buSzPct val="100000"/>
              <a:buFont typeface="+mj-lt"/>
              <a:buAutoNum type="arabicPeriod"/>
            </a:pPr>
            <a:endParaRPr lang="en-US"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r>
              <a:rPr lang="en-US" sz="1600" dirty="0">
                <a:solidFill>
                  <a:schemeClr val="bg1">
                    <a:lumMod val="50000"/>
                  </a:schemeClr>
                </a:solidFill>
                <a:latin typeface="Open Sans Light"/>
                <a:cs typeface="Open Sans Light"/>
              </a:rPr>
              <a:t>Lorem ipsum dolor sit amet, consectetur adipiscing elit. Curabitur fringilla, orci non pulvinar finibus, tortor massa varius dolor, Lorem ipsum dolor sit amet, consectetur adipiscing elit. </a:t>
            </a:r>
            <a:r>
              <a:rPr lang="en-US" sz="1600" dirty="0" err="1">
                <a:solidFill>
                  <a:schemeClr val="bg1">
                    <a:lumMod val="50000"/>
                  </a:schemeClr>
                </a:solidFill>
                <a:latin typeface="Open Sans Light"/>
                <a:cs typeface="Open Sans Light"/>
              </a:rPr>
              <a:t>Curabitur</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fringilla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orci</a:t>
            </a:r>
            <a:r>
              <a:rPr lang="en-US" sz="1600" dirty="0">
                <a:solidFill>
                  <a:schemeClr val="bg1">
                    <a:lumMod val="50000"/>
                  </a:schemeClr>
                </a:solidFill>
                <a:latin typeface="Open Sans Light"/>
                <a:cs typeface="Open Sans Light"/>
              </a:rPr>
              <a:t> non </a:t>
            </a:r>
            <a:r>
              <a:rPr lang="en-US" sz="1600" dirty="0" err="1">
                <a:solidFill>
                  <a:schemeClr val="bg1">
                    <a:lumMod val="50000"/>
                  </a:schemeClr>
                </a:solidFill>
                <a:latin typeface="Open Sans Light"/>
                <a:cs typeface="Open Sans Light"/>
              </a:rPr>
              <a:t>pulvinar</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finibus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tortor</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massa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varius</a:t>
            </a:r>
            <a:r>
              <a:rPr lang="en-US" sz="1600" dirty="0">
                <a:solidFill>
                  <a:schemeClr val="bg1">
                    <a:lumMod val="50000"/>
                  </a:schemeClr>
                </a:solidFill>
                <a:latin typeface="Open Sans Light"/>
                <a:cs typeface="Open Sans Light"/>
              </a:rPr>
              <a:t> dolor.</a:t>
            </a:r>
            <a:endParaRPr lang="id-ID"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endParaRPr lang="id-ID" sz="1600" dirty="0">
              <a:solidFill>
                <a:schemeClr val="bg1">
                  <a:lumMod val="50000"/>
                </a:schemeClr>
              </a:solidFill>
              <a:latin typeface="Open Sans Light"/>
              <a:cs typeface="Open Sans Light"/>
            </a:endParaRPr>
          </a:p>
          <a:p>
            <a:pPr marL="342848" indent="-342848" algn="just">
              <a:lnSpc>
                <a:spcPct val="120000"/>
              </a:lnSpc>
              <a:buClr>
                <a:srgbClr val="1BAAAA"/>
              </a:buClr>
              <a:buSzPct val="100000"/>
              <a:buFont typeface="+mj-lt"/>
              <a:buAutoNum type="arabicPeriod"/>
            </a:pPr>
            <a:r>
              <a:rPr lang="en-US" sz="1600" dirty="0">
                <a:solidFill>
                  <a:schemeClr val="bg1">
                    <a:lumMod val="50000"/>
                  </a:schemeClr>
                </a:solidFill>
                <a:latin typeface="Open Sans Light"/>
                <a:cs typeface="Open Sans Light"/>
              </a:rPr>
              <a:t>Sed et orci ac sapien scelerisque iaculis at a purus. Etiam a nulla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 Sed et orci ac sapien scelerisque iaculis at a purus. Etiam a nulla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a:t>
            </a:r>
            <a:endParaRPr lang="en-US" sz="1600" dirty="0">
              <a:solidFill>
                <a:schemeClr val="bg1">
                  <a:lumMod val="50000"/>
                </a:schemeClr>
              </a:solidFill>
              <a:latin typeface="Open Sans Light"/>
              <a:ea typeface="Open Sans" panose="020B0606030504020204" pitchFamily="34" charset="0"/>
              <a:cs typeface="Open Sans Light"/>
            </a:endParaRPr>
          </a:p>
        </p:txBody>
      </p:sp>
      <p:sp>
        <p:nvSpPr>
          <p:cNvPr id="96" name="TextBox 95"/>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Full Width Text Sample</a:t>
            </a:r>
          </a:p>
        </p:txBody>
      </p:sp>
      <p:sp>
        <p:nvSpPr>
          <p:cNvPr id="97" name="TextBox 96"/>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Tree>
    <p:extLst>
      <p:ext uri="{BB962C8B-B14F-4D97-AF65-F5344CB8AC3E}">
        <p14:creationId xmlns:p14="http://schemas.microsoft.com/office/powerpoint/2010/main" val="1557170780"/>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 name="TextBox 103"/>
          <p:cNvSpPr txBox="1"/>
          <p:nvPr/>
        </p:nvSpPr>
        <p:spPr>
          <a:xfrm>
            <a:off x="668463" y="2597180"/>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Our Business Philosophy  </a:t>
            </a:r>
          </a:p>
        </p:txBody>
      </p:sp>
      <p:sp>
        <p:nvSpPr>
          <p:cNvPr id="105" name="TextBox 104"/>
          <p:cNvSpPr txBox="1"/>
          <p:nvPr/>
        </p:nvSpPr>
        <p:spPr>
          <a:xfrm>
            <a:off x="675822" y="3064876"/>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106" name="Group 105"/>
          <p:cNvGrpSpPr/>
          <p:nvPr/>
        </p:nvGrpSpPr>
        <p:grpSpPr>
          <a:xfrm>
            <a:off x="2635435" y="4570612"/>
            <a:ext cx="846299" cy="846188"/>
            <a:chOff x="2384829" y="3318594"/>
            <a:chExt cx="867426" cy="867426"/>
          </a:xfrm>
        </p:grpSpPr>
        <p:grpSp>
          <p:nvGrpSpPr>
            <p:cNvPr id="107" name="Group 106"/>
            <p:cNvGrpSpPr/>
            <p:nvPr/>
          </p:nvGrpSpPr>
          <p:grpSpPr>
            <a:xfrm>
              <a:off x="2661525" y="3561205"/>
              <a:ext cx="350837" cy="344487"/>
              <a:chOff x="4592638" y="6024563"/>
              <a:chExt cx="350837" cy="344487"/>
            </a:xfrm>
          </p:grpSpPr>
          <p:sp>
            <p:nvSpPr>
              <p:cNvPr id="109" name="Line 359"/>
              <p:cNvSpPr>
                <a:spLocks noChangeShapeType="1"/>
              </p:cNvSpPr>
              <p:nvPr/>
            </p:nvSpPr>
            <p:spPr bwMode="auto">
              <a:xfrm>
                <a:off x="4702175" y="6096000"/>
                <a:ext cx="104775" cy="1588"/>
              </a:xfrm>
              <a:prstGeom prst="line">
                <a:avLst/>
              </a:prstGeom>
              <a:noFill/>
              <a:ln w="9000" cap="flat">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0" name="Line 360"/>
              <p:cNvSpPr>
                <a:spLocks noChangeShapeType="1"/>
              </p:cNvSpPr>
              <p:nvPr/>
            </p:nvSpPr>
            <p:spPr bwMode="auto">
              <a:xfrm>
                <a:off x="4702175" y="6156325"/>
                <a:ext cx="104775" cy="1588"/>
              </a:xfrm>
              <a:prstGeom prst="line">
                <a:avLst/>
              </a:prstGeom>
              <a:noFill/>
              <a:ln w="9000" cap="flat">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1" name="Line 361"/>
              <p:cNvSpPr>
                <a:spLocks noChangeShapeType="1"/>
              </p:cNvSpPr>
              <p:nvPr/>
            </p:nvSpPr>
            <p:spPr bwMode="auto">
              <a:xfrm>
                <a:off x="4702175" y="6216650"/>
                <a:ext cx="104775" cy="1588"/>
              </a:xfrm>
              <a:prstGeom prst="line">
                <a:avLst/>
              </a:prstGeom>
              <a:noFill/>
              <a:ln w="9000" cap="flat">
                <a:solidFill>
                  <a:schemeClr val="accent2"/>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2" name="Freeform 362"/>
              <p:cNvSpPr>
                <a:spLocks noChangeArrowheads="1"/>
              </p:cNvSpPr>
              <p:nvPr/>
            </p:nvSpPr>
            <p:spPr bwMode="auto">
              <a:xfrm>
                <a:off x="4686300" y="6067425"/>
                <a:ext cx="180975" cy="301625"/>
              </a:xfrm>
              <a:custGeom>
                <a:avLst/>
                <a:gdLst>
                  <a:gd name="T0" fmla="*/ 501 w 502"/>
                  <a:gd name="T1" fmla="*/ 0 h 836"/>
                  <a:gd name="T2" fmla="*/ 501 w 502"/>
                  <a:gd name="T3" fmla="*/ 0 h 836"/>
                  <a:gd name="T4" fmla="*/ 501 w 502"/>
                  <a:gd name="T5" fmla="*/ 720 h 836"/>
                  <a:gd name="T6" fmla="*/ 376 w 502"/>
                  <a:gd name="T7" fmla="*/ 835 h 836"/>
                  <a:gd name="T8" fmla="*/ 0 w 502"/>
                  <a:gd name="T9" fmla="*/ 835 h 836"/>
                </a:gdLst>
                <a:ahLst/>
                <a:cxnLst>
                  <a:cxn ang="0">
                    <a:pos x="T0" y="T1"/>
                  </a:cxn>
                  <a:cxn ang="0">
                    <a:pos x="T2" y="T3"/>
                  </a:cxn>
                  <a:cxn ang="0">
                    <a:pos x="T4" y="T5"/>
                  </a:cxn>
                  <a:cxn ang="0">
                    <a:pos x="T6" y="T7"/>
                  </a:cxn>
                  <a:cxn ang="0">
                    <a:pos x="T8" y="T9"/>
                  </a:cxn>
                </a:cxnLst>
                <a:rect l="0" t="0" r="r" b="b"/>
                <a:pathLst>
                  <a:path w="502" h="836">
                    <a:moveTo>
                      <a:pt x="501" y="0"/>
                    </a:moveTo>
                    <a:lnTo>
                      <a:pt x="501" y="0"/>
                    </a:lnTo>
                    <a:cubicBezTo>
                      <a:pt x="501" y="720"/>
                      <a:pt x="501" y="720"/>
                      <a:pt x="501" y="720"/>
                    </a:cubicBezTo>
                    <a:cubicBezTo>
                      <a:pt x="501" y="794"/>
                      <a:pt x="449" y="835"/>
                      <a:pt x="376" y="835"/>
                    </a:cubicBezTo>
                    <a:cubicBezTo>
                      <a:pt x="0" y="835"/>
                      <a:pt x="0" y="835"/>
                      <a:pt x="0" y="835"/>
                    </a:cubicBezTo>
                  </a:path>
                </a:pathLst>
              </a:custGeom>
              <a:noFill/>
              <a:ln w="9000" cap="flat">
                <a:solidFill>
                  <a:schemeClr val="accent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3" name="Freeform 363"/>
              <p:cNvSpPr>
                <a:spLocks noChangeArrowheads="1"/>
              </p:cNvSpPr>
              <p:nvPr/>
            </p:nvSpPr>
            <p:spPr bwMode="auto">
              <a:xfrm>
                <a:off x="4641850" y="6024563"/>
                <a:ext cx="263525" cy="260350"/>
              </a:xfrm>
              <a:custGeom>
                <a:avLst/>
                <a:gdLst>
                  <a:gd name="T0" fmla="*/ 0 w 731"/>
                  <a:gd name="T1" fmla="*/ 721 h 722"/>
                  <a:gd name="T2" fmla="*/ 0 w 731"/>
                  <a:gd name="T3" fmla="*/ 721 h 722"/>
                  <a:gd name="T4" fmla="*/ 0 w 731"/>
                  <a:gd name="T5" fmla="*/ 115 h 722"/>
                  <a:gd name="T6" fmla="*/ 125 w 731"/>
                  <a:gd name="T7" fmla="*/ 0 h 722"/>
                  <a:gd name="T8" fmla="*/ 730 w 731"/>
                  <a:gd name="T9" fmla="*/ 0 h 722"/>
                </a:gdLst>
                <a:ahLst/>
                <a:cxnLst>
                  <a:cxn ang="0">
                    <a:pos x="T0" y="T1"/>
                  </a:cxn>
                  <a:cxn ang="0">
                    <a:pos x="T2" y="T3"/>
                  </a:cxn>
                  <a:cxn ang="0">
                    <a:pos x="T4" y="T5"/>
                  </a:cxn>
                  <a:cxn ang="0">
                    <a:pos x="T6" y="T7"/>
                  </a:cxn>
                  <a:cxn ang="0">
                    <a:pos x="T8" y="T9"/>
                  </a:cxn>
                </a:cxnLst>
                <a:rect l="0" t="0" r="r" b="b"/>
                <a:pathLst>
                  <a:path w="731" h="722">
                    <a:moveTo>
                      <a:pt x="0" y="721"/>
                    </a:moveTo>
                    <a:lnTo>
                      <a:pt x="0" y="721"/>
                    </a:lnTo>
                    <a:cubicBezTo>
                      <a:pt x="0" y="115"/>
                      <a:pt x="0" y="115"/>
                      <a:pt x="0" y="115"/>
                    </a:cubicBezTo>
                    <a:cubicBezTo>
                      <a:pt x="0" y="63"/>
                      <a:pt x="62" y="0"/>
                      <a:pt x="125" y="0"/>
                    </a:cubicBezTo>
                    <a:cubicBezTo>
                      <a:pt x="730" y="0"/>
                      <a:pt x="730" y="0"/>
                      <a:pt x="730" y="0"/>
                    </a:cubicBezTo>
                  </a:path>
                </a:pathLst>
              </a:custGeom>
              <a:noFill/>
              <a:ln w="9000" cap="flat">
                <a:solidFill>
                  <a:schemeClr val="accent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4" name="Freeform 364"/>
              <p:cNvSpPr>
                <a:spLocks noChangeArrowheads="1"/>
              </p:cNvSpPr>
              <p:nvPr/>
            </p:nvSpPr>
            <p:spPr bwMode="auto">
              <a:xfrm>
                <a:off x="4592638" y="6284913"/>
                <a:ext cx="241300" cy="82550"/>
              </a:xfrm>
              <a:custGeom>
                <a:avLst/>
                <a:gdLst>
                  <a:gd name="T0" fmla="*/ 668 w 669"/>
                  <a:gd name="T1" fmla="*/ 0 h 230"/>
                  <a:gd name="T2" fmla="*/ 668 w 669"/>
                  <a:gd name="T3" fmla="*/ 0 h 230"/>
                  <a:gd name="T4" fmla="*/ 104 w 669"/>
                  <a:gd name="T5" fmla="*/ 0 h 230"/>
                  <a:gd name="T6" fmla="*/ 0 w 669"/>
                  <a:gd name="T7" fmla="*/ 125 h 230"/>
                  <a:gd name="T8" fmla="*/ 104 w 669"/>
                  <a:gd name="T9" fmla="*/ 229 h 230"/>
                  <a:gd name="T10" fmla="*/ 668 w 669"/>
                  <a:gd name="T11" fmla="*/ 229 h 230"/>
                </a:gdLst>
                <a:ahLst/>
                <a:cxnLst>
                  <a:cxn ang="0">
                    <a:pos x="T0" y="T1"/>
                  </a:cxn>
                  <a:cxn ang="0">
                    <a:pos x="T2" y="T3"/>
                  </a:cxn>
                  <a:cxn ang="0">
                    <a:pos x="T4" y="T5"/>
                  </a:cxn>
                  <a:cxn ang="0">
                    <a:pos x="T6" y="T7"/>
                  </a:cxn>
                  <a:cxn ang="0">
                    <a:pos x="T8" y="T9"/>
                  </a:cxn>
                  <a:cxn ang="0">
                    <a:pos x="T10" y="T11"/>
                  </a:cxn>
                </a:cxnLst>
                <a:rect l="0" t="0" r="r" b="b"/>
                <a:pathLst>
                  <a:path w="669" h="230">
                    <a:moveTo>
                      <a:pt x="668" y="0"/>
                    </a:moveTo>
                    <a:lnTo>
                      <a:pt x="668" y="0"/>
                    </a:lnTo>
                    <a:cubicBezTo>
                      <a:pt x="104" y="0"/>
                      <a:pt x="104" y="0"/>
                      <a:pt x="104" y="0"/>
                    </a:cubicBezTo>
                    <a:cubicBezTo>
                      <a:pt x="42" y="0"/>
                      <a:pt x="0" y="52"/>
                      <a:pt x="0" y="125"/>
                    </a:cubicBezTo>
                    <a:cubicBezTo>
                      <a:pt x="0" y="188"/>
                      <a:pt x="42" y="229"/>
                      <a:pt x="104" y="229"/>
                    </a:cubicBezTo>
                    <a:lnTo>
                      <a:pt x="668" y="229"/>
                    </a:lnTo>
                  </a:path>
                </a:pathLst>
              </a:custGeom>
              <a:noFill/>
              <a:ln w="9000" cap="flat">
                <a:solidFill>
                  <a:schemeClr val="accent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15" name="Freeform 365"/>
              <p:cNvSpPr>
                <a:spLocks noChangeArrowheads="1"/>
              </p:cNvSpPr>
              <p:nvPr/>
            </p:nvSpPr>
            <p:spPr bwMode="auto">
              <a:xfrm>
                <a:off x="4787900" y="6284913"/>
                <a:ext cx="79375" cy="82550"/>
              </a:xfrm>
              <a:custGeom>
                <a:avLst/>
                <a:gdLst>
                  <a:gd name="T0" fmla="*/ 219 w 220"/>
                  <a:gd name="T1" fmla="*/ 125 h 230"/>
                  <a:gd name="T2" fmla="*/ 219 w 220"/>
                  <a:gd name="T3" fmla="*/ 125 h 230"/>
                  <a:gd name="T4" fmla="*/ 104 w 220"/>
                  <a:gd name="T5" fmla="*/ 229 h 230"/>
                  <a:gd name="T6" fmla="*/ 0 w 220"/>
                  <a:gd name="T7" fmla="*/ 125 h 230"/>
                  <a:gd name="T8" fmla="*/ 104 w 220"/>
                  <a:gd name="T9" fmla="*/ 0 h 230"/>
                  <a:gd name="T10" fmla="*/ 219 w 220"/>
                  <a:gd name="T11" fmla="*/ 125 h 230"/>
                </a:gdLst>
                <a:ahLst/>
                <a:cxnLst>
                  <a:cxn ang="0">
                    <a:pos x="T0" y="T1"/>
                  </a:cxn>
                  <a:cxn ang="0">
                    <a:pos x="T2" y="T3"/>
                  </a:cxn>
                  <a:cxn ang="0">
                    <a:pos x="T4" y="T5"/>
                  </a:cxn>
                  <a:cxn ang="0">
                    <a:pos x="T6" y="T7"/>
                  </a:cxn>
                  <a:cxn ang="0">
                    <a:pos x="T8" y="T9"/>
                  </a:cxn>
                  <a:cxn ang="0">
                    <a:pos x="T10" y="T11"/>
                  </a:cxn>
                </a:cxnLst>
                <a:rect l="0" t="0" r="r" b="b"/>
                <a:pathLst>
                  <a:path w="220" h="230">
                    <a:moveTo>
                      <a:pt x="219" y="125"/>
                    </a:moveTo>
                    <a:lnTo>
                      <a:pt x="219" y="125"/>
                    </a:lnTo>
                    <a:cubicBezTo>
                      <a:pt x="219" y="188"/>
                      <a:pt x="167" y="229"/>
                      <a:pt x="104" y="229"/>
                    </a:cubicBezTo>
                    <a:cubicBezTo>
                      <a:pt x="52" y="229"/>
                      <a:pt x="0" y="188"/>
                      <a:pt x="0" y="125"/>
                    </a:cubicBezTo>
                    <a:cubicBezTo>
                      <a:pt x="0" y="52"/>
                      <a:pt x="52" y="0"/>
                      <a:pt x="104" y="0"/>
                    </a:cubicBezTo>
                    <a:cubicBezTo>
                      <a:pt x="167" y="0"/>
                      <a:pt x="219" y="52"/>
                      <a:pt x="219" y="125"/>
                    </a:cubicBezTo>
                  </a:path>
                </a:pathLst>
              </a:custGeom>
              <a:noFill/>
              <a:ln w="9000" cap="flat">
                <a:solidFill>
                  <a:schemeClr val="accent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16" name="Freeform 366"/>
              <p:cNvSpPr>
                <a:spLocks noChangeArrowheads="1"/>
              </p:cNvSpPr>
              <p:nvPr/>
            </p:nvSpPr>
            <p:spPr bwMode="auto">
              <a:xfrm>
                <a:off x="4867275" y="6024563"/>
                <a:ext cx="76200" cy="82550"/>
              </a:xfrm>
              <a:custGeom>
                <a:avLst/>
                <a:gdLst>
                  <a:gd name="T0" fmla="*/ 209 w 210"/>
                  <a:gd name="T1" fmla="*/ 115 h 231"/>
                  <a:gd name="T2" fmla="*/ 209 w 210"/>
                  <a:gd name="T3" fmla="*/ 115 h 231"/>
                  <a:gd name="T4" fmla="*/ 104 w 210"/>
                  <a:gd name="T5" fmla="*/ 230 h 231"/>
                  <a:gd name="T6" fmla="*/ 0 w 210"/>
                  <a:gd name="T7" fmla="*/ 115 h 231"/>
                  <a:gd name="T8" fmla="*/ 104 w 210"/>
                  <a:gd name="T9" fmla="*/ 0 h 231"/>
                  <a:gd name="T10" fmla="*/ 209 w 210"/>
                  <a:gd name="T11" fmla="*/ 115 h 231"/>
                </a:gdLst>
                <a:ahLst/>
                <a:cxnLst>
                  <a:cxn ang="0">
                    <a:pos x="T0" y="T1"/>
                  </a:cxn>
                  <a:cxn ang="0">
                    <a:pos x="T2" y="T3"/>
                  </a:cxn>
                  <a:cxn ang="0">
                    <a:pos x="T4" y="T5"/>
                  </a:cxn>
                  <a:cxn ang="0">
                    <a:pos x="T6" y="T7"/>
                  </a:cxn>
                  <a:cxn ang="0">
                    <a:pos x="T8" y="T9"/>
                  </a:cxn>
                  <a:cxn ang="0">
                    <a:pos x="T10" y="T11"/>
                  </a:cxn>
                </a:cxnLst>
                <a:rect l="0" t="0" r="r" b="b"/>
                <a:pathLst>
                  <a:path w="210" h="231">
                    <a:moveTo>
                      <a:pt x="209" y="115"/>
                    </a:moveTo>
                    <a:lnTo>
                      <a:pt x="209" y="115"/>
                    </a:lnTo>
                    <a:cubicBezTo>
                      <a:pt x="209" y="178"/>
                      <a:pt x="167" y="230"/>
                      <a:pt x="104" y="230"/>
                    </a:cubicBezTo>
                    <a:cubicBezTo>
                      <a:pt x="42" y="230"/>
                      <a:pt x="0" y="178"/>
                      <a:pt x="0" y="115"/>
                    </a:cubicBezTo>
                    <a:cubicBezTo>
                      <a:pt x="0" y="42"/>
                      <a:pt x="42" y="0"/>
                      <a:pt x="104" y="0"/>
                    </a:cubicBezTo>
                    <a:cubicBezTo>
                      <a:pt x="167" y="0"/>
                      <a:pt x="209" y="42"/>
                      <a:pt x="209" y="115"/>
                    </a:cubicBezTo>
                  </a:path>
                </a:pathLst>
              </a:custGeom>
              <a:noFill/>
              <a:ln w="9000" cap="flat">
                <a:solidFill>
                  <a:schemeClr val="accent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grpSp>
        <p:sp>
          <p:nvSpPr>
            <p:cNvPr id="108" name="Oval 107"/>
            <p:cNvSpPr/>
            <p:nvPr/>
          </p:nvSpPr>
          <p:spPr>
            <a:xfrm>
              <a:off x="2384829" y="3318594"/>
              <a:ext cx="867426" cy="867426"/>
            </a:xfrm>
            <a:prstGeom prst="ellipse">
              <a:avLst/>
            </a:prstGeom>
            <a:noFill/>
            <a:ln w="31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75" dirty="0">
                <a:latin typeface="Open Sans Light"/>
                <a:cs typeface="Open Sans Light"/>
              </a:endParaRPr>
            </a:p>
          </p:txBody>
        </p:sp>
      </p:grpSp>
      <p:grpSp>
        <p:nvGrpSpPr>
          <p:cNvPr id="117" name="Group 116"/>
          <p:cNvGrpSpPr/>
          <p:nvPr/>
        </p:nvGrpSpPr>
        <p:grpSpPr>
          <a:xfrm>
            <a:off x="5669280" y="4458016"/>
            <a:ext cx="853440" cy="853329"/>
            <a:chOff x="3450229" y="3308474"/>
            <a:chExt cx="867426" cy="867426"/>
          </a:xfrm>
        </p:grpSpPr>
        <p:sp>
          <p:nvSpPr>
            <p:cNvPr id="118" name="Freeform 367"/>
            <p:cNvSpPr>
              <a:spLocks noChangeArrowheads="1"/>
            </p:cNvSpPr>
            <p:nvPr/>
          </p:nvSpPr>
          <p:spPr bwMode="auto">
            <a:xfrm>
              <a:off x="3721022" y="3561205"/>
              <a:ext cx="349250" cy="334963"/>
            </a:xfrm>
            <a:custGeom>
              <a:avLst/>
              <a:gdLst>
                <a:gd name="T0" fmla="*/ 491 w 972"/>
                <a:gd name="T1" fmla="*/ 0 h 931"/>
                <a:gd name="T2" fmla="*/ 606 w 972"/>
                <a:gd name="T3" fmla="*/ 356 h 931"/>
                <a:gd name="T4" fmla="*/ 971 w 972"/>
                <a:gd name="T5" fmla="*/ 356 h 931"/>
                <a:gd name="T6" fmla="*/ 689 w 972"/>
                <a:gd name="T7" fmla="*/ 575 h 931"/>
                <a:gd name="T8" fmla="*/ 794 w 972"/>
                <a:gd name="T9" fmla="*/ 930 h 931"/>
                <a:gd name="T10" fmla="*/ 491 w 972"/>
                <a:gd name="T11" fmla="*/ 711 h 931"/>
                <a:gd name="T12" fmla="*/ 188 w 972"/>
                <a:gd name="T13" fmla="*/ 930 h 931"/>
                <a:gd name="T14" fmla="*/ 293 w 972"/>
                <a:gd name="T15" fmla="*/ 575 h 931"/>
                <a:gd name="T16" fmla="*/ 0 w 972"/>
                <a:gd name="T17" fmla="*/ 356 h 931"/>
                <a:gd name="T18" fmla="*/ 366 w 972"/>
                <a:gd name="T19" fmla="*/ 356 h 931"/>
                <a:gd name="T20" fmla="*/ 491 w 972"/>
                <a:gd name="T21" fmla="*/ 0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72" h="931">
                  <a:moveTo>
                    <a:pt x="491" y="0"/>
                  </a:moveTo>
                  <a:lnTo>
                    <a:pt x="606" y="356"/>
                  </a:lnTo>
                  <a:lnTo>
                    <a:pt x="971" y="356"/>
                  </a:lnTo>
                  <a:lnTo>
                    <a:pt x="689" y="575"/>
                  </a:lnTo>
                  <a:lnTo>
                    <a:pt x="794" y="930"/>
                  </a:lnTo>
                  <a:lnTo>
                    <a:pt x="491" y="711"/>
                  </a:lnTo>
                  <a:lnTo>
                    <a:pt x="188" y="930"/>
                  </a:lnTo>
                  <a:lnTo>
                    <a:pt x="293" y="575"/>
                  </a:lnTo>
                  <a:lnTo>
                    <a:pt x="0" y="356"/>
                  </a:lnTo>
                  <a:lnTo>
                    <a:pt x="366" y="356"/>
                  </a:lnTo>
                  <a:lnTo>
                    <a:pt x="491" y="0"/>
                  </a:lnTo>
                </a:path>
              </a:pathLst>
            </a:custGeom>
            <a:noFill/>
            <a:ln w="9000" cap="flat">
              <a:solidFill>
                <a:schemeClr val="accent2"/>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19" name="Oval 118"/>
            <p:cNvSpPr/>
            <p:nvPr/>
          </p:nvSpPr>
          <p:spPr>
            <a:xfrm>
              <a:off x="3450229" y="3308474"/>
              <a:ext cx="867426" cy="867426"/>
            </a:xfrm>
            <a:prstGeom prst="ellipse">
              <a:avLst/>
            </a:prstGeom>
            <a:noFill/>
            <a:ln w="31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75" dirty="0">
                <a:latin typeface="Open Sans Light"/>
                <a:cs typeface="Open Sans Light"/>
              </a:endParaRPr>
            </a:p>
          </p:txBody>
        </p:sp>
      </p:grpSp>
      <p:grpSp>
        <p:nvGrpSpPr>
          <p:cNvPr id="120" name="Group 119"/>
          <p:cNvGrpSpPr/>
          <p:nvPr/>
        </p:nvGrpSpPr>
        <p:grpSpPr>
          <a:xfrm>
            <a:off x="8723631" y="4509153"/>
            <a:ext cx="853440" cy="853329"/>
            <a:chOff x="4567237" y="3318594"/>
            <a:chExt cx="867426" cy="867426"/>
          </a:xfrm>
        </p:grpSpPr>
        <p:grpSp>
          <p:nvGrpSpPr>
            <p:cNvPr id="121" name="Group 120"/>
            <p:cNvGrpSpPr/>
            <p:nvPr/>
          </p:nvGrpSpPr>
          <p:grpSpPr>
            <a:xfrm>
              <a:off x="4851534" y="3561205"/>
              <a:ext cx="342900" cy="350838"/>
              <a:chOff x="5351463" y="5340350"/>
              <a:chExt cx="342900" cy="350838"/>
            </a:xfrm>
          </p:grpSpPr>
          <p:sp>
            <p:nvSpPr>
              <p:cNvPr id="123" name="Freeform 301"/>
              <p:cNvSpPr>
                <a:spLocks noChangeArrowheads="1"/>
              </p:cNvSpPr>
              <p:nvPr/>
            </p:nvSpPr>
            <p:spPr bwMode="auto">
              <a:xfrm>
                <a:off x="5351463" y="5438775"/>
                <a:ext cx="87312" cy="252413"/>
              </a:xfrm>
              <a:custGeom>
                <a:avLst/>
                <a:gdLst>
                  <a:gd name="T0" fmla="*/ 240 w 241"/>
                  <a:gd name="T1" fmla="*/ 700 h 701"/>
                  <a:gd name="T2" fmla="*/ 0 w 241"/>
                  <a:gd name="T3" fmla="*/ 700 h 701"/>
                  <a:gd name="T4" fmla="*/ 0 w 241"/>
                  <a:gd name="T5" fmla="*/ 0 h 701"/>
                  <a:gd name="T6" fmla="*/ 240 w 241"/>
                  <a:gd name="T7" fmla="*/ 0 h 701"/>
                  <a:gd name="T8" fmla="*/ 240 w 241"/>
                  <a:gd name="T9" fmla="*/ 700 h 701"/>
                </a:gdLst>
                <a:ahLst/>
                <a:cxnLst>
                  <a:cxn ang="0">
                    <a:pos x="T0" y="T1"/>
                  </a:cxn>
                  <a:cxn ang="0">
                    <a:pos x="T2" y="T3"/>
                  </a:cxn>
                  <a:cxn ang="0">
                    <a:pos x="T4" y="T5"/>
                  </a:cxn>
                  <a:cxn ang="0">
                    <a:pos x="T6" y="T7"/>
                  </a:cxn>
                  <a:cxn ang="0">
                    <a:pos x="T8" y="T9"/>
                  </a:cxn>
                </a:cxnLst>
                <a:rect l="0" t="0" r="r" b="b"/>
                <a:pathLst>
                  <a:path w="241" h="701">
                    <a:moveTo>
                      <a:pt x="240" y="700"/>
                    </a:moveTo>
                    <a:lnTo>
                      <a:pt x="0" y="700"/>
                    </a:lnTo>
                    <a:lnTo>
                      <a:pt x="0" y="0"/>
                    </a:lnTo>
                    <a:lnTo>
                      <a:pt x="240" y="0"/>
                    </a:lnTo>
                    <a:lnTo>
                      <a:pt x="240" y="700"/>
                    </a:lnTo>
                  </a:path>
                </a:pathLst>
              </a:custGeom>
              <a:noFill/>
              <a:ln w="9000" cap="flat">
                <a:solidFill>
                  <a:schemeClr val="accent2"/>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24" name="Freeform 302"/>
              <p:cNvSpPr>
                <a:spLocks noChangeArrowheads="1"/>
              </p:cNvSpPr>
              <p:nvPr/>
            </p:nvSpPr>
            <p:spPr bwMode="auto">
              <a:xfrm>
                <a:off x="5438775" y="5548313"/>
                <a:ext cx="82550" cy="142875"/>
              </a:xfrm>
              <a:custGeom>
                <a:avLst/>
                <a:gdLst>
                  <a:gd name="T0" fmla="*/ 230 w 231"/>
                  <a:gd name="T1" fmla="*/ 397 h 398"/>
                  <a:gd name="T2" fmla="*/ 0 w 231"/>
                  <a:gd name="T3" fmla="*/ 397 h 398"/>
                  <a:gd name="T4" fmla="*/ 0 w 231"/>
                  <a:gd name="T5" fmla="*/ 0 h 398"/>
                  <a:gd name="T6" fmla="*/ 230 w 231"/>
                  <a:gd name="T7" fmla="*/ 0 h 398"/>
                  <a:gd name="T8" fmla="*/ 230 w 231"/>
                  <a:gd name="T9" fmla="*/ 397 h 398"/>
                </a:gdLst>
                <a:ahLst/>
                <a:cxnLst>
                  <a:cxn ang="0">
                    <a:pos x="T0" y="T1"/>
                  </a:cxn>
                  <a:cxn ang="0">
                    <a:pos x="T2" y="T3"/>
                  </a:cxn>
                  <a:cxn ang="0">
                    <a:pos x="T4" y="T5"/>
                  </a:cxn>
                  <a:cxn ang="0">
                    <a:pos x="T6" y="T7"/>
                  </a:cxn>
                  <a:cxn ang="0">
                    <a:pos x="T8" y="T9"/>
                  </a:cxn>
                </a:cxnLst>
                <a:rect l="0" t="0" r="r" b="b"/>
                <a:pathLst>
                  <a:path w="231" h="398">
                    <a:moveTo>
                      <a:pt x="230" y="397"/>
                    </a:moveTo>
                    <a:lnTo>
                      <a:pt x="0" y="397"/>
                    </a:lnTo>
                    <a:lnTo>
                      <a:pt x="0" y="0"/>
                    </a:lnTo>
                    <a:lnTo>
                      <a:pt x="230" y="0"/>
                    </a:lnTo>
                    <a:lnTo>
                      <a:pt x="230" y="397"/>
                    </a:lnTo>
                  </a:path>
                </a:pathLst>
              </a:custGeom>
              <a:noFill/>
              <a:ln w="9000" cap="flat">
                <a:solidFill>
                  <a:schemeClr val="accent2"/>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25" name="Freeform 303"/>
              <p:cNvSpPr>
                <a:spLocks noChangeArrowheads="1"/>
              </p:cNvSpPr>
              <p:nvPr/>
            </p:nvSpPr>
            <p:spPr bwMode="auto">
              <a:xfrm>
                <a:off x="5521325" y="5507038"/>
                <a:ext cx="87313" cy="184150"/>
              </a:xfrm>
              <a:custGeom>
                <a:avLst/>
                <a:gdLst>
                  <a:gd name="T0" fmla="*/ 240 w 241"/>
                  <a:gd name="T1" fmla="*/ 512 h 513"/>
                  <a:gd name="T2" fmla="*/ 0 w 241"/>
                  <a:gd name="T3" fmla="*/ 512 h 513"/>
                  <a:gd name="T4" fmla="*/ 0 w 241"/>
                  <a:gd name="T5" fmla="*/ 0 h 513"/>
                  <a:gd name="T6" fmla="*/ 240 w 241"/>
                  <a:gd name="T7" fmla="*/ 0 h 513"/>
                  <a:gd name="T8" fmla="*/ 240 w 241"/>
                  <a:gd name="T9" fmla="*/ 512 h 513"/>
                </a:gdLst>
                <a:ahLst/>
                <a:cxnLst>
                  <a:cxn ang="0">
                    <a:pos x="T0" y="T1"/>
                  </a:cxn>
                  <a:cxn ang="0">
                    <a:pos x="T2" y="T3"/>
                  </a:cxn>
                  <a:cxn ang="0">
                    <a:pos x="T4" y="T5"/>
                  </a:cxn>
                  <a:cxn ang="0">
                    <a:pos x="T6" y="T7"/>
                  </a:cxn>
                  <a:cxn ang="0">
                    <a:pos x="T8" y="T9"/>
                  </a:cxn>
                </a:cxnLst>
                <a:rect l="0" t="0" r="r" b="b"/>
                <a:pathLst>
                  <a:path w="241" h="513">
                    <a:moveTo>
                      <a:pt x="240" y="512"/>
                    </a:moveTo>
                    <a:lnTo>
                      <a:pt x="0" y="512"/>
                    </a:lnTo>
                    <a:lnTo>
                      <a:pt x="0" y="0"/>
                    </a:lnTo>
                    <a:lnTo>
                      <a:pt x="240" y="0"/>
                    </a:lnTo>
                    <a:lnTo>
                      <a:pt x="240" y="512"/>
                    </a:lnTo>
                  </a:path>
                </a:pathLst>
              </a:custGeom>
              <a:noFill/>
              <a:ln w="9000" cap="flat">
                <a:solidFill>
                  <a:schemeClr val="accent2"/>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26" name="Freeform 304"/>
              <p:cNvSpPr>
                <a:spLocks noChangeArrowheads="1"/>
              </p:cNvSpPr>
              <p:nvPr/>
            </p:nvSpPr>
            <p:spPr bwMode="auto">
              <a:xfrm>
                <a:off x="5607050" y="5597525"/>
                <a:ext cx="87313" cy="93663"/>
              </a:xfrm>
              <a:custGeom>
                <a:avLst/>
                <a:gdLst>
                  <a:gd name="T0" fmla="*/ 240 w 241"/>
                  <a:gd name="T1" fmla="*/ 261 h 262"/>
                  <a:gd name="T2" fmla="*/ 0 w 241"/>
                  <a:gd name="T3" fmla="*/ 261 h 262"/>
                  <a:gd name="T4" fmla="*/ 0 w 241"/>
                  <a:gd name="T5" fmla="*/ 0 h 262"/>
                  <a:gd name="T6" fmla="*/ 240 w 241"/>
                  <a:gd name="T7" fmla="*/ 0 h 262"/>
                  <a:gd name="T8" fmla="*/ 240 w 241"/>
                  <a:gd name="T9" fmla="*/ 261 h 262"/>
                </a:gdLst>
                <a:ahLst/>
                <a:cxnLst>
                  <a:cxn ang="0">
                    <a:pos x="T0" y="T1"/>
                  </a:cxn>
                  <a:cxn ang="0">
                    <a:pos x="T2" y="T3"/>
                  </a:cxn>
                  <a:cxn ang="0">
                    <a:pos x="T4" y="T5"/>
                  </a:cxn>
                  <a:cxn ang="0">
                    <a:pos x="T6" y="T7"/>
                  </a:cxn>
                  <a:cxn ang="0">
                    <a:pos x="T8" y="T9"/>
                  </a:cxn>
                </a:cxnLst>
                <a:rect l="0" t="0" r="r" b="b"/>
                <a:pathLst>
                  <a:path w="241" h="262">
                    <a:moveTo>
                      <a:pt x="240" y="261"/>
                    </a:moveTo>
                    <a:lnTo>
                      <a:pt x="0" y="261"/>
                    </a:lnTo>
                    <a:lnTo>
                      <a:pt x="0" y="0"/>
                    </a:lnTo>
                    <a:lnTo>
                      <a:pt x="240" y="0"/>
                    </a:lnTo>
                    <a:lnTo>
                      <a:pt x="240" y="261"/>
                    </a:lnTo>
                  </a:path>
                </a:pathLst>
              </a:custGeom>
              <a:noFill/>
              <a:ln w="9000" cap="flat">
                <a:solidFill>
                  <a:schemeClr val="accent2"/>
                </a:solidFill>
                <a:bevel/>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dirty="0">
                  <a:latin typeface="Open Sans Light"/>
                  <a:cs typeface="Open Sans Light"/>
                </a:endParaRPr>
              </a:p>
            </p:txBody>
          </p:sp>
          <p:sp>
            <p:nvSpPr>
              <p:cNvPr id="127" name="Freeform 305"/>
              <p:cNvSpPr>
                <a:spLocks noChangeArrowheads="1"/>
              </p:cNvSpPr>
              <p:nvPr/>
            </p:nvSpPr>
            <p:spPr bwMode="auto">
              <a:xfrm>
                <a:off x="5378450" y="5353050"/>
                <a:ext cx="296863" cy="109538"/>
              </a:xfrm>
              <a:custGeom>
                <a:avLst/>
                <a:gdLst>
                  <a:gd name="T0" fmla="*/ 825 w 826"/>
                  <a:gd name="T1" fmla="*/ 303 h 304"/>
                  <a:gd name="T2" fmla="*/ 501 w 826"/>
                  <a:gd name="T3" fmla="*/ 104 h 304"/>
                  <a:gd name="T4" fmla="*/ 334 w 826"/>
                  <a:gd name="T5" fmla="*/ 240 h 304"/>
                  <a:gd name="T6" fmla="*/ 0 w 826"/>
                  <a:gd name="T7" fmla="*/ 0 h 304"/>
                </a:gdLst>
                <a:ahLst/>
                <a:cxnLst>
                  <a:cxn ang="0">
                    <a:pos x="T0" y="T1"/>
                  </a:cxn>
                  <a:cxn ang="0">
                    <a:pos x="T2" y="T3"/>
                  </a:cxn>
                  <a:cxn ang="0">
                    <a:pos x="T4" y="T5"/>
                  </a:cxn>
                  <a:cxn ang="0">
                    <a:pos x="T6" y="T7"/>
                  </a:cxn>
                </a:cxnLst>
                <a:rect l="0" t="0" r="r" b="b"/>
                <a:pathLst>
                  <a:path w="826" h="304">
                    <a:moveTo>
                      <a:pt x="825" y="303"/>
                    </a:moveTo>
                    <a:lnTo>
                      <a:pt x="501" y="104"/>
                    </a:lnTo>
                    <a:lnTo>
                      <a:pt x="334" y="240"/>
                    </a:lnTo>
                    <a:lnTo>
                      <a:pt x="0" y="0"/>
                    </a:lnTo>
                  </a:path>
                </a:pathLst>
              </a:custGeom>
              <a:noFill/>
              <a:ln w="9000" cap="flat">
                <a:solidFill>
                  <a:schemeClr val="accent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sp>
            <p:nvSpPr>
              <p:cNvPr id="128" name="Freeform 306"/>
              <p:cNvSpPr>
                <a:spLocks noChangeArrowheads="1"/>
              </p:cNvSpPr>
              <p:nvPr/>
            </p:nvSpPr>
            <p:spPr bwMode="auto">
              <a:xfrm>
                <a:off x="5373688" y="5340350"/>
                <a:ext cx="49212" cy="49213"/>
              </a:xfrm>
              <a:custGeom>
                <a:avLst/>
                <a:gdLst>
                  <a:gd name="T0" fmla="*/ 10 w 137"/>
                  <a:gd name="T1" fmla="*/ 136 h 137"/>
                  <a:gd name="T2" fmla="*/ 0 w 137"/>
                  <a:gd name="T3" fmla="*/ 21 h 137"/>
                  <a:gd name="T4" fmla="*/ 136 w 137"/>
                  <a:gd name="T5" fmla="*/ 0 h 137"/>
                </a:gdLst>
                <a:ahLst/>
                <a:cxnLst>
                  <a:cxn ang="0">
                    <a:pos x="T0" y="T1"/>
                  </a:cxn>
                  <a:cxn ang="0">
                    <a:pos x="T2" y="T3"/>
                  </a:cxn>
                  <a:cxn ang="0">
                    <a:pos x="T4" y="T5"/>
                  </a:cxn>
                </a:cxnLst>
                <a:rect l="0" t="0" r="r" b="b"/>
                <a:pathLst>
                  <a:path w="137" h="137">
                    <a:moveTo>
                      <a:pt x="10" y="136"/>
                    </a:moveTo>
                    <a:lnTo>
                      <a:pt x="0" y="21"/>
                    </a:lnTo>
                    <a:lnTo>
                      <a:pt x="136" y="0"/>
                    </a:lnTo>
                  </a:path>
                </a:pathLst>
              </a:custGeom>
              <a:noFill/>
              <a:ln w="9000" cap="flat">
                <a:solidFill>
                  <a:schemeClr val="accent2"/>
                </a:solidFill>
                <a:round/>
                <a:headEnd/>
                <a:tailEnd/>
              </a:ln>
              <a:effectLst/>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a:lstStyle/>
              <a:p>
                <a:endParaRPr lang="en-US" sz="1075" dirty="0">
                  <a:latin typeface="Open Sans Light"/>
                  <a:cs typeface="Open Sans Light"/>
                </a:endParaRPr>
              </a:p>
            </p:txBody>
          </p:sp>
        </p:grpSp>
        <p:sp>
          <p:nvSpPr>
            <p:cNvPr id="122" name="Oval 121"/>
            <p:cNvSpPr/>
            <p:nvPr/>
          </p:nvSpPr>
          <p:spPr>
            <a:xfrm>
              <a:off x="4567237" y="3318594"/>
              <a:ext cx="867426" cy="867426"/>
            </a:xfrm>
            <a:prstGeom prst="ellipse">
              <a:avLst/>
            </a:prstGeom>
            <a:noFill/>
            <a:ln w="3175" cmpd="sng">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75" dirty="0">
                <a:latin typeface="Open Sans Light"/>
                <a:cs typeface="Open Sans Light"/>
              </a:endParaRPr>
            </a:p>
          </p:txBody>
        </p:sp>
      </p:grpSp>
      <p:sp>
        <p:nvSpPr>
          <p:cNvPr id="129" name="TextBox 128"/>
          <p:cNvSpPr txBox="1"/>
          <p:nvPr/>
        </p:nvSpPr>
        <p:spPr>
          <a:xfrm>
            <a:off x="684291" y="3486295"/>
            <a:ext cx="10799297" cy="738658"/>
          </a:xfrm>
          <a:prstGeom prst="rect">
            <a:avLst/>
          </a:prstGeom>
          <a:noFill/>
        </p:spPr>
        <p:txBody>
          <a:bodyPr wrap="square" lIns="91433" tIns="45717" rIns="91433" bIns="45717" rtlCol="0">
            <a:spAutoFit/>
          </a:bodyPr>
          <a:lstStyle/>
          <a:p>
            <a:pPr algn="ctr"/>
            <a:r>
              <a:rPr lang="en-US" sz="1400" dirty="0">
                <a:solidFill>
                  <a:schemeClr val="bg1">
                    <a:lumMod val="50000"/>
                  </a:schemeClr>
                </a:solidFill>
                <a:latin typeface="Open Sans Light"/>
                <a:cs typeface="Open Sans Light"/>
              </a:rPr>
              <a:t>Lorem ipsum dolor sit amet, consectetur adipiscing elit. Curabitur fringilla, orci non pulvinar finibus, tortor massa varius dolor, at consequat lorem nisi at nunc. </a:t>
            </a:r>
            <a:r>
              <a:rPr lang="en-US" sz="1400" dirty="0" err="1">
                <a:solidFill>
                  <a:schemeClr val="bg1">
                    <a:lumMod val="50000"/>
                  </a:schemeClr>
                </a:solidFill>
                <a:latin typeface="Open Sans Light"/>
                <a:cs typeface="Open Sans Light"/>
              </a:rPr>
              <a:t>Nullam</a:t>
            </a:r>
            <a:r>
              <a:rPr lang="en-US" sz="1400" dirty="0">
                <a:solidFill>
                  <a:schemeClr val="bg1">
                    <a:lumMod val="50000"/>
                  </a:schemeClr>
                </a:solidFill>
                <a:latin typeface="Open Sans Light"/>
                <a:cs typeface="Open Sans Light"/>
              </a:rPr>
              <a:t> pretium </a:t>
            </a:r>
            <a:r>
              <a:rPr lang="en-US" sz="1400" dirty="0" err="1">
                <a:solidFill>
                  <a:schemeClr val="bg1">
                    <a:lumMod val="50000"/>
                  </a:schemeClr>
                </a:solidFill>
                <a:latin typeface="Open Sans Light"/>
                <a:cs typeface="Open Sans Light"/>
              </a:rPr>
              <a:t>leo</a:t>
            </a:r>
            <a:r>
              <a:rPr lang="en-US" sz="1400" dirty="0">
                <a:solidFill>
                  <a:schemeClr val="bg1">
                    <a:lumMod val="50000"/>
                  </a:schemeClr>
                </a:solidFill>
                <a:latin typeface="Open Sans Light"/>
                <a:cs typeface="Open Sans Light"/>
              </a:rPr>
              <a:t> </a:t>
            </a:r>
            <a:r>
              <a:rPr lang="en-US" sz="1400" dirty="0" err="1">
                <a:solidFill>
                  <a:schemeClr val="bg1">
                    <a:lumMod val="50000"/>
                  </a:schemeClr>
                </a:solidFill>
                <a:latin typeface="Open Sans Light"/>
                <a:cs typeface="Open Sans Light"/>
              </a:rPr>
              <a:t>nec</a:t>
            </a:r>
            <a:r>
              <a:rPr lang="en-US" sz="1400" dirty="0">
                <a:solidFill>
                  <a:schemeClr val="bg1">
                    <a:lumMod val="50000"/>
                  </a:schemeClr>
                </a:solidFill>
                <a:latin typeface="Open Sans Light"/>
                <a:cs typeface="Open Sans Light"/>
              </a:rPr>
              <a:t> </a:t>
            </a:r>
            <a:r>
              <a:rPr lang="en-US" sz="1400" dirty="0" err="1">
                <a:solidFill>
                  <a:schemeClr val="bg1">
                    <a:lumMod val="50000"/>
                  </a:schemeClr>
                </a:solidFill>
                <a:latin typeface="Open Sans Light"/>
                <a:cs typeface="Open Sans Light"/>
              </a:rPr>
              <a:t>ultrices</a:t>
            </a:r>
            <a:r>
              <a:rPr lang="en-US" sz="1400" dirty="0">
                <a:solidFill>
                  <a:schemeClr val="bg1">
                    <a:lumMod val="50000"/>
                  </a:schemeClr>
                </a:solidFill>
                <a:latin typeface="Open Sans Light"/>
                <a:cs typeface="Open Sans Light"/>
              </a:rPr>
              <a:t> </a:t>
            </a:r>
            <a:r>
              <a:rPr lang="en-US" sz="1400" dirty="0" err="1">
                <a:solidFill>
                  <a:schemeClr val="bg1">
                    <a:lumMod val="50000"/>
                  </a:schemeClr>
                </a:solidFill>
                <a:latin typeface="Open Sans Light"/>
                <a:cs typeface="Open Sans Light"/>
              </a:rPr>
              <a:t>malesuada</a:t>
            </a:r>
            <a:r>
              <a:rPr lang="en-US" sz="1400" dirty="0">
                <a:solidFill>
                  <a:schemeClr val="bg1">
                    <a:lumMod val="50000"/>
                  </a:schemeClr>
                </a:solidFill>
                <a:latin typeface="Open Sans Light"/>
                <a:cs typeface="Open Sans Light"/>
              </a:rPr>
              <a:t>. Sed et orci ac sapien scelerisque iaculis at a purus. Etiam a nulla tortor. Proin et nulla sed eros pharetra elementum </a:t>
            </a:r>
            <a:r>
              <a:rPr lang="en-US" sz="1400">
                <a:solidFill>
                  <a:schemeClr val="bg1">
                    <a:lumMod val="50000"/>
                  </a:schemeClr>
                </a:solidFill>
                <a:latin typeface="Open Sans Light"/>
                <a:cs typeface="Open Sans Light"/>
              </a:rPr>
              <a:t>quis</a:t>
            </a:r>
            <a:r>
              <a:rPr lang="en-US" sz="1400" dirty="0">
                <a:solidFill>
                  <a:schemeClr val="bg1">
                    <a:lumMod val="50000"/>
                  </a:schemeClr>
                </a:solidFill>
                <a:latin typeface="Open Sans Light"/>
                <a:cs typeface="Open Sans Light"/>
              </a:rPr>
              <a:t> vitae libero.</a:t>
            </a:r>
            <a:endParaRPr lang="en-US" sz="1400" dirty="0">
              <a:solidFill>
                <a:schemeClr val="bg1">
                  <a:lumMod val="50000"/>
                </a:schemeClr>
              </a:solidFill>
              <a:latin typeface="Open Sans Light"/>
              <a:ea typeface="Open Sans" panose="020B0606030504020204" pitchFamily="34" charset="0"/>
              <a:cs typeface="Open Sans Light"/>
            </a:endParaRPr>
          </a:p>
        </p:txBody>
      </p:sp>
      <p:sp>
        <p:nvSpPr>
          <p:cNvPr id="130" name="TextBox 129"/>
          <p:cNvSpPr txBox="1"/>
          <p:nvPr/>
        </p:nvSpPr>
        <p:spPr>
          <a:xfrm>
            <a:off x="1563598" y="5494216"/>
            <a:ext cx="2987375" cy="738658"/>
          </a:xfrm>
          <a:prstGeom prst="rect">
            <a:avLst/>
          </a:prstGeom>
          <a:noFill/>
        </p:spPr>
        <p:txBody>
          <a:bodyPr wrap="square" lIns="91433" tIns="45717" rIns="91433" bIns="45717" rtlCol="0">
            <a:spAutoFit/>
          </a:bodyPr>
          <a:lstStyle/>
          <a:p>
            <a:pPr algn="ctr"/>
            <a:r>
              <a:rPr lang="en-US" sz="1400" dirty="0">
                <a:solidFill>
                  <a:schemeClr val="bg1">
                    <a:lumMod val="65000"/>
                  </a:schemeClr>
                </a:solidFill>
                <a:latin typeface="Open Sans Light"/>
                <a:cs typeface="Open Sans Light"/>
              </a:rPr>
              <a:t>Lorem ipsum dolor sit amet, consectetur adipiscing elit. Curabitur fringilla.</a:t>
            </a:r>
            <a:endParaRPr lang="en-US" sz="1400" dirty="0">
              <a:solidFill>
                <a:schemeClr val="bg1">
                  <a:lumMod val="65000"/>
                </a:schemeClr>
              </a:solidFill>
              <a:latin typeface="Open Sans Light"/>
              <a:ea typeface="Open Sans" panose="020B0606030504020204" pitchFamily="34" charset="0"/>
              <a:cs typeface="Open Sans Light"/>
            </a:endParaRPr>
          </a:p>
        </p:txBody>
      </p:sp>
      <p:sp>
        <p:nvSpPr>
          <p:cNvPr id="131" name="TextBox 130"/>
          <p:cNvSpPr txBox="1"/>
          <p:nvPr/>
        </p:nvSpPr>
        <p:spPr>
          <a:xfrm>
            <a:off x="4602314" y="5494216"/>
            <a:ext cx="2987375" cy="738658"/>
          </a:xfrm>
          <a:prstGeom prst="rect">
            <a:avLst/>
          </a:prstGeom>
          <a:noFill/>
        </p:spPr>
        <p:txBody>
          <a:bodyPr wrap="square" lIns="91433" tIns="45717" rIns="91433" bIns="45717" rtlCol="0">
            <a:spAutoFit/>
          </a:bodyPr>
          <a:lstStyle/>
          <a:p>
            <a:pPr algn="ctr"/>
            <a:r>
              <a:rPr lang="en-US" sz="1400" dirty="0">
                <a:solidFill>
                  <a:schemeClr val="bg1">
                    <a:lumMod val="65000"/>
                  </a:schemeClr>
                </a:solidFill>
                <a:latin typeface="Open Sans Light"/>
                <a:cs typeface="Open Sans Light"/>
              </a:rPr>
              <a:t>Lorem ipsum dolor sit amet, consectetur adipiscing elit. Curabitur fringilla.</a:t>
            </a:r>
            <a:endParaRPr lang="en-US" sz="1400" dirty="0">
              <a:solidFill>
                <a:schemeClr val="bg1">
                  <a:lumMod val="65000"/>
                </a:schemeClr>
              </a:solidFill>
              <a:latin typeface="Open Sans Light"/>
              <a:ea typeface="Open Sans" panose="020B0606030504020204" pitchFamily="34" charset="0"/>
              <a:cs typeface="Open Sans Light"/>
            </a:endParaRPr>
          </a:p>
        </p:txBody>
      </p:sp>
      <p:sp>
        <p:nvSpPr>
          <p:cNvPr id="132" name="TextBox 131"/>
          <p:cNvSpPr txBox="1"/>
          <p:nvPr/>
        </p:nvSpPr>
        <p:spPr>
          <a:xfrm>
            <a:off x="7683497" y="5494216"/>
            <a:ext cx="2987375" cy="738658"/>
          </a:xfrm>
          <a:prstGeom prst="rect">
            <a:avLst/>
          </a:prstGeom>
          <a:noFill/>
        </p:spPr>
        <p:txBody>
          <a:bodyPr wrap="square" lIns="91433" tIns="45717" rIns="91433" bIns="45717" rtlCol="0">
            <a:spAutoFit/>
          </a:bodyPr>
          <a:lstStyle/>
          <a:p>
            <a:pPr algn="ctr"/>
            <a:r>
              <a:rPr lang="en-US" sz="1400" dirty="0">
                <a:solidFill>
                  <a:schemeClr val="bg1">
                    <a:lumMod val="65000"/>
                  </a:schemeClr>
                </a:solidFill>
                <a:latin typeface="Open Sans Light"/>
                <a:cs typeface="Open Sans Light"/>
              </a:rPr>
              <a:t>Lorem ipsum dolor sit amet, consectetur adipiscing elit. Curabitur fringilla.</a:t>
            </a:r>
            <a:endParaRPr lang="en-US" sz="1400" dirty="0">
              <a:solidFill>
                <a:schemeClr val="bg1">
                  <a:lumMod val="65000"/>
                </a:schemeClr>
              </a:solidFill>
              <a:latin typeface="Open Sans Light"/>
              <a:ea typeface="Open Sans" panose="020B0606030504020204" pitchFamily="34" charset="0"/>
              <a:cs typeface="Open Sans Light"/>
            </a:endParaRPr>
          </a:p>
        </p:txBody>
      </p:sp>
      <p:pic>
        <p:nvPicPr>
          <p:cNvPr id="3" name="图片占位符 2"/>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t="35002" b="35002"/>
          <a:stretch>
            <a:fillRect/>
          </a:stretch>
        </p:blipFill>
        <p:spPr/>
      </p:pic>
    </p:spTree>
    <p:extLst>
      <p:ext uri="{BB962C8B-B14F-4D97-AF65-F5344CB8AC3E}">
        <p14:creationId xmlns:p14="http://schemas.microsoft.com/office/powerpoint/2010/main" val="2190184797"/>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solidFill>
            <a:schemeClr val="tx2"/>
          </a:solidFill>
        </p:spPr>
        <p:txBody>
          <a:bodyPr/>
          <a:lstStyle/>
          <a:p>
            <a:fld id="{C9468CE9-3F3D-1446-A027-4B4CDD3883B0}" type="slidenum">
              <a:rPr lang="en-US" smtClean="0"/>
              <a:t>20</a:t>
            </a:fld>
            <a:endParaRPr lang="en-US"/>
          </a:p>
        </p:txBody>
      </p:sp>
      <p:sp>
        <p:nvSpPr>
          <p:cNvPr id="10" name="TextBox 9"/>
          <p:cNvSpPr txBox="1"/>
          <p:nvPr/>
        </p:nvSpPr>
        <p:spPr>
          <a:xfrm>
            <a:off x="1019667" y="1534808"/>
            <a:ext cx="10152668" cy="4525688"/>
          </a:xfrm>
          <a:prstGeom prst="rect">
            <a:avLst/>
          </a:prstGeom>
          <a:noFill/>
        </p:spPr>
        <p:txBody>
          <a:bodyPr wrap="square" lIns="91433" tIns="45717" rIns="191985" bIns="47996" numCol="2" spcCol="720036" rtlCol="0">
            <a:noAutofit/>
          </a:bodyPr>
          <a:lstStyle/>
          <a:p>
            <a:pPr algn="just">
              <a:lnSpc>
                <a:spcPct val="130000"/>
              </a:lnSpc>
            </a:pPr>
            <a:r>
              <a:rPr lang="en-US" sz="1600" dirty="0">
                <a:solidFill>
                  <a:schemeClr val="bg1">
                    <a:lumMod val="50000"/>
                  </a:schemeClr>
                </a:solidFill>
                <a:latin typeface="Open Sans Light"/>
                <a:cs typeface="Open Sans Light"/>
              </a:rPr>
              <a:t>Lorem ipsum dolor sit amet, consectetur adipiscing elit. Nulla felis tortor, pharetra vel erat feugiat, blandit pretium nisl. Nulla velit nibh, rutrum vel scelerisque a, tincidunt id nibh. Nulla facilisi. Nunc neque urna, pellentesque sed libero id, consequat </a:t>
            </a:r>
            <a:r>
              <a:rPr lang="en-US" sz="1600" dirty="0" err="1">
                <a:solidFill>
                  <a:schemeClr val="bg1">
                    <a:lumMod val="50000"/>
                  </a:schemeClr>
                </a:solidFill>
                <a:latin typeface="Open Sans Light"/>
                <a:cs typeface="Open Sans Light"/>
              </a:rPr>
              <a:t>consequat</a:t>
            </a:r>
            <a:r>
              <a:rPr lang="en-US" sz="1600" dirty="0">
                <a:solidFill>
                  <a:schemeClr val="bg1">
                    <a:lumMod val="50000"/>
                  </a:schemeClr>
                </a:solidFill>
                <a:latin typeface="Open Sans Light"/>
                <a:cs typeface="Open Sans Light"/>
              </a:rPr>
              <a:t> nibh. Maecenas semper, </a:t>
            </a:r>
            <a:r>
              <a:rPr lang="en-US" sz="1600" dirty="0" err="1">
                <a:solidFill>
                  <a:schemeClr val="bg1">
                    <a:lumMod val="50000"/>
                  </a:schemeClr>
                </a:solidFill>
                <a:latin typeface="Open Sans Light"/>
                <a:cs typeface="Open Sans Light"/>
              </a:rPr>
              <a:t>diam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dapibus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rhoncus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rhoncus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enim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lectus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ornare</a:t>
            </a:r>
            <a:r>
              <a:rPr lang="en-US" sz="1600" dirty="0">
                <a:solidFill>
                  <a:schemeClr val="bg1">
                    <a:lumMod val="50000"/>
                  </a:schemeClr>
                </a:solidFill>
                <a:latin typeface="Open Sans Light"/>
                <a:cs typeface="Open Sans Light"/>
              </a:rPr>
              <a:t> dui, ac </a:t>
            </a:r>
            <a:r>
              <a:rPr lang="en-US" sz="1600" dirty="0" err="1">
                <a:solidFill>
                  <a:schemeClr val="bg1">
                    <a:lumMod val="50000"/>
                  </a:schemeClr>
                </a:solidFill>
                <a:latin typeface="Open Sans Light"/>
                <a:cs typeface="Open Sans Light"/>
              </a:rPr>
              <a:t>interdum</a:t>
            </a:r>
            <a:r>
              <a:rPr lang="en-US" sz="1600" dirty="0">
                <a:solidFill>
                  <a:schemeClr val="bg1">
                    <a:lumMod val="50000"/>
                  </a:schemeClr>
                </a:solidFill>
                <a:latin typeface="Open Sans Light"/>
                <a:cs typeface="Open Sans Light"/>
              </a:rPr>
              <a:t> lorem </a:t>
            </a:r>
            <a:r>
              <a:rPr lang="en-US" sz="1600" dirty="0" err="1">
                <a:solidFill>
                  <a:schemeClr val="bg1">
                    <a:lumMod val="50000"/>
                  </a:schemeClr>
                </a:solidFill>
                <a:latin typeface="Open Sans Light"/>
                <a:cs typeface="Open Sans Light"/>
              </a:rPr>
              <a:t>sem</a:t>
            </a:r>
            <a:r>
              <a:rPr lang="en-US" sz="1600" dirty="0">
                <a:solidFill>
                  <a:schemeClr val="bg1">
                    <a:lumMod val="50000"/>
                  </a:schemeClr>
                </a:solidFill>
                <a:latin typeface="Open Sans Light"/>
                <a:cs typeface="Open Sans Light"/>
              </a:rPr>
              <a:t> vel </a:t>
            </a:r>
            <a:r>
              <a:rPr lang="en-US" sz="1600" dirty="0" err="1">
                <a:solidFill>
                  <a:schemeClr val="bg1">
                    <a:lumMod val="50000"/>
                  </a:schemeClr>
                </a:solidFill>
                <a:latin typeface="Open Sans Light"/>
                <a:cs typeface="Open Sans Light"/>
              </a:rPr>
              <a:t>enim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Cras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volutpat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est</a:t>
            </a:r>
            <a:r>
              <a:rPr lang="en-US" sz="1600" dirty="0">
                <a:solidFill>
                  <a:schemeClr val="bg1">
                    <a:lumMod val="50000"/>
                  </a:schemeClr>
                </a:solidFill>
                <a:latin typeface="Open Sans Light"/>
                <a:cs typeface="Open Sans Light"/>
              </a:rPr>
              <a:t> nisi, at </a:t>
            </a:r>
            <a:r>
              <a:rPr lang="en-US" sz="1600" dirty="0" err="1">
                <a:solidFill>
                  <a:schemeClr val="bg1">
                    <a:lumMod val="50000"/>
                  </a:schemeClr>
                </a:solidFill>
                <a:latin typeface="Open Sans Light"/>
                <a:cs typeface="Open Sans Light"/>
              </a:rPr>
              <a:t>interdum</a:t>
            </a:r>
            <a:r>
              <a:rPr lang="en-US" sz="1600" dirty="0">
                <a:solidFill>
                  <a:schemeClr val="bg1">
                    <a:lumMod val="50000"/>
                  </a:schemeClr>
                </a:solidFill>
                <a:latin typeface="Open Sans Light"/>
                <a:cs typeface="Open Sans Light"/>
              </a:rPr>
              <a:t> velit </a:t>
            </a:r>
            <a:r>
              <a:rPr lang="en-US" sz="1600" dirty="0" err="1">
                <a:solidFill>
                  <a:schemeClr val="bg1">
                    <a:lumMod val="50000"/>
                  </a:schemeClr>
                </a:solidFill>
                <a:latin typeface="Open Sans Light"/>
                <a:cs typeface="Open Sans Light"/>
              </a:rPr>
              <a:t>placerat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Nullam</a:t>
            </a:r>
            <a:r>
              <a:rPr lang="en-US" sz="1600" dirty="0">
                <a:solidFill>
                  <a:schemeClr val="bg1">
                    <a:lumMod val="50000"/>
                  </a:schemeClr>
                </a:solidFill>
                <a:latin typeface="Open Sans Light"/>
                <a:cs typeface="Open Sans Light"/>
              </a:rPr>
              <a:t> pretium </a:t>
            </a:r>
            <a:r>
              <a:rPr lang="en-US" sz="1600" dirty="0" err="1">
                <a:solidFill>
                  <a:schemeClr val="bg1">
                    <a:lumMod val="50000"/>
                  </a:schemeClr>
                </a:solidFill>
                <a:latin typeface="Open Sans Light"/>
                <a:cs typeface="Open Sans Light"/>
              </a:rPr>
              <a:t>leo</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nec</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ultrices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malesuada</a:t>
            </a:r>
            <a:r>
              <a:rPr lang="en-US" sz="1600" dirty="0">
                <a:solidFill>
                  <a:schemeClr val="bg1">
                    <a:lumMod val="50000"/>
                  </a:schemeClr>
                </a:solidFill>
                <a:latin typeface="Open Sans Light"/>
                <a:cs typeface="Open Sans Light"/>
              </a:rPr>
              <a:t>. Sed et orci ac sapien scelerisque iaculis at a purus. Etiam a </a:t>
            </a:r>
            <a:r>
              <a:rPr lang="en-US" sz="1600" dirty="0" err="1">
                <a:solidFill>
                  <a:schemeClr val="bg1">
                    <a:lumMod val="50000"/>
                  </a:schemeClr>
                </a:solidFill>
                <a:latin typeface="Open Sans Light"/>
                <a:cs typeface="Open Sans Light"/>
              </a:rPr>
              <a:t>nulla</a:t>
            </a:r>
            <a:r>
              <a:rPr lang="en-US" sz="1600" dirty="0">
                <a:solidFill>
                  <a:schemeClr val="bg1">
                    <a:lumMod val="50000"/>
                  </a:schemeClr>
                </a:solidFill>
                <a:latin typeface="Open Sans Light"/>
                <a:cs typeface="Open Sans Light"/>
              </a:rPr>
              <a:t> tortor. Proin et nulla sed eros pharetra elementum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vitae libero. </a:t>
            </a:r>
            <a:r>
              <a:rPr lang="en-US" sz="1600" dirty="0" err="1">
                <a:solidFill>
                  <a:schemeClr val="bg1">
                    <a:lumMod val="50000"/>
                  </a:schemeClr>
                </a:solidFill>
                <a:latin typeface="Open Sans Light"/>
                <a:cs typeface="Open Sans Light"/>
              </a:rPr>
              <a:t>Mauris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maximus</a:t>
            </a:r>
            <a:r>
              <a:rPr lang="en-US" sz="1600" dirty="0">
                <a:solidFill>
                  <a:schemeClr val="bg1">
                    <a:lumMod val="50000"/>
                  </a:schemeClr>
                </a:solidFill>
                <a:latin typeface="Open Sans Light"/>
                <a:cs typeface="Open Sans Light"/>
              </a:rPr>
              <a:t> non dolor et </a:t>
            </a:r>
            <a:r>
              <a:rPr lang="en-US" sz="1600" dirty="0" err="1">
                <a:solidFill>
                  <a:schemeClr val="bg1">
                    <a:lumMod val="50000"/>
                  </a:schemeClr>
                </a:solidFill>
                <a:latin typeface="Open Sans Light"/>
                <a:cs typeface="Open Sans Light"/>
              </a:rPr>
              <a:t>viverra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Donec</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posuere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tristique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augue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eu</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faucibus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arcu</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Quisque</a:t>
            </a:r>
            <a:r>
              <a:rPr lang="en-US" sz="1600" dirty="0">
                <a:solidFill>
                  <a:schemeClr val="bg1">
                    <a:lumMod val="50000"/>
                  </a:schemeClr>
                </a:solidFill>
                <a:latin typeface="Open Sans Light"/>
                <a:cs typeface="Open Sans Light"/>
              </a:rPr>
              <a:t> sed nisi </a:t>
            </a:r>
            <a:r>
              <a:rPr lang="en-US" sz="1600" dirty="0" err="1">
                <a:solidFill>
                  <a:schemeClr val="bg1">
                    <a:lumMod val="50000"/>
                  </a:schemeClr>
                </a:solidFill>
                <a:latin typeface="Open Sans Light"/>
                <a:cs typeface="Open Sans Light"/>
              </a:rPr>
              <a:t>sollicitudin</a:t>
            </a:r>
            <a:r>
              <a:rPr lang="en-US" sz="1600" dirty="0">
                <a:solidFill>
                  <a:schemeClr val="bg1">
                    <a:lumMod val="50000"/>
                  </a:schemeClr>
                </a:solidFill>
                <a:latin typeface="Open Sans Light"/>
                <a:cs typeface="Open Sans Light"/>
              </a:rPr>
              <a:t>, cursus nisi </a:t>
            </a:r>
            <a:r>
              <a:rPr lang="en-US" sz="1600" dirty="0" err="1">
                <a:solidFill>
                  <a:schemeClr val="bg1">
                    <a:lumMod val="50000"/>
                  </a:schemeClr>
                </a:solidFill>
                <a:latin typeface="Open Sans Light"/>
                <a:cs typeface="Open Sans Light"/>
              </a:rPr>
              <a:t>nec</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vulputate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mauris</a:t>
            </a:r>
            <a:r>
              <a:rPr lang="en-US" sz="1600" dirty="0">
                <a:solidFill>
                  <a:schemeClr val="bg1">
                    <a:lumMod val="50000"/>
                  </a:schemeClr>
                </a:solidFill>
                <a:latin typeface="Open Sans Light"/>
                <a:cs typeface="Open Sans Light"/>
              </a:rPr>
              <a:t>. Integer id </a:t>
            </a:r>
            <a:r>
              <a:rPr lang="en-US" sz="1600" dirty="0" err="1">
                <a:solidFill>
                  <a:schemeClr val="bg1">
                    <a:lumMod val="50000"/>
                  </a:schemeClr>
                </a:solidFill>
                <a:latin typeface="Open Sans Light"/>
                <a:cs typeface="Open Sans Light"/>
              </a:rPr>
              <a:t>vestibulum</a:t>
            </a:r>
            <a:r>
              <a:rPr lang="en-US" sz="1600" dirty="0">
                <a:solidFill>
                  <a:schemeClr val="bg1">
                    <a:lumMod val="50000"/>
                  </a:schemeClr>
                </a:solidFill>
                <a:latin typeface="Open Sans Light"/>
                <a:cs typeface="Open Sans Light"/>
              </a:rPr>
              <a:t> sem. </a:t>
            </a:r>
            <a:r>
              <a:rPr lang="en-US" sz="1600" dirty="0" err="1">
                <a:solidFill>
                  <a:schemeClr val="bg1">
                    <a:lumMod val="50000"/>
                  </a:schemeClr>
                </a:solidFill>
                <a:latin typeface="Open Sans Light"/>
                <a:cs typeface="Open Sans Light"/>
              </a:rPr>
              <a:t>Cras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est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lectus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laoreet</a:t>
            </a:r>
            <a:r>
              <a:rPr lang="en-US" sz="1600" dirty="0">
                <a:solidFill>
                  <a:schemeClr val="bg1">
                    <a:lumMod val="50000"/>
                  </a:schemeClr>
                </a:solidFill>
                <a:latin typeface="Open Sans Light"/>
                <a:cs typeface="Open Sans Light"/>
              </a:rPr>
              <a:t> sed </a:t>
            </a:r>
            <a:r>
              <a:rPr lang="en-US" sz="1600" dirty="0" err="1">
                <a:solidFill>
                  <a:schemeClr val="bg1">
                    <a:lumMod val="50000"/>
                  </a:schemeClr>
                </a:solidFill>
                <a:latin typeface="Open Sans Light"/>
                <a:cs typeface="Open Sans Light"/>
              </a:rPr>
              <a:t>convallis</a:t>
            </a:r>
            <a:r>
              <a:rPr lang="en-US" sz="1600" dirty="0">
                <a:solidFill>
                  <a:schemeClr val="bg1">
                    <a:lumMod val="50000"/>
                  </a:schemeClr>
                </a:solidFill>
                <a:latin typeface="Open Sans Light"/>
                <a:cs typeface="Open Sans Light"/>
              </a:rPr>
              <a:t> a, </a:t>
            </a:r>
            <a:r>
              <a:rPr lang="en-US" sz="1600" dirty="0" err="1">
                <a:solidFill>
                  <a:schemeClr val="bg1">
                    <a:lumMod val="50000"/>
                  </a:schemeClr>
                </a:solidFill>
                <a:latin typeface="Open Sans Light"/>
                <a:cs typeface="Open Sans Light"/>
              </a:rPr>
              <a:t>accumsan</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ut</a:t>
            </a:r>
            <a:r>
              <a:rPr lang="en-US" sz="1600" dirty="0">
                <a:solidFill>
                  <a:schemeClr val="bg1">
                    <a:lumMod val="50000"/>
                  </a:schemeClr>
                </a:solidFill>
                <a:latin typeface="Open Sans Light"/>
                <a:cs typeface="Open Sans Light"/>
              </a:rPr>
              <a:t> neque. </a:t>
            </a:r>
            <a:r>
              <a:rPr lang="en-US" sz="1600" dirty="0" err="1">
                <a:solidFill>
                  <a:schemeClr val="bg1">
                    <a:lumMod val="50000"/>
                  </a:schemeClr>
                </a:solidFill>
                <a:latin typeface="Open Sans Light"/>
                <a:cs typeface="Open Sans Light"/>
              </a:rPr>
              <a:t>Praesent</a:t>
            </a:r>
            <a:r>
              <a:rPr lang="en-US" sz="1600" dirty="0">
                <a:solidFill>
                  <a:schemeClr val="bg1">
                    <a:lumMod val="50000"/>
                  </a:schemeClr>
                </a:solidFill>
                <a:latin typeface="Open Sans Light"/>
                <a:cs typeface="Open Sans Light"/>
              </a:rPr>
              <a:t> sapien </a:t>
            </a:r>
            <a:r>
              <a:rPr lang="en-US" sz="1600" dirty="0" err="1">
                <a:solidFill>
                  <a:schemeClr val="bg1">
                    <a:lumMod val="50000"/>
                  </a:schemeClr>
                </a:solidFill>
                <a:latin typeface="Open Sans Light"/>
                <a:cs typeface="Open Sans Light"/>
              </a:rPr>
              <a:t>arcu</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suscipit</a:t>
            </a:r>
            <a:r>
              <a:rPr lang="en-US" sz="1600" dirty="0">
                <a:solidFill>
                  <a:schemeClr val="bg1">
                    <a:lumMod val="50000"/>
                  </a:schemeClr>
                </a:solidFill>
                <a:latin typeface="Open Sans Light"/>
                <a:cs typeface="Open Sans Light"/>
              </a:rPr>
              <a:t> at pretium et, varius </a:t>
            </a:r>
            <a:r>
              <a:rPr lang="en-US" sz="1600" dirty="0" err="1">
                <a:solidFill>
                  <a:schemeClr val="bg1">
                    <a:lumMod val="50000"/>
                  </a:schemeClr>
                </a:solidFill>
                <a:latin typeface="Open Sans Light"/>
                <a:cs typeface="Open Sans Light"/>
              </a:rPr>
              <a:t>nec</a:t>
            </a:r>
            <a:r>
              <a:rPr lang="en-US" sz="1600" dirty="0">
                <a:solidFill>
                  <a:schemeClr val="bg1">
                    <a:lumMod val="50000"/>
                  </a:schemeClr>
                </a:solidFill>
                <a:latin typeface="Open Sans Light"/>
                <a:cs typeface="Open Sans Light"/>
              </a:rPr>
              <a:t> nisl. </a:t>
            </a:r>
            <a:r>
              <a:rPr lang="en-US" sz="1600" dirty="0" err="1">
                <a:solidFill>
                  <a:schemeClr val="bg1">
                    <a:lumMod val="50000"/>
                  </a:schemeClr>
                </a:solidFill>
                <a:latin typeface="Open Sans Light"/>
                <a:cs typeface="Open Sans Light"/>
              </a:rPr>
              <a:t>Quisque</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ipsum ac </a:t>
            </a:r>
            <a:r>
              <a:rPr lang="en-US" sz="1600" dirty="0" err="1">
                <a:solidFill>
                  <a:schemeClr val="bg1">
                    <a:lumMod val="50000"/>
                  </a:schemeClr>
                </a:solidFill>
                <a:latin typeface="Open Sans Light"/>
                <a:cs typeface="Open Sans Light"/>
              </a:rPr>
              <a:t>leo</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bibendum</a:t>
            </a:r>
            <a:r>
              <a:rPr lang="en-US" sz="1600" dirty="0">
                <a:solidFill>
                  <a:schemeClr val="bg1">
                    <a:lumMod val="50000"/>
                  </a:schemeClr>
                </a:solidFill>
                <a:latin typeface="Open Sans Light"/>
                <a:cs typeface="Open Sans Light"/>
              </a:rPr>
              <a:t> elementum. </a:t>
            </a:r>
            <a:r>
              <a:rPr lang="en-US" sz="1600" dirty="0" err="1">
                <a:solidFill>
                  <a:schemeClr val="bg1">
                    <a:lumMod val="50000"/>
                  </a:schemeClr>
                </a:solidFill>
                <a:latin typeface="Open Sans Light"/>
                <a:cs typeface="Open Sans Light"/>
              </a:rPr>
              <a:t>Phasellus</a:t>
            </a:r>
            <a:r>
              <a:rPr lang="en-US" sz="1600" dirty="0">
                <a:solidFill>
                  <a:schemeClr val="bg1">
                    <a:lumMod val="50000"/>
                  </a:schemeClr>
                </a:solidFill>
                <a:latin typeface="Open Sans Light"/>
                <a:cs typeface="Open Sans Light"/>
              </a:rPr>
              <a:t> finibus </a:t>
            </a:r>
            <a:r>
              <a:rPr lang="en-US" sz="1600" dirty="0" err="1">
                <a:solidFill>
                  <a:schemeClr val="bg1">
                    <a:lumMod val="50000"/>
                  </a:schemeClr>
                </a:solidFill>
                <a:latin typeface="Open Sans Light"/>
                <a:cs typeface="Open Sans Light"/>
              </a:rPr>
              <a:t>malesuada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odio</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Vestibulum</a:t>
            </a:r>
            <a:r>
              <a:rPr lang="en-US" sz="1600" dirty="0">
                <a:solidFill>
                  <a:schemeClr val="bg1">
                    <a:lumMod val="50000"/>
                  </a:schemeClr>
                </a:solidFill>
                <a:latin typeface="Open Sans Light"/>
                <a:cs typeface="Open Sans Light"/>
              </a:rPr>
              <a:t> ac quam sit amet </a:t>
            </a:r>
            <a:r>
              <a:rPr lang="en-US" sz="1600" dirty="0" err="1">
                <a:solidFill>
                  <a:schemeClr val="bg1">
                    <a:lumMod val="50000"/>
                  </a:schemeClr>
                </a:solidFill>
                <a:latin typeface="Open Sans Light"/>
                <a:cs typeface="Open Sans Light"/>
              </a:rPr>
              <a:t>mauris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interdum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viverra</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nec</a:t>
            </a:r>
            <a:r>
              <a:rPr lang="en-US" sz="1600" dirty="0">
                <a:solidFill>
                  <a:schemeClr val="bg1">
                    <a:lumMod val="50000"/>
                  </a:schemeClr>
                </a:solidFill>
                <a:latin typeface="Open Sans Light"/>
                <a:cs typeface="Open Sans Light"/>
              </a:rPr>
              <a:t> et sapien. </a:t>
            </a:r>
            <a:r>
              <a:rPr lang="en-US" sz="1600" dirty="0" err="1">
                <a:solidFill>
                  <a:schemeClr val="bg1">
                    <a:lumMod val="50000"/>
                  </a:schemeClr>
                </a:solidFill>
                <a:latin typeface="Open Sans Light"/>
                <a:cs typeface="Open Sans Light"/>
              </a:rPr>
              <a:t>Praesent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viverra</a:t>
            </a:r>
            <a:r>
              <a:rPr lang="en-US" sz="1600" dirty="0">
                <a:solidFill>
                  <a:schemeClr val="bg1">
                    <a:lumMod val="50000"/>
                  </a:schemeClr>
                </a:solidFill>
                <a:latin typeface="Open Sans Light"/>
                <a:cs typeface="Open Sans Light"/>
              </a:rPr>
              <a:t> elementum </a:t>
            </a:r>
            <a:r>
              <a:rPr lang="en-US" sz="1600" dirty="0" err="1">
                <a:solidFill>
                  <a:schemeClr val="bg1">
                    <a:lumMod val="50000"/>
                  </a:schemeClr>
                </a:solidFill>
                <a:latin typeface="Open Sans Light"/>
                <a:cs typeface="Open Sans Light"/>
              </a:rPr>
              <a:t>leo</a:t>
            </a:r>
            <a:r>
              <a:rPr lang="en-US" sz="1600" dirty="0">
                <a:solidFill>
                  <a:schemeClr val="bg1">
                    <a:lumMod val="50000"/>
                  </a:schemeClr>
                </a:solidFill>
                <a:latin typeface="Open Sans Light"/>
                <a:cs typeface="Open Sans Light"/>
              </a:rPr>
              <a:t> a </a:t>
            </a:r>
            <a:r>
              <a:rPr lang="en-US" sz="1600" dirty="0" err="1">
                <a:solidFill>
                  <a:schemeClr val="bg1">
                    <a:lumMod val="50000"/>
                  </a:schemeClr>
                </a:solidFill>
                <a:latin typeface="Open Sans Light"/>
                <a:cs typeface="Open Sans Light"/>
              </a:rPr>
              <a:t>placerat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Aliquam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fermentum</a:t>
            </a:r>
            <a:r>
              <a:rPr lang="en-US" sz="1600" dirty="0">
                <a:solidFill>
                  <a:schemeClr val="bg1">
                    <a:lumMod val="50000"/>
                  </a:schemeClr>
                </a:solidFill>
                <a:latin typeface="Open Sans Light"/>
                <a:cs typeface="Open Sans Light"/>
              </a:rPr>
              <a:t> nibh feugiat, </a:t>
            </a:r>
            <a:r>
              <a:rPr lang="en-US" sz="1600" dirty="0" err="1">
                <a:solidFill>
                  <a:schemeClr val="bg1">
                    <a:lumMod val="50000"/>
                  </a:schemeClr>
                </a:solidFill>
                <a:latin typeface="Open Sans Light"/>
                <a:cs typeface="Open Sans Light"/>
              </a:rPr>
              <a:t>bibendum</a:t>
            </a:r>
            <a:r>
              <a:rPr lang="en-US" sz="1600" dirty="0">
                <a:solidFill>
                  <a:schemeClr val="bg1">
                    <a:lumMod val="50000"/>
                  </a:schemeClr>
                </a:solidFill>
                <a:latin typeface="Open Sans Light"/>
                <a:cs typeface="Open Sans Light"/>
              </a:rPr>
              <a:t> elit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volutpat</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tellus</a:t>
            </a:r>
            <a:r>
              <a:rPr lang="en-US" sz="1600" dirty="0">
                <a:solidFill>
                  <a:schemeClr val="bg1">
                    <a:lumMod val="50000"/>
                  </a:schemeClr>
                </a:solidFill>
                <a:latin typeface="Open Sans Light"/>
                <a:cs typeface="Open Sans Light"/>
              </a:rPr>
              <a:t>. Etiam </a:t>
            </a:r>
            <a:r>
              <a:rPr lang="en-US" sz="1600" dirty="0" err="1">
                <a:solidFill>
                  <a:schemeClr val="bg1">
                    <a:lumMod val="50000"/>
                  </a:schemeClr>
                </a:solidFill>
                <a:latin typeface="Open Sans Light"/>
                <a:cs typeface="Open Sans Light"/>
              </a:rPr>
              <a:t>interdum</a:t>
            </a:r>
            <a:r>
              <a:rPr lang="en-US" sz="1600" dirty="0">
                <a:solidFill>
                  <a:schemeClr val="bg1">
                    <a:lumMod val="50000"/>
                  </a:schemeClr>
                </a:solidFill>
                <a:latin typeface="Open Sans Light"/>
                <a:cs typeface="Open Sans Light"/>
              </a:rPr>
              <a:t> elementum nibh </a:t>
            </a:r>
            <a:r>
              <a:rPr lang="en-US" sz="1600" dirty="0" err="1">
                <a:solidFill>
                  <a:schemeClr val="bg1">
                    <a:lumMod val="50000"/>
                  </a:schemeClr>
                </a:solidFill>
                <a:latin typeface="Open Sans Light"/>
                <a:cs typeface="Open Sans Light"/>
              </a:rPr>
              <a:t>eu</a:t>
            </a:r>
            <a:r>
              <a:rPr lang="en-US" sz="1600" dirty="0">
                <a:solidFill>
                  <a:schemeClr val="bg1">
                    <a:lumMod val="50000"/>
                  </a:schemeClr>
                </a:solidFill>
                <a:latin typeface="Open Sans Light"/>
                <a:cs typeface="Open Sans Light"/>
              </a:rPr>
              <a:t> fringilla. Sed vitae </a:t>
            </a:r>
            <a:r>
              <a:rPr lang="en-US" sz="1600" dirty="0" err="1">
                <a:solidFill>
                  <a:schemeClr val="bg1">
                    <a:lumMod val="50000"/>
                  </a:schemeClr>
                </a:solidFill>
                <a:latin typeface="Open Sans Light"/>
                <a:cs typeface="Open Sans Light"/>
              </a:rPr>
              <a:t>est</a:t>
            </a:r>
            <a:r>
              <a:rPr lang="en-US" sz="1600" dirty="0">
                <a:solidFill>
                  <a:schemeClr val="bg1">
                    <a:lumMod val="50000"/>
                  </a:schemeClr>
                </a:solidFill>
                <a:latin typeface="Open Sans Light"/>
                <a:cs typeface="Open Sans Light"/>
              </a:rPr>
              <a:t> vel urna </a:t>
            </a:r>
            <a:r>
              <a:rPr lang="en-US" sz="1600" dirty="0" err="1">
                <a:solidFill>
                  <a:schemeClr val="bg1">
                    <a:lumMod val="50000"/>
                  </a:schemeClr>
                </a:solidFill>
                <a:latin typeface="Open Sans Light"/>
                <a:cs typeface="Open Sans Light"/>
              </a:rPr>
              <a:t>ultrices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aliquet</a:t>
            </a:r>
            <a:r>
              <a:rPr lang="en-US" sz="1600" dirty="0">
                <a:solidFill>
                  <a:schemeClr val="bg1">
                    <a:lumMod val="50000"/>
                  </a:schemeClr>
                </a:solidFill>
                <a:latin typeface="Open Sans Light"/>
                <a:cs typeface="Open Sans Light"/>
              </a:rPr>
              <a:t> vitae </a:t>
            </a:r>
            <a:r>
              <a:rPr lang="en-US" sz="1600" dirty="0" err="1">
                <a:solidFill>
                  <a:schemeClr val="bg1">
                    <a:lumMod val="50000"/>
                  </a:schemeClr>
                </a:solidFill>
                <a:latin typeface="Open Sans Light"/>
                <a:cs typeface="Open Sans Light"/>
              </a:rPr>
              <a:t>quis</a:t>
            </a:r>
            <a:r>
              <a:rPr lang="en-US" sz="1600" dirty="0">
                <a:solidFill>
                  <a:schemeClr val="bg1">
                    <a:lumMod val="50000"/>
                  </a:schemeClr>
                </a:solidFill>
                <a:latin typeface="Open Sans Light"/>
                <a:cs typeface="Open Sans Light"/>
              </a:rPr>
              <a:t> est. </a:t>
            </a:r>
            <a:r>
              <a:rPr lang="en-US" sz="1600" dirty="0" err="1">
                <a:solidFill>
                  <a:schemeClr val="bg1">
                    <a:lumMod val="50000"/>
                  </a:schemeClr>
                </a:solidFill>
                <a:latin typeface="Open Sans Light"/>
                <a:cs typeface="Open Sans Light"/>
              </a:rPr>
              <a:t>Phasellus</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elementum</a:t>
            </a:r>
            <a:r>
              <a:rPr lang="en-US" sz="1600" dirty="0">
                <a:solidFill>
                  <a:schemeClr val="bg1">
                    <a:lumMod val="50000"/>
                  </a:schemeClr>
                </a:solidFill>
                <a:latin typeface="Open Sans Light"/>
                <a:cs typeface="Open Sans Light"/>
              </a:rPr>
              <a:t> </a:t>
            </a:r>
            <a:r>
              <a:rPr lang="en-US" sz="1600" dirty="0" err="1">
                <a:solidFill>
                  <a:schemeClr val="bg1">
                    <a:lumMod val="50000"/>
                  </a:schemeClr>
                </a:solidFill>
                <a:latin typeface="Open Sans Light"/>
                <a:cs typeface="Open Sans Light"/>
              </a:rPr>
              <a:t>lacinia</a:t>
            </a:r>
            <a:r>
              <a:rPr lang="en-US" sz="1600" dirty="0">
                <a:solidFill>
                  <a:schemeClr val="bg1">
                    <a:lumMod val="50000"/>
                  </a:schemeClr>
                </a:solidFill>
                <a:latin typeface="Open Sans Light"/>
                <a:cs typeface="Open Sans Light"/>
              </a:rPr>
              <a:t> blandit.</a:t>
            </a:r>
          </a:p>
        </p:txBody>
      </p:sp>
      <p:sp>
        <p:nvSpPr>
          <p:cNvPr id="11" name="TextBox 10"/>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Two Columns Sample</a:t>
            </a:r>
          </a:p>
        </p:txBody>
      </p:sp>
      <p:sp>
        <p:nvSpPr>
          <p:cNvPr id="12" name="TextBox 11"/>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Tree>
    <p:extLst>
      <p:ext uri="{BB962C8B-B14F-4D97-AF65-F5344CB8AC3E}">
        <p14:creationId xmlns:p14="http://schemas.microsoft.com/office/powerpoint/2010/main" val="2131558915"/>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boston_panorama-wallpaper-1920x1080.jpg"/>
          <p:cNvPicPr>
            <a:picLocks noGrp="1" noChangeAspect="1"/>
          </p:cNvPicPr>
          <p:nvPr>
            <p:ph type="pic" sz="quarter" idx="13"/>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1984" r="1984"/>
          <a:stretch>
            <a:fillRect/>
          </a:stretch>
        </p:blipFill>
        <p:spPr/>
      </p:pic>
      <p:sp>
        <p:nvSpPr>
          <p:cNvPr id="18" name="Rectangle 17"/>
          <p:cNvSpPr/>
          <p:nvPr/>
        </p:nvSpPr>
        <p:spPr>
          <a:xfrm>
            <a:off x="4757979" y="1753926"/>
            <a:ext cx="2676043" cy="325945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sp>
        <p:nvSpPr>
          <p:cNvPr id="19" name="Rectangle 18"/>
          <p:cNvSpPr/>
          <p:nvPr/>
        </p:nvSpPr>
        <p:spPr>
          <a:xfrm>
            <a:off x="5019692" y="3043684"/>
            <a:ext cx="2155492" cy="1354211"/>
          </a:xfrm>
          <a:prstGeom prst="rect">
            <a:avLst/>
          </a:prstGeom>
        </p:spPr>
        <p:txBody>
          <a:bodyPr wrap="square" lIns="91433" tIns="45717" rIns="91433" bIns="45717">
            <a:spAutoFit/>
          </a:bodyPr>
          <a:lstStyle/>
          <a:p>
            <a:pPr algn="ctr"/>
            <a:r>
              <a:rPr lang="en-US" dirty="0">
                <a:solidFill>
                  <a:schemeClr val="bg1"/>
                </a:solidFill>
                <a:latin typeface="Open Sans Light"/>
                <a:ea typeface="Open Sans Light"/>
                <a:cs typeface="Open Sans Light"/>
              </a:rPr>
              <a:t>Contact Us</a:t>
            </a:r>
          </a:p>
          <a:p>
            <a:pPr algn="ctr"/>
            <a:r>
              <a:rPr lang="en-US" sz="1850" dirty="0">
                <a:solidFill>
                  <a:schemeClr val="bg1"/>
                </a:solidFill>
                <a:latin typeface="Open Sans Light"/>
                <a:ea typeface="Open Sans Light"/>
                <a:cs typeface="Open Sans Light"/>
              </a:rPr>
              <a:t>—</a:t>
            </a:r>
          </a:p>
          <a:p>
            <a:pPr algn="ctr"/>
            <a:r>
              <a:rPr lang="en-US" sz="1400" dirty="0">
                <a:solidFill>
                  <a:schemeClr val="bg1"/>
                </a:solidFill>
                <a:latin typeface="Open Sans Light"/>
                <a:cs typeface="Open Sans Light"/>
              </a:rPr>
              <a:t>Times Square NYC, New York, NY. 1190487 </a:t>
            </a:r>
          </a:p>
          <a:p>
            <a:pPr algn="ctr"/>
            <a:r>
              <a:rPr lang="en-US" sz="1400" dirty="0">
                <a:solidFill>
                  <a:schemeClr val="bg1"/>
                </a:solidFill>
                <a:latin typeface="Open Sans Light"/>
                <a:cs typeface="Open Sans Light"/>
              </a:rPr>
              <a:t>(646) 2345 6789</a:t>
            </a:r>
          </a:p>
        </p:txBody>
      </p:sp>
      <p:grpSp>
        <p:nvGrpSpPr>
          <p:cNvPr id="24" name="Group 1"/>
          <p:cNvGrpSpPr>
            <a:grpSpLocks/>
          </p:cNvGrpSpPr>
          <p:nvPr/>
        </p:nvGrpSpPr>
        <p:grpSpPr bwMode="auto">
          <a:xfrm>
            <a:off x="5910870" y="2614962"/>
            <a:ext cx="402167" cy="253967"/>
            <a:chOff x="2228" y="4141"/>
            <a:chExt cx="190" cy="120"/>
          </a:xfrm>
          <a:solidFill>
            <a:schemeClr val="bg1"/>
          </a:solidFill>
        </p:grpSpPr>
        <p:sp>
          <p:nvSpPr>
            <p:cNvPr id="25" name="Freeform 2"/>
            <p:cNvSpPr>
              <a:spLocks noChangeArrowheads="1"/>
            </p:cNvSpPr>
            <p:nvPr/>
          </p:nvSpPr>
          <p:spPr bwMode="auto">
            <a:xfrm>
              <a:off x="2228" y="4141"/>
              <a:ext cx="190" cy="121"/>
            </a:xfrm>
            <a:custGeom>
              <a:avLst/>
              <a:gdLst>
                <a:gd name="T0" fmla="*/ 815 w 844"/>
                <a:gd name="T1" fmla="*/ 535 h 536"/>
                <a:gd name="T2" fmla="*/ 815 w 844"/>
                <a:gd name="T3" fmla="*/ 535 h 536"/>
                <a:gd name="T4" fmla="*/ 36 w 844"/>
                <a:gd name="T5" fmla="*/ 535 h 536"/>
                <a:gd name="T6" fmla="*/ 0 w 844"/>
                <a:gd name="T7" fmla="*/ 517 h 536"/>
                <a:gd name="T8" fmla="*/ 0 w 844"/>
                <a:gd name="T9" fmla="*/ 27 h 536"/>
                <a:gd name="T10" fmla="*/ 36 w 844"/>
                <a:gd name="T11" fmla="*/ 0 h 536"/>
                <a:gd name="T12" fmla="*/ 815 w 844"/>
                <a:gd name="T13" fmla="*/ 0 h 536"/>
                <a:gd name="T14" fmla="*/ 843 w 844"/>
                <a:gd name="T15" fmla="*/ 27 h 536"/>
                <a:gd name="T16" fmla="*/ 843 w 844"/>
                <a:gd name="T17" fmla="*/ 517 h 536"/>
                <a:gd name="T18" fmla="*/ 815 w 844"/>
                <a:gd name="T19" fmla="*/ 535 h 536"/>
                <a:gd name="T20" fmla="*/ 36 w 844"/>
                <a:gd name="T21" fmla="*/ 517 h 536"/>
                <a:gd name="T22" fmla="*/ 36 w 844"/>
                <a:gd name="T23" fmla="*/ 517 h 536"/>
                <a:gd name="T24" fmla="*/ 797 w 844"/>
                <a:gd name="T25" fmla="*/ 517 h 536"/>
                <a:gd name="T26" fmla="*/ 797 w 844"/>
                <a:gd name="T27" fmla="*/ 36 h 536"/>
                <a:gd name="T28" fmla="*/ 36 w 844"/>
                <a:gd name="T29" fmla="*/ 36 h 536"/>
                <a:gd name="T30" fmla="*/ 36 w 844"/>
                <a:gd name="T31" fmla="*/ 517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4" h="536">
                  <a:moveTo>
                    <a:pt x="815" y="535"/>
                  </a:moveTo>
                  <a:lnTo>
                    <a:pt x="815" y="535"/>
                  </a:lnTo>
                  <a:cubicBezTo>
                    <a:pt x="36" y="535"/>
                    <a:pt x="36" y="535"/>
                    <a:pt x="36" y="535"/>
                  </a:cubicBezTo>
                  <a:cubicBezTo>
                    <a:pt x="9" y="535"/>
                    <a:pt x="0" y="526"/>
                    <a:pt x="0" y="517"/>
                  </a:cubicBezTo>
                  <a:cubicBezTo>
                    <a:pt x="0" y="27"/>
                    <a:pt x="0" y="27"/>
                    <a:pt x="0" y="27"/>
                  </a:cubicBezTo>
                  <a:cubicBezTo>
                    <a:pt x="0" y="9"/>
                    <a:pt x="9" y="0"/>
                    <a:pt x="36" y="0"/>
                  </a:cubicBezTo>
                  <a:cubicBezTo>
                    <a:pt x="815" y="0"/>
                    <a:pt x="815" y="0"/>
                    <a:pt x="815" y="0"/>
                  </a:cubicBezTo>
                  <a:cubicBezTo>
                    <a:pt x="824" y="0"/>
                    <a:pt x="843" y="9"/>
                    <a:pt x="843" y="27"/>
                  </a:cubicBezTo>
                  <a:cubicBezTo>
                    <a:pt x="843" y="517"/>
                    <a:pt x="843" y="517"/>
                    <a:pt x="843" y="517"/>
                  </a:cubicBezTo>
                  <a:cubicBezTo>
                    <a:pt x="843" y="526"/>
                    <a:pt x="824" y="535"/>
                    <a:pt x="815" y="535"/>
                  </a:cubicBezTo>
                  <a:close/>
                  <a:moveTo>
                    <a:pt x="36" y="517"/>
                  </a:moveTo>
                  <a:lnTo>
                    <a:pt x="36" y="517"/>
                  </a:lnTo>
                  <a:cubicBezTo>
                    <a:pt x="797" y="517"/>
                    <a:pt x="797" y="517"/>
                    <a:pt x="797" y="517"/>
                  </a:cubicBezTo>
                  <a:cubicBezTo>
                    <a:pt x="797" y="36"/>
                    <a:pt x="797" y="36"/>
                    <a:pt x="797" y="36"/>
                  </a:cubicBezTo>
                  <a:cubicBezTo>
                    <a:pt x="36" y="36"/>
                    <a:pt x="36" y="36"/>
                    <a:pt x="36" y="36"/>
                  </a:cubicBezTo>
                  <a:lnTo>
                    <a:pt x="36" y="517"/>
                  </a:lnTo>
                  <a:close/>
                </a:path>
              </a:pathLst>
            </a:custGeom>
            <a:grpFill/>
            <a:ln>
              <a:noFill/>
            </a:ln>
            <a:effectLst/>
            <a:extLst>
              <a:ext uri="{91240B29-F687-4f45-9708-019B960494DF}">
                <a14:hiddenLine xmlns:a14="http://schemas.microsoft.com/office/drawing/2010/main" xmlns="" w="9525" cap="flat">
                  <a:solidFill>
                    <a:srgbClr val="00000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a:p>
          </p:txBody>
        </p:sp>
        <p:sp>
          <p:nvSpPr>
            <p:cNvPr id="26" name="Freeform 3"/>
            <p:cNvSpPr>
              <a:spLocks noChangeArrowheads="1"/>
            </p:cNvSpPr>
            <p:nvPr/>
          </p:nvSpPr>
          <p:spPr bwMode="auto">
            <a:xfrm>
              <a:off x="2228" y="4197"/>
              <a:ext cx="190" cy="65"/>
            </a:xfrm>
            <a:custGeom>
              <a:avLst/>
              <a:gdLst>
                <a:gd name="T0" fmla="*/ 815 w 844"/>
                <a:gd name="T1" fmla="*/ 290 h 291"/>
                <a:gd name="T2" fmla="*/ 815 w 844"/>
                <a:gd name="T3" fmla="*/ 290 h 291"/>
                <a:gd name="T4" fmla="*/ 36 w 844"/>
                <a:gd name="T5" fmla="*/ 290 h 291"/>
                <a:gd name="T6" fmla="*/ 9 w 844"/>
                <a:gd name="T7" fmla="*/ 290 h 291"/>
                <a:gd name="T8" fmla="*/ 0 w 844"/>
                <a:gd name="T9" fmla="*/ 281 h 291"/>
                <a:gd name="T10" fmla="*/ 272 w 844"/>
                <a:gd name="T11" fmla="*/ 0 h 291"/>
                <a:gd name="T12" fmla="*/ 417 w 844"/>
                <a:gd name="T13" fmla="*/ 145 h 291"/>
                <a:gd name="T14" fmla="*/ 562 w 844"/>
                <a:gd name="T15" fmla="*/ 0 h 291"/>
                <a:gd name="T16" fmla="*/ 843 w 844"/>
                <a:gd name="T17" fmla="*/ 281 h 291"/>
                <a:gd name="T18" fmla="*/ 824 w 844"/>
                <a:gd name="T19" fmla="*/ 290 h 291"/>
                <a:gd name="T20" fmla="*/ 815 w 844"/>
                <a:gd name="T21" fmla="*/ 290 h 291"/>
                <a:gd name="T22" fmla="*/ 272 w 844"/>
                <a:gd name="T23" fmla="*/ 54 h 291"/>
                <a:gd name="T24" fmla="*/ 272 w 844"/>
                <a:gd name="T25" fmla="*/ 54 h 291"/>
                <a:gd name="T26" fmla="*/ 63 w 844"/>
                <a:gd name="T27" fmla="*/ 272 h 291"/>
                <a:gd name="T28" fmla="*/ 779 w 844"/>
                <a:gd name="T29" fmla="*/ 272 h 291"/>
                <a:gd name="T30" fmla="*/ 562 w 844"/>
                <a:gd name="T31" fmla="*/ 54 h 291"/>
                <a:gd name="T32" fmla="*/ 444 w 844"/>
                <a:gd name="T33" fmla="*/ 172 h 291"/>
                <a:gd name="T34" fmla="*/ 408 w 844"/>
                <a:gd name="T35" fmla="*/ 172 h 291"/>
                <a:gd name="T36" fmla="*/ 272 w 844"/>
                <a:gd name="T37" fmla="*/ 5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44" h="291">
                  <a:moveTo>
                    <a:pt x="815" y="290"/>
                  </a:moveTo>
                  <a:lnTo>
                    <a:pt x="815" y="290"/>
                  </a:lnTo>
                  <a:cubicBezTo>
                    <a:pt x="36" y="290"/>
                    <a:pt x="36" y="290"/>
                    <a:pt x="36" y="290"/>
                  </a:cubicBezTo>
                  <a:cubicBezTo>
                    <a:pt x="27" y="290"/>
                    <a:pt x="27" y="290"/>
                    <a:pt x="9" y="290"/>
                  </a:cubicBezTo>
                  <a:cubicBezTo>
                    <a:pt x="0" y="281"/>
                    <a:pt x="0" y="281"/>
                    <a:pt x="0" y="281"/>
                  </a:cubicBezTo>
                  <a:cubicBezTo>
                    <a:pt x="272" y="0"/>
                    <a:pt x="272" y="0"/>
                    <a:pt x="272" y="0"/>
                  </a:cubicBezTo>
                  <a:cubicBezTo>
                    <a:pt x="417" y="145"/>
                    <a:pt x="417" y="145"/>
                    <a:pt x="417" y="145"/>
                  </a:cubicBezTo>
                  <a:cubicBezTo>
                    <a:pt x="562" y="0"/>
                    <a:pt x="562" y="0"/>
                    <a:pt x="562" y="0"/>
                  </a:cubicBezTo>
                  <a:cubicBezTo>
                    <a:pt x="843" y="281"/>
                    <a:pt x="843" y="281"/>
                    <a:pt x="843" y="281"/>
                  </a:cubicBezTo>
                  <a:cubicBezTo>
                    <a:pt x="824" y="290"/>
                    <a:pt x="824" y="290"/>
                    <a:pt x="824" y="290"/>
                  </a:cubicBezTo>
                  <a:lnTo>
                    <a:pt x="815" y="290"/>
                  </a:lnTo>
                  <a:close/>
                  <a:moveTo>
                    <a:pt x="272" y="54"/>
                  </a:moveTo>
                  <a:lnTo>
                    <a:pt x="272" y="54"/>
                  </a:lnTo>
                  <a:cubicBezTo>
                    <a:pt x="63" y="272"/>
                    <a:pt x="63" y="272"/>
                    <a:pt x="63" y="272"/>
                  </a:cubicBezTo>
                  <a:cubicBezTo>
                    <a:pt x="779" y="272"/>
                    <a:pt x="779" y="272"/>
                    <a:pt x="779" y="272"/>
                  </a:cubicBezTo>
                  <a:cubicBezTo>
                    <a:pt x="562" y="54"/>
                    <a:pt x="562" y="54"/>
                    <a:pt x="562" y="54"/>
                  </a:cubicBezTo>
                  <a:cubicBezTo>
                    <a:pt x="444" y="172"/>
                    <a:pt x="444" y="172"/>
                    <a:pt x="444" y="172"/>
                  </a:cubicBezTo>
                  <a:cubicBezTo>
                    <a:pt x="435" y="190"/>
                    <a:pt x="408" y="190"/>
                    <a:pt x="408" y="172"/>
                  </a:cubicBezTo>
                  <a:lnTo>
                    <a:pt x="272" y="54"/>
                  </a:lnTo>
                  <a:close/>
                </a:path>
              </a:pathLst>
            </a:custGeom>
            <a:grpFill/>
            <a:ln>
              <a:noFill/>
            </a:ln>
            <a:effectLst/>
            <a:extLst>
              <a:ext uri="{91240B29-F687-4f45-9708-019B960494DF}">
                <a14:hiddenLine xmlns:a14="http://schemas.microsoft.com/office/drawing/2010/main" xmlns="" w="9525" cap="flat">
                  <a:solidFill>
                    <a:srgbClr val="00000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a:p>
          </p:txBody>
        </p:sp>
        <p:sp>
          <p:nvSpPr>
            <p:cNvPr id="27" name="Freeform 4"/>
            <p:cNvSpPr>
              <a:spLocks noChangeArrowheads="1"/>
            </p:cNvSpPr>
            <p:nvPr/>
          </p:nvSpPr>
          <p:spPr bwMode="auto">
            <a:xfrm>
              <a:off x="2228" y="4141"/>
              <a:ext cx="190" cy="98"/>
            </a:xfrm>
            <a:custGeom>
              <a:avLst/>
              <a:gdLst>
                <a:gd name="T0" fmla="*/ 417 w 844"/>
                <a:gd name="T1" fmla="*/ 435 h 436"/>
                <a:gd name="T2" fmla="*/ 417 w 844"/>
                <a:gd name="T3" fmla="*/ 435 h 436"/>
                <a:gd name="T4" fmla="*/ 408 w 844"/>
                <a:gd name="T5" fmla="*/ 417 h 436"/>
                <a:gd name="T6" fmla="*/ 0 w 844"/>
                <a:gd name="T7" fmla="*/ 27 h 436"/>
                <a:gd name="T8" fmla="*/ 9 w 844"/>
                <a:gd name="T9" fmla="*/ 9 h 436"/>
                <a:gd name="T10" fmla="*/ 36 w 844"/>
                <a:gd name="T11" fmla="*/ 0 h 436"/>
                <a:gd name="T12" fmla="*/ 815 w 844"/>
                <a:gd name="T13" fmla="*/ 0 h 436"/>
                <a:gd name="T14" fmla="*/ 824 w 844"/>
                <a:gd name="T15" fmla="*/ 9 h 436"/>
                <a:gd name="T16" fmla="*/ 843 w 844"/>
                <a:gd name="T17" fmla="*/ 27 h 436"/>
                <a:gd name="T18" fmla="*/ 444 w 844"/>
                <a:gd name="T19" fmla="*/ 417 h 436"/>
                <a:gd name="T20" fmla="*/ 417 w 844"/>
                <a:gd name="T21" fmla="*/ 435 h 436"/>
                <a:gd name="T22" fmla="*/ 63 w 844"/>
                <a:gd name="T23" fmla="*/ 36 h 436"/>
                <a:gd name="T24" fmla="*/ 63 w 844"/>
                <a:gd name="T25" fmla="*/ 36 h 436"/>
                <a:gd name="T26" fmla="*/ 417 w 844"/>
                <a:gd name="T27" fmla="*/ 390 h 436"/>
                <a:gd name="T28" fmla="*/ 779 w 844"/>
                <a:gd name="T29" fmla="*/ 36 h 436"/>
                <a:gd name="T30" fmla="*/ 63 w 844"/>
                <a:gd name="T31" fmla="*/ 36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4" h="436">
                  <a:moveTo>
                    <a:pt x="417" y="435"/>
                  </a:moveTo>
                  <a:lnTo>
                    <a:pt x="417" y="435"/>
                  </a:lnTo>
                  <a:lnTo>
                    <a:pt x="408" y="417"/>
                  </a:lnTo>
                  <a:cubicBezTo>
                    <a:pt x="0" y="27"/>
                    <a:pt x="0" y="27"/>
                    <a:pt x="0" y="27"/>
                  </a:cubicBezTo>
                  <a:cubicBezTo>
                    <a:pt x="9" y="9"/>
                    <a:pt x="9" y="9"/>
                    <a:pt x="9" y="9"/>
                  </a:cubicBezTo>
                  <a:cubicBezTo>
                    <a:pt x="27" y="0"/>
                    <a:pt x="27" y="0"/>
                    <a:pt x="36" y="0"/>
                  </a:cubicBezTo>
                  <a:cubicBezTo>
                    <a:pt x="815" y="0"/>
                    <a:pt x="815" y="0"/>
                    <a:pt x="815" y="0"/>
                  </a:cubicBezTo>
                  <a:cubicBezTo>
                    <a:pt x="815" y="0"/>
                    <a:pt x="824" y="0"/>
                    <a:pt x="824" y="9"/>
                  </a:cubicBezTo>
                  <a:cubicBezTo>
                    <a:pt x="843" y="27"/>
                    <a:pt x="843" y="27"/>
                    <a:pt x="843" y="27"/>
                  </a:cubicBezTo>
                  <a:cubicBezTo>
                    <a:pt x="444" y="417"/>
                    <a:pt x="444" y="417"/>
                    <a:pt x="444" y="417"/>
                  </a:cubicBezTo>
                  <a:cubicBezTo>
                    <a:pt x="435" y="417"/>
                    <a:pt x="435" y="435"/>
                    <a:pt x="417" y="435"/>
                  </a:cubicBezTo>
                  <a:close/>
                  <a:moveTo>
                    <a:pt x="63" y="36"/>
                  </a:moveTo>
                  <a:lnTo>
                    <a:pt x="63" y="36"/>
                  </a:lnTo>
                  <a:cubicBezTo>
                    <a:pt x="417" y="390"/>
                    <a:pt x="417" y="390"/>
                    <a:pt x="417" y="390"/>
                  </a:cubicBezTo>
                  <a:cubicBezTo>
                    <a:pt x="779" y="36"/>
                    <a:pt x="779" y="36"/>
                    <a:pt x="779" y="36"/>
                  </a:cubicBezTo>
                  <a:lnTo>
                    <a:pt x="63" y="36"/>
                  </a:lnTo>
                  <a:close/>
                </a:path>
              </a:pathLst>
            </a:custGeom>
            <a:grpFill/>
            <a:ln>
              <a:noFill/>
            </a:ln>
            <a:effectLst/>
            <a:extLst>
              <a:ext uri="{91240B29-F687-4f45-9708-019B960494DF}">
                <a14:hiddenLine xmlns:a14="http://schemas.microsoft.com/office/drawing/2010/main" xmlns="" w="9525" cap="flat">
                  <a:solidFill>
                    <a:srgbClr val="000000"/>
                  </a:solidFill>
                  <a:bevel/>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none" anchor="ctr"/>
            <a:lstStyle/>
            <a:p>
              <a:endParaRPr lang="en-US" sz="1075"/>
            </a:p>
          </p:txBody>
        </p:sp>
      </p:grpSp>
    </p:spTree>
    <p:extLst>
      <p:ext uri="{BB962C8B-B14F-4D97-AF65-F5344CB8AC3E}">
        <p14:creationId xmlns:p14="http://schemas.microsoft.com/office/powerpoint/2010/main" val="241120198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5" descr="8H0UdTsvRFqe03hZkNJr_New York - On the rock - Empire State Building.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0" y="447"/>
            <a:ext cx="12192000" cy="6857107"/>
          </a:xfrm>
          <a:prstGeom prst="rect">
            <a:avLst/>
          </a:prstGeom>
        </p:spPr>
      </p:pic>
      <p:sp>
        <p:nvSpPr>
          <p:cNvPr id="12" name="Rectangle 11"/>
          <p:cNvSpPr/>
          <p:nvPr/>
        </p:nvSpPr>
        <p:spPr>
          <a:xfrm>
            <a:off x="0" y="448"/>
            <a:ext cx="12192000" cy="6977754"/>
          </a:xfrm>
          <a:prstGeom prst="rect">
            <a:avLst/>
          </a:prstGeom>
          <a:solidFill>
            <a:schemeClr val="tx2">
              <a:lumMod val="50000"/>
              <a:alpha val="79000"/>
            </a:schemeClr>
          </a:solidFill>
          <a:ln>
            <a:noFill/>
          </a:ln>
          <a:effectLst/>
        </p:spPr>
        <p:style>
          <a:lnRef idx="1">
            <a:schemeClr val="accent1"/>
          </a:lnRef>
          <a:fillRef idx="3">
            <a:schemeClr val="accent1"/>
          </a:fillRef>
          <a:effectRef idx="2">
            <a:schemeClr val="accent1"/>
          </a:effectRef>
          <a:fontRef idx="minor">
            <a:schemeClr val="lt1"/>
          </a:fontRef>
        </p:style>
        <p:txBody>
          <a:bodyPr lIns="121910" tIns="60955" rIns="121910" bIns="60955" rtlCol="0" anchor="ctr"/>
          <a:lstStyle/>
          <a:p>
            <a:pPr algn="ctr"/>
            <a:endParaRPr lang="en-US" sz="1075" dirty="0">
              <a:latin typeface="Open Sans Light"/>
            </a:endParaRPr>
          </a:p>
        </p:txBody>
      </p:sp>
      <p:sp>
        <p:nvSpPr>
          <p:cNvPr id="13" name="TextBox 12"/>
          <p:cNvSpPr txBox="1"/>
          <p:nvPr/>
        </p:nvSpPr>
        <p:spPr>
          <a:xfrm>
            <a:off x="708499" y="3456931"/>
            <a:ext cx="10791939" cy="946275"/>
          </a:xfrm>
          <a:prstGeom prst="rect">
            <a:avLst/>
          </a:prstGeom>
          <a:noFill/>
        </p:spPr>
        <p:txBody>
          <a:bodyPr wrap="square" lIns="121910" tIns="60955" rIns="121910" bIns="60955" rtlCol="0">
            <a:spAutoFit/>
          </a:bodyPr>
          <a:lstStyle/>
          <a:p>
            <a:pPr algn="ctr"/>
            <a:r>
              <a:rPr lang="en-US" sz="5349" b="1" dirty="0" smtClean="0">
                <a:solidFill>
                  <a:schemeClr val="bg1"/>
                </a:solidFill>
                <a:latin typeface="Open Sans"/>
                <a:cs typeface="Open Sans"/>
              </a:rPr>
              <a:t>Thanks</a:t>
            </a:r>
            <a:endParaRPr lang="en-US" sz="5349" b="1" dirty="0">
              <a:solidFill>
                <a:schemeClr val="bg1"/>
              </a:solidFill>
              <a:latin typeface="Open Sans"/>
              <a:cs typeface="Open Sans"/>
            </a:endParaRPr>
          </a:p>
        </p:txBody>
      </p:sp>
      <p:sp>
        <p:nvSpPr>
          <p:cNvPr id="6" name="Freeform 22"/>
          <p:cNvSpPr>
            <a:spLocks noEditPoints="1"/>
          </p:cNvSpPr>
          <p:nvPr/>
        </p:nvSpPr>
        <p:spPr bwMode="auto">
          <a:xfrm>
            <a:off x="5776467" y="2794139"/>
            <a:ext cx="639067" cy="634861"/>
          </a:xfrm>
          <a:custGeom>
            <a:avLst/>
            <a:gdLst>
              <a:gd name="T0" fmla="*/ 321 w 327"/>
              <a:gd name="T1" fmla="*/ 2 h 325"/>
              <a:gd name="T2" fmla="*/ 316 w 327"/>
              <a:gd name="T3" fmla="*/ 0 h 325"/>
              <a:gd name="T4" fmla="*/ 310 w 327"/>
              <a:gd name="T5" fmla="*/ 2 h 325"/>
              <a:gd name="T6" fmla="*/ 5 w 327"/>
              <a:gd name="T7" fmla="*/ 205 h 325"/>
              <a:gd name="T8" fmla="*/ 1 w 327"/>
              <a:gd name="T9" fmla="*/ 215 h 325"/>
              <a:gd name="T10" fmla="*/ 7 w 327"/>
              <a:gd name="T11" fmla="*/ 223 h 325"/>
              <a:gd name="T12" fmla="*/ 87 w 327"/>
              <a:gd name="T13" fmla="*/ 255 h 325"/>
              <a:gd name="T14" fmla="*/ 124 w 327"/>
              <a:gd name="T15" fmla="*/ 320 h 325"/>
              <a:gd name="T16" fmla="*/ 133 w 327"/>
              <a:gd name="T17" fmla="*/ 325 h 325"/>
              <a:gd name="T18" fmla="*/ 133 w 327"/>
              <a:gd name="T19" fmla="*/ 325 h 325"/>
              <a:gd name="T20" fmla="*/ 141 w 327"/>
              <a:gd name="T21" fmla="*/ 321 h 325"/>
              <a:gd name="T22" fmla="*/ 163 w 327"/>
              <a:gd name="T23" fmla="*/ 285 h 325"/>
              <a:gd name="T24" fmla="*/ 261 w 327"/>
              <a:gd name="T25" fmla="*/ 325 h 325"/>
              <a:gd name="T26" fmla="*/ 265 w 327"/>
              <a:gd name="T27" fmla="*/ 325 h 325"/>
              <a:gd name="T28" fmla="*/ 270 w 327"/>
              <a:gd name="T29" fmla="*/ 324 h 325"/>
              <a:gd name="T30" fmla="*/ 275 w 327"/>
              <a:gd name="T31" fmla="*/ 317 h 325"/>
              <a:gd name="T32" fmla="*/ 326 w 327"/>
              <a:gd name="T33" fmla="*/ 12 h 325"/>
              <a:gd name="T34" fmla="*/ 321 w 327"/>
              <a:gd name="T35" fmla="*/ 2 h 325"/>
              <a:gd name="T36" fmla="*/ 32 w 327"/>
              <a:gd name="T37" fmla="*/ 211 h 325"/>
              <a:gd name="T38" fmla="*/ 268 w 327"/>
              <a:gd name="T39" fmla="*/ 54 h 325"/>
              <a:gd name="T40" fmla="*/ 97 w 327"/>
              <a:gd name="T41" fmla="*/ 238 h 325"/>
              <a:gd name="T42" fmla="*/ 94 w 327"/>
              <a:gd name="T43" fmla="*/ 236 h 325"/>
              <a:gd name="T44" fmla="*/ 32 w 327"/>
              <a:gd name="T45" fmla="*/ 211 h 325"/>
              <a:gd name="T46" fmla="*/ 104 w 327"/>
              <a:gd name="T47" fmla="*/ 245 h 325"/>
              <a:gd name="T48" fmla="*/ 104 w 327"/>
              <a:gd name="T49" fmla="*/ 245 h 325"/>
              <a:gd name="T50" fmla="*/ 297 w 327"/>
              <a:gd name="T51" fmla="*/ 38 h 325"/>
              <a:gd name="T52" fmla="*/ 133 w 327"/>
              <a:gd name="T53" fmla="*/ 294 h 325"/>
              <a:gd name="T54" fmla="*/ 104 w 327"/>
              <a:gd name="T55" fmla="*/ 245 h 325"/>
              <a:gd name="T56" fmla="*/ 257 w 327"/>
              <a:gd name="T57" fmla="*/ 301 h 325"/>
              <a:gd name="T58" fmla="*/ 170 w 327"/>
              <a:gd name="T59" fmla="*/ 266 h 325"/>
              <a:gd name="T60" fmla="*/ 164 w 327"/>
              <a:gd name="T61" fmla="*/ 265 h 325"/>
              <a:gd name="T62" fmla="*/ 298 w 327"/>
              <a:gd name="T63" fmla="*/ 58 h 325"/>
              <a:gd name="T64" fmla="*/ 257 w 327"/>
              <a:gd name="T65" fmla="*/ 301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7" h="325">
                <a:moveTo>
                  <a:pt x="321" y="2"/>
                </a:moveTo>
                <a:cubicBezTo>
                  <a:pt x="320" y="1"/>
                  <a:pt x="318" y="0"/>
                  <a:pt x="316" y="0"/>
                </a:cubicBezTo>
                <a:cubicBezTo>
                  <a:pt x="314" y="0"/>
                  <a:pt x="312" y="1"/>
                  <a:pt x="310" y="2"/>
                </a:cubicBezTo>
                <a:cubicBezTo>
                  <a:pt x="5" y="205"/>
                  <a:pt x="5" y="205"/>
                  <a:pt x="5" y="205"/>
                </a:cubicBezTo>
                <a:cubicBezTo>
                  <a:pt x="2" y="207"/>
                  <a:pt x="0" y="211"/>
                  <a:pt x="1" y="215"/>
                </a:cubicBezTo>
                <a:cubicBezTo>
                  <a:pt x="1" y="218"/>
                  <a:pt x="3" y="222"/>
                  <a:pt x="7" y="223"/>
                </a:cubicBezTo>
                <a:cubicBezTo>
                  <a:pt x="87" y="255"/>
                  <a:pt x="87" y="255"/>
                  <a:pt x="87" y="255"/>
                </a:cubicBezTo>
                <a:cubicBezTo>
                  <a:pt x="124" y="320"/>
                  <a:pt x="124" y="320"/>
                  <a:pt x="124" y="320"/>
                </a:cubicBezTo>
                <a:cubicBezTo>
                  <a:pt x="126" y="323"/>
                  <a:pt x="129" y="325"/>
                  <a:pt x="133" y="325"/>
                </a:cubicBezTo>
                <a:cubicBezTo>
                  <a:pt x="133" y="325"/>
                  <a:pt x="133" y="325"/>
                  <a:pt x="133" y="325"/>
                </a:cubicBezTo>
                <a:cubicBezTo>
                  <a:pt x="136" y="325"/>
                  <a:pt x="140" y="324"/>
                  <a:pt x="141" y="321"/>
                </a:cubicBezTo>
                <a:cubicBezTo>
                  <a:pt x="163" y="285"/>
                  <a:pt x="163" y="285"/>
                  <a:pt x="163" y="285"/>
                </a:cubicBezTo>
                <a:cubicBezTo>
                  <a:pt x="261" y="325"/>
                  <a:pt x="261" y="325"/>
                  <a:pt x="261" y="325"/>
                </a:cubicBezTo>
                <a:cubicBezTo>
                  <a:pt x="262" y="325"/>
                  <a:pt x="264" y="325"/>
                  <a:pt x="265" y="325"/>
                </a:cubicBezTo>
                <a:cubicBezTo>
                  <a:pt x="267" y="325"/>
                  <a:pt x="268" y="325"/>
                  <a:pt x="270" y="324"/>
                </a:cubicBezTo>
                <a:cubicBezTo>
                  <a:pt x="273" y="323"/>
                  <a:pt x="275" y="320"/>
                  <a:pt x="275" y="317"/>
                </a:cubicBezTo>
                <a:cubicBezTo>
                  <a:pt x="326" y="12"/>
                  <a:pt x="326" y="12"/>
                  <a:pt x="326" y="12"/>
                </a:cubicBezTo>
                <a:cubicBezTo>
                  <a:pt x="327" y="8"/>
                  <a:pt x="325" y="4"/>
                  <a:pt x="321" y="2"/>
                </a:cubicBezTo>
                <a:close/>
                <a:moveTo>
                  <a:pt x="32" y="211"/>
                </a:moveTo>
                <a:cubicBezTo>
                  <a:pt x="268" y="54"/>
                  <a:pt x="268" y="54"/>
                  <a:pt x="268" y="54"/>
                </a:cubicBezTo>
                <a:cubicBezTo>
                  <a:pt x="97" y="238"/>
                  <a:pt x="97" y="238"/>
                  <a:pt x="97" y="238"/>
                </a:cubicBezTo>
                <a:cubicBezTo>
                  <a:pt x="96" y="237"/>
                  <a:pt x="95" y="236"/>
                  <a:pt x="94" y="236"/>
                </a:cubicBezTo>
                <a:lnTo>
                  <a:pt x="32" y="211"/>
                </a:lnTo>
                <a:close/>
                <a:moveTo>
                  <a:pt x="104" y="245"/>
                </a:moveTo>
                <a:cubicBezTo>
                  <a:pt x="104" y="245"/>
                  <a:pt x="104" y="245"/>
                  <a:pt x="104" y="245"/>
                </a:cubicBezTo>
                <a:cubicBezTo>
                  <a:pt x="297" y="38"/>
                  <a:pt x="297" y="38"/>
                  <a:pt x="297" y="38"/>
                </a:cubicBezTo>
                <a:cubicBezTo>
                  <a:pt x="133" y="294"/>
                  <a:pt x="133" y="294"/>
                  <a:pt x="133" y="294"/>
                </a:cubicBezTo>
                <a:lnTo>
                  <a:pt x="104" y="245"/>
                </a:lnTo>
                <a:close/>
                <a:moveTo>
                  <a:pt x="257" y="301"/>
                </a:moveTo>
                <a:cubicBezTo>
                  <a:pt x="170" y="266"/>
                  <a:pt x="170" y="266"/>
                  <a:pt x="170" y="266"/>
                </a:cubicBezTo>
                <a:cubicBezTo>
                  <a:pt x="168" y="266"/>
                  <a:pt x="166" y="265"/>
                  <a:pt x="164" y="265"/>
                </a:cubicBezTo>
                <a:cubicBezTo>
                  <a:pt x="298" y="58"/>
                  <a:pt x="298" y="58"/>
                  <a:pt x="298" y="58"/>
                </a:cubicBezTo>
                <a:lnTo>
                  <a:pt x="257" y="301"/>
                </a:lnTo>
                <a:close/>
              </a:path>
            </a:pathLst>
          </a:custGeom>
          <a:solidFill>
            <a:schemeClr val="bg1"/>
          </a:solidFill>
          <a:ln>
            <a:noFill/>
          </a:ln>
        </p:spPr>
        <p:txBody>
          <a:bodyPr vert="horz" wrap="square" lIns="121910" tIns="60955" rIns="121910" bIns="60955" numCol="1" anchor="t" anchorCtr="0" compatLnSpc="1">
            <a:prstTxWarp prst="textNoShape">
              <a:avLst/>
            </a:prstTxWarp>
          </a:bodyPr>
          <a:lstStyle/>
          <a:p>
            <a:endParaRPr lang="id-ID" sz="1075"/>
          </a:p>
        </p:txBody>
      </p:sp>
    </p:spTree>
    <p:extLst>
      <p:ext uri="{BB962C8B-B14F-4D97-AF65-F5344CB8AC3E}">
        <p14:creationId xmlns:p14="http://schemas.microsoft.com/office/powerpoint/2010/main" val="2278811238"/>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C9468CE9-3F3D-1446-A027-4B4CDD3883B0}" type="slidenum">
              <a:rPr lang="en-US" smtClean="0"/>
              <a:t>23</a:t>
            </a:fld>
            <a:endParaRPr lang="en-US"/>
          </a:p>
        </p:txBody>
      </p:sp>
      <p:sp>
        <p:nvSpPr>
          <p:cNvPr id="3" name="图片占位符 2"/>
          <p:cNvSpPr>
            <a:spLocks noGrp="1"/>
          </p:cNvSpPr>
          <p:nvPr>
            <p:ph type="pic" sz="quarter" idx="14"/>
          </p:nvPr>
        </p:nvSpPr>
        <p:spPr/>
      </p:sp>
      <p:sp>
        <p:nvSpPr>
          <p:cNvPr id="4" name="图片占位符 3"/>
          <p:cNvSpPr>
            <a:spLocks noGrp="1"/>
          </p:cNvSpPr>
          <p:nvPr>
            <p:ph type="pic" sz="quarter" idx="13"/>
          </p:nvPr>
        </p:nvSpPr>
        <p:spPr/>
      </p:sp>
      <p:sp>
        <p:nvSpPr>
          <p:cNvPr id="5" name="文本框 4"/>
          <p:cNvSpPr txBox="1"/>
          <p:nvPr/>
        </p:nvSpPr>
        <p:spPr>
          <a:xfrm>
            <a:off x="2704563" y="4971245"/>
            <a:ext cx="5826275" cy="423193"/>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3929364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占位符 1"/>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652" r="16652"/>
          <a:stretch>
            <a:fillRect/>
          </a:stretch>
        </p:blipFill>
        <p:spPr>
          <a:xfrm>
            <a:off x="911107" y="1877421"/>
            <a:ext cx="1829356" cy="1828562"/>
          </a:xfrm>
        </p:spPr>
      </p:pic>
      <p:pic>
        <p:nvPicPr>
          <p:cNvPr id="3" name="图片占位符 2"/>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16652" r="16652"/>
          <a:stretch>
            <a:fillRect/>
          </a:stretch>
        </p:blipFill>
        <p:spPr>
          <a:xfrm>
            <a:off x="2819033" y="1877421"/>
            <a:ext cx="1829356" cy="1828562"/>
          </a:xfrm>
        </p:spPr>
      </p:pic>
      <p:pic>
        <p:nvPicPr>
          <p:cNvPr id="4" name="图片占位符 3"/>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l="16652" r="16652"/>
          <a:stretch>
            <a:fillRect/>
          </a:stretch>
        </p:blipFill>
        <p:spPr>
          <a:xfrm>
            <a:off x="911107" y="3810744"/>
            <a:ext cx="1829356" cy="1828562"/>
          </a:xfrm>
        </p:spPr>
      </p:pic>
      <p:pic>
        <p:nvPicPr>
          <p:cNvPr id="5" name="图片占位符 4"/>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l="16652" r="16652"/>
          <a:stretch>
            <a:fillRect/>
          </a:stretch>
        </p:blipFill>
        <p:spPr>
          <a:xfrm>
            <a:off x="2819033" y="3810744"/>
            <a:ext cx="1829356" cy="1828562"/>
          </a:xfrm>
        </p:spPr>
      </p:pic>
      <p:sp>
        <p:nvSpPr>
          <p:cNvPr id="6" name="Slide Number Placeholder 5"/>
          <p:cNvSpPr>
            <a:spLocks noGrp="1"/>
          </p:cNvSpPr>
          <p:nvPr>
            <p:ph type="sldNum" sz="quarter" idx="14"/>
          </p:nvPr>
        </p:nvSpPr>
        <p:spPr>
          <a:xfrm>
            <a:off x="11453913" y="110069"/>
            <a:ext cx="412696" cy="522816"/>
          </a:xfrm>
          <a:solidFill>
            <a:schemeClr val="tx2"/>
          </a:solidFill>
        </p:spPr>
        <p:txBody>
          <a:bodyPr/>
          <a:lstStyle/>
          <a:p>
            <a:fld id="{C9468CE9-3F3D-1446-A027-4B4CDD3883B0}" type="slidenum">
              <a:rPr lang="en-US" smtClean="0"/>
              <a:t>3</a:t>
            </a:fld>
            <a:endParaRPr lang="en-US" dirty="0"/>
          </a:p>
        </p:txBody>
      </p:sp>
      <p:sp>
        <p:nvSpPr>
          <p:cNvPr id="7" name="Rectangle 6"/>
          <p:cNvSpPr/>
          <p:nvPr/>
        </p:nvSpPr>
        <p:spPr>
          <a:xfrm>
            <a:off x="4695681" y="1879213"/>
            <a:ext cx="6553200" cy="376787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rtlCol="0" anchor="ctr"/>
          <a:lstStyle/>
          <a:p>
            <a:pPr algn="ctr"/>
            <a:endParaRPr lang="en-US" sz="1075" dirty="0">
              <a:latin typeface="Open Sans Light"/>
            </a:endParaRPr>
          </a:p>
        </p:txBody>
      </p:sp>
      <p:sp>
        <p:nvSpPr>
          <p:cNvPr id="8" name="TextBox 7"/>
          <p:cNvSpPr txBox="1"/>
          <p:nvPr/>
        </p:nvSpPr>
        <p:spPr>
          <a:xfrm>
            <a:off x="5110345" y="2240044"/>
            <a:ext cx="2152435" cy="423187"/>
          </a:xfrm>
          <a:prstGeom prst="rect">
            <a:avLst/>
          </a:prstGeom>
          <a:noFill/>
        </p:spPr>
        <p:txBody>
          <a:bodyPr wrap="none" lIns="91433" tIns="45717" rIns="91433" bIns="45717" rtlCol="0">
            <a:spAutoFit/>
          </a:bodyPr>
          <a:lstStyle/>
          <a:p>
            <a:r>
              <a:rPr lang="en-US" dirty="0">
                <a:solidFill>
                  <a:schemeClr val="bg1"/>
                </a:solidFill>
                <a:latin typeface="Open Sans Light"/>
                <a:ea typeface="Open Sans Light"/>
                <a:cs typeface="Open Sans Light"/>
              </a:rPr>
              <a:t>Marketing Team</a:t>
            </a:r>
          </a:p>
        </p:txBody>
      </p:sp>
      <p:sp>
        <p:nvSpPr>
          <p:cNvPr id="9" name="TextBox 8"/>
          <p:cNvSpPr txBox="1"/>
          <p:nvPr/>
        </p:nvSpPr>
        <p:spPr>
          <a:xfrm>
            <a:off x="5110346" y="2595625"/>
            <a:ext cx="2815693" cy="300076"/>
          </a:xfrm>
          <a:prstGeom prst="rect">
            <a:avLst/>
          </a:prstGeom>
          <a:noFill/>
        </p:spPr>
        <p:txBody>
          <a:bodyPr wrap="none" lIns="91433" tIns="45717" rIns="91433" bIns="45717" rtlCol="0">
            <a:spAutoFit/>
          </a:bodyPr>
          <a:lstStyle/>
          <a:p>
            <a:r>
              <a:rPr lang="en-US" sz="1350" dirty="0">
                <a:solidFill>
                  <a:schemeClr val="bg1"/>
                </a:solidFill>
                <a:latin typeface="Open Sans Light"/>
                <a:ea typeface="Open Sans" panose="020B0606030504020204" pitchFamily="34" charset="0"/>
                <a:cs typeface="Open Sans Light"/>
              </a:rPr>
              <a:t>You can write a great subtitle here</a:t>
            </a:r>
          </a:p>
        </p:txBody>
      </p:sp>
      <p:sp>
        <p:nvSpPr>
          <p:cNvPr id="13" name="Rectangle 12"/>
          <p:cNvSpPr/>
          <p:nvPr/>
        </p:nvSpPr>
        <p:spPr>
          <a:xfrm>
            <a:off x="5478074" y="3815301"/>
            <a:ext cx="5233863" cy="1244887"/>
          </a:xfrm>
          <a:prstGeom prst="rect">
            <a:avLst/>
          </a:prstGeom>
        </p:spPr>
        <p:txBody>
          <a:bodyPr wrap="square" lIns="91433" tIns="45717" rIns="91433" bIns="45717">
            <a:spAutoFit/>
          </a:bodyPr>
          <a:lstStyle/>
          <a:p>
            <a:pPr>
              <a:lnSpc>
                <a:spcPct val="107000"/>
              </a:lnSpc>
              <a:spcAft>
                <a:spcPts val="800"/>
              </a:spcAft>
            </a:pPr>
            <a:r>
              <a:rPr lang="en-US" sz="1400" dirty="0">
                <a:solidFill>
                  <a:schemeClr val="bg1">
                    <a:lumMod val="85000"/>
                  </a:schemeClr>
                </a:solidFill>
                <a:latin typeface="Open Sans Light"/>
                <a:cs typeface="Open Sans Light"/>
              </a:rPr>
              <a:t>Lorem ipsum dolor sit amet, consectetur adipiscing elit. Nulla felis tortor, pharetra vel erat feugiat, blandit pretium nisl. Nulla velit nibh, rutrum vel scelerisque a, tincidunt id nibh. Nulla facilisi. Nunc neque urna, pellentesque sed libero id, consequat nibh. </a:t>
            </a:r>
            <a:endParaRPr lang="en-US" sz="1400" dirty="0">
              <a:solidFill>
                <a:schemeClr val="bg1">
                  <a:lumMod val="85000"/>
                </a:schemeClr>
              </a:solidFill>
              <a:latin typeface="Open Sans Light"/>
              <a:ea typeface="Open Sans Light"/>
              <a:cs typeface="Open Sans Light"/>
            </a:endParaRPr>
          </a:p>
        </p:txBody>
      </p:sp>
      <p:sp>
        <p:nvSpPr>
          <p:cNvPr id="18"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Meet the Team</a:t>
            </a:r>
          </a:p>
        </p:txBody>
      </p:sp>
      <p:sp>
        <p:nvSpPr>
          <p:cNvPr id="19"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Tree>
    <p:extLst>
      <p:ext uri="{BB962C8B-B14F-4D97-AF65-F5344CB8AC3E}">
        <p14:creationId xmlns:p14="http://schemas.microsoft.com/office/powerpoint/2010/main" val="254613486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4</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sp>
        <p:nvSpPr>
          <p:cNvPr id="21" name="Text Placeholder 3"/>
          <p:cNvSpPr txBox="1">
            <a:spLocks/>
          </p:cNvSpPr>
          <p:nvPr/>
        </p:nvSpPr>
        <p:spPr>
          <a:xfrm>
            <a:off x="2207068" y="2580891"/>
            <a:ext cx="1279196" cy="2873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867" b="1" dirty="0">
                <a:solidFill>
                  <a:schemeClr val="accent2"/>
                </a:solidFill>
              </a:rPr>
              <a:t>Number One</a:t>
            </a:r>
          </a:p>
        </p:txBody>
      </p:sp>
      <p:sp>
        <p:nvSpPr>
          <p:cNvPr id="22" name="Text Placeholder 3"/>
          <p:cNvSpPr txBox="1">
            <a:spLocks/>
          </p:cNvSpPr>
          <p:nvPr/>
        </p:nvSpPr>
        <p:spPr>
          <a:xfrm>
            <a:off x="1452191" y="2353574"/>
            <a:ext cx="554639" cy="6566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267" dirty="0">
                <a:solidFill>
                  <a:schemeClr val="accent2"/>
                </a:solidFill>
              </a:rPr>
              <a:t>01</a:t>
            </a:r>
          </a:p>
        </p:txBody>
      </p:sp>
      <p:sp>
        <p:nvSpPr>
          <p:cNvPr id="23" name="Text Placeholder 3"/>
          <p:cNvSpPr txBox="1">
            <a:spLocks/>
          </p:cNvSpPr>
          <p:nvPr/>
        </p:nvSpPr>
        <p:spPr>
          <a:xfrm>
            <a:off x="2207068" y="4483029"/>
            <a:ext cx="1429750" cy="2873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867" b="1" dirty="0">
                <a:solidFill>
                  <a:schemeClr val="accent2"/>
                </a:solidFill>
              </a:rPr>
              <a:t>Number Two</a:t>
            </a:r>
          </a:p>
        </p:txBody>
      </p:sp>
      <p:sp>
        <p:nvSpPr>
          <p:cNvPr id="24" name="Text Placeholder 3"/>
          <p:cNvSpPr txBox="1">
            <a:spLocks/>
          </p:cNvSpPr>
          <p:nvPr/>
        </p:nvSpPr>
        <p:spPr>
          <a:xfrm>
            <a:off x="1476152" y="4896344"/>
            <a:ext cx="2486249" cy="6153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333" dirty="0">
                <a:solidFill>
                  <a:schemeClr val="tx1">
                    <a:lumMod val="50000"/>
                    <a:lumOff val="50000"/>
                  </a:schemeClr>
                </a:solidFill>
              </a:rPr>
              <a:t>There are many variations of passages of Lorem Ipsum available, but the majority </a:t>
            </a:r>
          </a:p>
        </p:txBody>
      </p:sp>
      <p:sp>
        <p:nvSpPr>
          <p:cNvPr id="25" name="Text Placeholder 3"/>
          <p:cNvSpPr txBox="1">
            <a:spLocks/>
          </p:cNvSpPr>
          <p:nvPr/>
        </p:nvSpPr>
        <p:spPr>
          <a:xfrm>
            <a:off x="1424940" y="4298331"/>
            <a:ext cx="609141" cy="6566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267" dirty="0">
                <a:solidFill>
                  <a:schemeClr val="accent2"/>
                </a:solidFill>
              </a:rPr>
              <a:t>02</a:t>
            </a:r>
          </a:p>
        </p:txBody>
      </p:sp>
      <p:sp>
        <p:nvSpPr>
          <p:cNvPr id="26" name="Text Placeholder 3"/>
          <p:cNvSpPr txBox="1">
            <a:spLocks/>
          </p:cNvSpPr>
          <p:nvPr/>
        </p:nvSpPr>
        <p:spPr>
          <a:xfrm>
            <a:off x="9045061" y="2580891"/>
            <a:ext cx="1438407" cy="2873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867" b="1" dirty="0">
                <a:solidFill>
                  <a:schemeClr val="accent2"/>
                </a:solidFill>
              </a:rPr>
              <a:t>Number Three</a:t>
            </a:r>
          </a:p>
        </p:txBody>
      </p:sp>
      <p:sp>
        <p:nvSpPr>
          <p:cNvPr id="27" name="Text Placeholder 3"/>
          <p:cNvSpPr txBox="1">
            <a:spLocks/>
          </p:cNvSpPr>
          <p:nvPr/>
        </p:nvSpPr>
        <p:spPr>
          <a:xfrm>
            <a:off x="8290185" y="2353574"/>
            <a:ext cx="554639" cy="6566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267" dirty="0">
                <a:solidFill>
                  <a:schemeClr val="accent2"/>
                </a:solidFill>
              </a:rPr>
              <a:t>03</a:t>
            </a:r>
          </a:p>
        </p:txBody>
      </p:sp>
      <p:sp>
        <p:nvSpPr>
          <p:cNvPr id="28" name="Text Placeholder 3"/>
          <p:cNvSpPr txBox="1">
            <a:spLocks/>
          </p:cNvSpPr>
          <p:nvPr/>
        </p:nvSpPr>
        <p:spPr>
          <a:xfrm>
            <a:off x="9045061" y="4483029"/>
            <a:ext cx="1317925" cy="28732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spcBef>
                <a:spcPct val="20000"/>
              </a:spcBef>
              <a:defRPr/>
            </a:pPr>
            <a:r>
              <a:rPr lang="en-US" sz="1867" b="1" dirty="0">
                <a:solidFill>
                  <a:schemeClr val="accent2"/>
                </a:solidFill>
              </a:rPr>
              <a:t>Number Four</a:t>
            </a:r>
          </a:p>
        </p:txBody>
      </p:sp>
      <p:sp>
        <p:nvSpPr>
          <p:cNvPr id="29" name="Text Placeholder 3"/>
          <p:cNvSpPr txBox="1">
            <a:spLocks/>
          </p:cNvSpPr>
          <p:nvPr/>
        </p:nvSpPr>
        <p:spPr>
          <a:xfrm>
            <a:off x="8290183" y="4298331"/>
            <a:ext cx="554639" cy="65665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4267" dirty="0">
                <a:solidFill>
                  <a:schemeClr val="accent2"/>
                </a:solidFill>
              </a:rPr>
              <a:t>04</a:t>
            </a:r>
          </a:p>
        </p:txBody>
      </p:sp>
      <p:sp>
        <p:nvSpPr>
          <p:cNvPr id="30" name="Text Placeholder 3"/>
          <p:cNvSpPr txBox="1">
            <a:spLocks/>
          </p:cNvSpPr>
          <p:nvPr/>
        </p:nvSpPr>
        <p:spPr>
          <a:xfrm>
            <a:off x="1476152" y="2922258"/>
            <a:ext cx="2486249" cy="6153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333" dirty="0">
                <a:solidFill>
                  <a:schemeClr val="tx1">
                    <a:lumMod val="50000"/>
                    <a:lumOff val="50000"/>
                  </a:schemeClr>
                </a:solidFill>
              </a:rPr>
              <a:t>There are many variations of passages of Lorem Ipsum available, but the majority </a:t>
            </a:r>
          </a:p>
        </p:txBody>
      </p:sp>
      <p:sp>
        <p:nvSpPr>
          <p:cNvPr id="31" name="Text Placeholder 3"/>
          <p:cNvSpPr txBox="1">
            <a:spLocks/>
          </p:cNvSpPr>
          <p:nvPr/>
        </p:nvSpPr>
        <p:spPr>
          <a:xfrm>
            <a:off x="8263468" y="2922258"/>
            <a:ext cx="2486249" cy="6153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333" dirty="0">
                <a:solidFill>
                  <a:schemeClr val="tx1">
                    <a:lumMod val="50000"/>
                    <a:lumOff val="50000"/>
                  </a:schemeClr>
                </a:solidFill>
              </a:rPr>
              <a:t>There are many variations of passages of Lorem Ipsum available, but the majority </a:t>
            </a:r>
          </a:p>
        </p:txBody>
      </p:sp>
      <p:sp>
        <p:nvSpPr>
          <p:cNvPr id="32" name="Text Placeholder 3"/>
          <p:cNvSpPr txBox="1">
            <a:spLocks/>
          </p:cNvSpPr>
          <p:nvPr/>
        </p:nvSpPr>
        <p:spPr>
          <a:xfrm>
            <a:off x="8263468" y="4896344"/>
            <a:ext cx="2486249" cy="61536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en-US" sz="1333" dirty="0">
                <a:solidFill>
                  <a:schemeClr val="tx1">
                    <a:lumMod val="50000"/>
                    <a:lumOff val="50000"/>
                  </a:schemeClr>
                </a:solidFill>
              </a:rPr>
              <a:t>There are many variations of passages of Lorem Ipsum available, but the majority </a:t>
            </a:r>
          </a:p>
        </p:txBody>
      </p:sp>
      <p:pic>
        <p:nvPicPr>
          <p:cNvPr id="33"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78187" y="1446925"/>
            <a:ext cx="3592160" cy="5402608"/>
          </a:xfrm>
          <a:prstGeom prst="rect">
            <a:avLst/>
          </a:prstGeom>
        </p:spPr>
      </p:pic>
    </p:spTree>
    <p:extLst>
      <p:ext uri="{BB962C8B-B14F-4D97-AF65-F5344CB8AC3E}">
        <p14:creationId xmlns:p14="http://schemas.microsoft.com/office/powerpoint/2010/main" val="9248357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ircle(out)">
                                      <p:cBhvr>
                                        <p:cTn id="7" dur="750"/>
                                        <p:tgtEl>
                                          <p:spTgt spid="33"/>
                                        </p:tgtEl>
                                      </p:cBhvr>
                                    </p:animEffect>
                                  </p:childTnLst>
                                </p:cTn>
                              </p:par>
                            </p:childTnLst>
                          </p:cTn>
                        </p:par>
                        <p:par>
                          <p:cTn id="8" fill="hold">
                            <p:stCondLst>
                              <p:cond delay="750"/>
                            </p:stCondLst>
                            <p:childTnLst>
                              <p:par>
                                <p:cTn id="9" presetID="2" presetClass="entr" presetSubtype="4" accel="50000" decel="5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ppt_x"/>
                                          </p:val>
                                        </p:tav>
                                        <p:tav tm="100000">
                                          <p:val>
                                            <p:strVal val="#ppt_x"/>
                                          </p:val>
                                        </p:tav>
                                      </p:tavLst>
                                    </p:anim>
                                    <p:anim calcmode="lin" valueType="num">
                                      <p:cBhvr additive="base">
                                        <p:cTn id="12" dur="500" fill="hold"/>
                                        <p:tgtEl>
                                          <p:spTgt spid="22"/>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2" accel="50000" decel="5000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childTnLst>
                          </p:cTn>
                        </p:par>
                        <p:par>
                          <p:cTn id="18" fill="hold">
                            <p:stCondLst>
                              <p:cond delay="1750"/>
                            </p:stCondLst>
                            <p:childTnLst>
                              <p:par>
                                <p:cTn id="19" presetID="10" presetClass="entr" presetSubtype="0"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fade">
                                      <p:cBhvr>
                                        <p:cTn id="21" dur="500"/>
                                        <p:tgtEl>
                                          <p:spTgt spid="30"/>
                                        </p:tgtEl>
                                      </p:cBhvr>
                                    </p:animEffect>
                                  </p:childTnLst>
                                </p:cTn>
                              </p:par>
                            </p:childTnLst>
                          </p:cTn>
                        </p:par>
                        <p:par>
                          <p:cTn id="22" fill="hold">
                            <p:stCondLst>
                              <p:cond delay="2250"/>
                            </p:stCondLst>
                            <p:childTnLst>
                              <p:par>
                                <p:cTn id="23" presetID="2" presetClass="entr" presetSubtype="4" accel="50000" decel="50000" fill="hold" grpId="0"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additive="base">
                                        <p:cTn id="25" dur="500" fill="hold"/>
                                        <p:tgtEl>
                                          <p:spTgt spid="25"/>
                                        </p:tgtEl>
                                        <p:attrNameLst>
                                          <p:attrName>ppt_x</p:attrName>
                                        </p:attrNameLst>
                                      </p:cBhvr>
                                      <p:tavLst>
                                        <p:tav tm="0">
                                          <p:val>
                                            <p:strVal val="#ppt_x"/>
                                          </p:val>
                                        </p:tav>
                                        <p:tav tm="100000">
                                          <p:val>
                                            <p:strVal val="#ppt_x"/>
                                          </p:val>
                                        </p:tav>
                                      </p:tavLst>
                                    </p:anim>
                                    <p:anim calcmode="lin" valueType="num">
                                      <p:cBhvr additive="base">
                                        <p:cTn id="26" dur="500" fill="hold"/>
                                        <p:tgtEl>
                                          <p:spTgt spid="25"/>
                                        </p:tgtEl>
                                        <p:attrNameLst>
                                          <p:attrName>ppt_y</p:attrName>
                                        </p:attrNameLst>
                                      </p:cBhvr>
                                      <p:tavLst>
                                        <p:tav tm="0">
                                          <p:val>
                                            <p:strVal val="1+#ppt_h/2"/>
                                          </p:val>
                                        </p:tav>
                                        <p:tav tm="100000">
                                          <p:val>
                                            <p:strVal val="#ppt_y"/>
                                          </p:val>
                                        </p:tav>
                                      </p:tavLst>
                                    </p:anim>
                                  </p:childTnLst>
                                </p:cTn>
                              </p:par>
                            </p:childTnLst>
                          </p:cTn>
                        </p:par>
                        <p:par>
                          <p:cTn id="27" fill="hold">
                            <p:stCondLst>
                              <p:cond delay="2750"/>
                            </p:stCondLst>
                            <p:childTnLst>
                              <p:par>
                                <p:cTn id="28" presetID="2" presetClass="entr" presetSubtype="2" accel="50000" decel="50000"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additive="base">
                                        <p:cTn id="30" dur="500" fill="hold"/>
                                        <p:tgtEl>
                                          <p:spTgt spid="23"/>
                                        </p:tgtEl>
                                        <p:attrNameLst>
                                          <p:attrName>ppt_x</p:attrName>
                                        </p:attrNameLst>
                                      </p:cBhvr>
                                      <p:tavLst>
                                        <p:tav tm="0">
                                          <p:val>
                                            <p:strVal val="1+#ppt_w/2"/>
                                          </p:val>
                                        </p:tav>
                                        <p:tav tm="100000">
                                          <p:val>
                                            <p:strVal val="#ppt_x"/>
                                          </p:val>
                                        </p:tav>
                                      </p:tavLst>
                                    </p:anim>
                                    <p:anim calcmode="lin" valueType="num">
                                      <p:cBhvr additive="base">
                                        <p:cTn id="31" dur="500" fill="hold"/>
                                        <p:tgtEl>
                                          <p:spTgt spid="23"/>
                                        </p:tgtEl>
                                        <p:attrNameLst>
                                          <p:attrName>ppt_y</p:attrName>
                                        </p:attrNameLst>
                                      </p:cBhvr>
                                      <p:tavLst>
                                        <p:tav tm="0">
                                          <p:val>
                                            <p:strVal val="#ppt_y"/>
                                          </p:val>
                                        </p:tav>
                                        <p:tav tm="100000">
                                          <p:val>
                                            <p:strVal val="#ppt_y"/>
                                          </p:val>
                                        </p:tav>
                                      </p:tavLst>
                                    </p:anim>
                                  </p:childTnLst>
                                </p:cTn>
                              </p:par>
                            </p:childTnLst>
                          </p:cTn>
                        </p:par>
                        <p:par>
                          <p:cTn id="32" fill="hold">
                            <p:stCondLst>
                              <p:cond delay="325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p:stCondLst>
                              <p:cond delay="3750"/>
                            </p:stCondLst>
                            <p:childTnLst>
                              <p:par>
                                <p:cTn id="37" presetID="2" presetClass="entr" presetSubtype="4" accel="50000" decel="50000"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childTnLst>
                          </p:cTn>
                        </p:par>
                        <p:par>
                          <p:cTn id="41" fill="hold">
                            <p:stCondLst>
                              <p:cond delay="4250"/>
                            </p:stCondLst>
                            <p:childTnLst>
                              <p:par>
                                <p:cTn id="42" presetID="2" presetClass="entr" presetSubtype="2" accel="50000" decel="50000" fill="hold" grpId="0" nodeType="after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1+#ppt_w/2"/>
                                          </p:val>
                                        </p:tav>
                                        <p:tav tm="100000">
                                          <p:val>
                                            <p:strVal val="#ppt_x"/>
                                          </p:val>
                                        </p:tav>
                                      </p:tavLst>
                                    </p:anim>
                                    <p:anim calcmode="lin" valueType="num">
                                      <p:cBhvr additive="base">
                                        <p:cTn id="45" dur="500" fill="hold"/>
                                        <p:tgtEl>
                                          <p:spTgt spid="26"/>
                                        </p:tgtEl>
                                        <p:attrNameLst>
                                          <p:attrName>ppt_y</p:attrName>
                                        </p:attrNameLst>
                                      </p:cBhvr>
                                      <p:tavLst>
                                        <p:tav tm="0">
                                          <p:val>
                                            <p:strVal val="#ppt_y"/>
                                          </p:val>
                                        </p:tav>
                                        <p:tav tm="100000">
                                          <p:val>
                                            <p:strVal val="#ppt_y"/>
                                          </p:val>
                                        </p:tav>
                                      </p:tavLst>
                                    </p:anim>
                                  </p:childTnLst>
                                </p:cTn>
                              </p:par>
                            </p:childTnLst>
                          </p:cTn>
                        </p:par>
                        <p:par>
                          <p:cTn id="46" fill="hold">
                            <p:stCondLst>
                              <p:cond delay="4750"/>
                            </p:stCondLst>
                            <p:childTnLst>
                              <p:par>
                                <p:cTn id="47" presetID="10"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par>
                          <p:cTn id="50" fill="hold">
                            <p:stCondLst>
                              <p:cond delay="5250"/>
                            </p:stCondLst>
                            <p:childTnLst>
                              <p:par>
                                <p:cTn id="51" presetID="2" presetClass="entr" presetSubtype="4" accel="50000" decel="5000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additive="base">
                                        <p:cTn id="53" dur="500" fill="hold"/>
                                        <p:tgtEl>
                                          <p:spTgt spid="29"/>
                                        </p:tgtEl>
                                        <p:attrNameLst>
                                          <p:attrName>ppt_x</p:attrName>
                                        </p:attrNameLst>
                                      </p:cBhvr>
                                      <p:tavLst>
                                        <p:tav tm="0">
                                          <p:val>
                                            <p:strVal val="#ppt_x"/>
                                          </p:val>
                                        </p:tav>
                                        <p:tav tm="100000">
                                          <p:val>
                                            <p:strVal val="#ppt_x"/>
                                          </p:val>
                                        </p:tav>
                                      </p:tavLst>
                                    </p:anim>
                                    <p:anim calcmode="lin" valueType="num">
                                      <p:cBhvr additive="base">
                                        <p:cTn id="54" dur="500" fill="hold"/>
                                        <p:tgtEl>
                                          <p:spTgt spid="29"/>
                                        </p:tgtEl>
                                        <p:attrNameLst>
                                          <p:attrName>ppt_y</p:attrName>
                                        </p:attrNameLst>
                                      </p:cBhvr>
                                      <p:tavLst>
                                        <p:tav tm="0">
                                          <p:val>
                                            <p:strVal val="1+#ppt_h/2"/>
                                          </p:val>
                                        </p:tav>
                                        <p:tav tm="100000">
                                          <p:val>
                                            <p:strVal val="#ppt_y"/>
                                          </p:val>
                                        </p:tav>
                                      </p:tavLst>
                                    </p:anim>
                                  </p:childTnLst>
                                </p:cTn>
                              </p:par>
                            </p:childTnLst>
                          </p:cTn>
                        </p:par>
                        <p:par>
                          <p:cTn id="55" fill="hold">
                            <p:stCondLst>
                              <p:cond delay="5750"/>
                            </p:stCondLst>
                            <p:childTnLst>
                              <p:par>
                                <p:cTn id="56" presetID="2" presetClass="entr" presetSubtype="2" accel="50000" decel="50000"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1+#ppt_w/2"/>
                                          </p:val>
                                        </p:tav>
                                        <p:tav tm="100000">
                                          <p:val>
                                            <p:strVal val="#ppt_x"/>
                                          </p:val>
                                        </p:tav>
                                      </p:tavLst>
                                    </p:anim>
                                    <p:anim calcmode="lin" valueType="num">
                                      <p:cBhvr additive="base">
                                        <p:cTn id="59" dur="500" fill="hold"/>
                                        <p:tgtEl>
                                          <p:spTgt spid="28"/>
                                        </p:tgtEl>
                                        <p:attrNameLst>
                                          <p:attrName>ppt_y</p:attrName>
                                        </p:attrNameLst>
                                      </p:cBhvr>
                                      <p:tavLst>
                                        <p:tav tm="0">
                                          <p:val>
                                            <p:strVal val="#ppt_y"/>
                                          </p:val>
                                        </p:tav>
                                        <p:tav tm="100000">
                                          <p:val>
                                            <p:strVal val="#ppt_y"/>
                                          </p:val>
                                        </p:tav>
                                      </p:tavLst>
                                    </p:anim>
                                  </p:childTnLst>
                                </p:cTn>
                              </p:par>
                            </p:childTnLst>
                          </p:cTn>
                        </p:par>
                        <p:par>
                          <p:cTn id="60" fill="hold">
                            <p:stCondLst>
                              <p:cond delay="6250"/>
                            </p:stCondLst>
                            <p:childTnLst>
                              <p:par>
                                <p:cTn id="61" presetID="10" presetClass="entr" presetSubtype="0"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5</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14" name="Group 155"/>
          <p:cNvGrpSpPr/>
          <p:nvPr/>
        </p:nvGrpSpPr>
        <p:grpSpPr>
          <a:xfrm>
            <a:off x="895002" y="2554323"/>
            <a:ext cx="3340636" cy="2726157"/>
            <a:chOff x="803822" y="1016361"/>
            <a:chExt cx="7536357" cy="2044618"/>
          </a:xfrm>
        </p:grpSpPr>
        <p:cxnSp>
          <p:nvCxnSpPr>
            <p:cNvPr id="15" name="Straight Connector 148"/>
            <p:cNvCxnSpPr/>
            <p:nvPr/>
          </p:nvCxnSpPr>
          <p:spPr>
            <a:xfrm>
              <a:off x="803822" y="101636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149"/>
            <p:cNvCxnSpPr/>
            <p:nvPr/>
          </p:nvCxnSpPr>
          <p:spPr>
            <a:xfrm>
              <a:off x="803822" y="135713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150"/>
            <p:cNvCxnSpPr/>
            <p:nvPr/>
          </p:nvCxnSpPr>
          <p:spPr>
            <a:xfrm>
              <a:off x="803822" y="169790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151"/>
            <p:cNvCxnSpPr/>
            <p:nvPr/>
          </p:nvCxnSpPr>
          <p:spPr>
            <a:xfrm>
              <a:off x="803822" y="203867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9" name="Straight Connector 152"/>
            <p:cNvCxnSpPr/>
            <p:nvPr/>
          </p:nvCxnSpPr>
          <p:spPr>
            <a:xfrm>
              <a:off x="803822" y="237944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0" name="Straight Connector 153"/>
            <p:cNvCxnSpPr/>
            <p:nvPr/>
          </p:nvCxnSpPr>
          <p:spPr>
            <a:xfrm>
              <a:off x="803822" y="2720211"/>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1" name="Straight Connector 154"/>
            <p:cNvCxnSpPr/>
            <p:nvPr/>
          </p:nvCxnSpPr>
          <p:spPr>
            <a:xfrm>
              <a:off x="803822" y="3060979"/>
              <a:ext cx="7536357" cy="0"/>
            </a:xfrm>
            <a:prstGeom prst="line">
              <a:avLst/>
            </a:prstGeom>
            <a:ln>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sp>
        <p:nvSpPr>
          <p:cNvPr id="22" name="Freeform 5"/>
          <p:cNvSpPr>
            <a:spLocks/>
          </p:cNvSpPr>
          <p:nvPr/>
        </p:nvSpPr>
        <p:spPr bwMode="auto">
          <a:xfrm>
            <a:off x="867292" y="3324910"/>
            <a:ext cx="1605627" cy="1981652"/>
          </a:xfrm>
          <a:custGeom>
            <a:avLst/>
            <a:gdLst/>
            <a:ahLst/>
            <a:cxnLst>
              <a:cxn ang="0">
                <a:pos x="844" y="515"/>
              </a:cxn>
              <a:cxn ang="0">
                <a:pos x="907" y="668"/>
              </a:cxn>
              <a:cxn ang="0">
                <a:pos x="1047" y="726"/>
              </a:cxn>
              <a:cxn ang="0">
                <a:pos x="0" y="726"/>
              </a:cxn>
              <a:cxn ang="0">
                <a:pos x="138" y="661"/>
              </a:cxn>
              <a:cxn ang="0">
                <a:pos x="178" y="594"/>
              </a:cxn>
              <a:cxn ang="0">
                <a:pos x="204" y="473"/>
              </a:cxn>
              <a:cxn ang="0">
                <a:pos x="207" y="435"/>
              </a:cxn>
              <a:cxn ang="0">
                <a:pos x="296" y="155"/>
              </a:cxn>
              <a:cxn ang="0">
                <a:pos x="523" y="0"/>
              </a:cxn>
              <a:cxn ang="0">
                <a:pos x="750" y="155"/>
              </a:cxn>
              <a:cxn ang="0">
                <a:pos x="843" y="480"/>
              </a:cxn>
              <a:cxn ang="0">
                <a:pos x="844" y="515"/>
              </a:cxn>
            </a:cxnLst>
            <a:rect l="0" t="0" r="r" b="b"/>
            <a:pathLst>
              <a:path w="1047" h="726">
                <a:moveTo>
                  <a:pt x="844" y="515"/>
                </a:moveTo>
                <a:cubicBezTo>
                  <a:pt x="846" y="582"/>
                  <a:pt x="867" y="633"/>
                  <a:pt x="907" y="668"/>
                </a:cubicBezTo>
                <a:cubicBezTo>
                  <a:pt x="947" y="702"/>
                  <a:pt x="994" y="722"/>
                  <a:pt x="1047" y="726"/>
                </a:cubicBezTo>
                <a:cubicBezTo>
                  <a:pt x="0" y="726"/>
                  <a:pt x="0" y="726"/>
                  <a:pt x="0" y="726"/>
                </a:cubicBezTo>
                <a:cubicBezTo>
                  <a:pt x="53" y="722"/>
                  <a:pt x="99" y="700"/>
                  <a:pt x="138" y="661"/>
                </a:cubicBezTo>
                <a:cubicBezTo>
                  <a:pt x="152" y="647"/>
                  <a:pt x="166" y="624"/>
                  <a:pt x="178" y="594"/>
                </a:cubicBezTo>
                <a:cubicBezTo>
                  <a:pt x="191" y="563"/>
                  <a:pt x="199" y="523"/>
                  <a:pt x="204" y="473"/>
                </a:cubicBezTo>
                <a:cubicBezTo>
                  <a:pt x="205" y="460"/>
                  <a:pt x="206" y="448"/>
                  <a:pt x="207" y="435"/>
                </a:cubicBezTo>
                <a:cubicBezTo>
                  <a:pt x="218" y="329"/>
                  <a:pt x="248" y="235"/>
                  <a:pt x="296" y="155"/>
                </a:cubicBezTo>
                <a:cubicBezTo>
                  <a:pt x="359" y="52"/>
                  <a:pt x="435" y="0"/>
                  <a:pt x="523" y="0"/>
                </a:cubicBezTo>
                <a:cubicBezTo>
                  <a:pt x="612" y="0"/>
                  <a:pt x="688" y="52"/>
                  <a:pt x="750" y="155"/>
                </a:cubicBezTo>
                <a:cubicBezTo>
                  <a:pt x="806" y="246"/>
                  <a:pt x="837" y="355"/>
                  <a:pt x="843" y="480"/>
                </a:cubicBezTo>
                <a:cubicBezTo>
                  <a:pt x="844" y="492"/>
                  <a:pt x="844" y="503"/>
                  <a:pt x="844" y="515"/>
                </a:cubicBezTo>
                <a:close/>
              </a:path>
            </a:pathLst>
          </a:custGeom>
          <a:gradFill>
            <a:gsLst>
              <a:gs pos="50000">
                <a:schemeClr val="accent1">
                  <a:lumMod val="75000"/>
                  <a:alpha val="95000"/>
                </a:schemeClr>
              </a:gs>
              <a:gs pos="49000">
                <a:schemeClr val="accent1"/>
              </a:gs>
            </a:gsLst>
            <a:lin ang="0" scaled="0"/>
          </a:gra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23" name="Freeform 5"/>
          <p:cNvSpPr>
            <a:spLocks/>
          </p:cNvSpPr>
          <p:nvPr/>
        </p:nvSpPr>
        <p:spPr bwMode="auto">
          <a:xfrm>
            <a:off x="1767818" y="2787243"/>
            <a:ext cx="1884628" cy="2519319"/>
          </a:xfrm>
          <a:custGeom>
            <a:avLst/>
            <a:gdLst/>
            <a:ahLst/>
            <a:cxnLst>
              <a:cxn ang="0">
                <a:pos x="844" y="515"/>
              </a:cxn>
              <a:cxn ang="0">
                <a:pos x="907" y="668"/>
              </a:cxn>
              <a:cxn ang="0">
                <a:pos x="1047" y="726"/>
              </a:cxn>
              <a:cxn ang="0">
                <a:pos x="0" y="726"/>
              </a:cxn>
              <a:cxn ang="0">
                <a:pos x="138" y="661"/>
              </a:cxn>
              <a:cxn ang="0">
                <a:pos x="178" y="594"/>
              </a:cxn>
              <a:cxn ang="0">
                <a:pos x="204" y="473"/>
              </a:cxn>
              <a:cxn ang="0">
                <a:pos x="207" y="435"/>
              </a:cxn>
              <a:cxn ang="0">
                <a:pos x="296" y="155"/>
              </a:cxn>
              <a:cxn ang="0">
                <a:pos x="523" y="0"/>
              </a:cxn>
              <a:cxn ang="0">
                <a:pos x="750" y="155"/>
              </a:cxn>
              <a:cxn ang="0">
                <a:pos x="843" y="480"/>
              </a:cxn>
              <a:cxn ang="0">
                <a:pos x="844" y="515"/>
              </a:cxn>
            </a:cxnLst>
            <a:rect l="0" t="0" r="r" b="b"/>
            <a:pathLst>
              <a:path w="1047" h="726">
                <a:moveTo>
                  <a:pt x="844" y="515"/>
                </a:moveTo>
                <a:cubicBezTo>
                  <a:pt x="846" y="582"/>
                  <a:pt x="867" y="633"/>
                  <a:pt x="907" y="668"/>
                </a:cubicBezTo>
                <a:cubicBezTo>
                  <a:pt x="947" y="702"/>
                  <a:pt x="994" y="722"/>
                  <a:pt x="1047" y="726"/>
                </a:cubicBezTo>
                <a:cubicBezTo>
                  <a:pt x="0" y="726"/>
                  <a:pt x="0" y="726"/>
                  <a:pt x="0" y="726"/>
                </a:cubicBezTo>
                <a:cubicBezTo>
                  <a:pt x="53" y="722"/>
                  <a:pt x="99" y="700"/>
                  <a:pt x="138" y="661"/>
                </a:cubicBezTo>
                <a:cubicBezTo>
                  <a:pt x="152" y="647"/>
                  <a:pt x="166" y="624"/>
                  <a:pt x="178" y="594"/>
                </a:cubicBezTo>
                <a:cubicBezTo>
                  <a:pt x="191" y="563"/>
                  <a:pt x="199" y="523"/>
                  <a:pt x="204" y="473"/>
                </a:cubicBezTo>
                <a:cubicBezTo>
                  <a:pt x="205" y="460"/>
                  <a:pt x="206" y="448"/>
                  <a:pt x="207" y="435"/>
                </a:cubicBezTo>
                <a:cubicBezTo>
                  <a:pt x="218" y="329"/>
                  <a:pt x="248" y="235"/>
                  <a:pt x="296" y="155"/>
                </a:cubicBezTo>
                <a:cubicBezTo>
                  <a:pt x="359" y="52"/>
                  <a:pt x="435" y="0"/>
                  <a:pt x="523" y="0"/>
                </a:cubicBezTo>
                <a:cubicBezTo>
                  <a:pt x="612" y="0"/>
                  <a:pt x="688" y="52"/>
                  <a:pt x="750" y="155"/>
                </a:cubicBezTo>
                <a:cubicBezTo>
                  <a:pt x="806" y="246"/>
                  <a:pt x="837" y="355"/>
                  <a:pt x="843" y="480"/>
                </a:cubicBezTo>
                <a:cubicBezTo>
                  <a:pt x="844" y="492"/>
                  <a:pt x="844" y="503"/>
                  <a:pt x="844" y="515"/>
                </a:cubicBezTo>
                <a:close/>
              </a:path>
            </a:pathLst>
          </a:custGeom>
          <a:gradFill>
            <a:gsLst>
              <a:gs pos="50000">
                <a:schemeClr val="accent2">
                  <a:lumMod val="50000"/>
                </a:schemeClr>
              </a:gs>
              <a:gs pos="49000">
                <a:schemeClr val="accent2"/>
              </a:gs>
            </a:gsLst>
            <a:lin ang="0" scaled="0"/>
          </a:gra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24" name="Freeform 5"/>
          <p:cNvSpPr>
            <a:spLocks/>
          </p:cNvSpPr>
          <p:nvPr/>
        </p:nvSpPr>
        <p:spPr bwMode="auto">
          <a:xfrm>
            <a:off x="2820196" y="3324910"/>
            <a:ext cx="1545080" cy="1981652"/>
          </a:xfrm>
          <a:custGeom>
            <a:avLst/>
            <a:gdLst/>
            <a:ahLst/>
            <a:cxnLst>
              <a:cxn ang="0">
                <a:pos x="844" y="515"/>
              </a:cxn>
              <a:cxn ang="0">
                <a:pos x="907" y="668"/>
              </a:cxn>
              <a:cxn ang="0">
                <a:pos x="1047" y="726"/>
              </a:cxn>
              <a:cxn ang="0">
                <a:pos x="0" y="726"/>
              </a:cxn>
              <a:cxn ang="0">
                <a:pos x="138" y="661"/>
              </a:cxn>
              <a:cxn ang="0">
                <a:pos x="178" y="594"/>
              </a:cxn>
              <a:cxn ang="0">
                <a:pos x="204" y="473"/>
              </a:cxn>
              <a:cxn ang="0">
                <a:pos x="207" y="435"/>
              </a:cxn>
              <a:cxn ang="0">
                <a:pos x="296" y="155"/>
              </a:cxn>
              <a:cxn ang="0">
                <a:pos x="523" y="0"/>
              </a:cxn>
              <a:cxn ang="0">
                <a:pos x="750" y="155"/>
              </a:cxn>
              <a:cxn ang="0">
                <a:pos x="843" y="480"/>
              </a:cxn>
              <a:cxn ang="0">
                <a:pos x="844" y="515"/>
              </a:cxn>
            </a:cxnLst>
            <a:rect l="0" t="0" r="r" b="b"/>
            <a:pathLst>
              <a:path w="1047" h="726">
                <a:moveTo>
                  <a:pt x="844" y="515"/>
                </a:moveTo>
                <a:cubicBezTo>
                  <a:pt x="846" y="582"/>
                  <a:pt x="867" y="633"/>
                  <a:pt x="907" y="668"/>
                </a:cubicBezTo>
                <a:cubicBezTo>
                  <a:pt x="947" y="702"/>
                  <a:pt x="994" y="722"/>
                  <a:pt x="1047" y="726"/>
                </a:cubicBezTo>
                <a:cubicBezTo>
                  <a:pt x="0" y="726"/>
                  <a:pt x="0" y="726"/>
                  <a:pt x="0" y="726"/>
                </a:cubicBezTo>
                <a:cubicBezTo>
                  <a:pt x="53" y="722"/>
                  <a:pt x="99" y="700"/>
                  <a:pt x="138" y="661"/>
                </a:cubicBezTo>
                <a:cubicBezTo>
                  <a:pt x="152" y="647"/>
                  <a:pt x="166" y="624"/>
                  <a:pt x="178" y="594"/>
                </a:cubicBezTo>
                <a:cubicBezTo>
                  <a:pt x="191" y="563"/>
                  <a:pt x="199" y="523"/>
                  <a:pt x="204" y="473"/>
                </a:cubicBezTo>
                <a:cubicBezTo>
                  <a:pt x="205" y="460"/>
                  <a:pt x="206" y="448"/>
                  <a:pt x="207" y="435"/>
                </a:cubicBezTo>
                <a:cubicBezTo>
                  <a:pt x="218" y="329"/>
                  <a:pt x="248" y="235"/>
                  <a:pt x="296" y="155"/>
                </a:cubicBezTo>
                <a:cubicBezTo>
                  <a:pt x="359" y="52"/>
                  <a:pt x="435" y="0"/>
                  <a:pt x="523" y="0"/>
                </a:cubicBezTo>
                <a:cubicBezTo>
                  <a:pt x="612" y="0"/>
                  <a:pt x="688" y="52"/>
                  <a:pt x="750" y="155"/>
                </a:cubicBezTo>
                <a:cubicBezTo>
                  <a:pt x="806" y="246"/>
                  <a:pt x="837" y="355"/>
                  <a:pt x="843" y="480"/>
                </a:cubicBezTo>
                <a:cubicBezTo>
                  <a:pt x="844" y="492"/>
                  <a:pt x="844" y="503"/>
                  <a:pt x="844" y="515"/>
                </a:cubicBezTo>
                <a:close/>
              </a:path>
            </a:pathLst>
          </a:custGeom>
          <a:gradFill>
            <a:gsLst>
              <a:gs pos="50000">
                <a:schemeClr val="accent3">
                  <a:lumMod val="50000"/>
                </a:schemeClr>
              </a:gs>
              <a:gs pos="49000">
                <a:schemeClr val="accent3"/>
              </a:gs>
            </a:gsLst>
            <a:lin ang="0" scaled="0"/>
          </a:grad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grpSp>
        <p:nvGrpSpPr>
          <p:cNvPr id="25" name="Group 279"/>
          <p:cNvGrpSpPr/>
          <p:nvPr/>
        </p:nvGrpSpPr>
        <p:grpSpPr>
          <a:xfrm>
            <a:off x="1290896" y="2398020"/>
            <a:ext cx="741043" cy="741039"/>
            <a:chOff x="846989" y="1401020"/>
            <a:chExt cx="877416" cy="877416"/>
          </a:xfrm>
          <a:effectLst/>
        </p:grpSpPr>
        <p:sp>
          <p:nvSpPr>
            <p:cNvPr id="26" name="Teardrop 101"/>
            <p:cNvSpPr/>
            <p:nvPr/>
          </p:nvSpPr>
          <p:spPr>
            <a:xfrm rot="8100000">
              <a:off x="846989" y="1401020"/>
              <a:ext cx="877416" cy="877416"/>
            </a:xfrm>
            <a:prstGeom prst="teardrop">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27" name="Oval 104"/>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90%</a:t>
              </a:r>
            </a:p>
          </p:txBody>
        </p:sp>
      </p:grpSp>
      <p:grpSp>
        <p:nvGrpSpPr>
          <p:cNvPr id="28" name="Group 279"/>
          <p:cNvGrpSpPr/>
          <p:nvPr/>
        </p:nvGrpSpPr>
        <p:grpSpPr>
          <a:xfrm>
            <a:off x="2310105" y="1818606"/>
            <a:ext cx="741043" cy="741039"/>
            <a:chOff x="846989" y="1401020"/>
            <a:chExt cx="877416" cy="877416"/>
          </a:xfrm>
          <a:effectLst/>
        </p:grpSpPr>
        <p:sp>
          <p:nvSpPr>
            <p:cNvPr id="29" name="Teardrop 108"/>
            <p:cNvSpPr/>
            <p:nvPr/>
          </p:nvSpPr>
          <p:spPr>
            <a:xfrm rot="8100000">
              <a:off x="846989" y="1401020"/>
              <a:ext cx="877416" cy="877416"/>
            </a:xfrm>
            <a:prstGeom prst="teardrop">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0" name="Oval 111"/>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80%</a:t>
              </a:r>
            </a:p>
          </p:txBody>
        </p:sp>
      </p:grpSp>
      <p:grpSp>
        <p:nvGrpSpPr>
          <p:cNvPr id="31" name="Group 279"/>
          <p:cNvGrpSpPr/>
          <p:nvPr/>
        </p:nvGrpSpPr>
        <p:grpSpPr>
          <a:xfrm>
            <a:off x="3232332" y="2393728"/>
            <a:ext cx="741043" cy="741039"/>
            <a:chOff x="846989" y="1401020"/>
            <a:chExt cx="877416" cy="877416"/>
          </a:xfrm>
          <a:effectLst/>
        </p:grpSpPr>
        <p:sp>
          <p:nvSpPr>
            <p:cNvPr id="32" name="Teardrop 117"/>
            <p:cNvSpPr/>
            <p:nvPr/>
          </p:nvSpPr>
          <p:spPr>
            <a:xfrm rot="8100000">
              <a:off x="846989" y="1401020"/>
              <a:ext cx="877416" cy="877416"/>
            </a:xfrm>
            <a:prstGeom prst="teardrop">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33" dirty="0">
                <a:solidFill>
                  <a:schemeClr val="tx1">
                    <a:lumMod val="75000"/>
                    <a:lumOff val="25000"/>
                  </a:schemeClr>
                </a:solidFill>
              </a:endParaRPr>
            </a:p>
          </p:txBody>
        </p:sp>
        <p:sp>
          <p:nvSpPr>
            <p:cNvPr id="33" name="Oval 12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333" b="1" dirty="0">
                  <a:solidFill>
                    <a:schemeClr val="tx1">
                      <a:lumMod val="75000"/>
                      <a:lumOff val="25000"/>
                    </a:schemeClr>
                  </a:solidFill>
                </a:rPr>
                <a:t>70%</a:t>
              </a:r>
            </a:p>
          </p:txBody>
        </p:sp>
      </p:grpSp>
      <p:sp>
        <p:nvSpPr>
          <p:cNvPr id="34" name="TextBox 39"/>
          <p:cNvSpPr txBox="1"/>
          <p:nvPr/>
        </p:nvSpPr>
        <p:spPr>
          <a:xfrm>
            <a:off x="9280353" y="2125843"/>
            <a:ext cx="2430280" cy="748795"/>
          </a:xfrm>
          <a:prstGeom prst="rect">
            <a:avLst/>
          </a:prstGeom>
          <a:noFill/>
        </p:spPr>
        <p:txBody>
          <a:bodyPr wrap="square" rtlCol="0">
            <a:spAutoFit/>
          </a:bodyPr>
          <a:lstStyle/>
          <a:p>
            <a:r>
              <a:rPr lang="en-US" sz="1600" b="1" dirty="0">
                <a:solidFill>
                  <a:schemeClr val="accent1"/>
                </a:solidFill>
              </a:rPr>
              <a:t>Description 01</a:t>
            </a:r>
          </a:p>
          <a:p>
            <a:r>
              <a:rPr lang="en-US" sz="1333" dirty="0">
                <a:solidFill>
                  <a:schemeClr val="tx1">
                    <a:lumMod val="65000"/>
                    <a:lumOff val="35000"/>
                  </a:schemeClr>
                </a:solidFill>
              </a:rPr>
              <a:t>There are many variations </a:t>
            </a:r>
            <a:br>
              <a:rPr lang="en-US" sz="1333" dirty="0">
                <a:solidFill>
                  <a:schemeClr val="tx1">
                    <a:lumMod val="65000"/>
                    <a:lumOff val="35000"/>
                  </a:schemeClr>
                </a:solidFill>
              </a:rPr>
            </a:br>
            <a:r>
              <a:rPr lang="en-US" sz="1333" dirty="0">
                <a:solidFill>
                  <a:schemeClr val="tx1">
                    <a:lumMod val="65000"/>
                    <a:lumOff val="35000"/>
                  </a:schemeClr>
                </a:solidFill>
              </a:rPr>
              <a:t>of Lorem Ipsum available.</a:t>
            </a:r>
          </a:p>
        </p:txBody>
      </p:sp>
      <p:sp>
        <p:nvSpPr>
          <p:cNvPr id="35" name="TextBox 40"/>
          <p:cNvSpPr txBox="1"/>
          <p:nvPr/>
        </p:nvSpPr>
        <p:spPr>
          <a:xfrm>
            <a:off x="9280353" y="3305086"/>
            <a:ext cx="2430280" cy="748795"/>
          </a:xfrm>
          <a:prstGeom prst="rect">
            <a:avLst/>
          </a:prstGeom>
          <a:noFill/>
        </p:spPr>
        <p:txBody>
          <a:bodyPr wrap="square" rtlCol="0">
            <a:spAutoFit/>
          </a:bodyPr>
          <a:lstStyle/>
          <a:p>
            <a:r>
              <a:rPr lang="en-US" sz="1600" b="1" dirty="0">
                <a:solidFill>
                  <a:schemeClr val="accent2"/>
                </a:solidFill>
              </a:rPr>
              <a:t>Description 01</a:t>
            </a:r>
          </a:p>
          <a:p>
            <a:r>
              <a:rPr lang="en-US" sz="1333" dirty="0">
                <a:solidFill>
                  <a:schemeClr val="tx1">
                    <a:lumMod val="65000"/>
                    <a:lumOff val="35000"/>
                  </a:schemeClr>
                </a:solidFill>
              </a:rPr>
              <a:t>There are many variations </a:t>
            </a:r>
            <a:br>
              <a:rPr lang="en-US" sz="1333" dirty="0">
                <a:solidFill>
                  <a:schemeClr val="tx1">
                    <a:lumMod val="65000"/>
                    <a:lumOff val="35000"/>
                  </a:schemeClr>
                </a:solidFill>
              </a:rPr>
            </a:br>
            <a:r>
              <a:rPr lang="en-US" sz="1333" dirty="0">
                <a:solidFill>
                  <a:schemeClr val="tx1">
                    <a:lumMod val="65000"/>
                    <a:lumOff val="35000"/>
                  </a:schemeClr>
                </a:solidFill>
              </a:rPr>
              <a:t>of Lorem Ipsum available.</a:t>
            </a:r>
          </a:p>
        </p:txBody>
      </p:sp>
      <p:sp>
        <p:nvSpPr>
          <p:cNvPr id="36" name="TextBox 41"/>
          <p:cNvSpPr txBox="1"/>
          <p:nvPr/>
        </p:nvSpPr>
        <p:spPr>
          <a:xfrm>
            <a:off x="9280353" y="4443916"/>
            <a:ext cx="2430280" cy="748795"/>
          </a:xfrm>
          <a:prstGeom prst="rect">
            <a:avLst/>
          </a:prstGeom>
          <a:noFill/>
        </p:spPr>
        <p:txBody>
          <a:bodyPr wrap="square" rtlCol="0">
            <a:spAutoFit/>
          </a:bodyPr>
          <a:lstStyle/>
          <a:p>
            <a:r>
              <a:rPr lang="en-US" sz="1600" b="1" dirty="0">
                <a:solidFill>
                  <a:schemeClr val="accent3"/>
                </a:solidFill>
              </a:rPr>
              <a:t>Description 01</a:t>
            </a:r>
          </a:p>
          <a:p>
            <a:r>
              <a:rPr lang="en-US" sz="1333" dirty="0">
                <a:solidFill>
                  <a:schemeClr val="tx1">
                    <a:lumMod val="65000"/>
                    <a:lumOff val="35000"/>
                  </a:schemeClr>
                </a:solidFill>
              </a:rPr>
              <a:t>There are many variations </a:t>
            </a:r>
            <a:br>
              <a:rPr lang="en-US" sz="1333" dirty="0">
                <a:solidFill>
                  <a:schemeClr val="tx1">
                    <a:lumMod val="65000"/>
                    <a:lumOff val="35000"/>
                  </a:schemeClr>
                </a:solidFill>
              </a:rPr>
            </a:br>
            <a:r>
              <a:rPr lang="en-US" sz="1333" dirty="0">
                <a:solidFill>
                  <a:schemeClr val="tx1">
                    <a:lumMod val="65000"/>
                    <a:lumOff val="35000"/>
                  </a:schemeClr>
                </a:solidFill>
              </a:rPr>
              <a:t>of Lorem Ipsum available.</a:t>
            </a:r>
          </a:p>
        </p:txBody>
      </p:sp>
      <p:sp>
        <p:nvSpPr>
          <p:cNvPr id="37" name="Freeform 46"/>
          <p:cNvSpPr>
            <a:spLocks noEditPoints="1"/>
          </p:cNvSpPr>
          <p:nvPr/>
        </p:nvSpPr>
        <p:spPr bwMode="auto">
          <a:xfrm>
            <a:off x="8672700" y="2224430"/>
            <a:ext cx="661800" cy="6618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8" name="Freeform 46"/>
          <p:cNvSpPr>
            <a:spLocks noEditPoints="1"/>
          </p:cNvSpPr>
          <p:nvPr/>
        </p:nvSpPr>
        <p:spPr bwMode="auto">
          <a:xfrm>
            <a:off x="8672700" y="3392356"/>
            <a:ext cx="661800" cy="6618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9" name="Freeform 44"/>
          <p:cNvSpPr>
            <a:spLocks noEditPoints="1"/>
          </p:cNvSpPr>
          <p:nvPr/>
        </p:nvSpPr>
        <p:spPr bwMode="auto">
          <a:xfrm>
            <a:off x="8672700" y="4536416"/>
            <a:ext cx="661800" cy="661800"/>
          </a:xfrm>
          <a:custGeom>
            <a:avLst/>
            <a:gdLst/>
            <a:ahLst/>
            <a:cxnLst>
              <a:cxn ang="0">
                <a:pos x="55" y="44"/>
              </a:cxn>
              <a:cxn ang="0">
                <a:pos x="44" y="55"/>
              </a:cxn>
              <a:cxn ang="0">
                <a:pos x="10" y="55"/>
              </a:cxn>
              <a:cxn ang="0">
                <a:pos x="0" y="44"/>
              </a:cxn>
              <a:cxn ang="0">
                <a:pos x="0" y="10"/>
              </a:cxn>
              <a:cxn ang="0">
                <a:pos x="10" y="0"/>
              </a:cxn>
              <a:cxn ang="0">
                <a:pos x="44" y="0"/>
              </a:cxn>
              <a:cxn ang="0">
                <a:pos x="55" y="10"/>
              </a:cxn>
              <a:cxn ang="0">
                <a:pos x="55" y="44"/>
              </a:cxn>
              <a:cxn ang="0">
                <a:pos x="46" y="20"/>
              </a:cxn>
              <a:cxn ang="0">
                <a:pos x="46" y="17"/>
              </a:cxn>
              <a:cxn ang="0">
                <a:pos x="42" y="13"/>
              </a:cxn>
              <a:cxn ang="0">
                <a:pos x="39" y="13"/>
              </a:cxn>
              <a:cxn ang="0">
                <a:pos x="23" y="30"/>
              </a:cxn>
              <a:cxn ang="0">
                <a:pos x="15" y="22"/>
              </a:cxn>
              <a:cxn ang="0">
                <a:pos x="12" y="22"/>
              </a:cxn>
              <a:cxn ang="0">
                <a:pos x="8" y="26"/>
              </a:cxn>
              <a:cxn ang="0">
                <a:pos x="8" y="29"/>
              </a:cxn>
              <a:cxn ang="0">
                <a:pos x="21" y="42"/>
              </a:cxn>
              <a:cxn ang="0">
                <a:pos x="24" y="42"/>
              </a:cxn>
              <a:cxn ang="0">
                <a:pos x="46" y="20"/>
              </a:cxn>
            </a:cxnLst>
            <a:rect l="0" t="0" r="r" b="b"/>
            <a:pathLst>
              <a:path w="55" h="55">
                <a:moveTo>
                  <a:pt x="55" y="44"/>
                </a:moveTo>
                <a:cubicBezTo>
                  <a:pt x="55" y="50"/>
                  <a:pt x="50" y="55"/>
                  <a:pt x="44" y="55"/>
                </a:cubicBezTo>
                <a:cubicBezTo>
                  <a:pt x="10" y="55"/>
                  <a:pt x="10" y="55"/>
                  <a:pt x="10" y="55"/>
                </a:cubicBezTo>
                <a:cubicBezTo>
                  <a:pt x="4" y="55"/>
                  <a:pt x="0" y="50"/>
                  <a:pt x="0" y="44"/>
                </a:cubicBezTo>
                <a:cubicBezTo>
                  <a:pt x="0" y="10"/>
                  <a:pt x="0" y="10"/>
                  <a:pt x="0" y="10"/>
                </a:cubicBezTo>
                <a:cubicBezTo>
                  <a:pt x="0" y="5"/>
                  <a:pt x="4" y="0"/>
                  <a:pt x="10" y="0"/>
                </a:cubicBezTo>
                <a:cubicBezTo>
                  <a:pt x="44" y="0"/>
                  <a:pt x="44" y="0"/>
                  <a:pt x="44" y="0"/>
                </a:cubicBezTo>
                <a:cubicBezTo>
                  <a:pt x="50" y="0"/>
                  <a:pt x="55" y="5"/>
                  <a:pt x="55" y="10"/>
                </a:cubicBezTo>
                <a:lnTo>
                  <a:pt x="55" y="44"/>
                </a:lnTo>
                <a:close/>
                <a:moveTo>
                  <a:pt x="46" y="20"/>
                </a:moveTo>
                <a:cubicBezTo>
                  <a:pt x="47" y="19"/>
                  <a:pt x="47" y="17"/>
                  <a:pt x="46" y="17"/>
                </a:cubicBezTo>
                <a:cubicBezTo>
                  <a:pt x="42" y="13"/>
                  <a:pt x="42" y="13"/>
                  <a:pt x="42" y="13"/>
                </a:cubicBezTo>
                <a:cubicBezTo>
                  <a:pt x="42" y="12"/>
                  <a:pt x="40" y="12"/>
                  <a:pt x="39" y="13"/>
                </a:cubicBezTo>
                <a:cubicBezTo>
                  <a:pt x="23" y="30"/>
                  <a:pt x="23" y="30"/>
                  <a:pt x="23" y="30"/>
                </a:cubicBezTo>
                <a:cubicBezTo>
                  <a:pt x="15" y="22"/>
                  <a:pt x="15" y="22"/>
                  <a:pt x="15" y="22"/>
                </a:cubicBezTo>
                <a:cubicBezTo>
                  <a:pt x="14" y="21"/>
                  <a:pt x="13" y="21"/>
                  <a:pt x="12" y="22"/>
                </a:cubicBezTo>
                <a:cubicBezTo>
                  <a:pt x="8" y="26"/>
                  <a:pt x="8" y="26"/>
                  <a:pt x="8" y="26"/>
                </a:cubicBezTo>
                <a:cubicBezTo>
                  <a:pt x="7" y="27"/>
                  <a:pt x="7" y="28"/>
                  <a:pt x="8" y="29"/>
                </a:cubicBezTo>
                <a:cubicBezTo>
                  <a:pt x="21" y="42"/>
                  <a:pt x="21" y="42"/>
                  <a:pt x="21" y="42"/>
                </a:cubicBezTo>
                <a:cubicBezTo>
                  <a:pt x="22" y="43"/>
                  <a:pt x="23" y="43"/>
                  <a:pt x="24" y="42"/>
                </a:cubicBezTo>
                <a:lnTo>
                  <a:pt x="46" y="20"/>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cxnSp>
        <p:nvCxnSpPr>
          <p:cNvPr id="40" name="Straight Connector 45"/>
          <p:cNvCxnSpPr/>
          <p:nvPr/>
        </p:nvCxnSpPr>
        <p:spPr>
          <a:xfrm>
            <a:off x="8038269" y="1960340"/>
            <a:ext cx="0" cy="3314685"/>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41" name="Straight Connector 46"/>
          <p:cNvCxnSpPr/>
          <p:nvPr/>
        </p:nvCxnSpPr>
        <p:spPr>
          <a:xfrm>
            <a:off x="4735468" y="1960340"/>
            <a:ext cx="0" cy="3314685"/>
          </a:xfrm>
          <a:prstGeom prst="line">
            <a:avLst/>
          </a:prstGeom>
          <a:ln w="12700">
            <a:solidFill>
              <a:schemeClr val="bg1">
                <a:lumMod val="7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42" name="TextBox 47"/>
          <p:cNvSpPr txBox="1"/>
          <p:nvPr/>
        </p:nvSpPr>
        <p:spPr>
          <a:xfrm>
            <a:off x="6151119" y="4890978"/>
            <a:ext cx="567747" cy="328231"/>
          </a:xfrm>
          <a:prstGeom prst="rect">
            <a:avLst/>
          </a:prstGeom>
          <a:noFill/>
        </p:spPr>
        <p:txBody>
          <a:bodyPr wrap="square" lIns="0" tIns="0" rIns="0" bIns="0" rtlCol="0">
            <a:spAutoFit/>
          </a:bodyPr>
          <a:lstStyle/>
          <a:p>
            <a:pPr algn="ctr"/>
            <a:r>
              <a:rPr lang="en-US" sz="2133" b="1" dirty="0">
                <a:solidFill>
                  <a:schemeClr val="accent1"/>
                </a:solidFill>
              </a:rPr>
              <a:t>75%</a:t>
            </a:r>
          </a:p>
        </p:txBody>
      </p:sp>
      <p:grpSp>
        <p:nvGrpSpPr>
          <p:cNvPr id="43" name="Group 90"/>
          <p:cNvGrpSpPr>
            <a:grpSpLocks noChangeAspect="1"/>
          </p:cNvGrpSpPr>
          <p:nvPr/>
        </p:nvGrpSpPr>
        <p:grpSpPr>
          <a:xfrm>
            <a:off x="5846877" y="3508410"/>
            <a:ext cx="1176215" cy="1176211"/>
            <a:chOff x="4046972" y="1821242"/>
            <a:chExt cx="751216" cy="751214"/>
          </a:xfrm>
        </p:grpSpPr>
        <p:sp>
          <p:nvSpPr>
            <p:cNvPr id="44" name="Oval 49"/>
            <p:cNvSpPr/>
            <p:nvPr/>
          </p:nvSpPr>
          <p:spPr>
            <a:xfrm>
              <a:off x="4046972" y="1821242"/>
              <a:ext cx="751216" cy="7512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45" name="Group 179"/>
            <p:cNvGrpSpPr/>
            <p:nvPr/>
          </p:nvGrpSpPr>
          <p:grpSpPr>
            <a:xfrm>
              <a:off x="4321607" y="1938430"/>
              <a:ext cx="201944" cy="516839"/>
              <a:chOff x="5054600" y="1652588"/>
              <a:chExt cx="187325" cy="479424"/>
            </a:xfrm>
            <a:solidFill>
              <a:schemeClr val="bg1"/>
            </a:solidFill>
          </p:grpSpPr>
          <p:sp>
            <p:nvSpPr>
              <p:cNvPr id="46" name="Freeform 96"/>
              <p:cNvSpPr>
                <a:spLocks/>
              </p:cNvSpPr>
              <p:nvPr/>
            </p:nvSpPr>
            <p:spPr bwMode="auto">
              <a:xfrm>
                <a:off x="5054600" y="1733550"/>
                <a:ext cx="187325" cy="398462"/>
              </a:xfrm>
              <a:custGeom>
                <a:avLst/>
                <a:gdLst/>
                <a:ahLst/>
                <a:cxnLst>
                  <a:cxn ang="0">
                    <a:pos x="55" y="1"/>
                  </a:cxn>
                  <a:cxn ang="0">
                    <a:pos x="19" y="0"/>
                  </a:cxn>
                  <a:cxn ang="0">
                    <a:pos x="0" y="16"/>
                  </a:cxn>
                  <a:cxn ang="0">
                    <a:pos x="0" y="16"/>
                  </a:cxn>
                  <a:cxn ang="0">
                    <a:pos x="0" y="18"/>
                  </a:cxn>
                  <a:cxn ang="0">
                    <a:pos x="0" y="69"/>
                  </a:cxn>
                  <a:cxn ang="0">
                    <a:pos x="6" y="75"/>
                  </a:cxn>
                  <a:cxn ang="0">
                    <a:pos x="12" y="69"/>
                  </a:cxn>
                  <a:cxn ang="0">
                    <a:pos x="12" y="25"/>
                  </a:cxn>
                  <a:cxn ang="0">
                    <a:pos x="18" y="25"/>
                  </a:cxn>
                  <a:cxn ang="0">
                    <a:pos x="18" y="68"/>
                  </a:cxn>
                  <a:cxn ang="0">
                    <a:pos x="18" y="69"/>
                  </a:cxn>
                  <a:cxn ang="0">
                    <a:pos x="18" y="145"/>
                  </a:cxn>
                  <a:cxn ang="0">
                    <a:pos x="26" y="153"/>
                  </a:cxn>
                  <a:cxn ang="0">
                    <a:pos x="34" y="145"/>
                  </a:cxn>
                  <a:cxn ang="0">
                    <a:pos x="34" y="78"/>
                  </a:cxn>
                  <a:cxn ang="0">
                    <a:pos x="39" y="78"/>
                  </a:cxn>
                  <a:cxn ang="0">
                    <a:pos x="39" y="145"/>
                  </a:cxn>
                  <a:cxn ang="0">
                    <a:pos x="47" y="153"/>
                  </a:cxn>
                  <a:cxn ang="0">
                    <a:pos x="55" y="145"/>
                  </a:cxn>
                  <a:cxn ang="0">
                    <a:pos x="55" y="68"/>
                  </a:cxn>
                  <a:cxn ang="0">
                    <a:pos x="55" y="67"/>
                  </a:cxn>
                  <a:cxn ang="0">
                    <a:pos x="55" y="25"/>
                  </a:cxn>
                  <a:cxn ang="0">
                    <a:pos x="60" y="25"/>
                  </a:cxn>
                  <a:cxn ang="0">
                    <a:pos x="60" y="69"/>
                  </a:cxn>
                  <a:cxn ang="0">
                    <a:pos x="66" y="75"/>
                  </a:cxn>
                  <a:cxn ang="0">
                    <a:pos x="73" y="69"/>
                  </a:cxn>
                  <a:cxn ang="0">
                    <a:pos x="73" y="18"/>
                  </a:cxn>
                  <a:cxn ang="0">
                    <a:pos x="73" y="16"/>
                  </a:cxn>
                  <a:cxn ang="0">
                    <a:pos x="73" y="15"/>
                  </a:cxn>
                  <a:cxn ang="0">
                    <a:pos x="55" y="1"/>
                  </a:cxn>
                </a:cxnLst>
                <a:rect l="0" t="0" r="r" b="b"/>
                <a:pathLst>
                  <a:path w="73" h="153">
                    <a:moveTo>
                      <a:pt x="55" y="1"/>
                    </a:moveTo>
                    <a:cubicBezTo>
                      <a:pt x="19" y="0"/>
                      <a:pt x="19" y="0"/>
                      <a:pt x="19" y="0"/>
                    </a:cubicBezTo>
                    <a:cubicBezTo>
                      <a:pt x="5" y="1"/>
                      <a:pt x="0" y="12"/>
                      <a:pt x="0" y="16"/>
                    </a:cubicBezTo>
                    <a:cubicBezTo>
                      <a:pt x="0" y="16"/>
                      <a:pt x="0" y="16"/>
                      <a:pt x="0" y="16"/>
                    </a:cubicBezTo>
                    <a:cubicBezTo>
                      <a:pt x="0" y="18"/>
                      <a:pt x="0" y="18"/>
                      <a:pt x="0" y="18"/>
                    </a:cubicBezTo>
                    <a:cubicBezTo>
                      <a:pt x="0" y="69"/>
                      <a:pt x="0" y="69"/>
                      <a:pt x="0" y="69"/>
                    </a:cubicBezTo>
                    <a:cubicBezTo>
                      <a:pt x="0" y="73"/>
                      <a:pt x="3" y="75"/>
                      <a:pt x="6" y="75"/>
                    </a:cubicBezTo>
                    <a:cubicBezTo>
                      <a:pt x="10" y="75"/>
                      <a:pt x="12" y="73"/>
                      <a:pt x="12" y="69"/>
                    </a:cubicBezTo>
                    <a:cubicBezTo>
                      <a:pt x="12" y="25"/>
                      <a:pt x="12" y="25"/>
                      <a:pt x="12" y="25"/>
                    </a:cubicBezTo>
                    <a:cubicBezTo>
                      <a:pt x="18" y="25"/>
                      <a:pt x="18" y="25"/>
                      <a:pt x="18" y="25"/>
                    </a:cubicBezTo>
                    <a:cubicBezTo>
                      <a:pt x="18" y="68"/>
                      <a:pt x="18" y="68"/>
                      <a:pt x="18" y="68"/>
                    </a:cubicBezTo>
                    <a:cubicBezTo>
                      <a:pt x="18" y="68"/>
                      <a:pt x="18" y="69"/>
                      <a:pt x="18" y="69"/>
                    </a:cubicBezTo>
                    <a:cubicBezTo>
                      <a:pt x="18" y="145"/>
                      <a:pt x="18" y="145"/>
                      <a:pt x="18" y="145"/>
                    </a:cubicBezTo>
                    <a:cubicBezTo>
                      <a:pt x="18" y="150"/>
                      <a:pt x="21" y="153"/>
                      <a:pt x="26" y="153"/>
                    </a:cubicBezTo>
                    <a:cubicBezTo>
                      <a:pt x="31" y="153"/>
                      <a:pt x="34" y="150"/>
                      <a:pt x="34" y="145"/>
                    </a:cubicBezTo>
                    <a:cubicBezTo>
                      <a:pt x="34" y="78"/>
                      <a:pt x="34" y="78"/>
                      <a:pt x="34" y="78"/>
                    </a:cubicBezTo>
                    <a:cubicBezTo>
                      <a:pt x="39" y="78"/>
                      <a:pt x="39" y="78"/>
                      <a:pt x="39" y="78"/>
                    </a:cubicBezTo>
                    <a:cubicBezTo>
                      <a:pt x="39" y="145"/>
                      <a:pt x="39" y="145"/>
                      <a:pt x="39" y="145"/>
                    </a:cubicBezTo>
                    <a:cubicBezTo>
                      <a:pt x="39" y="150"/>
                      <a:pt x="42" y="153"/>
                      <a:pt x="47" y="153"/>
                    </a:cubicBezTo>
                    <a:cubicBezTo>
                      <a:pt x="52" y="153"/>
                      <a:pt x="55" y="150"/>
                      <a:pt x="55" y="145"/>
                    </a:cubicBezTo>
                    <a:cubicBezTo>
                      <a:pt x="55" y="68"/>
                      <a:pt x="55" y="68"/>
                      <a:pt x="55" y="68"/>
                    </a:cubicBezTo>
                    <a:cubicBezTo>
                      <a:pt x="55" y="67"/>
                      <a:pt x="55" y="67"/>
                      <a:pt x="55" y="67"/>
                    </a:cubicBezTo>
                    <a:cubicBezTo>
                      <a:pt x="55" y="25"/>
                      <a:pt x="55" y="25"/>
                      <a:pt x="55" y="25"/>
                    </a:cubicBezTo>
                    <a:cubicBezTo>
                      <a:pt x="60" y="25"/>
                      <a:pt x="60" y="25"/>
                      <a:pt x="60" y="25"/>
                    </a:cubicBezTo>
                    <a:cubicBezTo>
                      <a:pt x="60" y="69"/>
                      <a:pt x="60" y="69"/>
                      <a:pt x="60" y="69"/>
                    </a:cubicBezTo>
                    <a:cubicBezTo>
                      <a:pt x="60" y="73"/>
                      <a:pt x="63" y="75"/>
                      <a:pt x="66" y="75"/>
                    </a:cubicBezTo>
                    <a:cubicBezTo>
                      <a:pt x="70" y="75"/>
                      <a:pt x="73" y="73"/>
                      <a:pt x="73" y="69"/>
                    </a:cubicBezTo>
                    <a:cubicBezTo>
                      <a:pt x="73" y="18"/>
                      <a:pt x="73" y="18"/>
                      <a:pt x="73" y="18"/>
                    </a:cubicBezTo>
                    <a:cubicBezTo>
                      <a:pt x="73" y="16"/>
                      <a:pt x="73" y="16"/>
                      <a:pt x="73" y="16"/>
                    </a:cubicBezTo>
                    <a:cubicBezTo>
                      <a:pt x="73" y="15"/>
                      <a:pt x="73" y="15"/>
                      <a:pt x="73" y="15"/>
                    </a:cubicBezTo>
                    <a:cubicBezTo>
                      <a:pt x="73" y="10"/>
                      <a:pt x="67" y="1"/>
                      <a:pt x="55" y="1"/>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47" name="Oval 97"/>
              <p:cNvSpPr>
                <a:spLocks noChangeArrowheads="1"/>
              </p:cNvSpPr>
              <p:nvPr/>
            </p:nvSpPr>
            <p:spPr bwMode="auto">
              <a:xfrm>
                <a:off x="5110163" y="1652588"/>
                <a:ext cx="74613" cy="76200"/>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grpSp>
      </p:grpSp>
      <p:grpSp>
        <p:nvGrpSpPr>
          <p:cNvPr id="48" name="Group 91"/>
          <p:cNvGrpSpPr>
            <a:grpSpLocks noChangeAspect="1"/>
          </p:cNvGrpSpPr>
          <p:nvPr/>
        </p:nvGrpSpPr>
        <p:grpSpPr>
          <a:xfrm>
            <a:off x="5846894" y="2178581"/>
            <a:ext cx="1176217" cy="1176211"/>
            <a:chOff x="5397701" y="1821242"/>
            <a:chExt cx="751216" cy="751214"/>
          </a:xfrm>
        </p:grpSpPr>
        <p:sp>
          <p:nvSpPr>
            <p:cNvPr id="49" name="Oval 54"/>
            <p:cNvSpPr/>
            <p:nvPr/>
          </p:nvSpPr>
          <p:spPr>
            <a:xfrm>
              <a:off x="5397701" y="1821242"/>
              <a:ext cx="751216" cy="7512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grpSp>
          <p:nvGrpSpPr>
            <p:cNvPr id="50" name="Group 184"/>
            <p:cNvGrpSpPr/>
            <p:nvPr/>
          </p:nvGrpSpPr>
          <p:grpSpPr>
            <a:xfrm>
              <a:off x="5653812" y="1940307"/>
              <a:ext cx="238995" cy="513085"/>
              <a:chOff x="6213475" y="1668463"/>
              <a:chExt cx="227013" cy="487362"/>
            </a:xfrm>
            <a:solidFill>
              <a:schemeClr val="bg1"/>
            </a:solidFill>
          </p:grpSpPr>
          <p:sp>
            <p:nvSpPr>
              <p:cNvPr id="51" name="Oval 98"/>
              <p:cNvSpPr>
                <a:spLocks noChangeArrowheads="1"/>
              </p:cNvSpPr>
              <p:nvPr/>
            </p:nvSpPr>
            <p:spPr bwMode="auto">
              <a:xfrm>
                <a:off x="6291263" y="1668463"/>
                <a:ext cx="73025" cy="73025"/>
              </a:xfrm>
              <a:prstGeom prst="ellipse">
                <a:avLst/>
              </a:pr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sp>
            <p:nvSpPr>
              <p:cNvPr id="52" name="Freeform 99"/>
              <p:cNvSpPr>
                <a:spLocks/>
              </p:cNvSpPr>
              <p:nvPr/>
            </p:nvSpPr>
            <p:spPr bwMode="auto">
              <a:xfrm>
                <a:off x="6213475" y="1757363"/>
                <a:ext cx="227013" cy="398462"/>
              </a:xfrm>
              <a:custGeom>
                <a:avLst/>
                <a:gdLst/>
                <a:ahLst/>
                <a:cxnLst>
                  <a:cxn ang="0">
                    <a:pos x="87" y="56"/>
                  </a:cxn>
                  <a:cxn ang="0">
                    <a:pos x="71" y="9"/>
                  </a:cxn>
                  <a:cxn ang="0">
                    <a:pos x="61" y="0"/>
                  </a:cxn>
                  <a:cxn ang="0">
                    <a:pos x="26" y="0"/>
                  </a:cxn>
                  <a:cxn ang="0">
                    <a:pos x="18" y="4"/>
                  </a:cxn>
                  <a:cxn ang="0">
                    <a:pos x="17" y="6"/>
                  </a:cxn>
                  <a:cxn ang="0">
                    <a:pos x="17" y="6"/>
                  </a:cxn>
                  <a:cxn ang="0">
                    <a:pos x="16" y="7"/>
                  </a:cxn>
                  <a:cxn ang="0">
                    <a:pos x="1" y="56"/>
                  </a:cxn>
                  <a:cxn ang="0">
                    <a:pos x="5" y="64"/>
                  </a:cxn>
                  <a:cxn ang="0">
                    <a:pos x="13" y="60"/>
                  </a:cxn>
                  <a:cxn ang="0">
                    <a:pos x="25" y="21"/>
                  </a:cxn>
                  <a:cxn ang="0">
                    <a:pos x="26" y="21"/>
                  </a:cxn>
                  <a:cxn ang="0">
                    <a:pos x="27" y="21"/>
                  </a:cxn>
                  <a:cxn ang="0">
                    <a:pos x="9" y="91"/>
                  </a:cxn>
                  <a:cxn ang="0">
                    <a:pos x="28" y="91"/>
                  </a:cxn>
                  <a:cxn ang="0">
                    <a:pos x="28" y="146"/>
                  </a:cxn>
                  <a:cxn ang="0">
                    <a:pos x="35" y="153"/>
                  </a:cxn>
                  <a:cxn ang="0">
                    <a:pos x="42" y="146"/>
                  </a:cxn>
                  <a:cxn ang="0">
                    <a:pos x="42" y="91"/>
                  </a:cxn>
                  <a:cxn ang="0">
                    <a:pos x="46" y="91"/>
                  </a:cxn>
                  <a:cxn ang="0">
                    <a:pos x="46" y="146"/>
                  </a:cxn>
                  <a:cxn ang="0">
                    <a:pos x="54" y="153"/>
                  </a:cxn>
                  <a:cxn ang="0">
                    <a:pos x="61" y="146"/>
                  </a:cxn>
                  <a:cxn ang="0">
                    <a:pos x="61" y="91"/>
                  </a:cxn>
                  <a:cxn ang="0">
                    <a:pos x="80" y="91"/>
                  </a:cxn>
                  <a:cxn ang="0">
                    <a:pos x="60" y="21"/>
                  </a:cxn>
                  <a:cxn ang="0">
                    <a:pos x="61" y="21"/>
                  </a:cxn>
                  <a:cxn ang="0">
                    <a:pos x="62" y="21"/>
                  </a:cxn>
                  <a:cxn ang="0">
                    <a:pos x="75" y="60"/>
                  </a:cxn>
                  <a:cxn ang="0">
                    <a:pos x="83" y="64"/>
                  </a:cxn>
                  <a:cxn ang="0">
                    <a:pos x="87" y="56"/>
                  </a:cxn>
                </a:cxnLst>
                <a:rect l="0" t="0" r="r" b="b"/>
                <a:pathLst>
                  <a:path w="88" h="153">
                    <a:moveTo>
                      <a:pt x="87" y="56"/>
                    </a:moveTo>
                    <a:cubicBezTo>
                      <a:pt x="71" y="9"/>
                      <a:pt x="71" y="9"/>
                      <a:pt x="71" y="9"/>
                    </a:cubicBezTo>
                    <a:cubicBezTo>
                      <a:pt x="71" y="4"/>
                      <a:pt x="67" y="0"/>
                      <a:pt x="61" y="0"/>
                    </a:cubicBezTo>
                    <a:cubicBezTo>
                      <a:pt x="26" y="0"/>
                      <a:pt x="26" y="0"/>
                      <a:pt x="26" y="0"/>
                    </a:cubicBezTo>
                    <a:cubicBezTo>
                      <a:pt x="23" y="0"/>
                      <a:pt x="19" y="1"/>
                      <a:pt x="18" y="4"/>
                    </a:cubicBezTo>
                    <a:cubicBezTo>
                      <a:pt x="17" y="5"/>
                      <a:pt x="17" y="5"/>
                      <a:pt x="17" y="6"/>
                    </a:cubicBezTo>
                    <a:cubicBezTo>
                      <a:pt x="17" y="6"/>
                      <a:pt x="17" y="6"/>
                      <a:pt x="17" y="6"/>
                    </a:cubicBezTo>
                    <a:cubicBezTo>
                      <a:pt x="17" y="7"/>
                      <a:pt x="16" y="7"/>
                      <a:pt x="16" y="7"/>
                    </a:cubicBezTo>
                    <a:cubicBezTo>
                      <a:pt x="1" y="56"/>
                      <a:pt x="1" y="56"/>
                      <a:pt x="1" y="56"/>
                    </a:cubicBezTo>
                    <a:cubicBezTo>
                      <a:pt x="0" y="60"/>
                      <a:pt x="2" y="63"/>
                      <a:pt x="5" y="64"/>
                    </a:cubicBezTo>
                    <a:cubicBezTo>
                      <a:pt x="8" y="65"/>
                      <a:pt x="12" y="63"/>
                      <a:pt x="13" y="60"/>
                    </a:cubicBezTo>
                    <a:cubicBezTo>
                      <a:pt x="25" y="21"/>
                      <a:pt x="25" y="21"/>
                      <a:pt x="25" y="21"/>
                    </a:cubicBezTo>
                    <a:cubicBezTo>
                      <a:pt x="25" y="21"/>
                      <a:pt x="26" y="21"/>
                      <a:pt x="26" y="21"/>
                    </a:cubicBezTo>
                    <a:cubicBezTo>
                      <a:pt x="27" y="21"/>
                      <a:pt x="27" y="21"/>
                      <a:pt x="27" y="21"/>
                    </a:cubicBezTo>
                    <a:cubicBezTo>
                      <a:pt x="9" y="91"/>
                      <a:pt x="9" y="91"/>
                      <a:pt x="9" y="91"/>
                    </a:cubicBezTo>
                    <a:cubicBezTo>
                      <a:pt x="28" y="91"/>
                      <a:pt x="28" y="91"/>
                      <a:pt x="28" y="91"/>
                    </a:cubicBezTo>
                    <a:cubicBezTo>
                      <a:pt x="28" y="146"/>
                      <a:pt x="28" y="146"/>
                      <a:pt x="28" y="146"/>
                    </a:cubicBezTo>
                    <a:cubicBezTo>
                      <a:pt x="28" y="150"/>
                      <a:pt x="31" y="153"/>
                      <a:pt x="35" y="153"/>
                    </a:cubicBezTo>
                    <a:cubicBezTo>
                      <a:pt x="39" y="153"/>
                      <a:pt x="42" y="150"/>
                      <a:pt x="42" y="146"/>
                    </a:cubicBezTo>
                    <a:cubicBezTo>
                      <a:pt x="42" y="91"/>
                      <a:pt x="42" y="91"/>
                      <a:pt x="42" y="91"/>
                    </a:cubicBezTo>
                    <a:cubicBezTo>
                      <a:pt x="46" y="91"/>
                      <a:pt x="46" y="91"/>
                      <a:pt x="46" y="91"/>
                    </a:cubicBezTo>
                    <a:cubicBezTo>
                      <a:pt x="46" y="146"/>
                      <a:pt x="46" y="146"/>
                      <a:pt x="46" y="146"/>
                    </a:cubicBezTo>
                    <a:cubicBezTo>
                      <a:pt x="46" y="150"/>
                      <a:pt x="50" y="153"/>
                      <a:pt x="54" y="153"/>
                    </a:cubicBezTo>
                    <a:cubicBezTo>
                      <a:pt x="58" y="153"/>
                      <a:pt x="61" y="150"/>
                      <a:pt x="61" y="146"/>
                    </a:cubicBezTo>
                    <a:cubicBezTo>
                      <a:pt x="61" y="91"/>
                      <a:pt x="61" y="91"/>
                      <a:pt x="61" y="91"/>
                    </a:cubicBezTo>
                    <a:cubicBezTo>
                      <a:pt x="80" y="91"/>
                      <a:pt x="80" y="91"/>
                      <a:pt x="80" y="91"/>
                    </a:cubicBezTo>
                    <a:cubicBezTo>
                      <a:pt x="60" y="21"/>
                      <a:pt x="60" y="21"/>
                      <a:pt x="60" y="21"/>
                    </a:cubicBezTo>
                    <a:cubicBezTo>
                      <a:pt x="61" y="21"/>
                      <a:pt x="61" y="21"/>
                      <a:pt x="61" y="21"/>
                    </a:cubicBezTo>
                    <a:cubicBezTo>
                      <a:pt x="62" y="21"/>
                      <a:pt x="62" y="21"/>
                      <a:pt x="62" y="21"/>
                    </a:cubicBezTo>
                    <a:cubicBezTo>
                      <a:pt x="75" y="60"/>
                      <a:pt x="75" y="60"/>
                      <a:pt x="75" y="60"/>
                    </a:cubicBezTo>
                    <a:cubicBezTo>
                      <a:pt x="77" y="63"/>
                      <a:pt x="80" y="65"/>
                      <a:pt x="83" y="64"/>
                    </a:cubicBezTo>
                    <a:cubicBezTo>
                      <a:pt x="87" y="63"/>
                      <a:pt x="88" y="59"/>
                      <a:pt x="87" y="56"/>
                    </a:cubicBezTo>
                    <a:close/>
                  </a:path>
                </a:pathLst>
              </a:custGeom>
              <a:grpFill/>
              <a:ln w="9525">
                <a:noFill/>
                <a:round/>
                <a:headEnd/>
                <a:tailEnd/>
              </a:ln>
            </p:spPr>
            <p:txBody>
              <a:bodyPr vert="horz" wrap="square" lIns="121920" tIns="60960" rIns="121920" bIns="60960" numCol="1" anchor="t" anchorCtr="0" compatLnSpc="1">
                <a:prstTxWarp prst="textNoShape">
                  <a:avLst/>
                </a:prstTxWarp>
              </a:bodyPr>
              <a:lstStyle/>
              <a:p>
                <a:endParaRPr lang="en-US" sz="3200" dirty="0"/>
              </a:p>
            </p:txBody>
          </p:sp>
        </p:grpSp>
      </p:grpSp>
      <p:sp>
        <p:nvSpPr>
          <p:cNvPr id="53" name="TextBox 58"/>
          <p:cNvSpPr txBox="1"/>
          <p:nvPr/>
        </p:nvSpPr>
        <p:spPr>
          <a:xfrm>
            <a:off x="6151119" y="1720738"/>
            <a:ext cx="567747" cy="328231"/>
          </a:xfrm>
          <a:prstGeom prst="rect">
            <a:avLst/>
          </a:prstGeom>
          <a:noFill/>
        </p:spPr>
        <p:txBody>
          <a:bodyPr wrap="square" lIns="0" tIns="0" rIns="0" bIns="0" rtlCol="0">
            <a:spAutoFit/>
          </a:bodyPr>
          <a:lstStyle/>
          <a:p>
            <a:pPr algn="ctr"/>
            <a:r>
              <a:rPr lang="en-US" sz="2133" b="1" dirty="0">
                <a:solidFill>
                  <a:schemeClr val="accent4"/>
                </a:solidFill>
              </a:rPr>
              <a:t>95%</a:t>
            </a:r>
          </a:p>
        </p:txBody>
      </p:sp>
    </p:spTree>
    <p:extLst>
      <p:ext uri="{BB962C8B-B14F-4D97-AF65-F5344CB8AC3E}">
        <p14:creationId xmlns:p14="http://schemas.microsoft.com/office/powerpoint/2010/main" val="23347986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500"/>
                                        <p:tgtEl>
                                          <p:spTgt spid="22"/>
                                        </p:tgtEl>
                                      </p:cBhvr>
                                    </p:animEffect>
                                    <p:anim calcmode="lin" valueType="num">
                                      <p:cBhvr>
                                        <p:cTn id="12" dur="500" fill="hold"/>
                                        <p:tgtEl>
                                          <p:spTgt spid="22"/>
                                        </p:tgtEl>
                                        <p:attrNameLst>
                                          <p:attrName>ppt_x</p:attrName>
                                        </p:attrNameLst>
                                      </p:cBhvr>
                                      <p:tavLst>
                                        <p:tav tm="0">
                                          <p:val>
                                            <p:strVal val="#ppt_x"/>
                                          </p:val>
                                        </p:tav>
                                        <p:tav tm="100000">
                                          <p:val>
                                            <p:strVal val="#ppt_x"/>
                                          </p:val>
                                        </p:tav>
                                      </p:tavLst>
                                    </p:anim>
                                    <p:anim calcmode="lin" valueType="num">
                                      <p:cBhvr>
                                        <p:cTn id="13" dur="5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anim calcmode="lin" valueType="num">
                                      <p:cBhvr>
                                        <p:cTn id="24" dur="500" fill="hold"/>
                                        <p:tgtEl>
                                          <p:spTgt spid="24"/>
                                        </p:tgtEl>
                                        <p:attrNameLst>
                                          <p:attrName>ppt_x</p:attrName>
                                        </p:attrNameLst>
                                      </p:cBhvr>
                                      <p:tavLst>
                                        <p:tav tm="0">
                                          <p:val>
                                            <p:strVal val="#ppt_x"/>
                                          </p:val>
                                        </p:tav>
                                        <p:tav tm="100000">
                                          <p:val>
                                            <p:strVal val="#ppt_x"/>
                                          </p:val>
                                        </p:tav>
                                      </p:tavLst>
                                    </p:anim>
                                    <p:anim calcmode="lin" valueType="num">
                                      <p:cBhvr>
                                        <p:cTn id="25" dur="500" fill="hold"/>
                                        <p:tgtEl>
                                          <p:spTgt spid="24"/>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18" presetClass="entr" presetSubtype="3"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Effect transition="in" filter="strips(upRight)">
                                      <p:cBhvr>
                                        <p:cTn id="29" dur="500"/>
                                        <p:tgtEl>
                                          <p:spTgt spid="41"/>
                                        </p:tgtEl>
                                      </p:cBhvr>
                                    </p:animEffect>
                                  </p:childTnLst>
                                </p:cTn>
                              </p:par>
                            </p:childTnLst>
                          </p:cTn>
                        </p:par>
                        <p:par>
                          <p:cTn id="30" fill="hold">
                            <p:stCondLst>
                              <p:cond delay="2500"/>
                            </p:stCondLst>
                            <p:childTnLst>
                              <p:par>
                                <p:cTn id="31" presetID="53" presetClass="entr" presetSubtype="0" fill="hold" nodeType="after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childTnLst>
                          </p:cTn>
                        </p:par>
                        <p:par>
                          <p:cTn id="36" fill="hold">
                            <p:stCondLst>
                              <p:cond delay="3000"/>
                            </p:stCondLst>
                            <p:childTnLst>
                              <p:par>
                                <p:cTn id="37" presetID="53"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3500"/>
                            </p:stCondLst>
                            <p:childTnLst>
                              <p:par>
                                <p:cTn id="43" presetID="53" presetClass="entr" presetSubtype="0" fill="hold"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Effect transition="in" filter="fade">
                                      <p:cBhvr>
                                        <p:cTn id="47" dur="500"/>
                                        <p:tgtEl>
                                          <p:spTgt spid="43"/>
                                        </p:tgtEl>
                                      </p:cBhvr>
                                    </p:animEffect>
                                  </p:childTnLst>
                                </p:cTn>
                              </p:par>
                            </p:childTnLst>
                          </p:cTn>
                        </p:par>
                        <p:par>
                          <p:cTn id="48" fill="hold">
                            <p:stCondLst>
                              <p:cond delay="4000"/>
                            </p:stCondLst>
                            <p:childTnLst>
                              <p:par>
                                <p:cTn id="49" presetID="53" presetClass="entr" presetSubtype="0" fill="hold" grpId="0" nodeType="afterEffect">
                                  <p:stCondLst>
                                    <p:cond delay="0"/>
                                  </p:stCondLst>
                                  <p:childTnLst>
                                    <p:set>
                                      <p:cBhvr>
                                        <p:cTn id="50" dur="1" fill="hold">
                                          <p:stCondLst>
                                            <p:cond delay="0"/>
                                          </p:stCondLst>
                                        </p:cTn>
                                        <p:tgtEl>
                                          <p:spTgt spid="42"/>
                                        </p:tgtEl>
                                        <p:attrNameLst>
                                          <p:attrName>style.visibility</p:attrName>
                                        </p:attrNameLst>
                                      </p:cBhvr>
                                      <p:to>
                                        <p:strVal val="visible"/>
                                      </p:to>
                                    </p:set>
                                    <p:anim calcmode="lin" valueType="num">
                                      <p:cBhvr>
                                        <p:cTn id="51" dur="500" fill="hold"/>
                                        <p:tgtEl>
                                          <p:spTgt spid="42"/>
                                        </p:tgtEl>
                                        <p:attrNameLst>
                                          <p:attrName>ppt_w</p:attrName>
                                        </p:attrNameLst>
                                      </p:cBhvr>
                                      <p:tavLst>
                                        <p:tav tm="0">
                                          <p:val>
                                            <p:fltVal val="0"/>
                                          </p:val>
                                        </p:tav>
                                        <p:tav tm="100000">
                                          <p:val>
                                            <p:strVal val="#ppt_w"/>
                                          </p:val>
                                        </p:tav>
                                      </p:tavLst>
                                    </p:anim>
                                    <p:anim calcmode="lin" valueType="num">
                                      <p:cBhvr>
                                        <p:cTn id="52" dur="500" fill="hold"/>
                                        <p:tgtEl>
                                          <p:spTgt spid="42"/>
                                        </p:tgtEl>
                                        <p:attrNameLst>
                                          <p:attrName>ppt_h</p:attrName>
                                        </p:attrNameLst>
                                      </p:cBhvr>
                                      <p:tavLst>
                                        <p:tav tm="0">
                                          <p:val>
                                            <p:fltVal val="0"/>
                                          </p:val>
                                        </p:tav>
                                        <p:tav tm="100000">
                                          <p:val>
                                            <p:strVal val="#ppt_h"/>
                                          </p:val>
                                        </p:tav>
                                      </p:tavLst>
                                    </p:anim>
                                    <p:animEffect transition="in" filter="fade">
                                      <p:cBhvr>
                                        <p:cTn id="53" dur="500"/>
                                        <p:tgtEl>
                                          <p:spTgt spid="42"/>
                                        </p:tgtEl>
                                      </p:cBhvr>
                                    </p:animEffect>
                                  </p:childTnLst>
                                </p:cTn>
                              </p:par>
                            </p:childTnLst>
                          </p:cTn>
                        </p:par>
                        <p:par>
                          <p:cTn id="54" fill="hold">
                            <p:stCondLst>
                              <p:cond delay="4500"/>
                            </p:stCondLst>
                            <p:childTnLst>
                              <p:par>
                                <p:cTn id="55" presetID="18" presetClass="entr" presetSubtype="3" fill="hold"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strips(upRight)">
                                      <p:cBhvr>
                                        <p:cTn id="57" dur="500"/>
                                        <p:tgtEl>
                                          <p:spTgt spid="40"/>
                                        </p:tgtEl>
                                      </p:cBhvr>
                                    </p:animEffect>
                                  </p:childTnLst>
                                </p:cTn>
                              </p:par>
                            </p:childTnLst>
                          </p:cTn>
                        </p:par>
                        <p:par>
                          <p:cTn id="58" fill="hold">
                            <p:stCondLst>
                              <p:cond delay="5000"/>
                            </p:stCondLst>
                            <p:childTnLst>
                              <p:par>
                                <p:cTn id="59" presetID="2" presetClass="entr" presetSubtype="1" accel="50000" decel="50000" fill="hold"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0-#ppt_h/2"/>
                                          </p:val>
                                        </p:tav>
                                        <p:tav tm="100000">
                                          <p:val>
                                            <p:strVal val="#ppt_y"/>
                                          </p:val>
                                        </p:tav>
                                      </p:tavLst>
                                    </p:anim>
                                  </p:childTnLst>
                                </p:cTn>
                              </p:par>
                            </p:childTnLst>
                          </p:cTn>
                        </p:par>
                        <p:par>
                          <p:cTn id="63" fill="hold">
                            <p:stCondLst>
                              <p:cond delay="5500"/>
                            </p:stCondLst>
                            <p:childTnLst>
                              <p:par>
                                <p:cTn id="64" presetID="2" presetClass="entr" presetSubtype="1" accel="50000" decel="50000" fill="hold" nodeType="afterEffect">
                                  <p:stCondLst>
                                    <p:cond delay="0"/>
                                  </p:stCondLst>
                                  <p:childTnLst>
                                    <p:set>
                                      <p:cBhvr>
                                        <p:cTn id="65" dur="1" fill="hold">
                                          <p:stCondLst>
                                            <p:cond delay="0"/>
                                          </p:stCondLst>
                                        </p:cTn>
                                        <p:tgtEl>
                                          <p:spTgt spid="28"/>
                                        </p:tgtEl>
                                        <p:attrNameLst>
                                          <p:attrName>style.visibility</p:attrName>
                                        </p:attrNameLst>
                                      </p:cBhvr>
                                      <p:to>
                                        <p:strVal val="visible"/>
                                      </p:to>
                                    </p:set>
                                    <p:anim calcmode="lin" valueType="num">
                                      <p:cBhvr additive="base">
                                        <p:cTn id="66" dur="500" fill="hold"/>
                                        <p:tgtEl>
                                          <p:spTgt spid="28"/>
                                        </p:tgtEl>
                                        <p:attrNameLst>
                                          <p:attrName>ppt_x</p:attrName>
                                        </p:attrNameLst>
                                      </p:cBhvr>
                                      <p:tavLst>
                                        <p:tav tm="0">
                                          <p:val>
                                            <p:strVal val="#ppt_x"/>
                                          </p:val>
                                        </p:tav>
                                        <p:tav tm="100000">
                                          <p:val>
                                            <p:strVal val="#ppt_x"/>
                                          </p:val>
                                        </p:tav>
                                      </p:tavLst>
                                    </p:anim>
                                    <p:anim calcmode="lin" valueType="num">
                                      <p:cBhvr additive="base">
                                        <p:cTn id="67" dur="500" fill="hold"/>
                                        <p:tgtEl>
                                          <p:spTgt spid="28"/>
                                        </p:tgtEl>
                                        <p:attrNameLst>
                                          <p:attrName>ppt_y</p:attrName>
                                        </p:attrNameLst>
                                      </p:cBhvr>
                                      <p:tavLst>
                                        <p:tav tm="0">
                                          <p:val>
                                            <p:strVal val="0-#ppt_h/2"/>
                                          </p:val>
                                        </p:tav>
                                        <p:tav tm="100000">
                                          <p:val>
                                            <p:strVal val="#ppt_y"/>
                                          </p:val>
                                        </p:tav>
                                      </p:tavLst>
                                    </p:anim>
                                  </p:childTnLst>
                                </p:cTn>
                              </p:par>
                            </p:childTnLst>
                          </p:cTn>
                        </p:par>
                        <p:par>
                          <p:cTn id="68" fill="hold">
                            <p:stCondLst>
                              <p:cond delay="6000"/>
                            </p:stCondLst>
                            <p:childTnLst>
                              <p:par>
                                <p:cTn id="69" presetID="2" presetClass="entr" presetSubtype="1" accel="50000" decel="50000" fill="hold" nodeType="afterEffect">
                                  <p:stCondLst>
                                    <p:cond delay="0"/>
                                  </p:stCondLst>
                                  <p:childTnLst>
                                    <p:set>
                                      <p:cBhvr>
                                        <p:cTn id="70" dur="1" fill="hold">
                                          <p:stCondLst>
                                            <p:cond delay="0"/>
                                          </p:stCondLst>
                                        </p:cTn>
                                        <p:tgtEl>
                                          <p:spTgt spid="31"/>
                                        </p:tgtEl>
                                        <p:attrNameLst>
                                          <p:attrName>style.visibility</p:attrName>
                                        </p:attrNameLst>
                                      </p:cBhvr>
                                      <p:to>
                                        <p:strVal val="visible"/>
                                      </p:to>
                                    </p:set>
                                    <p:anim calcmode="lin" valueType="num">
                                      <p:cBhvr additive="base">
                                        <p:cTn id="71" dur="500" fill="hold"/>
                                        <p:tgtEl>
                                          <p:spTgt spid="31"/>
                                        </p:tgtEl>
                                        <p:attrNameLst>
                                          <p:attrName>ppt_x</p:attrName>
                                        </p:attrNameLst>
                                      </p:cBhvr>
                                      <p:tavLst>
                                        <p:tav tm="0">
                                          <p:val>
                                            <p:strVal val="#ppt_x"/>
                                          </p:val>
                                        </p:tav>
                                        <p:tav tm="100000">
                                          <p:val>
                                            <p:strVal val="#ppt_x"/>
                                          </p:val>
                                        </p:tav>
                                      </p:tavLst>
                                    </p:anim>
                                    <p:anim calcmode="lin" valueType="num">
                                      <p:cBhvr additive="base">
                                        <p:cTn id="72" dur="500" fill="hold"/>
                                        <p:tgtEl>
                                          <p:spTgt spid="31"/>
                                        </p:tgtEl>
                                        <p:attrNameLst>
                                          <p:attrName>ppt_y</p:attrName>
                                        </p:attrNameLst>
                                      </p:cBhvr>
                                      <p:tavLst>
                                        <p:tav tm="0">
                                          <p:val>
                                            <p:strVal val="0-#ppt_h/2"/>
                                          </p:val>
                                        </p:tav>
                                        <p:tav tm="100000">
                                          <p:val>
                                            <p:strVal val="#ppt_y"/>
                                          </p:val>
                                        </p:tav>
                                      </p:tavLst>
                                    </p:anim>
                                  </p:childTnLst>
                                </p:cTn>
                              </p:par>
                            </p:childTnLst>
                          </p:cTn>
                        </p:par>
                        <p:par>
                          <p:cTn id="73" fill="hold">
                            <p:stCondLst>
                              <p:cond delay="6500"/>
                            </p:stCondLst>
                            <p:childTnLst>
                              <p:par>
                                <p:cTn id="74" presetID="53" presetClass="entr" presetSubtype="0" fill="hold" grpId="0" nodeType="after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p:cTn id="76" dur="500" fill="hold"/>
                                        <p:tgtEl>
                                          <p:spTgt spid="37"/>
                                        </p:tgtEl>
                                        <p:attrNameLst>
                                          <p:attrName>ppt_w</p:attrName>
                                        </p:attrNameLst>
                                      </p:cBhvr>
                                      <p:tavLst>
                                        <p:tav tm="0">
                                          <p:val>
                                            <p:fltVal val="0"/>
                                          </p:val>
                                        </p:tav>
                                        <p:tav tm="100000">
                                          <p:val>
                                            <p:strVal val="#ppt_w"/>
                                          </p:val>
                                        </p:tav>
                                      </p:tavLst>
                                    </p:anim>
                                    <p:anim calcmode="lin" valueType="num">
                                      <p:cBhvr>
                                        <p:cTn id="77" dur="500" fill="hold"/>
                                        <p:tgtEl>
                                          <p:spTgt spid="37"/>
                                        </p:tgtEl>
                                        <p:attrNameLst>
                                          <p:attrName>ppt_h</p:attrName>
                                        </p:attrNameLst>
                                      </p:cBhvr>
                                      <p:tavLst>
                                        <p:tav tm="0">
                                          <p:val>
                                            <p:fltVal val="0"/>
                                          </p:val>
                                        </p:tav>
                                        <p:tav tm="100000">
                                          <p:val>
                                            <p:strVal val="#ppt_h"/>
                                          </p:val>
                                        </p:tav>
                                      </p:tavLst>
                                    </p:anim>
                                    <p:animEffect transition="in" filter="fade">
                                      <p:cBhvr>
                                        <p:cTn id="78" dur="500"/>
                                        <p:tgtEl>
                                          <p:spTgt spid="37"/>
                                        </p:tgtEl>
                                      </p:cBhvr>
                                    </p:animEffect>
                                  </p:childTnLst>
                                </p:cTn>
                              </p:par>
                              <p:par>
                                <p:cTn id="79" presetID="2" presetClass="entr" presetSubtype="2" accel="50000" decel="50000" fill="hold" grpId="0" nodeType="withEffect">
                                  <p:stCondLst>
                                    <p:cond delay="0"/>
                                  </p:stCondLst>
                                  <p:childTnLst>
                                    <p:set>
                                      <p:cBhvr>
                                        <p:cTn id="80" dur="1" fill="hold">
                                          <p:stCondLst>
                                            <p:cond delay="0"/>
                                          </p:stCondLst>
                                        </p:cTn>
                                        <p:tgtEl>
                                          <p:spTgt spid="34"/>
                                        </p:tgtEl>
                                        <p:attrNameLst>
                                          <p:attrName>style.visibility</p:attrName>
                                        </p:attrNameLst>
                                      </p:cBhvr>
                                      <p:to>
                                        <p:strVal val="visible"/>
                                      </p:to>
                                    </p:set>
                                    <p:anim calcmode="lin" valueType="num">
                                      <p:cBhvr additive="base">
                                        <p:cTn id="81" dur="500" fill="hold"/>
                                        <p:tgtEl>
                                          <p:spTgt spid="34"/>
                                        </p:tgtEl>
                                        <p:attrNameLst>
                                          <p:attrName>ppt_x</p:attrName>
                                        </p:attrNameLst>
                                      </p:cBhvr>
                                      <p:tavLst>
                                        <p:tav tm="0">
                                          <p:val>
                                            <p:strVal val="1+#ppt_w/2"/>
                                          </p:val>
                                        </p:tav>
                                        <p:tav tm="100000">
                                          <p:val>
                                            <p:strVal val="#ppt_x"/>
                                          </p:val>
                                        </p:tav>
                                      </p:tavLst>
                                    </p:anim>
                                    <p:anim calcmode="lin" valueType="num">
                                      <p:cBhvr additive="base">
                                        <p:cTn id="82" dur="500" fill="hold"/>
                                        <p:tgtEl>
                                          <p:spTgt spid="34"/>
                                        </p:tgtEl>
                                        <p:attrNameLst>
                                          <p:attrName>ppt_y</p:attrName>
                                        </p:attrNameLst>
                                      </p:cBhvr>
                                      <p:tavLst>
                                        <p:tav tm="0">
                                          <p:val>
                                            <p:strVal val="#ppt_y"/>
                                          </p:val>
                                        </p:tav>
                                        <p:tav tm="100000">
                                          <p:val>
                                            <p:strVal val="#ppt_y"/>
                                          </p:val>
                                        </p:tav>
                                      </p:tavLst>
                                    </p:anim>
                                  </p:childTnLst>
                                </p:cTn>
                              </p:par>
                            </p:childTnLst>
                          </p:cTn>
                        </p:par>
                        <p:par>
                          <p:cTn id="83" fill="hold">
                            <p:stCondLst>
                              <p:cond delay="7000"/>
                            </p:stCondLst>
                            <p:childTnLst>
                              <p:par>
                                <p:cTn id="84" presetID="53" presetClass="entr" presetSubtype="0" fill="hold" grpId="0" nodeType="afterEffect">
                                  <p:stCondLst>
                                    <p:cond delay="0"/>
                                  </p:stCondLst>
                                  <p:childTnLst>
                                    <p:set>
                                      <p:cBhvr>
                                        <p:cTn id="85" dur="1" fill="hold">
                                          <p:stCondLst>
                                            <p:cond delay="0"/>
                                          </p:stCondLst>
                                        </p:cTn>
                                        <p:tgtEl>
                                          <p:spTgt spid="38"/>
                                        </p:tgtEl>
                                        <p:attrNameLst>
                                          <p:attrName>style.visibility</p:attrName>
                                        </p:attrNameLst>
                                      </p:cBhvr>
                                      <p:to>
                                        <p:strVal val="visible"/>
                                      </p:to>
                                    </p:set>
                                    <p:anim calcmode="lin" valueType="num">
                                      <p:cBhvr>
                                        <p:cTn id="86" dur="500" fill="hold"/>
                                        <p:tgtEl>
                                          <p:spTgt spid="38"/>
                                        </p:tgtEl>
                                        <p:attrNameLst>
                                          <p:attrName>ppt_w</p:attrName>
                                        </p:attrNameLst>
                                      </p:cBhvr>
                                      <p:tavLst>
                                        <p:tav tm="0">
                                          <p:val>
                                            <p:fltVal val="0"/>
                                          </p:val>
                                        </p:tav>
                                        <p:tav tm="100000">
                                          <p:val>
                                            <p:strVal val="#ppt_w"/>
                                          </p:val>
                                        </p:tav>
                                      </p:tavLst>
                                    </p:anim>
                                    <p:anim calcmode="lin" valueType="num">
                                      <p:cBhvr>
                                        <p:cTn id="87" dur="500" fill="hold"/>
                                        <p:tgtEl>
                                          <p:spTgt spid="38"/>
                                        </p:tgtEl>
                                        <p:attrNameLst>
                                          <p:attrName>ppt_h</p:attrName>
                                        </p:attrNameLst>
                                      </p:cBhvr>
                                      <p:tavLst>
                                        <p:tav tm="0">
                                          <p:val>
                                            <p:fltVal val="0"/>
                                          </p:val>
                                        </p:tav>
                                        <p:tav tm="100000">
                                          <p:val>
                                            <p:strVal val="#ppt_h"/>
                                          </p:val>
                                        </p:tav>
                                      </p:tavLst>
                                    </p:anim>
                                    <p:animEffect transition="in" filter="fade">
                                      <p:cBhvr>
                                        <p:cTn id="88" dur="500"/>
                                        <p:tgtEl>
                                          <p:spTgt spid="38"/>
                                        </p:tgtEl>
                                      </p:cBhvr>
                                    </p:animEffect>
                                  </p:childTnLst>
                                </p:cTn>
                              </p:par>
                              <p:par>
                                <p:cTn id="89" presetID="2" presetClass="entr" presetSubtype="2" accel="50000" decel="50000"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additive="base">
                                        <p:cTn id="91" dur="500" fill="hold"/>
                                        <p:tgtEl>
                                          <p:spTgt spid="35"/>
                                        </p:tgtEl>
                                        <p:attrNameLst>
                                          <p:attrName>ppt_x</p:attrName>
                                        </p:attrNameLst>
                                      </p:cBhvr>
                                      <p:tavLst>
                                        <p:tav tm="0">
                                          <p:val>
                                            <p:strVal val="1+#ppt_w/2"/>
                                          </p:val>
                                        </p:tav>
                                        <p:tav tm="100000">
                                          <p:val>
                                            <p:strVal val="#ppt_x"/>
                                          </p:val>
                                        </p:tav>
                                      </p:tavLst>
                                    </p:anim>
                                    <p:anim calcmode="lin" valueType="num">
                                      <p:cBhvr additive="base">
                                        <p:cTn id="92" dur="500" fill="hold"/>
                                        <p:tgtEl>
                                          <p:spTgt spid="35"/>
                                        </p:tgtEl>
                                        <p:attrNameLst>
                                          <p:attrName>ppt_y</p:attrName>
                                        </p:attrNameLst>
                                      </p:cBhvr>
                                      <p:tavLst>
                                        <p:tav tm="0">
                                          <p:val>
                                            <p:strVal val="#ppt_y"/>
                                          </p:val>
                                        </p:tav>
                                        <p:tav tm="100000">
                                          <p:val>
                                            <p:strVal val="#ppt_y"/>
                                          </p:val>
                                        </p:tav>
                                      </p:tavLst>
                                    </p:anim>
                                  </p:childTnLst>
                                </p:cTn>
                              </p:par>
                            </p:childTnLst>
                          </p:cTn>
                        </p:par>
                        <p:par>
                          <p:cTn id="93" fill="hold">
                            <p:stCondLst>
                              <p:cond delay="7500"/>
                            </p:stCondLst>
                            <p:childTnLst>
                              <p:par>
                                <p:cTn id="94" presetID="53" presetClass="entr" presetSubtype="0" fill="hold" grpId="0" nodeType="afterEffect">
                                  <p:stCondLst>
                                    <p:cond delay="0"/>
                                  </p:stCondLst>
                                  <p:childTnLst>
                                    <p:set>
                                      <p:cBhvr>
                                        <p:cTn id="95" dur="1" fill="hold">
                                          <p:stCondLst>
                                            <p:cond delay="0"/>
                                          </p:stCondLst>
                                        </p:cTn>
                                        <p:tgtEl>
                                          <p:spTgt spid="39"/>
                                        </p:tgtEl>
                                        <p:attrNameLst>
                                          <p:attrName>style.visibility</p:attrName>
                                        </p:attrNameLst>
                                      </p:cBhvr>
                                      <p:to>
                                        <p:strVal val="visible"/>
                                      </p:to>
                                    </p:set>
                                    <p:anim calcmode="lin" valueType="num">
                                      <p:cBhvr>
                                        <p:cTn id="96" dur="500" fill="hold"/>
                                        <p:tgtEl>
                                          <p:spTgt spid="39"/>
                                        </p:tgtEl>
                                        <p:attrNameLst>
                                          <p:attrName>ppt_w</p:attrName>
                                        </p:attrNameLst>
                                      </p:cBhvr>
                                      <p:tavLst>
                                        <p:tav tm="0">
                                          <p:val>
                                            <p:fltVal val="0"/>
                                          </p:val>
                                        </p:tav>
                                        <p:tav tm="100000">
                                          <p:val>
                                            <p:strVal val="#ppt_w"/>
                                          </p:val>
                                        </p:tav>
                                      </p:tavLst>
                                    </p:anim>
                                    <p:anim calcmode="lin" valueType="num">
                                      <p:cBhvr>
                                        <p:cTn id="97" dur="500" fill="hold"/>
                                        <p:tgtEl>
                                          <p:spTgt spid="39"/>
                                        </p:tgtEl>
                                        <p:attrNameLst>
                                          <p:attrName>ppt_h</p:attrName>
                                        </p:attrNameLst>
                                      </p:cBhvr>
                                      <p:tavLst>
                                        <p:tav tm="0">
                                          <p:val>
                                            <p:fltVal val="0"/>
                                          </p:val>
                                        </p:tav>
                                        <p:tav tm="100000">
                                          <p:val>
                                            <p:strVal val="#ppt_h"/>
                                          </p:val>
                                        </p:tav>
                                      </p:tavLst>
                                    </p:anim>
                                    <p:animEffect transition="in" filter="fade">
                                      <p:cBhvr>
                                        <p:cTn id="98" dur="500"/>
                                        <p:tgtEl>
                                          <p:spTgt spid="39"/>
                                        </p:tgtEl>
                                      </p:cBhvr>
                                    </p:animEffect>
                                  </p:childTnLst>
                                </p:cTn>
                              </p:par>
                              <p:par>
                                <p:cTn id="99" presetID="2" presetClass="entr" presetSubtype="2" accel="50000" decel="50000" fill="hold" grpId="0" nodeType="withEffect">
                                  <p:stCondLst>
                                    <p:cond delay="0"/>
                                  </p:stCondLst>
                                  <p:childTnLst>
                                    <p:set>
                                      <p:cBhvr>
                                        <p:cTn id="100" dur="1" fill="hold">
                                          <p:stCondLst>
                                            <p:cond delay="0"/>
                                          </p:stCondLst>
                                        </p:cTn>
                                        <p:tgtEl>
                                          <p:spTgt spid="36"/>
                                        </p:tgtEl>
                                        <p:attrNameLst>
                                          <p:attrName>style.visibility</p:attrName>
                                        </p:attrNameLst>
                                      </p:cBhvr>
                                      <p:to>
                                        <p:strVal val="visible"/>
                                      </p:to>
                                    </p:set>
                                    <p:anim calcmode="lin" valueType="num">
                                      <p:cBhvr additive="base">
                                        <p:cTn id="101" dur="500" fill="hold"/>
                                        <p:tgtEl>
                                          <p:spTgt spid="36"/>
                                        </p:tgtEl>
                                        <p:attrNameLst>
                                          <p:attrName>ppt_x</p:attrName>
                                        </p:attrNameLst>
                                      </p:cBhvr>
                                      <p:tavLst>
                                        <p:tav tm="0">
                                          <p:val>
                                            <p:strVal val="1+#ppt_w/2"/>
                                          </p:val>
                                        </p:tav>
                                        <p:tav tm="100000">
                                          <p:val>
                                            <p:strVal val="#ppt_x"/>
                                          </p:val>
                                        </p:tav>
                                      </p:tavLst>
                                    </p:anim>
                                    <p:anim calcmode="lin" valueType="num">
                                      <p:cBhvr additive="base">
                                        <p:cTn id="102"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4" grpId="0"/>
      <p:bldP spid="35" grpId="0"/>
      <p:bldP spid="36" grpId="0"/>
      <p:bldP spid="37" grpId="0" animBg="1"/>
      <p:bldP spid="38" grpId="0" animBg="1"/>
      <p:bldP spid="39" grpId="0" animBg="1"/>
      <p:bldP spid="42" grpId="0"/>
      <p:bldP spid="5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6</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aphicFrame>
        <p:nvGraphicFramePr>
          <p:cNvPr id="7" name="Chart 24"/>
          <p:cNvGraphicFramePr/>
          <p:nvPr>
            <p:extLst>
              <p:ext uri="{D42A27DB-BD31-4B8C-83A1-F6EECF244321}">
                <p14:modId xmlns:p14="http://schemas.microsoft.com/office/powerpoint/2010/main" val="1224120008"/>
              </p:ext>
            </p:extLst>
          </p:nvPr>
        </p:nvGraphicFramePr>
        <p:xfrm>
          <a:off x="883348" y="1717060"/>
          <a:ext cx="6183777" cy="2841945"/>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279"/>
          <p:cNvGrpSpPr/>
          <p:nvPr/>
        </p:nvGrpSpPr>
        <p:grpSpPr>
          <a:xfrm>
            <a:off x="7362369" y="2317049"/>
            <a:ext cx="1374544" cy="1374536"/>
            <a:chOff x="846989" y="1401020"/>
            <a:chExt cx="877416" cy="877416"/>
          </a:xfrm>
          <a:effectLst/>
        </p:grpSpPr>
        <p:sp>
          <p:nvSpPr>
            <p:cNvPr id="11" name="Teardrop 29"/>
            <p:cNvSpPr/>
            <p:nvPr/>
          </p:nvSpPr>
          <p:spPr>
            <a:xfrm rot="8100000">
              <a:off x="846989" y="1401020"/>
              <a:ext cx="877416" cy="877416"/>
            </a:xfrm>
            <a:prstGeom prst="teardrop">
              <a:avLst>
                <a:gd name="adj" fmla="val 138114"/>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75000"/>
                    <a:lumOff val="25000"/>
                  </a:schemeClr>
                </a:solidFill>
              </a:endParaRPr>
            </a:p>
          </p:txBody>
        </p:sp>
        <p:sp>
          <p:nvSpPr>
            <p:cNvPr id="12" name="Oval 30"/>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a:solidFill>
                    <a:schemeClr val="tx1">
                      <a:lumMod val="75000"/>
                      <a:lumOff val="25000"/>
                    </a:schemeClr>
                  </a:solidFill>
                </a:rPr>
                <a:t>60%</a:t>
              </a:r>
            </a:p>
          </p:txBody>
        </p:sp>
      </p:grpSp>
      <p:grpSp>
        <p:nvGrpSpPr>
          <p:cNvPr id="14" name="Group 279"/>
          <p:cNvGrpSpPr/>
          <p:nvPr/>
        </p:nvGrpSpPr>
        <p:grpSpPr>
          <a:xfrm>
            <a:off x="8490944" y="1726107"/>
            <a:ext cx="1374544" cy="1374536"/>
            <a:chOff x="846989" y="1401020"/>
            <a:chExt cx="877416" cy="877416"/>
          </a:xfrm>
          <a:effectLst/>
        </p:grpSpPr>
        <p:sp>
          <p:nvSpPr>
            <p:cNvPr id="15" name="Teardrop 40"/>
            <p:cNvSpPr/>
            <p:nvPr/>
          </p:nvSpPr>
          <p:spPr>
            <a:xfrm rot="8100000">
              <a:off x="846989" y="1401020"/>
              <a:ext cx="877416" cy="877416"/>
            </a:xfrm>
            <a:prstGeom prst="teardrop">
              <a:avLst>
                <a:gd name="adj" fmla="val 142734"/>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75000"/>
                    <a:lumOff val="25000"/>
                  </a:schemeClr>
                </a:solidFill>
              </a:endParaRPr>
            </a:p>
          </p:txBody>
        </p:sp>
        <p:sp>
          <p:nvSpPr>
            <p:cNvPr id="16" name="Oval 43"/>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a:solidFill>
                    <a:schemeClr val="tx1">
                      <a:lumMod val="75000"/>
                      <a:lumOff val="25000"/>
                    </a:schemeClr>
                  </a:solidFill>
                </a:rPr>
                <a:t>30%</a:t>
              </a:r>
            </a:p>
          </p:txBody>
        </p:sp>
      </p:grpSp>
      <p:grpSp>
        <p:nvGrpSpPr>
          <p:cNvPr id="17" name="Group 279"/>
          <p:cNvGrpSpPr/>
          <p:nvPr/>
        </p:nvGrpSpPr>
        <p:grpSpPr>
          <a:xfrm>
            <a:off x="9727917" y="2263772"/>
            <a:ext cx="1374544" cy="1374536"/>
            <a:chOff x="846989" y="1401020"/>
            <a:chExt cx="877416" cy="877416"/>
          </a:xfrm>
          <a:effectLst/>
        </p:grpSpPr>
        <p:sp>
          <p:nvSpPr>
            <p:cNvPr id="18" name="Teardrop 49"/>
            <p:cNvSpPr/>
            <p:nvPr/>
          </p:nvSpPr>
          <p:spPr>
            <a:xfrm rot="8100000">
              <a:off x="846989" y="1401020"/>
              <a:ext cx="877416" cy="877416"/>
            </a:xfrm>
            <a:prstGeom prst="teardrop">
              <a:avLst>
                <a:gd name="adj" fmla="val 143889"/>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75000"/>
                    <a:lumOff val="25000"/>
                  </a:schemeClr>
                </a:solidFill>
              </a:endParaRPr>
            </a:p>
          </p:txBody>
        </p:sp>
        <p:sp>
          <p:nvSpPr>
            <p:cNvPr id="19" name="Oval 55"/>
            <p:cNvSpPr/>
            <p:nvPr/>
          </p:nvSpPr>
          <p:spPr>
            <a:xfrm>
              <a:off x="981458" y="1537516"/>
              <a:ext cx="608478" cy="6084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sz="1600" b="1" dirty="0">
                  <a:solidFill>
                    <a:schemeClr val="tx1">
                      <a:lumMod val="75000"/>
                      <a:lumOff val="25000"/>
                    </a:schemeClr>
                  </a:solidFill>
                </a:rPr>
                <a:t>80%</a:t>
              </a:r>
            </a:p>
          </p:txBody>
        </p:sp>
      </p:grpSp>
      <p:sp>
        <p:nvSpPr>
          <p:cNvPr id="20" name="TextBox 62"/>
          <p:cNvSpPr txBox="1"/>
          <p:nvPr/>
        </p:nvSpPr>
        <p:spPr>
          <a:xfrm>
            <a:off x="7025560" y="4420101"/>
            <a:ext cx="1943893" cy="338554"/>
          </a:xfrm>
          <a:prstGeom prst="rect">
            <a:avLst/>
          </a:prstGeom>
          <a:noFill/>
        </p:spPr>
        <p:txBody>
          <a:bodyPr wrap="square" rtlCol="0">
            <a:spAutoFit/>
          </a:bodyPr>
          <a:lstStyle/>
          <a:p>
            <a:pPr algn="ctr"/>
            <a:r>
              <a:rPr lang="en-US" sz="1600" b="1" dirty="0">
                <a:solidFill>
                  <a:schemeClr val="accent1"/>
                </a:solidFill>
              </a:rPr>
              <a:t>Title Goes Here</a:t>
            </a:r>
            <a:endParaRPr lang="en-US" sz="1600" dirty="0">
              <a:solidFill>
                <a:schemeClr val="accent1"/>
              </a:solidFill>
            </a:endParaRPr>
          </a:p>
        </p:txBody>
      </p:sp>
      <p:sp>
        <p:nvSpPr>
          <p:cNvPr id="21" name="TextBox 63"/>
          <p:cNvSpPr txBox="1"/>
          <p:nvPr/>
        </p:nvSpPr>
        <p:spPr>
          <a:xfrm>
            <a:off x="8236856" y="3922987"/>
            <a:ext cx="1943893" cy="338554"/>
          </a:xfrm>
          <a:prstGeom prst="rect">
            <a:avLst/>
          </a:prstGeom>
          <a:noFill/>
        </p:spPr>
        <p:txBody>
          <a:bodyPr wrap="square" rtlCol="0">
            <a:spAutoFit/>
          </a:bodyPr>
          <a:lstStyle/>
          <a:p>
            <a:pPr algn="ctr"/>
            <a:r>
              <a:rPr lang="en-US" sz="1600" b="1" dirty="0">
                <a:solidFill>
                  <a:schemeClr val="accent2"/>
                </a:solidFill>
              </a:rPr>
              <a:t>Title Goes Here</a:t>
            </a:r>
            <a:endParaRPr lang="en-US" sz="1600" dirty="0">
              <a:solidFill>
                <a:schemeClr val="accent2"/>
              </a:solidFill>
            </a:endParaRPr>
          </a:p>
        </p:txBody>
      </p:sp>
      <p:sp>
        <p:nvSpPr>
          <p:cNvPr id="22" name="TextBox 64"/>
          <p:cNvSpPr txBox="1"/>
          <p:nvPr/>
        </p:nvSpPr>
        <p:spPr>
          <a:xfrm>
            <a:off x="9443243" y="4420101"/>
            <a:ext cx="1943893" cy="338554"/>
          </a:xfrm>
          <a:prstGeom prst="rect">
            <a:avLst/>
          </a:prstGeom>
          <a:noFill/>
        </p:spPr>
        <p:txBody>
          <a:bodyPr wrap="square" rtlCol="0">
            <a:spAutoFit/>
          </a:bodyPr>
          <a:lstStyle/>
          <a:p>
            <a:pPr algn="ctr"/>
            <a:r>
              <a:rPr lang="en-US" sz="1600" b="1" dirty="0">
                <a:solidFill>
                  <a:schemeClr val="accent3"/>
                </a:solidFill>
              </a:rPr>
              <a:t>Title Goes Here</a:t>
            </a:r>
            <a:endParaRPr lang="en-US" sz="1600" dirty="0">
              <a:solidFill>
                <a:schemeClr val="accent3"/>
              </a:solidFill>
            </a:endParaRPr>
          </a:p>
        </p:txBody>
      </p:sp>
      <p:sp>
        <p:nvSpPr>
          <p:cNvPr id="23" name="TextBox 34"/>
          <p:cNvSpPr txBox="1"/>
          <p:nvPr/>
        </p:nvSpPr>
        <p:spPr>
          <a:xfrm>
            <a:off x="863601" y="5299610"/>
            <a:ext cx="2944284" cy="707694"/>
          </a:xfrm>
          <a:prstGeom prst="rect">
            <a:avLst/>
          </a:prstGeom>
          <a:noFill/>
        </p:spPr>
        <p:txBody>
          <a:bodyPr wrap="square" rtlCol="0">
            <a:spAutoFit/>
          </a:bodyPr>
          <a:lstStyle/>
          <a:p>
            <a:r>
              <a:rPr lang="en-US" sz="1333" dirty="0">
                <a:solidFill>
                  <a:schemeClr val="tx2">
                    <a:lumMod val="50000"/>
                    <a:lumOff val="50000"/>
                  </a:schemeClr>
                </a:solidFill>
              </a:rPr>
              <a:t>There are many variations of passages of lorem ipsum available, but the majority have suffered alter </a:t>
            </a:r>
          </a:p>
        </p:txBody>
      </p:sp>
      <p:sp>
        <p:nvSpPr>
          <p:cNvPr id="24" name="TextBox 34"/>
          <p:cNvSpPr txBox="1"/>
          <p:nvPr/>
        </p:nvSpPr>
        <p:spPr>
          <a:xfrm>
            <a:off x="8434917" y="5299610"/>
            <a:ext cx="2944284" cy="707694"/>
          </a:xfrm>
          <a:prstGeom prst="rect">
            <a:avLst/>
          </a:prstGeom>
          <a:noFill/>
        </p:spPr>
        <p:txBody>
          <a:bodyPr wrap="square" rtlCol="0">
            <a:spAutoFit/>
          </a:bodyPr>
          <a:lstStyle/>
          <a:p>
            <a:r>
              <a:rPr lang="en-US" sz="1333" dirty="0">
                <a:solidFill>
                  <a:schemeClr val="tx2">
                    <a:lumMod val="50000"/>
                    <a:lumOff val="50000"/>
                  </a:schemeClr>
                </a:solidFill>
              </a:rPr>
              <a:t>There are many variations of passages of lorem ipsum available, but the majority have suffered alter </a:t>
            </a:r>
          </a:p>
        </p:txBody>
      </p:sp>
      <p:sp>
        <p:nvSpPr>
          <p:cNvPr id="25" name="TextBox 34"/>
          <p:cNvSpPr txBox="1"/>
          <p:nvPr/>
        </p:nvSpPr>
        <p:spPr>
          <a:xfrm>
            <a:off x="4649259" y="5299610"/>
            <a:ext cx="2944284" cy="707694"/>
          </a:xfrm>
          <a:prstGeom prst="rect">
            <a:avLst/>
          </a:prstGeom>
          <a:noFill/>
        </p:spPr>
        <p:txBody>
          <a:bodyPr wrap="square" rtlCol="0">
            <a:spAutoFit/>
          </a:bodyPr>
          <a:lstStyle/>
          <a:p>
            <a:r>
              <a:rPr lang="en-US" sz="1333" dirty="0">
                <a:solidFill>
                  <a:schemeClr val="tx2">
                    <a:lumMod val="50000"/>
                    <a:lumOff val="50000"/>
                  </a:schemeClr>
                </a:solidFill>
              </a:rPr>
              <a:t>There are many variations of passages of lorem ipsum available, but the majority have suffered alter </a:t>
            </a:r>
          </a:p>
        </p:txBody>
      </p:sp>
      <p:sp>
        <p:nvSpPr>
          <p:cNvPr id="26" name="Freeform 116"/>
          <p:cNvSpPr>
            <a:spLocks noEditPoints="1"/>
          </p:cNvSpPr>
          <p:nvPr/>
        </p:nvSpPr>
        <p:spPr bwMode="auto">
          <a:xfrm>
            <a:off x="2130875" y="4985338"/>
            <a:ext cx="409735" cy="330431"/>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7" name="Freeform 15"/>
          <p:cNvSpPr>
            <a:spLocks noChangeAspect="1" noEditPoints="1"/>
          </p:cNvSpPr>
          <p:nvPr/>
        </p:nvSpPr>
        <p:spPr bwMode="auto">
          <a:xfrm>
            <a:off x="5946809" y="5019609"/>
            <a:ext cx="349185" cy="261889"/>
          </a:xfrm>
          <a:custGeom>
            <a:avLst/>
            <a:gdLst/>
            <a:ahLst/>
            <a:cxnLst>
              <a:cxn ang="0">
                <a:pos x="168" y="126"/>
              </a:cxn>
              <a:cxn ang="0">
                <a:pos x="0" y="126"/>
              </a:cxn>
              <a:cxn ang="0">
                <a:pos x="0" y="0"/>
              </a:cxn>
              <a:cxn ang="0">
                <a:pos x="10" y="0"/>
              </a:cxn>
              <a:cxn ang="0">
                <a:pos x="10" y="115"/>
              </a:cxn>
              <a:cxn ang="0">
                <a:pos x="168" y="115"/>
              </a:cxn>
              <a:cxn ang="0">
                <a:pos x="168" y="126"/>
              </a:cxn>
              <a:cxn ang="0">
                <a:pos x="54" y="104"/>
              </a:cxn>
              <a:cxn ang="0">
                <a:pos x="32" y="104"/>
              </a:cxn>
              <a:cxn ang="0">
                <a:pos x="32" y="63"/>
              </a:cxn>
              <a:cxn ang="0">
                <a:pos x="54" y="63"/>
              </a:cxn>
              <a:cxn ang="0">
                <a:pos x="54" y="104"/>
              </a:cxn>
              <a:cxn ang="0">
                <a:pos x="84" y="104"/>
              </a:cxn>
              <a:cxn ang="0">
                <a:pos x="64" y="104"/>
              </a:cxn>
              <a:cxn ang="0">
                <a:pos x="64" y="19"/>
              </a:cxn>
              <a:cxn ang="0">
                <a:pos x="84" y="19"/>
              </a:cxn>
              <a:cxn ang="0">
                <a:pos x="84" y="104"/>
              </a:cxn>
              <a:cxn ang="0">
                <a:pos x="116" y="104"/>
              </a:cxn>
              <a:cxn ang="0">
                <a:pos x="95" y="104"/>
              </a:cxn>
              <a:cxn ang="0">
                <a:pos x="95" y="41"/>
              </a:cxn>
              <a:cxn ang="0">
                <a:pos x="116" y="41"/>
              </a:cxn>
              <a:cxn ang="0">
                <a:pos x="116" y="104"/>
              </a:cxn>
              <a:cxn ang="0">
                <a:pos x="147" y="104"/>
              </a:cxn>
              <a:cxn ang="0">
                <a:pos x="127" y="104"/>
              </a:cxn>
              <a:cxn ang="0">
                <a:pos x="127" y="9"/>
              </a:cxn>
              <a:cxn ang="0">
                <a:pos x="147" y="9"/>
              </a:cxn>
              <a:cxn ang="0">
                <a:pos x="147" y="104"/>
              </a:cxn>
            </a:cxnLst>
            <a:rect l="0" t="0" r="r" b="b"/>
            <a:pathLst>
              <a:path w="168" h="126">
                <a:moveTo>
                  <a:pt x="168" y="126"/>
                </a:moveTo>
                <a:lnTo>
                  <a:pt x="0" y="126"/>
                </a:lnTo>
                <a:lnTo>
                  <a:pt x="0" y="0"/>
                </a:lnTo>
                <a:lnTo>
                  <a:pt x="10" y="0"/>
                </a:lnTo>
                <a:lnTo>
                  <a:pt x="10" y="115"/>
                </a:lnTo>
                <a:lnTo>
                  <a:pt x="168" y="115"/>
                </a:lnTo>
                <a:lnTo>
                  <a:pt x="168" y="126"/>
                </a:lnTo>
                <a:close/>
                <a:moveTo>
                  <a:pt x="54" y="104"/>
                </a:moveTo>
                <a:lnTo>
                  <a:pt x="32" y="104"/>
                </a:lnTo>
                <a:lnTo>
                  <a:pt x="32" y="63"/>
                </a:lnTo>
                <a:lnTo>
                  <a:pt x="54" y="63"/>
                </a:lnTo>
                <a:lnTo>
                  <a:pt x="54" y="104"/>
                </a:lnTo>
                <a:close/>
                <a:moveTo>
                  <a:pt x="84" y="104"/>
                </a:moveTo>
                <a:lnTo>
                  <a:pt x="64" y="104"/>
                </a:lnTo>
                <a:lnTo>
                  <a:pt x="64" y="19"/>
                </a:lnTo>
                <a:lnTo>
                  <a:pt x="84" y="19"/>
                </a:lnTo>
                <a:lnTo>
                  <a:pt x="84" y="104"/>
                </a:lnTo>
                <a:close/>
                <a:moveTo>
                  <a:pt x="116" y="104"/>
                </a:moveTo>
                <a:lnTo>
                  <a:pt x="95" y="104"/>
                </a:lnTo>
                <a:lnTo>
                  <a:pt x="95" y="41"/>
                </a:lnTo>
                <a:lnTo>
                  <a:pt x="116" y="41"/>
                </a:lnTo>
                <a:lnTo>
                  <a:pt x="116" y="104"/>
                </a:lnTo>
                <a:close/>
                <a:moveTo>
                  <a:pt x="147" y="104"/>
                </a:moveTo>
                <a:lnTo>
                  <a:pt x="127" y="104"/>
                </a:lnTo>
                <a:lnTo>
                  <a:pt x="127" y="9"/>
                </a:lnTo>
                <a:lnTo>
                  <a:pt x="147" y="9"/>
                </a:lnTo>
                <a:lnTo>
                  <a:pt x="147" y="104"/>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28" name="Freeform 152"/>
          <p:cNvSpPr>
            <a:spLocks noEditPoints="1"/>
          </p:cNvSpPr>
          <p:nvPr/>
        </p:nvSpPr>
        <p:spPr bwMode="auto">
          <a:xfrm>
            <a:off x="9723039" y="4980495"/>
            <a:ext cx="368037" cy="34011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Tree>
    <p:extLst>
      <p:ext uri="{BB962C8B-B14F-4D97-AF65-F5344CB8AC3E}">
        <p14:creationId xmlns:p14="http://schemas.microsoft.com/office/powerpoint/2010/main" val="36844248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Effect transition="in" filter="fade">
                                      <p:cBhvr>
                                        <p:cTn id="7" dur="1000"/>
                                        <p:tgtEl>
                                          <p:spTgt spid="7">
                                            <p:graphicEl>
                                              <a:chart seriesIdx="-3" categoryIdx="-3" bldStep="gridLegend"/>
                                            </p:graphicEl>
                                          </p:spTgt>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7">
                                            <p:graphicEl>
                                              <a:chart seriesIdx="0" categoryIdx="-4" bldStep="series"/>
                                            </p:graphicEl>
                                          </p:spTgt>
                                        </p:tgtEl>
                                        <p:attrNameLst>
                                          <p:attrName>style.visibility</p:attrName>
                                        </p:attrNameLst>
                                      </p:cBhvr>
                                      <p:to>
                                        <p:strVal val="visible"/>
                                      </p:to>
                                    </p:set>
                                    <p:anim calcmode="lin" valueType="num">
                                      <p:cBhvr additive="base">
                                        <p:cTn id="11" dur="500" fill="hold"/>
                                        <p:tgtEl>
                                          <p:spTgt spid="7">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graphicEl>
                                              <a:chart seriesIdx="0" categoryIdx="-4" bldStep="series"/>
                                            </p:graphicEl>
                                          </p:spTgt>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 presetClass="entr" presetSubtype="1" fill="hold" grpId="0" nodeType="afterEffect">
                                  <p:stCondLst>
                                    <p:cond delay="0"/>
                                  </p:stCondLst>
                                  <p:childTnLst>
                                    <p:set>
                                      <p:cBhvr>
                                        <p:cTn id="15" dur="1" fill="hold">
                                          <p:stCondLst>
                                            <p:cond delay="0"/>
                                          </p:stCondLst>
                                        </p:cTn>
                                        <p:tgtEl>
                                          <p:spTgt spid="7">
                                            <p:graphicEl>
                                              <a:chart seriesIdx="1" categoryIdx="-4" bldStep="series"/>
                                            </p:graphicEl>
                                          </p:spTgt>
                                        </p:tgtEl>
                                        <p:attrNameLst>
                                          <p:attrName>style.visibility</p:attrName>
                                        </p:attrNameLst>
                                      </p:cBhvr>
                                      <p:to>
                                        <p:strVal val="visible"/>
                                      </p:to>
                                    </p:set>
                                    <p:anim calcmode="lin" valueType="num">
                                      <p:cBhvr additive="base">
                                        <p:cTn id="16" dur="500" fill="hold"/>
                                        <p:tgtEl>
                                          <p:spTgt spid="7">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additive="base">
                                        <p:cTn id="17" dur="500" fill="hold"/>
                                        <p:tgtEl>
                                          <p:spTgt spid="7">
                                            <p:graphicEl>
                                              <a:chart seriesIdx="1" categoryIdx="-4" bldStep="series"/>
                                            </p:graphicEl>
                                          </p:spTgt>
                                        </p:tgtEl>
                                        <p:attrNameLst>
                                          <p:attrName>ppt_y</p:attrName>
                                        </p:attrNameLst>
                                      </p:cBhvr>
                                      <p:tavLst>
                                        <p:tav tm="0">
                                          <p:val>
                                            <p:strVal val="0-#ppt_h/2"/>
                                          </p:val>
                                        </p:tav>
                                        <p:tav tm="100000">
                                          <p:val>
                                            <p:strVal val="#ppt_y"/>
                                          </p:val>
                                        </p:tav>
                                      </p:tavLst>
                                    </p:anim>
                                  </p:childTnLst>
                                </p:cTn>
                              </p:par>
                            </p:childTnLst>
                          </p:cTn>
                        </p:par>
                        <p:par>
                          <p:cTn id="18" fill="hold">
                            <p:stCondLst>
                              <p:cond delay="2000"/>
                            </p:stCondLst>
                            <p:childTnLst>
                              <p:par>
                                <p:cTn id="19" presetID="2" presetClass="entr" presetSubtype="1" fill="hold" grpId="0" nodeType="afterEffect">
                                  <p:stCondLst>
                                    <p:cond delay="0"/>
                                  </p:stCondLst>
                                  <p:childTnLst>
                                    <p:set>
                                      <p:cBhvr>
                                        <p:cTn id="20" dur="1" fill="hold">
                                          <p:stCondLst>
                                            <p:cond delay="0"/>
                                          </p:stCondLst>
                                        </p:cTn>
                                        <p:tgtEl>
                                          <p:spTgt spid="7">
                                            <p:graphicEl>
                                              <a:chart seriesIdx="2" categoryIdx="-4" bldStep="series"/>
                                            </p:graphicEl>
                                          </p:spTgt>
                                        </p:tgtEl>
                                        <p:attrNameLst>
                                          <p:attrName>style.visibility</p:attrName>
                                        </p:attrNameLst>
                                      </p:cBhvr>
                                      <p:to>
                                        <p:strVal val="visible"/>
                                      </p:to>
                                    </p:set>
                                    <p:anim calcmode="lin" valueType="num">
                                      <p:cBhvr additive="base">
                                        <p:cTn id="21" dur="500" fill="hold"/>
                                        <p:tgtEl>
                                          <p:spTgt spid="7">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7">
                                            <p:graphicEl>
                                              <a:chart seriesIdx="2" categoryIdx="-4" bldStep="series"/>
                                            </p:graphicEl>
                                          </p:spTgt>
                                        </p:tgtEl>
                                        <p:attrNameLst>
                                          <p:attrName>ppt_y</p:attrName>
                                        </p:attrNameLst>
                                      </p:cBhvr>
                                      <p:tavLst>
                                        <p:tav tm="0">
                                          <p:val>
                                            <p:strVal val="0-#ppt_h/2"/>
                                          </p:val>
                                        </p:tav>
                                        <p:tav tm="100000">
                                          <p:val>
                                            <p:strVal val="#ppt_y"/>
                                          </p:val>
                                        </p:tav>
                                      </p:tavLst>
                                    </p:anim>
                                  </p:childTnLst>
                                </p:cTn>
                              </p:par>
                            </p:childTnLst>
                          </p:cTn>
                        </p:par>
                        <p:par>
                          <p:cTn id="23" fill="hold">
                            <p:stCondLst>
                              <p:cond delay="2500"/>
                            </p:stCondLst>
                            <p:childTnLst>
                              <p:par>
                                <p:cTn id="24" presetID="2" presetClass="entr" presetSubtype="1" fill="hold" grpId="0" nodeType="afterEffect">
                                  <p:stCondLst>
                                    <p:cond delay="0"/>
                                  </p:stCondLst>
                                  <p:childTnLst>
                                    <p:set>
                                      <p:cBhvr>
                                        <p:cTn id="25" dur="1" fill="hold">
                                          <p:stCondLst>
                                            <p:cond delay="0"/>
                                          </p:stCondLst>
                                        </p:cTn>
                                        <p:tgtEl>
                                          <p:spTgt spid="7">
                                            <p:graphicEl>
                                              <a:chart seriesIdx="3" categoryIdx="-4" bldStep="series"/>
                                            </p:graphicEl>
                                          </p:spTgt>
                                        </p:tgtEl>
                                        <p:attrNameLst>
                                          <p:attrName>style.visibility</p:attrName>
                                        </p:attrNameLst>
                                      </p:cBhvr>
                                      <p:to>
                                        <p:strVal val="visible"/>
                                      </p:to>
                                    </p:set>
                                    <p:anim calcmode="lin" valueType="num">
                                      <p:cBhvr additive="base">
                                        <p:cTn id="26" dur="500" fill="hold"/>
                                        <p:tgtEl>
                                          <p:spTgt spid="7">
                                            <p:graphicEl>
                                              <a:chart seriesIdx="3" categoryIdx="-4" bldStep="series"/>
                                            </p:graphicEl>
                                          </p:spTgt>
                                        </p:tgtEl>
                                        <p:attrNameLst>
                                          <p:attrName>ppt_x</p:attrName>
                                        </p:attrNameLst>
                                      </p:cBhvr>
                                      <p:tavLst>
                                        <p:tav tm="0">
                                          <p:val>
                                            <p:strVal val="#ppt_x"/>
                                          </p:val>
                                        </p:tav>
                                        <p:tav tm="100000">
                                          <p:val>
                                            <p:strVal val="#ppt_x"/>
                                          </p:val>
                                        </p:tav>
                                      </p:tavLst>
                                    </p:anim>
                                    <p:anim calcmode="lin" valueType="num">
                                      <p:cBhvr additive="base">
                                        <p:cTn id="27" dur="500" fill="hold"/>
                                        <p:tgtEl>
                                          <p:spTgt spid="7">
                                            <p:graphicEl>
                                              <a:chart seriesIdx="3" categoryIdx="-4" bldStep="series"/>
                                            </p:graphicEl>
                                          </p:spTgt>
                                        </p:tgtEl>
                                        <p:attrNameLst>
                                          <p:attrName>ppt_y</p:attrName>
                                        </p:attrNameLst>
                                      </p:cBhvr>
                                      <p:tavLst>
                                        <p:tav tm="0">
                                          <p:val>
                                            <p:strVal val="0-#ppt_h/2"/>
                                          </p:val>
                                        </p:tav>
                                        <p:tav tm="100000">
                                          <p:val>
                                            <p:strVal val="#ppt_y"/>
                                          </p:val>
                                        </p:tav>
                                      </p:tavLst>
                                    </p:anim>
                                  </p:childTnLst>
                                </p:cTn>
                              </p:par>
                            </p:childTnLst>
                          </p:cTn>
                        </p:par>
                        <p:par>
                          <p:cTn id="28" fill="hold">
                            <p:stCondLst>
                              <p:cond delay="3000"/>
                            </p:stCondLst>
                            <p:childTnLst>
                              <p:par>
                                <p:cTn id="29" presetID="2" presetClass="entr" presetSubtype="1" accel="50000" decel="5000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0-#ppt_h/2"/>
                                          </p:val>
                                        </p:tav>
                                        <p:tav tm="100000">
                                          <p:val>
                                            <p:strVal val="#ppt_y"/>
                                          </p:val>
                                        </p:tav>
                                      </p:tavLst>
                                    </p:anim>
                                  </p:childTnLst>
                                </p:cTn>
                              </p:par>
                              <p:par>
                                <p:cTn id="33" presetID="2" presetClass="entr" presetSubtype="4" accel="50000" decel="5000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1" accel="50000" decel="5000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fill="hold"/>
                                        <p:tgtEl>
                                          <p:spTgt spid="14"/>
                                        </p:tgtEl>
                                        <p:attrNameLst>
                                          <p:attrName>ppt_x</p:attrName>
                                        </p:attrNameLst>
                                      </p:cBhvr>
                                      <p:tavLst>
                                        <p:tav tm="0">
                                          <p:val>
                                            <p:strVal val="#ppt_x"/>
                                          </p:val>
                                        </p:tav>
                                        <p:tav tm="100000">
                                          <p:val>
                                            <p:strVal val="#ppt_x"/>
                                          </p:val>
                                        </p:tav>
                                      </p:tavLst>
                                    </p:anim>
                                    <p:anim calcmode="lin" valueType="num">
                                      <p:cBhvr additive="base">
                                        <p:cTn id="41" dur="500" fill="hold"/>
                                        <p:tgtEl>
                                          <p:spTgt spid="14"/>
                                        </p:tgtEl>
                                        <p:attrNameLst>
                                          <p:attrName>ppt_y</p:attrName>
                                        </p:attrNameLst>
                                      </p:cBhvr>
                                      <p:tavLst>
                                        <p:tav tm="0">
                                          <p:val>
                                            <p:strVal val="0-#ppt_h/2"/>
                                          </p:val>
                                        </p:tav>
                                        <p:tav tm="100000">
                                          <p:val>
                                            <p:strVal val="#ppt_y"/>
                                          </p:val>
                                        </p:tav>
                                      </p:tavLst>
                                    </p:anim>
                                  </p:childTnLst>
                                </p:cTn>
                              </p:par>
                              <p:par>
                                <p:cTn id="42" presetID="2" presetClass="entr" presetSubtype="4" accel="50000" decel="50000" fill="hold" grpId="0" nodeType="withEffect">
                                  <p:stCondLst>
                                    <p:cond delay="0"/>
                                  </p:stCondLst>
                                  <p:childTnLst>
                                    <p:set>
                                      <p:cBhvr>
                                        <p:cTn id="43" dur="1" fill="hold">
                                          <p:stCondLst>
                                            <p:cond delay="0"/>
                                          </p:stCondLst>
                                        </p:cTn>
                                        <p:tgtEl>
                                          <p:spTgt spid="21"/>
                                        </p:tgtEl>
                                        <p:attrNameLst>
                                          <p:attrName>style.visibility</p:attrName>
                                        </p:attrNameLst>
                                      </p:cBhvr>
                                      <p:to>
                                        <p:strVal val="visible"/>
                                      </p:to>
                                    </p:set>
                                    <p:anim calcmode="lin" valueType="num">
                                      <p:cBhvr additive="base">
                                        <p:cTn id="44" dur="500" fill="hold"/>
                                        <p:tgtEl>
                                          <p:spTgt spid="21"/>
                                        </p:tgtEl>
                                        <p:attrNameLst>
                                          <p:attrName>ppt_x</p:attrName>
                                        </p:attrNameLst>
                                      </p:cBhvr>
                                      <p:tavLst>
                                        <p:tav tm="0">
                                          <p:val>
                                            <p:strVal val="#ppt_x"/>
                                          </p:val>
                                        </p:tav>
                                        <p:tav tm="100000">
                                          <p:val>
                                            <p:strVal val="#ppt_x"/>
                                          </p:val>
                                        </p:tav>
                                      </p:tavLst>
                                    </p:anim>
                                    <p:anim calcmode="lin" valueType="num">
                                      <p:cBhvr additive="base">
                                        <p:cTn id="45" dur="500" fill="hold"/>
                                        <p:tgtEl>
                                          <p:spTgt spid="21"/>
                                        </p:tgtEl>
                                        <p:attrNameLst>
                                          <p:attrName>ppt_y</p:attrName>
                                        </p:attrNameLst>
                                      </p:cBhvr>
                                      <p:tavLst>
                                        <p:tav tm="0">
                                          <p:val>
                                            <p:strVal val="1+#ppt_h/2"/>
                                          </p:val>
                                        </p:tav>
                                        <p:tav tm="100000">
                                          <p:val>
                                            <p:strVal val="#ppt_y"/>
                                          </p:val>
                                        </p:tav>
                                      </p:tavLst>
                                    </p:anim>
                                  </p:childTnLst>
                                </p:cTn>
                              </p:par>
                            </p:childTnLst>
                          </p:cTn>
                        </p:par>
                        <p:par>
                          <p:cTn id="46" fill="hold">
                            <p:stCondLst>
                              <p:cond delay="4000"/>
                            </p:stCondLst>
                            <p:childTnLst>
                              <p:par>
                                <p:cTn id="47" presetID="2" presetClass="entr" presetSubtype="1" accel="50000" decel="50000"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0-#ppt_h/2"/>
                                          </p:val>
                                        </p:tav>
                                        <p:tav tm="100000">
                                          <p:val>
                                            <p:strVal val="#ppt_y"/>
                                          </p:val>
                                        </p:tav>
                                      </p:tavLst>
                                    </p:anim>
                                  </p:childTnLst>
                                </p:cTn>
                              </p:par>
                              <p:par>
                                <p:cTn id="51" presetID="2" presetClass="entr" presetSubtype="4" accel="50000" decel="50000" fill="hold" grpId="0" nodeType="with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additive="base">
                                        <p:cTn id="53" dur="500" fill="hold"/>
                                        <p:tgtEl>
                                          <p:spTgt spid="22"/>
                                        </p:tgtEl>
                                        <p:attrNameLst>
                                          <p:attrName>ppt_x</p:attrName>
                                        </p:attrNameLst>
                                      </p:cBhvr>
                                      <p:tavLst>
                                        <p:tav tm="0">
                                          <p:val>
                                            <p:strVal val="#ppt_x"/>
                                          </p:val>
                                        </p:tav>
                                        <p:tav tm="100000">
                                          <p:val>
                                            <p:strVal val="#ppt_x"/>
                                          </p:val>
                                        </p:tav>
                                      </p:tavLst>
                                    </p:anim>
                                    <p:anim calcmode="lin" valueType="num">
                                      <p:cBhvr additive="base">
                                        <p:cTn id="54" dur="500" fill="hold"/>
                                        <p:tgtEl>
                                          <p:spTgt spid="22"/>
                                        </p:tgtEl>
                                        <p:attrNameLst>
                                          <p:attrName>ppt_y</p:attrName>
                                        </p:attrNameLst>
                                      </p:cBhvr>
                                      <p:tavLst>
                                        <p:tav tm="0">
                                          <p:val>
                                            <p:strVal val="1+#ppt_h/2"/>
                                          </p:val>
                                        </p:tav>
                                        <p:tav tm="100000">
                                          <p:val>
                                            <p:strVal val="#ppt_y"/>
                                          </p:val>
                                        </p:tav>
                                      </p:tavLst>
                                    </p:anim>
                                  </p:childTnLst>
                                </p:cTn>
                              </p:par>
                            </p:childTnLst>
                          </p:cTn>
                        </p:par>
                        <p:par>
                          <p:cTn id="55" fill="hold">
                            <p:stCondLst>
                              <p:cond delay="4500"/>
                            </p:stCondLst>
                            <p:childTnLst>
                              <p:par>
                                <p:cTn id="56" presetID="53" presetClass="entr" presetSubtype="16" fill="hold" grpId="0" nodeType="after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p:cTn id="58" dur="500" fill="hold"/>
                                        <p:tgtEl>
                                          <p:spTgt spid="26"/>
                                        </p:tgtEl>
                                        <p:attrNameLst>
                                          <p:attrName>ppt_w</p:attrName>
                                        </p:attrNameLst>
                                      </p:cBhvr>
                                      <p:tavLst>
                                        <p:tav tm="0">
                                          <p:val>
                                            <p:fltVal val="0"/>
                                          </p:val>
                                        </p:tav>
                                        <p:tav tm="100000">
                                          <p:val>
                                            <p:strVal val="#ppt_w"/>
                                          </p:val>
                                        </p:tav>
                                      </p:tavLst>
                                    </p:anim>
                                    <p:anim calcmode="lin" valueType="num">
                                      <p:cBhvr>
                                        <p:cTn id="59" dur="500" fill="hold"/>
                                        <p:tgtEl>
                                          <p:spTgt spid="26"/>
                                        </p:tgtEl>
                                        <p:attrNameLst>
                                          <p:attrName>ppt_h</p:attrName>
                                        </p:attrNameLst>
                                      </p:cBhvr>
                                      <p:tavLst>
                                        <p:tav tm="0">
                                          <p:val>
                                            <p:fltVal val="0"/>
                                          </p:val>
                                        </p:tav>
                                        <p:tav tm="100000">
                                          <p:val>
                                            <p:strVal val="#ppt_h"/>
                                          </p:val>
                                        </p:tav>
                                      </p:tavLst>
                                    </p:anim>
                                    <p:animEffect transition="in" filter="fade">
                                      <p:cBhvr>
                                        <p:cTn id="60" dur="500"/>
                                        <p:tgtEl>
                                          <p:spTgt spid="26"/>
                                        </p:tgtEl>
                                      </p:cBhvr>
                                    </p:animEffect>
                                  </p:childTnLst>
                                </p:cTn>
                              </p:par>
                            </p:childTnLst>
                          </p:cTn>
                        </p:par>
                        <p:par>
                          <p:cTn id="61" fill="hold">
                            <p:stCondLst>
                              <p:cond delay="500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5500"/>
                            </p:stCondLst>
                            <p:childTnLst>
                              <p:par>
                                <p:cTn id="66" presetID="53" presetClass="entr" presetSubtype="16" fill="hold" grpId="0" nodeType="after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p:cTn id="68" dur="500" fill="hold"/>
                                        <p:tgtEl>
                                          <p:spTgt spid="27"/>
                                        </p:tgtEl>
                                        <p:attrNameLst>
                                          <p:attrName>ppt_w</p:attrName>
                                        </p:attrNameLst>
                                      </p:cBhvr>
                                      <p:tavLst>
                                        <p:tav tm="0">
                                          <p:val>
                                            <p:fltVal val="0"/>
                                          </p:val>
                                        </p:tav>
                                        <p:tav tm="100000">
                                          <p:val>
                                            <p:strVal val="#ppt_w"/>
                                          </p:val>
                                        </p:tav>
                                      </p:tavLst>
                                    </p:anim>
                                    <p:anim calcmode="lin" valueType="num">
                                      <p:cBhvr>
                                        <p:cTn id="69" dur="500" fill="hold"/>
                                        <p:tgtEl>
                                          <p:spTgt spid="27"/>
                                        </p:tgtEl>
                                        <p:attrNameLst>
                                          <p:attrName>ppt_h</p:attrName>
                                        </p:attrNameLst>
                                      </p:cBhvr>
                                      <p:tavLst>
                                        <p:tav tm="0">
                                          <p:val>
                                            <p:fltVal val="0"/>
                                          </p:val>
                                        </p:tav>
                                        <p:tav tm="100000">
                                          <p:val>
                                            <p:strVal val="#ppt_h"/>
                                          </p:val>
                                        </p:tav>
                                      </p:tavLst>
                                    </p:anim>
                                    <p:animEffect transition="in" filter="fade">
                                      <p:cBhvr>
                                        <p:cTn id="70" dur="500"/>
                                        <p:tgtEl>
                                          <p:spTgt spid="27"/>
                                        </p:tgtEl>
                                      </p:cBhvr>
                                    </p:animEffect>
                                  </p:childTnLst>
                                </p:cTn>
                              </p:par>
                            </p:childTnLst>
                          </p:cTn>
                        </p:par>
                        <p:par>
                          <p:cTn id="71" fill="hold">
                            <p:stCondLst>
                              <p:cond delay="6000"/>
                            </p:stCondLst>
                            <p:childTnLst>
                              <p:par>
                                <p:cTn id="72" presetID="22" presetClass="entr" presetSubtype="8" fill="hold" grpId="0" nodeType="afterEffect">
                                  <p:stCondLst>
                                    <p:cond delay="0"/>
                                  </p:stCondLst>
                                  <p:childTnLst>
                                    <p:set>
                                      <p:cBhvr>
                                        <p:cTn id="73" dur="1" fill="hold">
                                          <p:stCondLst>
                                            <p:cond delay="0"/>
                                          </p:stCondLst>
                                        </p:cTn>
                                        <p:tgtEl>
                                          <p:spTgt spid="25"/>
                                        </p:tgtEl>
                                        <p:attrNameLst>
                                          <p:attrName>style.visibility</p:attrName>
                                        </p:attrNameLst>
                                      </p:cBhvr>
                                      <p:to>
                                        <p:strVal val="visible"/>
                                      </p:to>
                                    </p:set>
                                    <p:animEffect transition="in" filter="wipe(left)">
                                      <p:cBhvr>
                                        <p:cTn id="74" dur="500"/>
                                        <p:tgtEl>
                                          <p:spTgt spid="25"/>
                                        </p:tgtEl>
                                      </p:cBhvr>
                                    </p:animEffect>
                                  </p:childTnLst>
                                </p:cTn>
                              </p:par>
                            </p:childTnLst>
                          </p:cTn>
                        </p:par>
                        <p:par>
                          <p:cTn id="75" fill="hold">
                            <p:stCondLst>
                              <p:cond delay="6500"/>
                            </p:stCondLst>
                            <p:childTnLst>
                              <p:par>
                                <p:cTn id="76" presetID="53" presetClass="entr" presetSubtype="16" fill="hold" grpId="0" nodeType="after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p:cTn id="78" dur="500" fill="hold"/>
                                        <p:tgtEl>
                                          <p:spTgt spid="28"/>
                                        </p:tgtEl>
                                        <p:attrNameLst>
                                          <p:attrName>ppt_w</p:attrName>
                                        </p:attrNameLst>
                                      </p:cBhvr>
                                      <p:tavLst>
                                        <p:tav tm="0">
                                          <p:val>
                                            <p:fltVal val="0"/>
                                          </p:val>
                                        </p:tav>
                                        <p:tav tm="100000">
                                          <p:val>
                                            <p:strVal val="#ppt_w"/>
                                          </p:val>
                                        </p:tav>
                                      </p:tavLst>
                                    </p:anim>
                                    <p:anim calcmode="lin" valueType="num">
                                      <p:cBhvr>
                                        <p:cTn id="79" dur="500" fill="hold"/>
                                        <p:tgtEl>
                                          <p:spTgt spid="28"/>
                                        </p:tgtEl>
                                        <p:attrNameLst>
                                          <p:attrName>ppt_h</p:attrName>
                                        </p:attrNameLst>
                                      </p:cBhvr>
                                      <p:tavLst>
                                        <p:tav tm="0">
                                          <p:val>
                                            <p:fltVal val="0"/>
                                          </p:val>
                                        </p:tav>
                                        <p:tav tm="100000">
                                          <p:val>
                                            <p:strVal val="#ppt_h"/>
                                          </p:val>
                                        </p:tav>
                                      </p:tavLst>
                                    </p:anim>
                                    <p:animEffect transition="in" filter="fade">
                                      <p:cBhvr>
                                        <p:cTn id="80" dur="500"/>
                                        <p:tgtEl>
                                          <p:spTgt spid="28"/>
                                        </p:tgtEl>
                                      </p:cBhvr>
                                    </p:animEffect>
                                  </p:childTnLst>
                                </p:cTn>
                              </p:par>
                            </p:childTnLst>
                          </p:cTn>
                        </p:par>
                        <p:par>
                          <p:cTn id="81" fill="hold">
                            <p:stCondLst>
                              <p:cond delay="7000"/>
                            </p:stCondLst>
                            <p:childTnLst>
                              <p:par>
                                <p:cTn id="82" presetID="22" presetClass="entr" presetSubtype="8"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wipe(left)">
                                      <p:cBhvr>
                                        <p:cTn id="8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series"/>
        </p:bldSub>
      </p:bldGraphic>
      <p:bldP spid="20" grpId="0"/>
      <p:bldP spid="21" grpId="0"/>
      <p:bldP spid="22" grpId="0"/>
      <p:bldP spid="23" grpId="0"/>
      <p:bldP spid="24" grpId="0"/>
      <p:bldP spid="25" grpId="0"/>
      <p:bldP spid="26" grpId="0" animBg="1"/>
      <p:bldP spid="27" grpId="0" animBg="1"/>
      <p:bldP spid="2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7</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7" name="Group 66"/>
          <p:cNvGrpSpPr/>
          <p:nvPr/>
        </p:nvGrpSpPr>
        <p:grpSpPr>
          <a:xfrm>
            <a:off x="963185" y="5090366"/>
            <a:ext cx="2212807" cy="875510"/>
            <a:chOff x="5603652" y="1663635"/>
            <a:chExt cx="1659605" cy="656633"/>
          </a:xfrm>
        </p:grpSpPr>
        <p:sp>
          <p:nvSpPr>
            <p:cNvPr id="8" name="Text Placeholder 3"/>
            <p:cNvSpPr txBox="1">
              <a:spLocks/>
            </p:cNvSpPr>
            <p:nvPr/>
          </p:nvSpPr>
          <p:spPr>
            <a:xfrm>
              <a:off x="5903261" y="1663635"/>
              <a:ext cx="1060387" cy="184666"/>
            </a:xfrm>
            <a:prstGeom prst="rect">
              <a:avLst/>
            </a:prstGeom>
            <a:noFill/>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600" b="1" dirty="0">
                  <a:solidFill>
                    <a:schemeClr val="tx2">
                      <a:lumMod val="50000"/>
                      <a:lumOff val="50000"/>
                    </a:schemeClr>
                  </a:solidFill>
                </a:rPr>
                <a:t>Description 01</a:t>
              </a:r>
            </a:p>
          </p:txBody>
        </p:sp>
        <p:sp>
          <p:nvSpPr>
            <p:cNvPr id="11" name="Text Placeholder 3"/>
            <p:cNvSpPr txBox="1">
              <a:spLocks/>
            </p:cNvSpPr>
            <p:nvPr/>
          </p:nvSpPr>
          <p:spPr>
            <a:xfrm>
              <a:off x="5603652" y="1858747"/>
              <a:ext cx="1659605"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50000"/>
                      <a:lumOff val="50000"/>
                    </a:schemeClr>
                  </a:solidFill>
                </a:rPr>
                <a:t>There are many variations of passages of lorem ipsum available but the majority </a:t>
              </a:r>
            </a:p>
          </p:txBody>
        </p:sp>
      </p:grpSp>
      <p:grpSp>
        <p:nvGrpSpPr>
          <p:cNvPr id="12" name="Group 66"/>
          <p:cNvGrpSpPr/>
          <p:nvPr/>
        </p:nvGrpSpPr>
        <p:grpSpPr>
          <a:xfrm>
            <a:off x="3655615" y="5081385"/>
            <a:ext cx="2212807" cy="893473"/>
            <a:chOff x="5603652" y="1650163"/>
            <a:chExt cx="1659605" cy="670105"/>
          </a:xfrm>
        </p:grpSpPr>
        <p:sp>
          <p:nvSpPr>
            <p:cNvPr id="14" name="Text Placeholder 3"/>
            <p:cNvSpPr txBox="1">
              <a:spLocks/>
            </p:cNvSpPr>
            <p:nvPr/>
          </p:nvSpPr>
          <p:spPr>
            <a:xfrm>
              <a:off x="5903261" y="1650163"/>
              <a:ext cx="10603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600" b="1" dirty="0">
                  <a:solidFill>
                    <a:schemeClr val="tx2">
                      <a:lumMod val="50000"/>
                      <a:lumOff val="50000"/>
                    </a:schemeClr>
                  </a:solidFill>
                </a:rPr>
                <a:t>Description 02</a:t>
              </a:r>
            </a:p>
          </p:txBody>
        </p:sp>
        <p:sp>
          <p:nvSpPr>
            <p:cNvPr id="15" name="Text Placeholder 3"/>
            <p:cNvSpPr txBox="1">
              <a:spLocks/>
            </p:cNvSpPr>
            <p:nvPr/>
          </p:nvSpPr>
          <p:spPr>
            <a:xfrm>
              <a:off x="5603652" y="1858747"/>
              <a:ext cx="1659605"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50000"/>
                      <a:lumOff val="50000"/>
                    </a:schemeClr>
                  </a:solidFill>
                </a:rPr>
                <a:t>There are many variations of passages of lorem ipsum available but the majority </a:t>
              </a:r>
            </a:p>
          </p:txBody>
        </p:sp>
      </p:grpSp>
      <p:grpSp>
        <p:nvGrpSpPr>
          <p:cNvPr id="16" name="Group 66"/>
          <p:cNvGrpSpPr/>
          <p:nvPr/>
        </p:nvGrpSpPr>
        <p:grpSpPr>
          <a:xfrm>
            <a:off x="6348046" y="5081385"/>
            <a:ext cx="2212807" cy="893473"/>
            <a:chOff x="5603652" y="1650163"/>
            <a:chExt cx="1659605" cy="670105"/>
          </a:xfrm>
        </p:grpSpPr>
        <p:sp>
          <p:nvSpPr>
            <p:cNvPr id="17" name="Text Placeholder 3"/>
            <p:cNvSpPr txBox="1">
              <a:spLocks/>
            </p:cNvSpPr>
            <p:nvPr/>
          </p:nvSpPr>
          <p:spPr>
            <a:xfrm>
              <a:off x="5903261" y="1650163"/>
              <a:ext cx="10603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600" b="1" dirty="0">
                  <a:solidFill>
                    <a:schemeClr val="tx2">
                      <a:lumMod val="50000"/>
                      <a:lumOff val="50000"/>
                    </a:schemeClr>
                  </a:solidFill>
                </a:rPr>
                <a:t>Description 03</a:t>
              </a:r>
            </a:p>
          </p:txBody>
        </p:sp>
        <p:sp>
          <p:nvSpPr>
            <p:cNvPr id="18" name="Text Placeholder 3"/>
            <p:cNvSpPr txBox="1">
              <a:spLocks/>
            </p:cNvSpPr>
            <p:nvPr/>
          </p:nvSpPr>
          <p:spPr>
            <a:xfrm>
              <a:off x="5603652" y="1858747"/>
              <a:ext cx="1659605"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50000"/>
                      <a:lumOff val="50000"/>
                    </a:schemeClr>
                  </a:solidFill>
                </a:rPr>
                <a:t>There are many variations of passages of lorem ipsum available but the majority </a:t>
              </a:r>
            </a:p>
          </p:txBody>
        </p:sp>
      </p:grpSp>
      <p:grpSp>
        <p:nvGrpSpPr>
          <p:cNvPr id="19" name="Group 66"/>
          <p:cNvGrpSpPr/>
          <p:nvPr/>
        </p:nvGrpSpPr>
        <p:grpSpPr>
          <a:xfrm>
            <a:off x="9040475" y="5081385"/>
            <a:ext cx="2212807" cy="893473"/>
            <a:chOff x="5565552" y="1650163"/>
            <a:chExt cx="1659605" cy="670105"/>
          </a:xfrm>
        </p:grpSpPr>
        <p:sp>
          <p:nvSpPr>
            <p:cNvPr id="20" name="Text Placeholder 3"/>
            <p:cNvSpPr txBox="1">
              <a:spLocks/>
            </p:cNvSpPr>
            <p:nvPr/>
          </p:nvSpPr>
          <p:spPr>
            <a:xfrm>
              <a:off x="5865161" y="1650163"/>
              <a:ext cx="1060387" cy="184666"/>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en-US" sz="1600" b="1" dirty="0">
                  <a:solidFill>
                    <a:schemeClr val="tx2">
                      <a:lumMod val="50000"/>
                      <a:lumOff val="50000"/>
                    </a:schemeClr>
                  </a:solidFill>
                </a:rPr>
                <a:t>Description 04</a:t>
              </a:r>
            </a:p>
          </p:txBody>
        </p:sp>
        <p:sp>
          <p:nvSpPr>
            <p:cNvPr id="21" name="Text Placeholder 3"/>
            <p:cNvSpPr txBox="1">
              <a:spLocks/>
            </p:cNvSpPr>
            <p:nvPr/>
          </p:nvSpPr>
          <p:spPr>
            <a:xfrm>
              <a:off x="5565552" y="1858747"/>
              <a:ext cx="1659605" cy="461521"/>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defRPr/>
              </a:pPr>
              <a:r>
                <a:rPr lang="en-US" sz="1333" dirty="0">
                  <a:solidFill>
                    <a:schemeClr val="tx1">
                      <a:lumMod val="50000"/>
                      <a:lumOff val="50000"/>
                    </a:schemeClr>
                  </a:solidFill>
                </a:rPr>
                <a:t>There are many variations of passages of lorem ipsum available but the majority </a:t>
              </a:r>
            </a:p>
          </p:txBody>
        </p:sp>
      </p:grpSp>
      <p:graphicFrame>
        <p:nvGraphicFramePr>
          <p:cNvPr id="22" name="Chart 24"/>
          <p:cNvGraphicFramePr/>
          <p:nvPr/>
        </p:nvGraphicFramePr>
        <p:xfrm>
          <a:off x="796157" y="1585577"/>
          <a:ext cx="6183777" cy="2841945"/>
        </p:xfrm>
        <a:graphic>
          <a:graphicData uri="http://schemas.openxmlformats.org/drawingml/2006/chart">
            <c:chart xmlns:c="http://schemas.openxmlformats.org/drawingml/2006/chart" xmlns:r="http://schemas.openxmlformats.org/officeDocument/2006/relationships" r:id="rId3"/>
          </a:graphicData>
        </a:graphic>
      </p:graphicFrame>
      <p:sp>
        <p:nvSpPr>
          <p:cNvPr id="23" name="TextBox 31"/>
          <p:cNvSpPr txBox="1"/>
          <p:nvPr/>
        </p:nvSpPr>
        <p:spPr>
          <a:xfrm>
            <a:off x="8016233" y="2031718"/>
            <a:ext cx="3401040" cy="707694"/>
          </a:xfrm>
          <a:prstGeom prst="rect">
            <a:avLst/>
          </a:prstGeom>
          <a:noFill/>
        </p:spPr>
        <p:txBody>
          <a:bodyPr wrap="square" rtlCol="0">
            <a:spAutoFit/>
          </a:bodyPr>
          <a:lstStyle/>
          <a:p>
            <a:r>
              <a:rPr lang="en-US" sz="1333" dirty="0">
                <a:solidFill>
                  <a:schemeClr val="tx1">
                    <a:lumMod val="65000"/>
                    <a:lumOff val="35000"/>
                  </a:schemeClr>
                </a:solidFill>
              </a:rPr>
              <a:t>There are many variations of passages of Lorem Ipsum available, but the majority have suffered alteration in some form.</a:t>
            </a:r>
          </a:p>
        </p:txBody>
      </p:sp>
      <p:sp>
        <p:nvSpPr>
          <p:cNvPr id="24" name="TextBox 33"/>
          <p:cNvSpPr txBox="1"/>
          <p:nvPr/>
        </p:nvSpPr>
        <p:spPr>
          <a:xfrm>
            <a:off x="8059002" y="1662386"/>
            <a:ext cx="2576828" cy="338554"/>
          </a:xfrm>
          <a:prstGeom prst="rect">
            <a:avLst/>
          </a:prstGeom>
          <a:noFill/>
        </p:spPr>
        <p:txBody>
          <a:bodyPr wrap="square" rtlCol="0">
            <a:spAutoFit/>
          </a:bodyPr>
          <a:lstStyle/>
          <a:p>
            <a:r>
              <a:rPr lang="en-US" sz="1600" b="1" dirty="0">
                <a:solidFill>
                  <a:schemeClr val="bg1">
                    <a:lumMod val="65000"/>
                  </a:schemeClr>
                </a:solidFill>
              </a:rPr>
              <a:t>Projects Development</a:t>
            </a:r>
            <a:endParaRPr lang="en-US" sz="1600" dirty="0">
              <a:solidFill>
                <a:schemeClr val="bg1">
                  <a:lumMod val="65000"/>
                </a:schemeClr>
              </a:solidFill>
            </a:endParaRPr>
          </a:p>
        </p:txBody>
      </p:sp>
      <p:sp>
        <p:nvSpPr>
          <p:cNvPr id="25" name="Flowchart: Off-page Connector 34"/>
          <p:cNvSpPr/>
          <p:nvPr/>
        </p:nvSpPr>
        <p:spPr>
          <a:xfrm rot="16200000">
            <a:off x="7687113" y="2071892"/>
            <a:ext cx="321955" cy="42182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6" name="TextBox 35"/>
          <p:cNvSpPr txBox="1"/>
          <p:nvPr/>
        </p:nvSpPr>
        <p:spPr>
          <a:xfrm>
            <a:off x="8016233" y="2847191"/>
            <a:ext cx="3401040" cy="707694"/>
          </a:xfrm>
          <a:prstGeom prst="rect">
            <a:avLst/>
          </a:prstGeom>
          <a:noFill/>
        </p:spPr>
        <p:txBody>
          <a:bodyPr wrap="square" rtlCol="0">
            <a:spAutoFit/>
          </a:bodyPr>
          <a:lstStyle/>
          <a:p>
            <a:r>
              <a:rPr lang="en-US" sz="1333" dirty="0">
                <a:solidFill>
                  <a:schemeClr val="tx1">
                    <a:lumMod val="65000"/>
                    <a:lumOff val="35000"/>
                  </a:schemeClr>
                </a:solidFill>
              </a:rPr>
              <a:t>There are many variations of passages of Lorem Ipsum available, but the majority have suffered alteration in some form.</a:t>
            </a:r>
          </a:p>
        </p:txBody>
      </p:sp>
      <p:sp>
        <p:nvSpPr>
          <p:cNvPr id="27" name="Flowchart: Off-page Connector 52"/>
          <p:cNvSpPr/>
          <p:nvPr/>
        </p:nvSpPr>
        <p:spPr>
          <a:xfrm rot="16200000">
            <a:off x="7687113" y="2887365"/>
            <a:ext cx="321955" cy="42182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28" name="TextBox 53"/>
          <p:cNvSpPr txBox="1"/>
          <p:nvPr/>
        </p:nvSpPr>
        <p:spPr>
          <a:xfrm>
            <a:off x="8016233" y="3688858"/>
            <a:ext cx="3401040" cy="707694"/>
          </a:xfrm>
          <a:prstGeom prst="rect">
            <a:avLst/>
          </a:prstGeom>
          <a:noFill/>
        </p:spPr>
        <p:txBody>
          <a:bodyPr wrap="square" rtlCol="0">
            <a:spAutoFit/>
          </a:bodyPr>
          <a:lstStyle/>
          <a:p>
            <a:r>
              <a:rPr lang="en-US" sz="1333" dirty="0">
                <a:solidFill>
                  <a:schemeClr val="tx1">
                    <a:lumMod val="65000"/>
                    <a:lumOff val="35000"/>
                  </a:schemeClr>
                </a:solidFill>
              </a:rPr>
              <a:t>There are many variations of passages of Lorem Ipsum available, but the majority have suffered alteration in some form.</a:t>
            </a:r>
          </a:p>
        </p:txBody>
      </p:sp>
      <p:sp>
        <p:nvSpPr>
          <p:cNvPr id="29" name="Flowchart: Off-page Connector 54"/>
          <p:cNvSpPr/>
          <p:nvPr/>
        </p:nvSpPr>
        <p:spPr>
          <a:xfrm rot="16200000">
            <a:off x="7687113" y="3729032"/>
            <a:ext cx="321955" cy="421825"/>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p>
        </p:txBody>
      </p:sp>
      <p:sp>
        <p:nvSpPr>
          <p:cNvPr id="30" name="Freeform 217"/>
          <p:cNvSpPr>
            <a:spLocks noEditPoints="1"/>
          </p:cNvSpPr>
          <p:nvPr/>
        </p:nvSpPr>
        <p:spPr bwMode="auto">
          <a:xfrm>
            <a:off x="1915071" y="4670755"/>
            <a:ext cx="355600" cy="266700"/>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chemeClr val="accent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1" name="Freeform 181"/>
          <p:cNvSpPr>
            <a:spLocks/>
          </p:cNvSpPr>
          <p:nvPr/>
        </p:nvSpPr>
        <p:spPr bwMode="auto">
          <a:xfrm>
            <a:off x="7349300" y="4610428"/>
            <a:ext cx="213323" cy="387352"/>
          </a:xfrm>
          <a:custGeom>
            <a:avLst/>
            <a:gdLst/>
            <a:ahLst/>
            <a:cxnLst>
              <a:cxn ang="0">
                <a:pos x="22" y="60"/>
              </a:cxn>
              <a:cxn ang="0">
                <a:pos x="22" y="67"/>
              </a:cxn>
              <a:cxn ang="0">
                <a:pos x="21" y="68"/>
              </a:cxn>
              <a:cxn ang="0">
                <a:pos x="16" y="68"/>
              </a:cxn>
              <a:cxn ang="0">
                <a:pos x="15" y="67"/>
              </a:cxn>
              <a:cxn ang="0">
                <a:pos x="15" y="60"/>
              </a:cxn>
              <a:cxn ang="0">
                <a:pos x="1" y="53"/>
              </a:cxn>
              <a:cxn ang="0">
                <a:pos x="1" y="52"/>
              </a:cxn>
              <a:cxn ang="0">
                <a:pos x="5" y="46"/>
              </a:cxn>
              <a:cxn ang="0">
                <a:pos x="6" y="46"/>
              </a:cxn>
              <a:cxn ang="0">
                <a:pos x="6" y="46"/>
              </a:cxn>
              <a:cxn ang="0">
                <a:pos x="19" y="51"/>
              </a:cxn>
              <a:cxn ang="0">
                <a:pos x="26" y="45"/>
              </a:cxn>
              <a:cxn ang="0">
                <a:pos x="17" y="38"/>
              </a:cxn>
              <a:cxn ang="0">
                <a:pos x="1" y="22"/>
              </a:cxn>
              <a:cxn ang="0">
                <a:pos x="15" y="8"/>
              </a:cxn>
              <a:cxn ang="0">
                <a:pos x="15" y="1"/>
              </a:cxn>
              <a:cxn ang="0">
                <a:pos x="16" y="0"/>
              </a:cxn>
              <a:cxn ang="0">
                <a:pos x="21" y="0"/>
              </a:cxn>
              <a:cxn ang="0">
                <a:pos x="22" y="1"/>
              </a:cxn>
              <a:cxn ang="0">
                <a:pos x="22" y="8"/>
              </a:cxn>
              <a:cxn ang="0">
                <a:pos x="34" y="13"/>
              </a:cxn>
              <a:cxn ang="0">
                <a:pos x="34" y="14"/>
              </a:cxn>
              <a:cxn ang="0">
                <a:pos x="31" y="20"/>
              </a:cxn>
              <a:cxn ang="0">
                <a:pos x="30" y="20"/>
              </a:cxn>
              <a:cxn ang="0">
                <a:pos x="29" y="20"/>
              </a:cxn>
              <a:cxn ang="0">
                <a:pos x="19" y="16"/>
              </a:cxn>
              <a:cxn ang="0">
                <a:pos x="11" y="22"/>
              </a:cxn>
              <a:cxn ang="0">
                <a:pos x="21" y="30"/>
              </a:cxn>
              <a:cxn ang="0">
                <a:pos x="36" y="45"/>
              </a:cxn>
              <a:cxn ang="0">
                <a:pos x="22" y="60"/>
              </a:cxn>
            </a:cxnLst>
            <a:rect l="0" t="0" r="r" b="b"/>
            <a:pathLst>
              <a:path w="36" h="68">
                <a:moveTo>
                  <a:pt x="22" y="60"/>
                </a:moveTo>
                <a:cubicBezTo>
                  <a:pt x="22" y="67"/>
                  <a:pt x="22" y="67"/>
                  <a:pt x="22" y="67"/>
                </a:cubicBezTo>
                <a:cubicBezTo>
                  <a:pt x="22" y="67"/>
                  <a:pt x="22" y="68"/>
                  <a:pt x="21" y="68"/>
                </a:cubicBezTo>
                <a:cubicBezTo>
                  <a:pt x="16" y="68"/>
                  <a:pt x="16" y="68"/>
                  <a:pt x="16" y="68"/>
                </a:cubicBezTo>
                <a:cubicBezTo>
                  <a:pt x="15" y="68"/>
                  <a:pt x="15" y="67"/>
                  <a:pt x="15" y="67"/>
                </a:cubicBezTo>
                <a:cubicBezTo>
                  <a:pt x="15" y="60"/>
                  <a:pt x="15" y="60"/>
                  <a:pt x="15" y="60"/>
                </a:cubicBezTo>
                <a:cubicBezTo>
                  <a:pt x="6" y="59"/>
                  <a:pt x="1" y="53"/>
                  <a:pt x="1" y="53"/>
                </a:cubicBezTo>
                <a:cubicBezTo>
                  <a:pt x="0" y="53"/>
                  <a:pt x="0" y="52"/>
                  <a:pt x="1" y="52"/>
                </a:cubicBezTo>
                <a:cubicBezTo>
                  <a:pt x="5" y="46"/>
                  <a:pt x="5" y="46"/>
                  <a:pt x="5" y="46"/>
                </a:cubicBezTo>
                <a:cubicBezTo>
                  <a:pt x="5" y="46"/>
                  <a:pt x="5" y="46"/>
                  <a:pt x="6" y="46"/>
                </a:cubicBezTo>
                <a:cubicBezTo>
                  <a:pt x="6" y="46"/>
                  <a:pt x="6" y="46"/>
                  <a:pt x="6" y="46"/>
                </a:cubicBezTo>
                <a:cubicBezTo>
                  <a:pt x="7" y="46"/>
                  <a:pt x="12" y="51"/>
                  <a:pt x="19" y="51"/>
                </a:cubicBezTo>
                <a:cubicBezTo>
                  <a:pt x="22" y="51"/>
                  <a:pt x="26" y="49"/>
                  <a:pt x="26" y="45"/>
                </a:cubicBezTo>
                <a:cubicBezTo>
                  <a:pt x="26" y="41"/>
                  <a:pt x="22" y="40"/>
                  <a:pt x="17" y="38"/>
                </a:cubicBezTo>
                <a:cubicBezTo>
                  <a:pt x="10" y="35"/>
                  <a:pt x="1" y="32"/>
                  <a:pt x="1" y="22"/>
                </a:cubicBezTo>
                <a:cubicBezTo>
                  <a:pt x="1" y="15"/>
                  <a:pt x="7" y="9"/>
                  <a:pt x="15" y="8"/>
                </a:cubicBezTo>
                <a:cubicBezTo>
                  <a:pt x="15" y="1"/>
                  <a:pt x="15" y="1"/>
                  <a:pt x="15" y="1"/>
                </a:cubicBezTo>
                <a:cubicBezTo>
                  <a:pt x="15" y="0"/>
                  <a:pt x="15" y="0"/>
                  <a:pt x="16" y="0"/>
                </a:cubicBezTo>
                <a:cubicBezTo>
                  <a:pt x="21" y="0"/>
                  <a:pt x="21" y="0"/>
                  <a:pt x="21" y="0"/>
                </a:cubicBezTo>
                <a:cubicBezTo>
                  <a:pt x="22" y="0"/>
                  <a:pt x="22" y="0"/>
                  <a:pt x="22" y="1"/>
                </a:cubicBezTo>
                <a:cubicBezTo>
                  <a:pt x="22" y="8"/>
                  <a:pt x="22" y="8"/>
                  <a:pt x="22" y="8"/>
                </a:cubicBezTo>
                <a:cubicBezTo>
                  <a:pt x="30" y="8"/>
                  <a:pt x="34" y="13"/>
                  <a:pt x="34" y="13"/>
                </a:cubicBezTo>
                <a:cubicBezTo>
                  <a:pt x="35" y="13"/>
                  <a:pt x="35" y="14"/>
                  <a:pt x="34" y="14"/>
                </a:cubicBezTo>
                <a:cubicBezTo>
                  <a:pt x="31" y="20"/>
                  <a:pt x="31" y="20"/>
                  <a:pt x="31" y="20"/>
                </a:cubicBezTo>
                <a:cubicBezTo>
                  <a:pt x="31" y="20"/>
                  <a:pt x="31" y="20"/>
                  <a:pt x="30" y="20"/>
                </a:cubicBezTo>
                <a:cubicBezTo>
                  <a:pt x="30" y="20"/>
                  <a:pt x="30" y="20"/>
                  <a:pt x="29" y="20"/>
                </a:cubicBezTo>
                <a:cubicBezTo>
                  <a:pt x="29" y="20"/>
                  <a:pt x="25" y="16"/>
                  <a:pt x="19" y="16"/>
                </a:cubicBezTo>
                <a:cubicBezTo>
                  <a:pt x="14" y="16"/>
                  <a:pt x="11" y="18"/>
                  <a:pt x="11" y="22"/>
                </a:cubicBezTo>
                <a:cubicBezTo>
                  <a:pt x="11" y="26"/>
                  <a:pt x="16" y="28"/>
                  <a:pt x="21" y="30"/>
                </a:cubicBezTo>
                <a:cubicBezTo>
                  <a:pt x="28" y="32"/>
                  <a:pt x="36" y="36"/>
                  <a:pt x="36" y="45"/>
                </a:cubicBezTo>
                <a:cubicBezTo>
                  <a:pt x="36" y="52"/>
                  <a:pt x="30" y="59"/>
                  <a:pt x="22" y="60"/>
                </a:cubicBezTo>
                <a:close/>
              </a:path>
            </a:pathLst>
          </a:custGeom>
          <a:solidFill>
            <a:schemeClr val="accent3"/>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2" name="Freeform 22"/>
          <p:cNvSpPr>
            <a:spLocks noEditPoints="1"/>
          </p:cNvSpPr>
          <p:nvPr/>
        </p:nvSpPr>
        <p:spPr bwMode="auto">
          <a:xfrm>
            <a:off x="9933932" y="4621010"/>
            <a:ext cx="378469" cy="366189"/>
          </a:xfrm>
          <a:custGeom>
            <a:avLst/>
            <a:gdLst/>
            <a:ahLst/>
            <a:cxnLst>
              <a:cxn ang="0">
                <a:pos x="68" y="24"/>
              </a:cxn>
              <a:cxn ang="0">
                <a:pos x="64" y="29"/>
              </a:cxn>
              <a:cxn ang="0">
                <a:pos x="64" y="43"/>
              </a:cxn>
              <a:cxn ang="0">
                <a:pos x="59" y="48"/>
              </a:cxn>
              <a:cxn ang="0">
                <a:pos x="28" y="34"/>
              </a:cxn>
              <a:cxn ang="0">
                <a:pos x="25" y="44"/>
              </a:cxn>
              <a:cxn ang="0">
                <a:pos x="30" y="54"/>
              </a:cxn>
              <a:cxn ang="0">
                <a:pos x="14" y="56"/>
              </a:cxn>
              <a:cxn ang="0">
                <a:pos x="11" y="34"/>
              </a:cxn>
              <a:cxn ang="0">
                <a:pos x="7" y="34"/>
              </a:cxn>
              <a:cxn ang="0">
                <a:pos x="0" y="27"/>
              </a:cxn>
              <a:cxn ang="0">
                <a:pos x="0" y="20"/>
              </a:cxn>
              <a:cxn ang="0">
                <a:pos x="7" y="14"/>
              </a:cxn>
              <a:cxn ang="0">
                <a:pos x="25" y="14"/>
              </a:cxn>
              <a:cxn ang="0">
                <a:pos x="59" y="0"/>
              </a:cxn>
              <a:cxn ang="0">
                <a:pos x="64" y="4"/>
              </a:cxn>
              <a:cxn ang="0">
                <a:pos x="64" y="19"/>
              </a:cxn>
              <a:cxn ang="0">
                <a:pos x="68" y="24"/>
              </a:cxn>
              <a:cxn ang="0">
                <a:pos x="59" y="6"/>
              </a:cxn>
              <a:cxn ang="0">
                <a:pos x="30" y="19"/>
              </a:cxn>
              <a:cxn ang="0">
                <a:pos x="30" y="29"/>
              </a:cxn>
              <a:cxn ang="0">
                <a:pos x="59" y="42"/>
              </a:cxn>
              <a:cxn ang="0">
                <a:pos x="59" y="6"/>
              </a:cxn>
            </a:cxnLst>
            <a:rect l="0" t="0" r="r" b="b"/>
            <a:pathLst>
              <a:path w="68" h="59">
                <a:moveTo>
                  <a:pt x="68" y="24"/>
                </a:moveTo>
                <a:cubicBezTo>
                  <a:pt x="68" y="27"/>
                  <a:pt x="66" y="29"/>
                  <a:pt x="64" y="29"/>
                </a:cubicBezTo>
                <a:cubicBezTo>
                  <a:pt x="64" y="43"/>
                  <a:pt x="64" y="43"/>
                  <a:pt x="64" y="43"/>
                </a:cubicBezTo>
                <a:cubicBezTo>
                  <a:pt x="64" y="46"/>
                  <a:pt x="61" y="48"/>
                  <a:pt x="59" y="48"/>
                </a:cubicBezTo>
                <a:cubicBezTo>
                  <a:pt x="52" y="43"/>
                  <a:pt x="41" y="35"/>
                  <a:pt x="28" y="34"/>
                </a:cubicBezTo>
                <a:cubicBezTo>
                  <a:pt x="23" y="35"/>
                  <a:pt x="22" y="41"/>
                  <a:pt x="25" y="44"/>
                </a:cubicBezTo>
                <a:cubicBezTo>
                  <a:pt x="22" y="48"/>
                  <a:pt x="26" y="51"/>
                  <a:pt x="30" y="54"/>
                </a:cubicBezTo>
                <a:cubicBezTo>
                  <a:pt x="27" y="59"/>
                  <a:pt x="17" y="59"/>
                  <a:pt x="14" y="56"/>
                </a:cubicBezTo>
                <a:cubicBezTo>
                  <a:pt x="12" y="49"/>
                  <a:pt x="8" y="42"/>
                  <a:pt x="11" y="34"/>
                </a:cubicBezTo>
                <a:cubicBezTo>
                  <a:pt x="7" y="34"/>
                  <a:pt x="7" y="34"/>
                  <a:pt x="7" y="34"/>
                </a:cubicBezTo>
                <a:cubicBezTo>
                  <a:pt x="3" y="34"/>
                  <a:pt x="0" y="31"/>
                  <a:pt x="0" y="27"/>
                </a:cubicBezTo>
                <a:cubicBezTo>
                  <a:pt x="0" y="20"/>
                  <a:pt x="0" y="20"/>
                  <a:pt x="0" y="20"/>
                </a:cubicBezTo>
                <a:cubicBezTo>
                  <a:pt x="0" y="17"/>
                  <a:pt x="3" y="14"/>
                  <a:pt x="7" y="14"/>
                </a:cubicBezTo>
                <a:cubicBezTo>
                  <a:pt x="25" y="14"/>
                  <a:pt x="25" y="14"/>
                  <a:pt x="25" y="14"/>
                </a:cubicBezTo>
                <a:cubicBezTo>
                  <a:pt x="39" y="14"/>
                  <a:pt x="51" y="6"/>
                  <a:pt x="59" y="0"/>
                </a:cubicBezTo>
                <a:cubicBezTo>
                  <a:pt x="61" y="0"/>
                  <a:pt x="64" y="2"/>
                  <a:pt x="64" y="4"/>
                </a:cubicBezTo>
                <a:cubicBezTo>
                  <a:pt x="64" y="19"/>
                  <a:pt x="64" y="19"/>
                  <a:pt x="64" y="19"/>
                </a:cubicBezTo>
                <a:cubicBezTo>
                  <a:pt x="66" y="19"/>
                  <a:pt x="68" y="21"/>
                  <a:pt x="68" y="24"/>
                </a:cubicBezTo>
                <a:close/>
                <a:moveTo>
                  <a:pt x="59" y="6"/>
                </a:moveTo>
                <a:cubicBezTo>
                  <a:pt x="49" y="13"/>
                  <a:pt x="39" y="18"/>
                  <a:pt x="30" y="19"/>
                </a:cubicBezTo>
                <a:cubicBezTo>
                  <a:pt x="30" y="29"/>
                  <a:pt x="30" y="29"/>
                  <a:pt x="30" y="29"/>
                </a:cubicBezTo>
                <a:cubicBezTo>
                  <a:pt x="39" y="30"/>
                  <a:pt x="49" y="34"/>
                  <a:pt x="59" y="42"/>
                </a:cubicBezTo>
                <a:lnTo>
                  <a:pt x="59" y="6"/>
                </a:lnTo>
                <a:close/>
              </a:path>
            </a:pathLst>
          </a:custGeom>
          <a:solidFill>
            <a:schemeClr val="accent4"/>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3" name="Freeform 233"/>
          <p:cNvSpPr>
            <a:spLocks noChangeAspect="1"/>
          </p:cNvSpPr>
          <p:nvPr/>
        </p:nvSpPr>
        <p:spPr bwMode="auto">
          <a:xfrm>
            <a:off x="4641979" y="4636098"/>
            <a:ext cx="336013" cy="336013"/>
          </a:xfrm>
          <a:custGeom>
            <a:avLst/>
            <a:gdLst/>
            <a:ahLst/>
            <a:cxnLst>
              <a:cxn ang="0">
                <a:pos x="49" y="15"/>
              </a:cxn>
              <a:cxn ang="0">
                <a:pos x="43" y="21"/>
              </a:cxn>
              <a:cxn ang="0">
                <a:pos x="49" y="47"/>
              </a:cxn>
              <a:cxn ang="0">
                <a:pos x="49" y="49"/>
              </a:cxn>
              <a:cxn ang="0">
                <a:pos x="44" y="52"/>
              </a:cxn>
              <a:cxn ang="0">
                <a:pos x="43" y="53"/>
              </a:cxn>
              <a:cxn ang="0">
                <a:pos x="43" y="53"/>
              </a:cxn>
              <a:cxn ang="0">
                <a:pos x="42" y="52"/>
              </a:cxn>
              <a:cxn ang="0">
                <a:pos x="31" y="33"/>
              </a:cxn>
              <a:cxn ang="0">
                <a:pos x="21" y="42"/>
              </a:cxn>
              <a:cxn ang="0">
                <a:pos x="23" y="50"/>
              </a:cxn>
              <a:cxn ang="0">
                <a:pos x="23" y="51"/>
              </a:cxn>
              <a:cxn ang="0">
                <a:pos x="20" y="55"/>
              </a:cxn>
              <a:cxn ang="0">
                <a:pos x="19" y="55"/>
              </a:cxn>
              <a:cxn ang="0">
                <a:pos x="19" y="55"/>
              </a:cxn>
              <a:cxn ang="0">
                <a:pos x="18" y="55"/>
              </a:cxn>
              <a:cxn ang="0">
                <a:pos x="10" y="45"/>
              </a:cxn>
              <a:cxn ang="0">
                <a:pos x="1" y="38"/>
              </a:cxn>
              <a:cxn ang="0">
                <a:pos x="0" y="37"/>
              </a:cxn>
              <a:cxn ang="0">
                <a:pos x="1" y="36"/>
              </a:cxn>
              <a:cxn ang="0">
                <a:pos x="4" y="32"/>
              </a:cxn>
              <a:cxn ang="0">
                <a:pos x="5" y="32"/>
              </a:cxn>
              <a:cxn ang="0">
                <a:pos x="6" y="32"/>
              </a:cxn>
              <a:cxn ang="0">
                <a:pos x="13" y="34"/>
              </a:cxn>
              <a:cxn ang="0">
                <a:pos x="23" y="24"/>
              </a:cxn>
              <a:cxn ang="0">
                <a:pos x="4" y="14"/>
              </a:cxn>
              <a:cxn ang="0">
                <a:pos x="3" y="13"/>
              </a:cxn>
              <a:cxn ang="0">
                <a:pos x="3" y="12"/>
              </a:cxn>
              <a:cxn ang="0">
                <a:pos x="8" y="7"/>
              </a:cxn>
              <a:cxn ang="0">
                <a:pos x="9" y="6"/>
              </a:cxn>
              <a:cxn ang="0">
                <a:pos x="34" y="12"/>
              </a:cxn>
              <a:cxn ang="0">
                <a:pos x="41" y="6"/>
              </a:cxn>
              <a:cxn ang="0">
                <a:pos x="53" y="3"/>
              </a:cxn>
              <a:cxn ang="0">
                <a:pos x="49" y="15"/>
              </a:cxn>
            </a:cxnLst>
            <a:rect l="0" t="0" r="r" b="b"/>
            <a:pathLst>
              <a:path w="55" h="55">
                <a:moveTo>
                  <a:pt x="49" y="15"/>
                </a:moveTo>
                <a:cubicBezTo>
                  <a:pt x="43" y="21"/>
                  <a:pt x="43" y="21"/>
                  <a:pt x="43" y="21"/>
                </a:cubicBezTo>
                <a:cubicBezTo>
                  <a:pt x="49" y="47"/>
                  <a:pt x="49" y="47"/>
                  <a:pt x="49" y="47"/>
                </a:cubicBezTo>
                <a:cubicBezTo>
                  <a:pt x="49" y="48"/>
                  <a:pt x="49" y="48"/>
                  <a:pt x="49" y="49"/>
                </a:cubicBezTo>
                <a:cubicBezTo>
                  <a:pt x="44" y="52"/>
                  <a:pt x="44" y="52"/>
                  <a:pt x="44" y="52"/>
                </a:cubicBezTo>
                <a:cubicBezTo>
                  <a:pt x="43" y="52"/>
                  <a:pt x="43" y="53"/>
                  <a:pt x="43" y="53"/>
                </a:cubicBezTo>
                <a:cubicBezTo>
                  <a:pt x="43" y="53"/>
                  <a:pt x="43" y="53"/>
                  <a:pt x="43" y="53"/>
                </a:cubicBezTo>
                <a:cubicBezTo>
                  <a:pt x="42" y="52"/>
                  <a:pt x="42" y="52"/>
                  <a:pt x="42" y="52"/>
                </a:cubicBezTo>
                <a:cubicBezTo>
                  <a:pt x="31" y="33"/>
                  <a:pt x="31" y="33"/>
                  <a:pt x="31" y="33"/>
                </a:cubicBezTo>
                <a:cubicBezTo>
                  <a:pt x="21" y="42"/>
                  <a:pt x="21" y="42"/>
                  <a:pt x="21" y="42"/>
                </a:cubicBezTo>
                <a:cubicBezTo>
                  <a:pt x="23" y="50"/>
                  <a:pt x="23" y="50"/>
                  <a:pt x="23" y="50"/>
                </a:cubicBezTo>
                <a:cubicBezTo>
                  <a:pt x="24" y="50"/>
                  <a:pt x="23" y="51"/>
                  <a:pt x="23" y="51"/>
                </a:cubicBezTo>
                <a:cubicBezTo>
                  <a:pt x="20" y="55"/>
                  <a:pt x="20" y="55"/>
                  <a:pt x="20" y="55"/>
                </a:cubicBezTo>
                <a:cubicBezTo>
                  <a:pt x="19" y="55"/>
                  <a:pt x="19" y="55"/>
                  <a:pt x="19" y="55"/>
                </a:cubicBezTo>
                <a:cubicBezTo>
                  <a:pt x="19" y="55"/>
                  <a:pt x="19" y="55"/>
                  <a:pt x="19" y="55"/>
                </a:cubicBezTo>
                <a:cubicBezTo>
                  <a:pt x="18" y="55"/>
                  <a:pt x="18" y="55"/>
                  <a:pt x="18" y="55"/>
                </a:cubicBezTo>
                <a:cubicBezTo>
                  <a:pt x="10" y="45"/>
                  <a:pt x="10" y="45"/>
                  <a:pt x="10" y="45"/>
                </a:cubicBezTo>
                <a:cubicBezTo>
                  <a:pt x="1" y="38"/>
                  <a:pt x="1" y="38"/>
                  <a:pt x="1" y="38"/>
                </a:cubicBezTo>
                <a:cubicBezTo>
                  <a:pt x="1" y="38"/>
                  <a:pt x="0" y="37"/>
                  <a:pt x="0" y="37"/>
                </a:cubicBezTo>
                <a:cubicBezTo>
                  <a:pt x="0" y="37"/>
                  <a:pt x="1" y="36"/>
                  <a:pt x="1" y="36"/>
                </a:cubicBezTo>
                <a:cubicBezTo>
                  <a:pt x="4" y="32"/>
                  <a:pt x="4" y="32"/>
                  <a:pt x="4" y="32"/>
                </a:cubicBezTo>
                <a:cubicBezTo>
                  <a:pt x="5" y="32"/>
                  <a:pt x="5" y="32"/>
                  <a:pt x="5" y="32"/>
                </a:cubicBezTo>
                <a:cubicBezTo>
                  <a:pt x="5" y="32"/>
                  <a:pt x="6" y="32"/>
                  <a:pt x="6" y="32"/>
                </a:cubicBezTo>
                <a:cubicBezTo>
                  <a:pt x="13" y="34"/>
                  <a:pt x="13" y="34"/>
                  <a:pt x="13" y="34"/>
                </a:cubicBezTo>
                <a:cubicBezTo>
                  <a:pt x="23" y="24"/>
                  <a:pt x="23" y="24"/>
                  <a:pt x="23" y="24"/>
                </a:cubicBezTo>
                <a:cubicBezTo>
                  <a:pt x="4" y="14"/>
                  <a:pt x="4" y="14"/>
                  <a:pt x="4" y="14"/>
                </a:cubicBezTo>
                <a:cubicBezTo>
                  <a:pt x="3" y="13"/>
                  <a:pt x="3" y="13"/>
                  <a:pt x="3" y="13"/>
                </a:cubicBezTo>
                <a:cubicBezTo>
                  <a:pt x="3" y="12"/>
                  <a:pt x="3" y="12"/>
                  <a:pt x="3" y="12"/>
                </a:cubicBezTo>
                <a:cubicBezTo>
                  <a:pt x="8" y="7"/>
                  <a:pt x="8" y="7"/>
                  <a:pt x="8" y="7"/>
                </a:cubicBezTo>
                <a:cubicBezTo>
                  <a:pt x="8" y="6"/>
                  <a:pt x="9" y="6"/>
                  <a:pt x="9" y="6"/>
                </a:cubicBezTo>
                <a:cubicBezTo>
                  <a:pt x="34" y="12"/>
                  <a:pt x="34" y="12"/>
                  <a:pt x="34" y="12"/>
                </a:cubicBezTo>
                <a:cubicBezTo>
                  <a:pt x="41" y="6"/>
                  <a:pt x="41" y="6"/>
                  <a:pt x="41" y="6"/>
                </a:cubicBezTo>
                <a:cubicBezTo>
                  <a:pt x="44" y="3"/>
                  <a:pt x="50" y="0"/>
                  <a:pt x="53" y="3"/>
                </a:cubicBezTo>
                <a:cubicBezTo>
                  <a:pt x="55" y="5"/>
                  <a:pt x="53" y="11"/>
                  <a:pt x="49" y="15"/>
                </a:cubicBez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Tree>
    <p:extLst>
      <p:ext uri="{BB962C8B-B14F-4D97-AF65-F5344CB8AC3E}">
        <p14:creationId xmlns:p14="http://schemas.microsoft.com/office/powerpoint/2010/main" val="1617916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fade">
                                      <p:cBhvr>
                                        <p:cTn id="7" dur="1000"/>
                                        <p:tgtEl>
                                          <p:spTgt spid="22">
                                            <p:graphicEl>
                                              <a:chart seriesIdx="-3" categoryIdx="-3" bldStep="gridLegend"/>
                                            </p:graphicEl>
                                          </p:spTgt>
                                        </p:tgtEl>
                                      </p:cBhvr>
                                    </p:animEffect>
                                  </p:childTnLst>
                                </p:cTn>
                              </p:par>
                            </p:childTnLst>
                          </p:cTn>
                        </p:par>
                        <p:par>
                          <p:cTn id="8" fill="hold">
                            <p:stCondLst>
                              <p:cond delay="1000"/>
                            </p:stCondLst>
                            <p:childTnLst>
                              <p:par>
                                <p:cTn id="9" presetID="18" presetClass="entr" presetSubtype="3" fill="hold" grpId="0" nodeType="afterEffect">
                                  <p:stCondLst>
                                    <p:cond delay="0"/>
                                  </p:stCondLst>
                                  <p:childTnLst>
                                    <p:set>
                                      <p:cBhvr>
                                        <p:cTn id="10"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strips(upRight)">
                                      <p:cBhvr>
                                        <p:cTn id="11" dur="500"/>
                                        <p:tgtEl>
                                          <p:spTgt spid="22">
                                            <p:graphicEl>
                                              <a:chart seriesIdx="0" categoryIdx="-4" bldStep="series"/>
                                            </p:graphicEl>
                                          </p:spTgt>
                                        </p:tgtEl>
                                      </p:cBhvr>
                                    </p:animEffect>
                                  </p:childTnLst>
                                </p:cTn>
                              </p:par>
                            </p:childTnLst>
                          </p:cTn>
                        </p:par>
                        <p:par>
                          <p:cTn id="12" fill="hold">
                            <p:stCondLst>
                              <p:cond delay="1500"/>
                            </p:stCondLst>
                            <p:childTnLst>
                              <p:par>
                                <p:cTn id="13" presetID="18" presetClass="entr" presetSubtype="3" fill="hold" grpId="0" nodeType="afterEffect">
                                  <p:stCondLst>
                                    <p:cond delay="0"/>
                                  </p:stCondLst>
                                  <p:childTnLst>
                                    <p:set>
                                      <p:cBhvr>
                                        <p:cTn id="14"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strips(upRight)">
                                      <p:cBhvr>
                                        <p:cTn id="15" dur="500"/>
                                        <p:tgtEl>
                                          <p:spTgt spid="22">
                                            <p:graphicEl>
                                              <a:chart seriesIdx="1" categoryIdx="-4" bldStep="series"/>
                                            </p:graphicEl>
                                          </p:spTgt>
                                        </p:tgtEl>
                                      </p:cBhvr>
                                    </p:animEffect>
                                  </p:childTnLst>
                                </p:cTn>
                              </p:par>
                            </p:childTnLst>
                          </p:cTn>
                        </p:par>
                        <p:par>
                          <p:cTn id="16" fill="hold">
                            <p:stCondLst>
                              <p:cond delay="2000"/>
                            </p:stCondLst>
                            <p:childTnLst>
                              <p:par>
                                <p:cTn id="17" presetID="18" presetClass="entr" presetSubtype="3" fill="hold" grpId="0" nodeType="afterEffect">
                                  <p:stCondLst>
                                    <p:cond delay="0"/>
                                  </p:stCondLst>
                                  <p:childTnLst>
                                    <p:set>
                                      <p:cBhvr>
                                        <p:cTn id="18"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strips(upRight)">
                                      <p:cBhvr>
                                        <p:cTn id="19" dur="500"/>
                                        <p:tgtEl>
                                          <p:spTgt spid="22">
                                            <p:graphicEl>
                                              <a:chart seriesIdx="2" categoryIdx="-4" bldStep="series"/>
                                            </p:graphicEl>
                                          </p:spTgt>
                                        </p:tgtEl>
                                      </p:cBhvr>
                                    </p:animEffect>
                                  </p:childTnLst>
                                </p:cTn>
                              </p:par>
                            </p:childTnLst>
                          </p:cTn>
                        </p:par>
                        <p:par>
                          <p:cTn id="20" fill="hold">
                            <p:stCondLst>
                              <p:cond delay="2500"/>
                            </p:stCondLst>
                            <p:childTnLst>
                              <p:par>
                                <p:cTn id="21" presetID="18" presetClass="entr" presetSubtype="3" fill="hold" grpId="0" nodeType="afterEffect">
                                  <p:stCondLst>
                                    <p:cond delay="0"/>
                                  </p:stCondLst>
                                  <p:childTnLst>
                                    <p:set>
                                      <p:cBhvr>
                                        <p:cTn id="22" dur="1" fill="hold">
                                          <p:stCondLst>
                                            <p:cond delay="0"/>
                                          </p:stCondLst>
                                        </p:cTn>
                                        <p:tgtEl>
                                          <p:spTgt spid="22">
                                            <p:graphicEl>
                                              <a:chart seriesIdx="3" categoryIdx="-4" bldStep="series"/>
                                            </p:graphicEl>
                                          </p:spTgt>
                                        </p:tgtEl>
                                        <p:attrNameLst>
                                          <p:attrName>style.visibility</p:attrName>
                                        </p:attrNameLst>
                                      </p:cBhvr>
                                      <p:to>
                                        <p:strVal val="visible"/>
                                      </p:to>
                                    </p:set>
                                    <p:animEffect transition="in" filter="strips(upRight)">
                                      <p:cBhvr>
                                        <p:cTn id="23" dur="500"/>
                                        <p:tgtEl>
                                          <p:spTgt spid="22">
                                            <p:graphicEl>
                                              <a:chart seriesIdx="3" categoryIdx="-4" bldStep="series"/>
                                            </p:graphicEl>
                                          </p:spTgt>
                                        </p:tgtEl>
                                      </p:cBhvr>
                                    </p:animEffect>
                                  </p:childTnLst>
                                </p:cTn>
                              </p:par>
                            </p:childTnLst>
                          </p:cTn>
                        </p:par>
                        <p:par>
                          <p:cTn id="24" fill="hold">
                            <p:stCondLst>
                              <p:cond delay="3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ppt_x"/>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3500"/>
                            </p:stCondLst>
                            <p:childTnLst>
                              <p:par>
                                <p:cTn id="30" presetID="2" presetClass="entr" presetSubtype="4" accel="50000" decel="50000" fill="hold" grpId="0" nodeType="after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ppt_x"/>
                                          </p:val>
                                        </p:tav>
                                        <p:tav tm="100000">
                                          <p:val>
                                            <p:strVal val="#ppt_x"/>
                                          </p:val>
                                        </p:tav>
                                      </p:tavLst>
                                    </p:anim>
                                    <p:anim calcmode="lin" valueType="num">
                                      <p:cBhvr additive="base">
                                        <p:cTn id="33" dur="500" fill="hold"/>
                                        <p:tgtEl>
                                          <p:spTgt spid="25"/>
                                        </p:tgtEl>
                                        <p:attrNameLst>
                                          <p:attrName>ppt_y</p:attrName>
                                        </p:attrNameLst>
                                      </p:cBhvr>
                                      <p:tavLst>
                                        <p:tav tm="0">
                                          <p:val>
                                            <p:strVal val="1+#ppt_h/2"/>
                                          </p:val>
                                        </p:tav>
                                        <p:tav tm="100000">
                                          <p:val>
                                            <p:strVal val="#ppt_y"/>
                                          </p:val>
                                        </p:tav>
                                      </p:tavLst>
                                    </p:anim>
                                  </p:childTnLst>
                                </p:cTn>
                              </p:par>
                              <p:par>
                                <p:cTn id="34" presetID="2" presetClass="entr" presetSubtype="2" accel="50000" decel="50000" fill="hold" grpId="0" nodeType="with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1+#ppt_w/2"/>
                                          </p:val>
                                        </p:tav>
                                        <p:tav tm="100000">
                                          <p:val>
                                            <p:strVal val="#ppt_x"/>
                                          </p:val>
                                        </p:tav>
                                      </p:tavLst>
                                    </p:anim>
                                    <p:anim calcmode="lin" valueType="num">
                                      <p:cBhvr additive="base">
                                        <p:cTn id="37" dur="500" fill="hold"/>
                                        <p:tgtEl>
                                          <p:spTgt spid="23"/>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500" fill="hold"/>
                                        <p:tgtEl>
                                          <p:spTgt spid="27"/>
                                        </p:tgtEl>
                                        <p:attrNameLst>
                                          <p:attrName>ppt_x</p:attrName>
                                        </p:attrNameLst>
                                      </p:cBhvr>
                                      <p:tavLst>
                                        <p:tav tm="0">
                                          <p:val>
                                            <p:strVal val="#ppt_x"/>
                                          </p:val>
                                        </p:tav>
                                        <p:tav tm="100000">
                                          <p:val>
                                            <p:strVal val="#ppt_x"/>
                                          </p:val>
                                        </p:tav>
                                      </p:tavLst>
                                    </p:anim>
                                    <p:anim calcmode="lin" valueType="num">
                                      <p:cBhvr additive="base">
                                        <p:cTn id="42" dur="500" fill="hold"/>
                                        <p:tgtEl>
                                          <p:spTgt spid="27"/>
                                        </p:tgtEl>
                                        <p:attrNameLst>
                                          <p:attrName>ppt_y</p:attrName>
                                        </p:attrNameLst>
                                      </p:cBhvr>
                                      <p:tavLst>
                                        <p:tav tm="0">
                                          <p:val>
                                            <p:strVal val="1+#ppt_h/2"/>
                                          </p:val>
                                        </p:tav>
                                        <p:tav tm="100000">
                                          <p:val>
                                            <p:strVal val="#ppt_y"/>
                                          </p:val>
                                        </p:tav>
                                      </p:tavLst>
                                    </p:anim>
                                  </p:childTnLst>
                                </p:cTn>
                              </p:par>
                              <p:par>
                                <p:cTn id="43" presetID="2" presetClass="entr" presetSubtype="2" accel="50000" decel="5000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additive="base">
                                        <p:cTn id="45" dur="500" fill="hold"/>
                                        <p:tgtEl>
                                          <p:spTgt spid="26"/>
                                        </p:tgtEl>
                                        <p:attrNameLst>
                                          <p:attrName>ppt_x</p:attrName>
                                        </p:attrNameLst>
                                      </p:cBhvr>
                                      <p:tavLst>
                                        <p:tav tm="0">
                                          <p:val>
                                            <p:strVal val="1+#ppt_w/2"/>
                                          </p:val>
                                        </p:tav>
                                        <p:tav tm="100000">
                                          <p:val>
                                            <p:strVal val="#ppt_x"/>
                                          </p:val>
                                        </p:tav>
                                      </p:tavLst>
                                    </p:anim>
                                    <p:anim calcmode="lin" valueType="num">
                                      <p:cBhvr additive="base">
                                        <p:cTn id="46" dur="500" fill="hold"/>
                                        <p:tgtEl>
                                          <p:spTgt spid="26"/>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4" accel="50000" decel="50000" fill="hold" grpId="0" nodeType="afterEffect">
                                  <p:stCondLst>
                                    <p:cond delay="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500" fill="hold"/>
                                        <p:tgtEl>
                                          <p:spTgt spid="29"/>
                                        </p:tgtEl>
                                        <p:attrNameLst>
                                          <p:attrName>ppt_x</p:attrName>
                                        </p:attrNameLst>
                                      </p:cBhvr>
                                      <p:tavLst>
                                        <p:tav tm="0">
                                          <p:val>
                                            <p:strVal val="#ppt_x"/>
                                          </p:val>
                                        </p:tav>
                                        <p:tav tm="100000">
                                          <p:val>
                                            <p:strVal val="#ppt_x"/>
                                          </p:val>
                                        </p:tav>
                                      </p:tavLst>
                                    </p:anim>
                                    <p:anim calcmode="lin" valueType="num">
                                      <p:cBhvr additive="base">
                                        <p:cTn id="51" dur="500" fill="hold"/>
                                        <p:tgtEl>
                                          <p:spTgt spid="29"/>
                                        </p:tgtEl>
                                        <p:attrNameLst>
                                          <p:attrName>ppt_y</p:attrName>
                                        </p:attrNameLst>
                                      </p:cBhvr>
                                      <p:tavLst>
                                        <p:tav tm="0">
                                          <p:val>
                                            <p:strVal val="1+#ppt_h/2"/>
                                          </p:val>
                                        </p:tav>
                                        <p:tav tm="100000">
                                          <p:val>
                                            <p:strVal val="#ppt_y"/>
                                          </p:val>
                                        </p:tav>
                                      </p:tavLst>
                                    </p:anim>
                                  </p:childTnLst>
                                </p:cTn>
                              </p:par>
                              <p:par>
                                <p:cTn id="52" presetID="2" presetClass="entr" presetSubtype="2" accel="50000" decel="50000" fill="hold" grpId="0" nodeType="withEffect">
                                  <p:stCondLst>
                                    <p:cond delay="0"/>
                                  </p:stCondLst>
                                  <p:childTnLst>
                                    <p:set>
                                      <p:cBhvr>
                                        <p:cTn id="53" dur="1" fill="hold">
                                          <p:stCondLst>
                                            <p:cond delay="0"/>
                                          </p:stCondLst>
                                        </p:cTn>
                                        <p:tgtEl>
                                          <p:spTgt spid="28"/>
                                        </p:tgtEl>
                                        <p:attrNameLst>
                                          <p:attrName>style.visibility</p:attrName>
                                        </p:attrNameLst>
                                      </p:cBhvr>
                                      <p:to>
                                        <p:strVal val="visible"/>
                                      </p:to>
                                    </p:set>
                                    <p:anim calcmode="lin" valueType="num">
                                      <p:cBhvr additive="base">
                                        <p:cTn id="54" dur="500" fill="hold"/>
                                        <p:tgtEl>
                                          <p:spTgt spid="28"/>
                                        </p:tgtEl>
                                        <p:attrNameLst>
                                          <p:attrName>ppt_x</p:attrName>
                                        </p:attrNameLst>
                                      </p:cBhvr>
                                      <p:tavLst>
                                        <p:tav tm="0">
                                          <p:val>
                                            <p:strVal val="1+#ppt_w/2"/>
                                          </p:val>
                                        </p:tav>
                                        <p:tav tm="100000">
                                          <p:val>
                                            <p:strVal val="#ppt_x"/>
                                          </p:val>
                                        </p:tav>
                                      </p:tavLst>
                                    </p:anim>
                                    <p:anim calcmode="lin" valueType="num">
                                      <p:cBhvr additive="base">
                                        <p:cTn id="55" dur="500" fill="hold"/>
                                        <p:tgtEl>
                                          <p:spTgt spid="28"/>
                                        </p:tgtEl>
                                        <p:attrNameLst>
                                          <p:attrName>ppt_y</p:attrName>
                                        </p:attrNameLst>
                                      </p:cBhvr>
                                      <p:tavLst>
                                        <p:tav tm="0">
                                          <p:val>
                                            <p:strVal val="#ppt_y"/>
                                          </p:val>
                                        </p:tav>
                                        <p:tav tm="100000">
                                          <p:val>
                                            <p:strVal val="#ppt_y"/>
                                          </p:val>
                                        </p:tav>
                                      </p:tavLst>
                                    </p:anim>
                                  </p:childTnLst>
                                </p:cTn>
                              </p:par>
                            </p:childTnLst>
                          </p:cTn>
                        </p:par>
                        <p:par>
                          <p:cTn id="56" fill="hold">
                            <p:stCondLst>
                              <p:cond delay="5000"/>
                            </p:stCondLst>
                            <p:childTnLst>
                              <p:par>
                                <p:cTn id="57" presetID="53" presetClass="entr" presetSubtype="16"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 calcmode="lin" valueType="num">
                                      <p:cBhvr>
                                        <p:cTn id="59" dur="500" fill="hold"/>
                                        <p:tgtEl>
                                          <p:spTgt spid="30"/>
                                        </p:tgtEl>
                                        <p:attrNameLst>
                                          <p:attrName>ppt_w</p:attrName>
                                        </p:attrNameLst>
                                      </p:cBhvr>
                                      <p:tavLst>
                                        <p:tav tm="0">
                                          <p:val>
                                            <p:fltVal val="0"/>
                                          </p:val>
                                        </p:tav>
                                        <p:tav tm="100000">
                                          <p:val>
                                            <p:strVal val="#ppt_w"/>
                                          </p:val>
                                        </p:tav>
                                      </p:tavLst>
                                    </p:anim>
                                    <p:anim calcmode="lin" valueType="num">
                                      <p:cBhvr>
                                        <p:cTn id="60" dur="500" fill="hold"/>
                                        <p:tgtEl>
                                          <p:spTgt spid="30"/>
                                        </p:tgtEl>
                                        <p:attrNameLst>
                                          <p:attrName>ppt_h</p:attrName>
                                        </p:attrNameLst>
                                      </p:cBhvr>
                                      <p:tavLst>
                                        <p:tav tm="0">
                                          <p:val>
                                            <p:fltVal val="0"/>
                                          </p:val>
                                        </p:tav>
                                        <p:tav tm="100000">
                                          <p:val>
                                            <p:strVal val="#ppt_h"/>
                                          </p:val>
                                        </p:tav>
                                      </p:tavLst>
                                    </p:anim>
                                    <p:animEffect transition="in" filter="fade">
                                      <p:cBhvr>
                                        <p:cTn id="61" dur="500"/>
                                        <p:tgtEl>
                                          <p:spTgt spid="30"/>
                                        </p:tgtEl>
                                      </p:cBhvr>
                                    </p:animEffect>
                                  </p:childTnLst>
                                </p:cTn>
                              </p:par>
                            </p:childTnLst>
                          </p:cTn>
                        </p:par>
                        <p:par>
                          <p:cTn id="62" fill="hold">
                            <p:stCondLst>
                              <p:cond delay="5500"/>
                            </p:stCondLst>
                            <p:childTnLst>
                              <p:par>
                                <p:cTn id="63" presetID="2" presetClass="entr" presetSubtype="4" accel="50000" decel="50000" fill="hold" nodeType="after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500" fill="hold"/>
                                        <p:tgtEl>
                                          <p:spTgt spid="7"/>
                                        </p:tgtEl>
                                        <p:attrNameLst>
                                          <p:attrName>ppt_x</p:attrName>
                                        </p:attrNameLst>
                                      </p:cBhvr>
                                      <p:tavLst>
                                        <p:tav tm="0">
                                          <p:val>
                                            <p:strVal val="#ppt_x"/>
                                          </p:val>
                                        </p:tav>
                                        <p:tav tm="100000">
                                          <p:val>
                                            <p:strVal val="#ppt_x"/>
                                          </p:val>
                                        </p:tav>
                                      </p:tavLst>
                                    </p:anim>
                                    <p:anim calcmode="lin" valueType="num">
                                      <p:cBhvr additive="base">
                                        <p:cTn id="66" dur="500" fill="hold"/>
                                        <p:tgtEl>
                                          <p:spTgt spid="7"/>
                                        </p:tgtEl>
                                        <p:attrNameLst>
                                          <p:attrName>ppt_y</p:attrName>
                                        </p:attrNameLst>
                                      </p:cBhvr>
                                      <p:tavLst>
                                        <p:tav tm="0">
                                          <p:val>
                                            <p:strVal val="1+#ppt_h/2"/>
                                          </p:val>
                                        </p:tav>
                                        <p:tav tm="100000">
                                          <p:val>
                                            <p:strVal val="#ppt_y"/>
                                          </p:val>
                                        </p:tav>
                                      </p:tavLst>
                                    </p:anim>
                                  </p:childTnLst>
                                </p:cTn>
                              </p:par>
                            </p:childTnLst>
                          </p:cTn>
                        </p:par>
                        <p:par>
                          <p:cTn id="67" fill="hold">
                            <p:stCondLst>
                              <p:cond delay="6000"/>
                            </p:stCondLst>
                            <p:childTnLst>
                              <p:par>
                                <p:cTn id="68" presetID="53" presetClass="entr" presetSubtype="16" fill="hold" grpId="0" nodeType="afterEffect">
                                  <p:stCondLst>
                                    <p:cond delay="0"/>
                                  </p:stCondLst>
                                  <p:childTnLst>
                                    <p:set>
                                      <p:cBhvr>
                                        <p:cTn id="69" dur="1" fill="hold">
                                          <p:stCondLst>
                                            <p:cond delay="0"/>
                                          </p:stCondLst>
                                        </p:cTn>
                                        <p:tgtEl>
                                          <p:spTgt spid="33"/>
                                        </p:tgtEl>
                                        <p:attrNameLst>
                                          <p:attrName>style.visibility</p:attrName>
                                        </p:attrNameLst>
                                      </p:cBhvr>
                                      <p:to>
                                        <p:strVal val="visible"/>
                                      </p:to>
                                    </p:set>
                                    <p:anim calcmode="lin" valueType="num">
                                      <p:cBhvr>
                                        <p:cTn id="70" dur="500" fill="hold"/>
                                        <p:tgtEl>
                                          <p:spTgt spid="33"/>
                                        </p:tgtEl>
                                        <p:attrNameLst>
                                          <p:attrName>ppt_w</p:attrName>
                                        </p:attrNameLst>
                                      </p:cBhvr>
                                      <p:tavLst>
                                        <p:tav tm="0">
                                          <p:val>
                                            <p:fltVal val="0"/>
                                          </p:val>
                                        </p:tav>
                                        <p:tav tm="100000">
                                          <p:val>
                                            <p:strVal val="#ppt_w"/>
                                          </p:val>
                                        </p:tav>
                                      </p:tavLst>
                                    </p:anim>
                                    <p:anim calcmode="lin" valueType="num">
                                      <p:cBhvr>
                                        <p:cTn id="71" dur="500" fill="hold"/>
                                        <p:tgtEl>
                                          <p:spTgt spid="33"/>
                                        </p:tgtEl>
                                        <p:attrNameLst>
                                          <p:attrName>ppt_h</p:attrName>
                                        </p:attrNameLst>
                                      </p:cBhvr>
                                      <p:tavLst>
                                        <p:tav tm="0">
                                          <p:val>
                                            <p:fltVal val="0"/>
                                          </p:val>
                                        </p:tav>
                                        <p:tav tm="100000">
                                          <p:val>
                                            <p:strVal val="#ppt_h"/>
                                          </p:val>
                                        </p:tav>
                                      </p:tavLst>
                                    </p:anim>
                                    <p:animEffect transition="in" filter="fade">
                                      <p:cBhvr>
                                        <p:cTn id="72" dur="500"/>
                                        <p:tgtEl>
                                          <p:spTgt spid="33"/>
                                        </p:tgtEl>
                                      </p:cBhvr>
                                    </p:animEffect>
                                  </p:childTnLst>
                                </p:cTn>
                              </p:par>
                            </p:childTnLst>
                          </p:cTn>
                        </p:par>
                        <p:par>
                          <p:cTn id="73" fill="hold">
                            <p:stCondLst>
                              <p:cond delay="6500"/>
                            </p:stCondLst>
                            <p:childTnLst>
                              <p:par>
                                <p:cTn id="74" presetID="2" presetClass="entr" presetSubtype="4" accel="50000" decel="50000" fill="hold"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additive="base">
                                        <p:cTn id="76" dur="500" fill="hold"/>
                                        <p:tgtEl>
                                          <p:spTgt spid="12"/>
                                        </p:tgtEl>
                                        <p:attrNameLst>
                                          <p:attrName>ppt_x</p:attrName>
                                        </p:attrNameLst>
                                      </p:cBhvr>
                                      <p:tavLst>
                                        <p:tav tm="0">
                                          <p:val>
                                            <p:strVal val="#ppt_x"/>
                                          </p:val>
                                        </p:tav>
                                        <p:tav tm="100000">
                                          <p:val>
                                            <p:strVal val="#ppt_x"/>
                                          </p:val>
                                        </p:tav>
                                      </p:tavLst>
                                    </p:anim>
                                    <p:anim calcmode="lin" valueType="num">
                                      <p:cBhvr additive="base">
                                        <p:cTn id="77" dur="500" fill="hold"/>
                                        <p:tgtEl>
                                          <p:spTgt spid="12"/>
                                        </p:tgtEl>
                                        <p:attrNameLst>
                                          <p:attrName>ppt_y</p:attrName>
                                        </p:attrNameLst>
                                      </p:cBhvr>
                                      <p:tavLst>
                                        <p:tav tm="0">
                                          <p:val>
                                            <p:strVal val="1+#ppt_h/2"/>
                                          </p:val>
                                        </p:tav>
                                        <p:tav tm="100000">
                                          <p:val>
                                            <p:strVal val="#ppt_y"/>
                                          </p:val>
                                        </p:tav>
                                      </p:tavLst>
                                    </p:anim>
                                  </p:childTnLst>
                                </p:cTn>
                              </p:par>
                            </p:childTnLst>
                          </p:cTn>
                        </p:par>
                        <p:par>
                          <p:cTn id="78" fill="hold">
                            <p:stCondLst>
                              <p:cond delay="7000"/>
                            </p:stCondLst>
                            <p:childTnLst>
                              <p:par>
                                <p:cTn id="79" presetID="53" presetClass="entr" presetSubtype="16" fill="hold" grpId="0" nodeType="afterEffect">
                                  <p:stCondLst>
                                    <p:cond delay="0"/>
                                  </p:stCondLst>
                                  <p:childTnLst>
                                    <p:set>
                                      <p:cBhvr>
                                        <p:cTn id="80" dur="1" fill="hold">
                                          <p:stCondLst>
                                            <p:cond delay="0"/>
                                          </p:stCondLst>
                                        </p:cTn>
                                        <p:tgtEl>
                                          <p:spTgt spid="31"/>
                                        </p:tgtEl>
                                        <p:attrNameLst>
                                          <p:attrName>style.visibility</p:attrName>
                                        </p:attrNameLst>
                                      </p:cBhvr>
                                      <p:to>
                                        <p:strVal val="visible"/>
                                      </p:to>
                                    </p:set>
                                    <p:anim calcmode="lin" valueType="num">
                                      <p:cBhvr>
                                        <p:cTn id="81" dur="500" fill="hold"/>
                                        <p:tgtEl>
                                          <p:spTgt spid="31"/>
                                        </p:tgtEl>
                                        <p:attrNameLst>
                                          <p:attrName>ppt_w</p:attrName>
                                        </p:attrNameLst>
                                      </p:cBhvr>
                                      <p:tavLst>
                                        <p:tav tm="0">
                                          <p:val>
                                            <p:fltVal val="0"/>
                                          </p:val>
                                        </p:tav>
                                        <p:tav tm="100000">
                                          <p:val>
                                            <p:strVal val="#ppt_w"/>
                                          </p:val>
                                        </p:tav>
                                      </p:tavLst>
                                    </p:anim>
                                    <p:anim calcmode="lin" valueType="num">
                                      <p:cBhvr>
                                        <p:cTn id="82" dur="500" fill="hold"/>
                                        <p:tgtEl>
                                          <p:spTgt spid="31"/>
                                        </p:tgtEl>
                                        <p:attrNameLst>
                                          <p:attrName>ppt_h</p:attrName>
                                        </p:attrNameLst>
                                      </p:cBhvr>
                                      <p:tavLst>
                                        <p:tav tm="0">
                                          <p:val>
                                            <p:fltVal val="0"/>
                                          </p:val>
                                        </p:tav>
                                        <p:tav tm="100000">
                                          <p:val>
                                            <p:strVal val="#ppt_h"/>
                                          </p:val>
                                        </p:tav>
                                      </p:tavLst>
                                    </p:anim>
                                    <p:animEffect transition="in" filter="fade">
                                      <p:cBhvr>
                                        <p:cTn id="83" dur="500"/>
                                        <p:tgtEl>
                                          <p:spTgt spid="31"/>
                                        </p:tgtEl>
                                      </p:cBhvr>
                                    </p:animEffect>
                                  </p:childTnLst>
                                </p:cTn>
                              </p:par>
                            </p:childTnLst>
                          </p:cTn>
                        </p:par>
                        <p:par>
                          <p:cTn id="84" fill="hold">
                            <p:stCondLst>
                              <p:cond delay="7500"/>
                            </p:stCondLst>
                            <p:childTnLst>
                              <p:par>
                                <p:cTn id="85" presetID="2" presetClass="entr" presetSubtype="4" accel="50000" decel="50000" fill="hold" nodeType="afterEffect">
                                  <p:stCondLst>
                                    <p:cond delay="0"/>
                                  </p:stCondLst>
                                  <p:childTnLst>
                                    <p:set>
                                      <p:cBhvr>
                                        <p:cTn id="86" dur="1" fill="hold">
                                          <p:stCondLst>
                                            <p:cond delay="0"/>
                                          </p:stCondLst>
                                        </p:cTn>
                                        <p:tgtEl>
                                          <p:spTgt spid="16"/>
                                        </p:tgtEl>
                                        <p:attrNameLst>
                                          <p:attrName>style.visibility</p:attrName>
                                        </p:attrNameLst>
                                      </p:cBhvr>
                                      <p:to>
                                        <p:strVal val="visible"/>
                                      </p:to>
                                    </p:set>
                                    <p:anim calcmode="lin" valueType="num">
                                      <p:cBhvr additive="base">
                                        <p:cTn id="87" dur="500" fill="hold"/>
                                        <p:tgtEl>
                                          <p:spTgt spid="16"/>
                                        </p:tgtEl>
                                        <p:attrNameLst>
                                          <p:attrName>ppt_x</p:attrName>
                                        </p:attrNameLst>
                                      </p:cBhvr>
                                      <p:tavLst>
                                        <p:tav tm="0">
                                          <p:val>
                                            <p:strVal val="#ppt_x"/>
                                          </p:val>
                                        </p:tav>
                                        <p:tav tm="100000">
                                          <p:val>
                                            <p:strVal val="#ppt_x"/>
                                          </p:val>
                                        </p:tav>
                                      </p:tavLst>
                                    </p:anim>
                                    <p:anim calcmode="lin" valueType="num">
                                      <p:cBhvr additive="base">
                                        <p:cTn id="88" dur="500" fill="hold"/>
                                        <p:tgtEl>
                                          <p:spTgt spid="16"/>
                                        </p:tgtEl>
                                        <p:attrNameLst>
                                          <p:attrName>ppt_y</p:attrName>
                                        </p:attrNameLst>
                                      </p:cBhvr>
                                      <p:tavLst>
                                        <p:tav tm="0">
                                          <p:val>
                                            <p:strVal val="1+#ppt_h/2"/>
                                          </p:val>
                                        </p:tav>
                                        <p:tav tm="100000">
                                          <p:val>
                                            <p:strVal val="#ppt_y"/>
                                          </p:val>
                                        </p:tav>
                                      </p:tavLst>
                                    </p:anim>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32"/>
                                        </p:tgtEl>
                                        <p:attrNameLst>
                                          <p:attrName>style.visibility</p:attrName>
                                        </p:attrNameLst>
                                      </p:cBhvr>
                                      <p:to>
                                        <p:strVal val="visible"/>
                                      </p:to>
                                    </p:set>
                                    <p:anim calcmode="lin" valueType="num">
                                      <p:cBhvr>
                                        <p:cTn id="92" dur="500" fill="hold"/>
                                        <p:tgtEl>
                                          <p:spTgt spid="32"/>
                                        </p:tgtEl>
                                        <p:attrNameLst>
                                          <p:attrName>ppt_w</p:attrName>
                                        </p:attrNameLst>
                                      </p:cBhvr>
                                      <p:tavLst>
                                        <p:tav tm="0">
                                          <p:val>
                                            <p:fltVal val="0"/>
                                          </p:val>
                                        </p:tav>
                                        <p:tav tm="100000">
                                          <p:val>
                                            <p:strVal val="#ppt_w"/>
                                          </p:val>
                                        </p:tav>
                                      </p:tavLst>
                                    </p:anim>
                                    <p:anim calcmode="lin" valueType="num">
                                      <p:cBhvr>
                                        <p:cTn id="93" dur="500" fill="hold"/>
                                        <p:tgtEl>
                                          <p:spTgt spid="32"/>
                                        </p:tgtEl>
                                        <p:attrNameLst>
                                          <p:attrName>ppt_h</p:attrName>
                                        </p:attrNameLst>
                                      </p:cBhvr>
                                      <p:tavLst>
                                        <p:tav tm="0">
                                          <p:val>
                                            <p:fltVal val="0"/>
                                          </p:val>
                                        </p:tav>
                                        <p:tav tm="100000">
                                          <p:val>
                                            <p:strVal val="#ppt_h"/>
                                          </p:val>
                                        </p:tav>
                                      </p:tavLst>
                                    </p:anim>
                                    <p:animEffect transition="in" filter="fade">
                                      <p:cBhvr>
                                        <p:cTn id="94" dur="500"/>
                                        <p:tgtEl>
                                          <p:spTgt spid="32"/>
                                        </p:tgtEl>
                                      </p:cBhvr>
                                    </p:animEffect>
                                  </p:childTnLst>
                                </p:cTn>
                              </p:par>
                            </p:childTnLst>
                          </p:cTn>
                        </p:par>
                        <p:par>
                          <p:cTn id="95" fill="hold">
                            <p:stCondLst>
                              <p:cond delay="8500"/>
                            </p:stCondLst>
                            <p:childTnLst>
                              <p:par>
                                <p:cTn id="96" presetID="2" presetClass="entr" presetSubtype="4" accel="50000" decel="50000" fill="hold" nodeType="afterEffect">
                                  <p:stCondLst>
                                    <p:cond delay="0"/>
                                  </p:stCondLst>
                                  <p:childTnLst>
                                    <p:set>
                                      <p:cBhvr>
                                        <p:cTn id="97" dur="1" fill="hold">
                                          <p:stCondLst>
                                            <p:cond delay="0"/>
                                          </p:stCondLst>
                                        </p:cTn>
                                        <p:tgtEl>
                                          <p:spTgt spid="19"/>
                                        </p:tgtEl>
                                        <p:attrNameLst>
                                          <p:attrName>style.visibility</p:attrName>
                                        </p:attrNameLst>
                                      </p:cBhvr>
                                      <p:to>
                                        <p:strVal val="visible"/>
                                      </p:to>
                                    </p:set>
                                    <p:anim calcmode="lin" valueType="num">
                                      <p:cBhvr additive="base">
                                        <p:cTn id="98" dur="500" fill="hold"/>
                                        <p:tgtEl>
                                          <p:spTgt spid="19"/>
                                        </p:tgtEl>
                                        <p:attrNameLst>
                                          <p:attrName>ppt_x</p:attrName>
                                        </p:attrNameLst>
                                      </p:cBhvr>
                                      <p:tavLst>
                                        <p:tav tm="0">
                                          <p:val>
                                            <p:strVal val="#ppt_x"/>
                                          </p:val>
                                        </p:tav>
                                        <p:tav tm="100000">
                                          <p:val>
                                            <p:strVal val="#ppt_x"/>
                                          </p:val>
                                        </p:tav>
                                      </p:tavLst>
                                    </p:anim>
                                    <p:anim calcmode="lin" valueType="num">
                                      <p:cBhvr additive="base">
                                        <p:cTn id="9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Sub>
          <a:bldChart bld="series"/>
        </p:bldSub>
      </p:bldGraphic>
      <p:bldP spid="23" grpId="0"/>
      <p:bldP spid="24" grpId="0"/>
      <p:bldP spid="25" grpId="0" animBg="1"/>
      <p:bldP spid="26" grpId="0"/>
      <p:bldP spid="27" grpId="0" animBg="1"/>
      <p:bldP spid="28" grpId="0"/>
      <p:bldP spid="29" grpId="0" animBg="1"/>
      <p:bldP spid="30" grpId="0" animBg="1"/>
      <p:bldP spid="31" grpId="0" animBg="1"/>
      <p:bldP spid="32" grpId="0" animBg="1"/>
      <p:bldP spid="3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8</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7" name="object  3074"/>
          <p:cNvGrpSpPr/>
          <p:nvPr/>
        </p:nvGrpSpPr>
        <p:grpSpPr>
          <a:xfrm>
            <a:off x="2704327" y="1744519"/>
            <a:ext cx="1261533" cy="1176867"/>
            <a:chOff x="1855788" y="1266825"/>
            <a:chExt cx="946150" cy="882650"/>
          </a:xfrm>
        </p:grpSpPr>
        <p:sp>
          <p:nvSpPr>
            <p:cNvPr id="8" name="Freeform 20"/>
            <p:cNvSpPr>
              <a:spLocks/>
            </p:cNvSpPr>
            <p:nvPr/>
          </p:nvSpPr>
          <p:spPr bwMode="auto">
            <a:xfrm>
              <a:off x="2287588" y="1266825"/>
              <a:ext cx="514350" cy="882650"/>
            </a:xfrm>
            <a:custGeom>
              <a:avLst/>
              <a:gdLst>
                <a:gd name="T0" fmla="*/ 0 w 324"/>
                <a:gd name="T1" fmla="*/ 556 h 556"/>
                <a:gd name="T2" fmla="*/ 0 w 324"/>
                <a:gd name="T3" fmla="*/ 0 h 556"/>
                <a:gd name="T4" fmla="*/ 324 w 324"/>
                <a:gd name="T5" fmla="*/ 367 h 556"/>
                <a:gd name="T6" fmla="*/ 0 w 324"/>
                <a:gd name="T7" fmla="*/ 556 h 556"/>
              </a:gdLst>
              <a:ahLst/>
              <a:cxnLst>
                <a:cxn ang="0">
                  <a:pos x="T0" y="T1"/>
                </a:cxn>
                <a:cxn ang="0">
                  <a:pos x="T2" y="T3"/>
                </a:cxn>
                <a:cxn ang="0">
                  <a:pos x="T4" y="T5"/>
                </a:cxn>
                <a:cxn ang="0">
                  <a:pos x="T6" y="T7"/>
                </a:cxn>
              </a:cxnLst>
              <a:rect l="0" t="0" r="r" b="b"/>
              <a:pathLst>
                <a:path w="324" h="556">
                  <a:moveTo>
                    <a:pt x="0" y="556"/>
                  </a:moveTo>
                  <a:lnTo>
                    <a:pt x="0" y="0"/>
                  </a:lnTo>
                  <a:lnTo>
                    <a:pt x="324" y="367"/>
                  </a:lnTo>
                  <a:lnTo>
                    <a:pt x="0" y="556"/>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1" name="Freeform 21"/>
            <p:cNvSpPr>
              <a:spLocks/>
            </p:cNvSpPr>
            <p:nvPr/>
          </p:nvSpPr>
          <p:spPr bwMode="auto">
            <a:xfrm>
              <a:off x="1855788" y="1266825"/>
              <a:ext cx="431800" cy="882650"/>
            </a:xfrm>
            <a:custGeom>
              <a:avLst/>
              <a:gdLst>
                <a:gd name="T0" fmla="*/ 272 w 272"/>
                <a:gd name="T1" fmla="*/ 0 h 556"/>
                <a:gd name="T2" fmla="*/ 0 w 272"/>
                <a:gd name="T3" fmla="*/ 374 h 556"/>
                <a:gd name="T4" fmla="*/ 272 w 272"/>
                <a:gd name="T5" fmla="*/ 556 h 556"/>
                <a:gd name="T6" fmla="*/ 272 w 272"/>
                <a:gd name="T7" fmla="*/ 0 h 556"/>
              </a:gdLst>
              <a:ahLst/>
              <a:cxnLst>
                <a:cxn ang="0">
                  <a:pos x="T0" y="T1"/>
                </a:cxn>
                <a:cxn ang="0">
                  <a:pos x="T2" y="T3"/>
                </a:cxn>
                <a:cxn ang="0">
                  <a:pos x="T4" y="T5"/>
                </a:cxn>
                <a:cxn ang="0">
                  <a:pos x="T6" y="T7"/>
                </a:cxn>
              </a:cxnLst>
              <a:rect l="0" t="0" r="r" b="b"/>
              <a:pathLst>
                <a:path w="272" h="556">
                  <a:moveTo>
                    <a:pt x="272" y="0"/>
                  </a:moveTo>
                  <a:lnTo>
                    <a:pt x="0" y="374"/>
                  </a:lnTo>
                  <a:lnTo>
                    <a:pt x="272" y="556"/>
                  </a:lnTo>
                  <a:lnTo>
                    <a:pt x="272" y="0"/>
                  </a:ln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2" name="object  3079"/>
          <p:cNvGrpSpPr/>
          <p:nvPr/>
        </p:nvGrpSpPr>
        <p:grpSpPr>
          <a:xfrm>
            <a:off x="1673511" y="3425729"/>
            <a:ext cx="3562349" cy="1589616"/>
            <a:chOff x="1082676" y="2579688"/>
            <a:chExt cx="2671762" cy="1192212"/>
          </a:xfrm>
        </p:grpSpPr>
        <p:sp>
          <p:nvSpPr>
            <p:cNvPr id="14" name="Freeform 22"/>
            <p:cNvSpPr>
              <a:spLocks/>
            </p:cNvSpPr>
            <p:nvPr/>
          </p:nvSpPr>
          <p:spPr bwMode="auto">
            <a:xfrm>
              <a:off x="1082676" y="2606675"/>
              <a:ext cx="1208088" cy="1165225"/>
            </a:xfrm>
            <a:custGeom>
              <a:avLst/>
              <a:gdLst>
                <a:gd name="T0" fmla="*/ 165 w 761"/>
                <a:gd name="T1" fmla="*/ 0 h 734"/>
                <a:gd name="T2" fmla="*/ 0 w 761"/>
                <a:gd name="T3" fmla="*/ 225 h 734"/>
                <a:gd name="T4" fmla="*/ 761 w 761"/>
                <a:gd name="T5" fmla="*/ 734 h 734"/>
                <a:gd name="T6" fmla="*/ 761 w 761"/>
                <a:gd name="T7" fmla="*/ 401 h 734"/>
                <a:gd name="T8" fmla="*/ 165 w 761"/>
                <a:gd name="T9" fmla="*/ 0 h 734"/>
              </a:gdLst>
              <a:ahLst/>
              <a:cxnLst>
                <a:cxn ang="0">
                  <a:pos x="T0" y="T1"/>
                </a:cxn>
                <a:cxn ang="0">
                  <a:pos x="T2" y="T3"/>
                </a:cxn>
                <a:cxn ang="0">
                  <a:pos x="T4" y="T5"/>
                </a:cxn>
                <a:cxn ang="0">
                  <a:pos x="T6" y="T7"/>
                </a:cxn>
                <a:cxn ang="0">
                  <a:pos x="T8" y="T9"/>
                </a:cxn>
              </a:cxnLst>
              <a:rect l="0" t="0" r="r" b="b"/>
              <a:pathLst>
                <a:path w="761" h="734">
                  <a:moveTo>
                    <a:pt x="165" y="0"/>
                  </a:moveTo>
                  <a:lnTo>
                    <a:pt x="0" y="225"/>
                  </a:lnTo>
                  <a:lnTo>
                    <a:pt x="761" y="734"/>
                  </a:lnTo>
                  <a:lnTo>
                    <a:pt x="761" y="401"/>
                  </a:lnTo>
                  <a:lnTo>
                    <a:pt x="165" y="0"/>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5" name="Freeform 23"/>
            <p:cNvSpPr>
              <a:spLocks/>
            </p:cNvSpPr>
            <p:nvPr/>
          </p:nvSpPr>
          <p:spPr bwMode="auto">
            <a:xfrm>
              <a:off x="2290763" y="2579688"/>
              <a:ext cx="1463675" cy="1192212"/>
            </a:xfrm>
            <a:custGeom>
              <a:avLst/>
              <a:gdLst>
                <a:gd name="T0" fmla="*/ 0 w 922"/>
                <a:gd name="T1" fmla="*/ 418 h 751"/>
                <a:gd name="T2" fmla="*/ 0 w 922"/>
                <a:gd name="T3" fmla="*/ 751 h 751"/>
                <a:gd name="T4" fmla="*/ 922 w 922"/>
                <a:gd name="T5" fmla="*/ 232 h 751"/>
                <a:gd name="T6" fmla="*/ 716 w 922"/>
                <a:gd name="T7" fmla="*/ 0 h 751"/>
                <a:gd name="T8" fmla="*/ 0 w 922"/>
                <a:gd name="T9" fmla="*/ 418 h 751"/>
              </a:gdLst>
              <a:ahLst/>
              <a:cxnLst>
                <a:cxn ang="0">
                  <a:pos x="T0" y="T1"/>
                </a:cxn>
                <a:cxn ang="0">
                  <a:pos x="T2" y="T3"/>
                </a:cxn>
                <a:cxn ang="0">
                  <a:pos x="T4" y="T5"/>
                </a:cxn>
                <a:cxn ang="0">
                  <a:pos x="T6" y="T7"/>
                </a:cxn>
                <a:cxn ang="0">
                  <a:pos x="T8" y="T9"/>
                </a:cxn>
              </a:cxnLst>
              <a:rect l="0" t="0" r="r" b="b"/>
              <a:pathLst>
                <a:path w="922" h="751">
                  <a:moveTo>
                    <a:pt x="0" y="418"/>
                  </a:moveTo>
                  <a:lnTo>
                    <a:pt x="0" y="751"/>
                  </a:lnTo>
                  <a:lnTo>
                    <a:pt x="922" y="232"/>
                  </a:lnTo>
                  <a:lnTo>
                    <a:pt x="716" y="0"/>
                  </a:lnTo>
                  <a:lnTo>
                    <a:pt x="0" y="418"/>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6" name="object  3078"/>
          <p:cNvGrpSpPr/>
          <p:nvPr/>
        </p:nvGrpSpPr>
        <p:grpSpPr>
          <a:xfrm>
            <a:off x="2094728" y="2948518"/>
            <a:ext cx="2620433" cy="1174749"/>
            <a:chOff x="1398588" y="2211388"/>
            <a:chExt cx="1965325" cy="881062"/>
          </a:xfrm>
        </p:grpSpPr>
        <p:sp>
          <p:nvSpPr>
            <p:cNvPr id="17" name="Freeform 24"/>
            <p:cNvSpPr>
              <a:spLocks/>
            </p:cNvSpPr>
            <p:nvPr/>
          </p:nvSpPr>
          <p:spPr bwMode="auto">
            <a:xfrm>
              <a:off x="1398588" y="2233613"/>
              <a:ext cx="889000" cy="858837"/>
            </a:xfrm>
            <a:custGeom>
              <a:avLst/>
              <a:gdLst>
                <a:gd name="T0" fmla="*/ 123 w 560"/>
                <a:gd name="T1" fmla="*/ 0 h 541"/>
                <a:gd name="T2" fmla="*/ 0 w 560"/>
                <a:gd name="T3" fmla="*/ 167 h 541"/>
                <a:gd name="T4" fmla="*/ 560 w 560"/>
                <a:gd name="T5" fmla="*/ 541 h 541"/>
                <a:gd name="T6" fmla="*/ 560 w 560"/>
                <a:gd name="T7" fmla="*/ 293 h 541"/>
                <a:gd name="T8" fmla="*/ 123 w 560"/>
                <a:gd name="T9" fmla="*/ 0 h 541"/>
              </a:gdLst>
              <a:ahLst/>
              <a:cxnLst>
                <a:cxn ang="0">
                  <a:pos x="T0" y="T1"/>
                </a:cxn>
                <a:cxn ang="0">
                  <a:pos x="T2" y="T3"/>
                </a:cxn>
                <a:cxn ang="0">
                  <a:pos x="T4" y="T5"/>
                </a:cxn>
                <a:cxn ang="0">
                  <a:pos x="T6" y="T7"/>
                </a:cxn>
                <a:cxn ang="0">
                  <a:pos x="T8" y="T9"/>
                </a:cxn>
              </a:cxnLst>
              <a:rect l="0" t="0" r="r" b="b"/>
              <a:pathLst>
                <a:path w="560" h="541">
                  <a:moveTo>
                    <a:pt x="123" y="0"/>
                  </a:moveTo>
                  <a:lnTo>
                    <a:pt x="0" y="167"/>
                  </a:lnTo>
                  <a:lnTo>
                    <a:pt x="560" y="541"/>
                  </a:lnTo>
                  <a:lnTo>
                    <a:pt x="560" y="293"/>
                  </a:lnTo>
                  <a:lnTo>
                    <a:pt x="123" y="0"/>
                  </a:lnTo>
                  <a:close/>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8" name="Freeform 25"/>
            <p:cNvSpPr>
              <a:spLocks/>
            </p:cNvSpPr>
            <p:nvPr/>
          </p:nvSpPr>
          <p:spPr bwMode="auto">
            <a:xfrm>
              <a:off x="2290763" y="2211388"/>
              <a:ext cx="1073150" cy="876300"/>
            </a:xfrm>
            <a:custGeom>
              <a:avLst/>
              <a:gdLst>
                <a:gd name="T0" fmla="*/ 0 w 676"/>
                <a:gd name="T1" fmla="*/ 304 h 552"/>
                <a:gd name="T2" fmla="*/ 0 w 676"/>
                <a:gd name="T3" fmla="*/ 552 h 552"/>
                <a:gd name="T4" fmla="*/ 676 w 676"/>
                <a:gd name="T5" fmla="*/ 172 h 552"/>
                <a:gd name="T6" fmla="*/ 523 w 676"/>
                <a:gd name="T7" fmla="*/ 0 h 552"/>
                <a:gd name="T8" fmla="*/ 0 w 676"/>
                <a:gd name="T9" fmla="*/ 304 h 552"/>
              </a:gdLst>
              <a:ahLst/>
              <a:cxnLst>
                <a:cxn ang="0">
                  <a:pos x="T0" y="T1"/>
                </a:cxn>
                <a:cxn ang="0">
                  <a:pos x="T2" y="T3"/>
                </a:cxn>
                <a:cxn ang="0">
                  <a:pos x="T4" y="T5"/>
                </a:cxn>
                <a:cxn ang="0">
                  <a:pos x="T6" y="T7"/>
                </a:cxn>
                <a:cxn ang="0">
                  <a:pos x="T8" y="T9"/>
                </a:cxn>
              </a:cxnLst>
              <a:rect l="0" t="0" r="r" b="b"/>
              <a:pathLst>
                <a:path w="676" h="552">
                  <a:moveTo>
                    <a:pt x="0" y="304"/>
                  </a:moveTo>
                  <a:lnTo>
                    <a:pt x="0" y="552"/>
                  </a:lnTo>
                  <a:lnTo>
                    <a:pt x="676" y="172"/>
                  </a:lnTo>
                  <a:lnTo>
                    <a:pt x="523" y="0"/>
                  </a:lnTo>
                  <a:lnTo>
                    <a:pt x="0" y="304"/>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9" name="object  3075"/>
          <p:cNvGrpSpPr/>
          <p:nvPr/>
        </p:nvGrpSpPr>
        <p:grpSpPr>
          <a:xfrm>
            <a:off x="2439745" y="2605618"/>
            <a:ext cx="1858433" cy="833967"/>
            <a:chOff x="1657351" y="1954213"/>
            <a:chExt cx="1393825" cy="625475"/>
          </a:xfrm>
        </p:grpSpPr>
        <p:sp>
          <p:nvSpPr>
            <p:cNvPr id="20" name="Freeform 26"/>
            <p:cNvSpPr>
              <a:spLocks/>
            </p:cNvSpPr>
            <p:nvPr/>
          </p:nvSpPr>
          <p:spPr bwMode="auto">
            <a:xfrm>
              <a:off x="1657351" y="1966913"/>
              <a:ext cx="631825" cy="612775"/>
            </a:xfrm>
            <a:custGeom>
              <a:avLst/>
              <a:gdLst>
                <a:gd name="T0" fmla="*/ 88 w 398"/>
                <a:gd name="T1" fmla="*/ 0 h 386"/>
                <a:gd name="T2" fmla="*/ 0 w 398"/>
                <a:gd name="T3" fmla="*/ 120 h 386"/>
                <a:gd name="T4" fmla="*/ 398 w 398"/>
                <a:gd name="T5" fmla="*/ 386 h 386"/>
                <a:gd name="T6" fmla="*/ 398 w 398"/>
                <a:gd name="T7" fmla="*/ 209 h 386"/>
                <a:gd name="T8" fmla="*/ 88 w 398"/>
                <a:gd name="T9" fmla="*/ 0 h 386"/>
              </a:gdLst>
              <a:ahLst/>
              <a:cxnLst>
                <a:cxn ang="0">
                  <a:pos x="T0" y="T1"/>
                </a:cxn>
                <a:cxn ang="0">
                  <a:pos x="T2" y="T3"/>
                </a:cxn>
                <a:cxn ang="0">
                  <a:pos x="T4" y="T5"/>
                </a:cxn>
                <a:cxn ang="0">
                  <a:pos x="T6" y="T7"/>
                </a:cxn>
                <a:cxn ang="0">
                  <a:pos x="T8" y="T9"/>
                </a:cxn>
              </a:cxnLst>
              <a:rect l="0" t="0" r="r" b="b"/>
              <a:pathLst>
                <a:path w="398" h="386">
                  <a:moveTo>
                    <a:pt x="88" y="0"/>
                  </a:moveTo>
                  <a:lnTo>
                    <a:pt x="0" y="120"/>
                  </a:lnTo>
                  <a:lnTo>
                    <a:pt x="398" y="386"/>
                  </a:lnTo>
                  <a:lnTo>
                    <a:pt x="398" y="209"/>
                  </a:lnTo>
                  <a:lnTo>
                    <a:pt x="88" y="0"/>
                  </a:lnTo>
                  <a:close/>
                </a:path>
              </a:pathLst>
            </a:cu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1" name="Freeform 27"/>
            <p:cNvSpPr>
              <a:spLocks/>
            </p:cNvSpPr>
            <p:nvPr/>
          </p:nvSpPr>
          <p:spPr bwMode="auto">
            <a:xfrm>
              <a:off x="2289176" y="1954213"/>
              <a:ext cx="762000" cy="625475"/>
            </a:xfrm>
            <a:custGeom>
              <a:avLst/>
              <a:gdLst>
                <a:gd name="T0" fmla="*/ 0 w 480"/>
                <a:gd name="T1" fmla="*/ 217 h 394"/>
                <a:gd name="T2" fmla="*/ 0 w 480"/>
                <a:gd name="T3" fmla="*/ 394 h 394"/>
                <a:gd name="T4" fmla="*/ 480 w 480"/>
                <a:gd name="T5" fmla="*/ 124 h 394"/>
                <a:gd name="T6" fmla="*/ 370 w 480"/>
                <a:gd name="T7" fmla="*/ 0 h 394"/>
                <a:gd name="T8" fmla="*/ 0 w 480"/>
                <a:gd name="T9" fmla="*/ 217 h 394"/>
              </a:gdLst>
              <a:ahLst/>
              <a:cxnLst>
                <a:cxn ang="0">
                  <a:pos x="T0" y="T1"/>
                </a:cxn>
                <a:cxn ang="0">
                  <a:pos x="T2" y="T3"/>
                </a:cxn>
                <a:cxn ang="0">
                  <a:pos x="T4" y="T5"/>
                </a:cxn>
                <a:cxn ang="0">
                  <a:pos x="T6" y="T7"/>
                </a:cxn>
                <a:cxn ang="0">
                  <a:pos x="T8" y="T9"/>
                </a:cxn>
              </a:cxnLst>
              <a:rect l="0" t="0" r="r" b="b"/>
              <a:pathLst>
                <a:path w="480" h="394">
                  <a:moveTo>
                    <a:pt x="0" y="217"/>
                  </a:moveTo>
                  <a:lnTo>
                    <a:pt x="0" y="394"/>
                  </a:lnTo>
                  <a:lnTo>
                    <a:pt x="480" y="124"/>
                  </a:lnTo>
                  <a:lnTo>
                    <a:pt x="370" y="0"/>
                  </a:lnTo>
                  <a:lnTo>
                    <a:pt x="0" y="217"/>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22" name="object  3080"/>
          <p:cNvGrpSpPr/>
          <p:nvPr/>
        </p:nvGrpSpPr>
        <p:grpSpPr>
          <a:xfrm>
            <a:off x="1125293" y="3981451"/>
            <a:ext cx="4758267" cy="2095500"/>
            <a:chOff x="671513" y="2986088"/>
            <a:chExt cx="3568700" cy="1571625"/>
          </a:xfrm>
        </p:grpSpPr>
        <p:sp>
          <p:nvSpPr>
            <p:cNvPr id="23" name="Freeform 28"/>
            <p:cNvSpPr>
              <a:spLocks/>
            </p:cNvSpPr>
            <p:nvPr/>
          </p:nvSpPr>
          <p:spPr bwMode="auto">
            <a:xfrm>
              <a:off x="671513" y="3021013"/>
              <a:ext cx="1616075" cy="1536700"/>
            </a:xfrm>
            <a:custGeom>
              <a:avLst/>
              <a:gdLst>
                <a:gd name="T0" fmla="*/ 210 w 1018"/>
                <a:gd name="T1" fmla="*/ 0 h 968"/>
                <a:gd name="T2" fmla="*/ 0 w 1018"/>
                <a:gd name="T3" fmla="*/ 288 h 968"/>
                <a:gd name="T4" fmla="*/ 1018 w 1018"/>
                <a:gd name="T5" fmla="*/ 968 h 968"/>
                <a:gd name="T6" fmla="*/ 1018 w 1018"/>
                <a:gd name="T7" fmla="*/ 541 h 968"/>
                <a:gd name="T8" fmla="*/ 210 w 1018"/>
                <a:gd name="T9" fmla="*/ 0 h 968"/>
              </a:gdLst>
              <a:ahLst/>
              <a:cxnLst>
                <a:cxn ang="0">
                  <a:pos x="T0" y="T1"/>
                </a:cxn>
                <a:cxn ang="0">
                  <a:pos x="T2" y="T3"/>
                </a:cxn>
                <a:cxn ang="0">
                  <a:pos x="T4" y="T5"/>
                </a:cxn>
                <a:cxn ang="0">
                  <a:pos x="T6" y="T7"/>
                </a:cxn>
                <a:cxn ang="0">
                  <a:pos x="T8" y="T9"/>
                </a:cxn>
              </a:cxnLst>
              <a:rect l="0" t="0" r="r" b="b"/>
              <a:pathLst>
                <a:path w="1018" h="968">
                  <a:moveTo>
                    <a:pt x="210" y="0"/>
                  </a:moveTo>
                  <a:lnTo>
                    <a:pt x="0" y="288"/>
                  </a:lnTo>
                  <a:lnTo>
                    <a:pt x="1018" y="968"/>
                  </a:lnTo>
                  <a:lnTo>
                    <a:pt x="1018" y="541"/>
                  </a:lnTo>
                  <a:lnTo>
                    <a:pt x="210" y="0"/>
                  </a:lnTo>
                  <a:close/>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4" name="Freeform 29"/>
            <p:cNvSpPr>
              <a:spLocks/>
            </p:cNvSpPr>
            <p:nvPr/>
          </p:nvSpPr>
          <p:spPr bwMode="auto">
            <a:xfrm>
              <a:off x="2287588" y="2986088"/>
              <a:ext cx="1952625" cy="1571625"/>
            </a:xfrm>
            <a:custGeom>
              <a:avLst/>
              <a:gdLst>
                <a:gd name="T0" fmla="*/ 0 w 1230"/>
                <a:gd name="T1" fmla="*/ 563 h 990"/>
                <a:gd name="T2" fmla="*/ 0 w 1230"/>
                <a:gd name="T3" fmla="*/ 990 h 990"/>
                <a:gd name="T4" fmla="*/ 1230 w 1230"/>
                <a:gd name="T5" fmla="*/ 297 h 990"/>
                <a:gd name="T6" fmla="*/ 966 w 1230"/>
                <a:gd name="T7" fmla="*/ 0 h 990"/>
                <a:gd name="T8" fmla="*/ 0 w 1230"/>
                <a:gd name="T9" fmla="*/ 563 h 990"/>
              </a:gdLst>
              <a:ahLst/>
              <a:cxnLst>
                <a:cxn ang="0">
                  <a:pos x="T0" y="T1"/>
                </a:cxn>
                <a:cxn ang="0">
                  <a:pos x="T2" y="T3"/>
                </a:cxn>
                <a:cxn ang="0">
                  <a:pos x="T4" y="T5"/>
                </a:cxn>
                <a:cxn ang="0">
                  <a:pos x="T6" y="T7"/>
                </a:cxn>
                <a:cxn ang="0">
                  <a:pos x="T8" y="T9"/>
                </a:cxn>
              </a:cxnLst>
              <a:rect l="0" t="0" r="r" b="b"/>
              <a:pathLst>
                <a:path w="1230" h="990">
                  <a:moveTo>
                    <a:pt x="0" y="563"/>
                  </a:moveTo>
                  <a:lnTo>
                    <a:pt x="0" y="990"/>
                  </a:lnTo>
                  <a:lnTo>
                    <a:pt x="1230" y="297"/>
                  </a:lnTo>
                  <a:lnTo>
                    <a:pt x="966" y="0"/>
                  </a:lnTo>
                  <a:lnTo>
                    <a:pt x="0" y="563"/>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3200" dirty="0"/>
            </a:p>
          </p:txBody>
        </p:sp>
      </p:grpSp>
      <p:sp>
        <p:nvSpPr>
          <p:cNvPr id="25" name="object 3081"/>
          <p:cNvSpPr txBox="1"/>
          <p:nvPr/>
        </p:nvSpPr>
        <p:spPr>
          <a:xfrm rot="19773196">
            <a:off x="4259737" y="4285764"/>
            <a:ext cx="914400" cy="1077218"/>
          </a:xfrm>
          <a:prstGeom prst="rect">
            <a:avLst/>
          </a:prstGeom>
          <a:noFill/>
        </p:spPr>
        <p:txBody>
          <a:bodyPr wrap="square" rtlCol="0">
            <a:spAutoFit/>
          </a:bodyPr>
          <a:lstStyle/>
          <a:p>
            <a:pPr algn="ctr"/>
            <a:r>
              <a:rPr lang="en-US" sz="3200" b="1" dirty="0">
                <a:solidFill>
                  <a:schemeClr val="bg1"/>
                </a:solidFill>
              </a:rPr>
              <a:t>80%</a:t>
            </a:r>
          </a:p>
        </p:txBody>
      </p:sp>
      <p:sp>
        <p:nvSpPr>
          <p:cNvPr id="26" name="object  42"/>
          <p:cNvSpPr txBox="1"/>
          <p:nvPr/>
        </p:nvSpPr>
        <p:spPr>
          <a:xfrm rot="19773196">
            <a:off x="3827595" y="3817736"/>
            <a:ext cx="914400" cy="420564"/>
          </a:xfrm>
          <a:prstGeom prst="rect">
            <a:avLst/>
          </a:prstGeom>
          <a:noFill/>
        </p:spPr>
        <p:txBody>
          <a:bodyPr wrap="square" rtlCol="0">
            <a:spAutoFit/>
          </a:bodyPr>
          <a:lstStyle/>
          <a:p>
            <a:pPr algn="ctr"/>
            <a:r>
              <a:rPr lang="en-US" sz="2133" b="1" dirty="0">
                <a:solidFill>
                  <a:schemeClr val="bg1"/>
                </a:solidFill>
              </a:rPr>
              <a:t>60%</a:t>
            </a:r>
          </a:p>
        </p:txBody>
      </p:sp>
      <p:sp>
        <p:nvSpPr>
          <p:cNvPr id="27" name="object  43"/>
          <p:cNvSpPr txBox="1"/>
          <p:nvPr/>
        </p:nvSpPr>
        <p:spPr>
          <a:xfrm rot="19773196">
            <a:off x="3508659" y="3271885"/>
            <a:ext cx="914400" cy="379656"/>
          </a:xfrm>
          <a:prstGeom prst="rect">
            <a:avLst/>
          </a:prstGeom>
          <a:noFill/>
        </p:spPr>
        <p:txBody>
          <a:bodyPr wrap="square" rtlCol="0">
            <a:spAutoFit/>
          </a:bodyPr>
          <a:lstStyle/>
          <a:p>
            <a:pPr algn="ctr"/>
            <a:r>
              <a:rPr lang="en-US" sz="1867" b="1" dirty="0">
                <a:solidFill>
                  <a:schemeClr val="bg1"/>
                </a:solidFill>
              </a:rPr>
              <a:t>40%</a:t>
            </a:r>
          </a:p>
        </p:txBody>
      </p:sp>
      <p:sp>
        <p:nvSpPr>
          <p:cNvPr id="28" name="object  44"/>
          <p:cNvSpPr txBox="1"/>
          <p:nvPr/>
        </p:nvSpPr>
        <p:spPr>
          <a:xfrm rot="19773196">
            <a:off x="3315147" y="2815675"/>
            <a:ext cx="914400" cy="338554"/>
          </a:xfrm>
          <a:prstGeom prst="rect">
            <a:avLst/>
          </a:prstGeom>
          <a:noFill/>
        </p:spPr>
        <p:txBody>
          <a:bodyPr wrap="square" rtlCol="0">
            <a:spAutoFit/>
          </a:bodyPr>
          <a:lstStyle/>
          <a:p>
            <a:pPr algn="ctr"/>
            <a:r>
              <a:rPr lang="en-US" sz="1600" b="1" dirty="0">
                <a:solidFill>
                  <a:schemeClr val="bg1"/>
                </a:solidFill>
              </a:rPr>
              <a:t>20%</a:t>
            </a:r>
          </a:p>
        </p:txBody>
      </p:sp>
      <p:sp>
        <p:nvSpPr>
          <p:cNvPr id="29" name="object  45"/>
          <p:cNvSpPr txBox="1"/>
          <p:nvPr/>
        </p:nvSpPr>
        <p:spPr>
          <a:xfrm rot="19773196">
            <a:off x="3105333" y="2406221"/>
            <a:ext cx="842176" cy="297454"/>
          </a:xfrm>
          <a:prstGeom prst="rect">
            <a:avLst/>
          </a:prstGeom>
          <a:noFill/>
        </p:spPr>
        <p:txBody>
          <a:bodyPr wrap="square" rtlCol="0">
            <a:spAutoFit/>
          </a:bodyPr>
          <a:lstStyle/>
          <a:p>
            <a:pPr algn="ctr"/>
            <a:r>
              <a:rPr lang="en-US" sz="1333" b="1" dirty="0">
                <a:solidFill>
                  <a:schemeClr val="bg1"/>
                </a:solidFill>
              </a:rPr>
              <a:t>5%</a:t>
            </a:r>
          </a:p>
        </p:txBody>
      </p:sp>
      <p:sp>
        <p:nvSpPr>
          <p:cNvPr id="30" name="TextBox 78"/>
          <p:cNvSpPr txBox="1"/>
          <p:nvPr/>
        </p:nvSpPr>
        <p:spPr>
          <a:xfrm>
            <a:off x="7238317" y="1719829"/>
            <a:ext cx="3983867" cy="748795"/>
          </a:xfrm>
          <a:prstGeom prst="rect">
            <a:avLst/>
          </a:prstGeom>
          <a:noFill/>
        </p:spPr>
        <p:txBody>
          <a:bodyPr wrap="square" rtlCol="0">
            <a:spAutoFit/>
          </a:bodyPr>
          <a:lstStyle/>
          <a:p>
            <a:r>
              <a:rPr lang="en-US" sz="1600" b="1" dirty="0">
                <a:solidFill>
                  <a:schemeClr val="accent1"/>
                </a:solidFill>
              </a:rPr>
              <a:t>Title Goes Here</a:t>
            </a:r>
            <a:endParaRPr lang="en-US" sz="1600" dirty="0">
              <a:solidFill>
                <a:schemeClr val="accent1"/>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31" name="TextBox 79"/>
          <p:cNvSpPr txBox="1"/>
          <p:nvPr/>
        </p:nvSpPr>
        <p:spPr>
          <a:xfrm>
            <a:off x="7238317" y="2578430"/>
            <a:ext cx="3983867" cy="748795"/>
          </a:xfrm>
          <a:prstGeom prst="rect">
            <a:avLst/>
          </a:prstGeom>
          <a:noFill/>
        </p:spPr>
        <p:txBody>
          <a:bodyPr wrap="square" rtlCol="0">
            <a:spAutoFit/>
          </a:bodyPr>
          <a:lstStyle/>
          <a:p>
            <a:r>
              <a:rPr lang="en-US" sz="1600" b="1" dirty="0">
                <a:solidFill>
                  <a:schemeClr val="accent2"/>
                </a:solidFill>
              </a:rPr>
              <a:t>Title Goes Here</a:t>
            </a:r>
            <a:endParaRPr lang="en-US" sz="1600" dirty="0">
              <a:solidFill>
                <a:schemeClr val="accent2"/>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32" name="TextBox 80"/>
          <p:cNvSpPr txBox="1"/>
          <p:nvPr/>
        </p:nvSpPr>
        <p:spPr>
          <a:xfrm>
            <a:off x="7238317" y="3437031"/>
            <a:ext cx="3983867" cy="748795"/>
          </a:xfrm>
          <a:prstGeom prst="rect">
            <a:avLst/>
          </a:prstGeom>
          <a:noFill/>
        </p:spPr>
        <p:txBody>
          <a:bodyPr wrap="square" rtlCol="0">
            <a:spAutoFit/>
          </a:bodyPr>
          <a:lstStyle/>
          <a:p>
            <a:r>
              <a:rPr lang="en-US" sz="1600" b="1" dirty="0">
                <a:solidFill>
                  <a:schemeClr val="accent3"/>
                </a:solidFill>
              </a:rPr>
              <a:t>Title Goes Here</a:t>
            </a:r>
            <a:endParaRPr lang="en-US" sz="1600" dirty="0">
              <a:solidFill>
                <a:schemeClr val="accent3"/>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33" name="TextBox 81"/>
          <p:cNvSpPr txBox="1"/>
          <p:nvPr/>
        </p:nvSpPr>
        <p:spPr>
          <a:xfrm>
            <a:off x="7238317" y="4317647"/>
            <a:ext cx="3983868" cy="748795"/>
          </a:xfrm>
          <a:prstGeom prst="rect">
            <a:avLst/>
          </a:prstGeom>
          <a:noFill/>
        </p:spPr>
        <p:txBody>
          <a:bodyPr wrap="square" rtlCol="0">
            <a:spAutoFit/>
          </a:bodyPr>
          <a:lstStyle/>
          <a:p>
            <a:r>
              <a:rPr lang="en-US" sz="1600" b="1" dirty="0">
                <a:solidFill>
                  <a:schemeClr val="accent4"/>
                </a:solidFill>
              </a:rPr>
              <a:t>Title Goes Here</a:t>
            </a:r>
            <a:endParaRPr lang="en-US" sz="1600" dirty="0">
              <a:solidFill>
                <a:schemeClr val="accent4"/>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b="1" dirty="0">
              <a:solidFill>
                <a:schemeClr val="tx1">
                  <a:lumMod val="65000"/>
                  <a:lumOff val="35000"/>
                </a:schemeClr>
              </a:solidFill>
            </a:endParaRPr>
          </a:p>
        </p:txBody>
      </p:sp>
      <p:sp>
        <p:nvSpPr>
          <p:cNvPr id="34" name="TextBox 82"/>
          <p:cNvSpPr txBox="1"/>
          <p:nvPr/>
        </p:nvSpPr>
        <p:spPr>
          <a:xfrm>
            <a:off x="7210307" y="5241451"/>
            <a:ext cx="4011876" cy="748795"/>
          </a:xfrm>
          <a:prstGeom prst="rect">
            <a:avLst/>
          </a:prstGeom>
          <a:noFill/>
        </p:spPr>
        <p:txBody>
          <a:bodyPr wrap="square" rtlCol="0">
            <a:spAutoFit/>
          </a:bodyPr>
          <a:lstStyle/>
          <a:p>
            <a:r>
              <a:rPr lang="en-US" sz="1600" b="1" dirty="0">
                <a:solidFill>
                  <a:schemeClr val="accent5"/>
                </a:solidFill>
              </a:rPr>
              <a:t>Title Goes Here</a:t>
            </a:r>
            <a:endParaRPr lang="en-US" sz="1600" dirty="0">
              <a:solidFill>
                <a:schemeClr val="accent5"/>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grpSp>
        <p:nvGrpSpPr>
          <p:cNvPr id="35" name="Group 83"/>
          <p:cNvGrpSpPr/>
          <p:nvPr/>
        </p:nvGrpSpPr>
        <p:grpSpPr>
          <a:xfrm>
            <a:off x="6536815" y="1803881"/>
            <a:ext cx="657827" cy="638993"/>
            <a:chOff x="5205677" y="1309828"/>
            <a:chExt cx="493370" cy="479245"/>
          </a:xfrm>
        </p:grpSpPr>
        <p:sp>
          <p:nvSpPr>
            <p:cNvPr id="36" name="Rounded Rectangle 88"/>
            <p:cNvSpPr/>
            <p:nvPr/>
          </p:nvSpPr>
          <p:spPr>
            <a:xfrm>
              <a:off x="5205677" y="130982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37" name="Freeform 117"/>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38" name="Group 90"/>
          <p:cNvGrpSpPr/>
          <p:nvPr/>
        </p:nvGrpSpPr>
        <p:grpSpPr>
          <a:xfrm>
            <a:off x="6536815" y="2679508"/>
            <a:ext cx="657827" cy="638993"/>
            <a:chOff x="5205677" y="1966548"/>
            <a:chExt cx="493370" cy="479245"/>
          </a:xfrm>
        </p:grpSpPr>
        <p:sp>
          <p:nvSpPr>
            <p:cNvPr id="39" name="Rounded Rectangle 91"/>
            <p:cNvSpPr/>
            <p:nvPr/>
          </p:nvSpPr>
          <p:spPr>
            <a:xfrm>
              <a:off x="5205677" y="1966548"/>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40" name="Freeform 36"/>
            <p:cNvSpPr>
              <a:spLocks noEditPoints="1"/>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41" name="Group 93"/>
          <p:cNvGrpSpPr/>
          <p:nvPr/>
        </p:nvGrpSpPr>
        <p:grpSpPr>
          <a:xfrm>
            <a:off x="6536815" y="3555134"/>
            <a:ext cx="657827" cy="638993"/>
            <a:chOff x="5205677" y="2623268"/>
            <a:chExt cx="493370" cy="479245"/>
          </a:xfrm>
        </p:grpSpPr>
        <p:sp>
          <p:nvSpPr>
            <p:cNvPr id="42" name="Rounded Rectangle 94"/>
            <p:cNvSpPr/>
            <p:nvPr/>
          </p:nvSpPr>
          <p:spPr>
            <a:xfrm>
              <a:off x="5205677" y="2623268"/>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43" name="Freeform 13"/>
            <p:cNvSpPr>
              <a:spLocks noEditPoints="1"/>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44" name="Group 96"/>
          <p:cNvGrpSpPr/>
          <p:nvPr/>
        </p:nvGrpSpPr>
        <p:grpSpPr>
          <a:xfrm>
            <a:off x="6536815" y="4430761"/>
            <a:ext cx="657827" cy="638993"/>
            <a:chOff x="5205677" y="3279988"/>
            <a:chExt cx="493370" cy="479245"/>
          </a:xfrm>
        </p:grpSpPr>
        <p:sp>
          <p:nvSpPr>
            <p:cNvPr id="45" name="Rounded Rectangle 98"/>
            <p:cNvSpPr/>
            <p:nvPr/>
          </p:nvSpPr>
          <p:spPr>
            <a:xfrm>
              <a:off x="5205677" y="3279988"/>
              <a:ext cx="493370" cy="47924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bIns="121920" rtlCol="0" anchor="ctr"/>
            <a:lstStyle/>
            <a:p>
              <a:pPr algn="ctr"/>
              <a:endParaRPr lang="en-US" sz="3200" dirty="0">
                <a:solidFill>
                  <a:schemeClr val="bg1"/>
                </a:solidFill>
                <a:latin typeface="FontAwesome" pitchFamily="2" charset="0"/>
              </a:endParaRPr>
            </a:p>
          </p:txBody>
        </p:sp>
        <p:sp>
          <p:nvSpPr>
            <p:cNvPr id="46" name="Freeform 171"/>
            <p:cNvSpPr>
              <a:spLocks noEditPoints="1"/>
            </p:cNvSpPr>
            <p:nvPr/>
          </p:nvSpPr>
          <p:spPr bwMode="auto">
            <a:xfrm>
              <a:off x="5300142" y="3369769"/>
              <a:ext cx="304440" cy="299683"/>
            </a:xfrm>
            <a:custGeom>
              <a:avLst/>
              <a:gdLst/>
              <a:ahLst/>
              <a:cxnLst>
                <a:cxn ang="0">
                  <a:pos x="30" y="58"/>
                </a:cxn>
                <a:cxn ang="0">
                  <a:pos x="0" y="29"/>
                </a:cxn>
                <a:cxn ang="0">
                  <a:pos x="30" y="0"/>
                </a:cxn>
                <a:cxn ang="0">
                  <a:pos x="59" y="29"/>
                </a:cxn>
                <a:cxn ang="0">
                  <a:pos x="30" y="58"/>
                </a:cxn>
                <a:cxn ang="0">
                  <a:pos x="30" y="8"/>
                </a:cxn>
                <a:cxn ang="0">
                  <a:pos x="9" y="29"/>
                </a:cxn>
                <a:cxn ang="0">
                  <a:pos x="30" y="49"/>
                </a:cxn>
                <a:cxn ang="0">
                  <a:pos x="50" y="29"/>
                </a:cxn>
                <a:cxn ang="0">
                  <a:pos x="30" y="8"/>
                </a:cxn>
                <a:cxn ang="0">
                  <a:pos x="34" y="32"/>
                </a:cxn>
                <a:cxn ang="0">
                  <a:pos x="33" y="34"/>
                </a:cxn>
                <a:cxn ang="0">
                  <a:pos x="21" y="34"/>
                </a:cxn>
                <a:cxn ang="0">
                  <a:pos x="20" y="32"/>
                </a:cxn>
                <a:cxn ang="0">
                  <a:pos x="20" y="30"/>
                </a:cxn>
                <a:cxn ang="0">
                  <a:pos x="21" y="29"/>
                </a:cxn>
                <a:cxn ang="0">
                  <a:pos x="30" y="29"/>
                </a:cxn>
                <a:cxn ang="0">
                  <a:pos x="30" y="15"/>
                </a:cxn>
                <a:cxn ang="0">
                  <a:pos x="31" y="14"/>
                </a:cxn>
                <a:cxn ang="0">
                  <a:pos x="33" y="14"/>
                </a:cxn>
                <a:cxn ang="0">
                  <a:pos x="34" y="15"/>
                </a:cxn>
                <a:cxn ang="0">
                  <a:pos x="34" y="32"/>
                </a:cxn>
              </a:cxnLst>
              <a:rect l="0" t="0" r="r" b="b"/>
              <a:pathLst>
                <a:path w="59" h="58">
                  <a:moveTo>
                    <a:pt x="30" y="58"/>
                  </a:moveTo>
                  <a:cubicBezTo>
                    <a:pt x="13" y="58"/>
                    <a:pt x="0" y="45"/>
                    <a:pt x="0" y="29"/>
                  </a:cubicBezTo>
                  <a:cubicBezTo>
                    <a:pt x="0" y="13"/>
                    <a:pt x="13" y="0"/>
                    <a:pt x="30" y="0"/>
                  </a:cubicBezTo>
                  <a:cubicBezTo>
                    <a:pt x="46" y="0"/>
                    <a:pt x="59" y="13"/>
                    <a:pt x="59" y="29"/>
                  </a:cubicBezTo>
                  <a:cubicBezTo>
                    <a:pt x="59" y="45"/>
                    <a:pt x="46" y="58"/>
                    <a:pt x="30" y="58"/>
                  </a:cubicBezTo>
                  <a:close/>
                  <a:moveTo>
                    <a:pt x="30" y="8"/>
                  </a:moveTo>
                  <a:cubicBezTo>
                    <a:pt x="18" y="8"/>
                    <a:pt x="9" y="17"/>
                    <a:pt x="9" y="29"/>
                  </a:cubicBezTo>
                  <a:cubicBezTo>
                    <a:pt x="9" y="40"/>
                    <a:pt x="18" y="49"/>
                    <a:pt x="30" y="49"/>
                  </a:cubicBezTo>
                  <a:cubicBezTo>
                    <a:pt x="41" y="49"/>
                    <a:pt x="50" y="40"/>
                    <a:pt x="50" y="29"/>
                  </a:cubicBezTo>
                  <a:cubicBezTo>
                    <a:pt x="50" y="17"/>
                    <a:pt x="41" y="8"/>
                    <a:pt x="30" y="8"/>
                  </a:cubicBezTo>
                  <a:close/>
                  <a:moveTo>
                    <a:pt x="34" y="32"/>
                  </a:moveTo>
                  <a:cubicBezTo>
                    <a:pt x="34" y="33"/>
                    <a:pt x="34" y="34"/>
                    <a:pt x="33" y="34"/>
                  </a:cubicBezTo>
                  <a:cubicBezTo>
                    <a:pt x="21" y="34"/>
                    <a:pt x="21" y="34"/>
                    <a:pt x="21" y="34"/>
                  </a:cubicBezTo>
                  <a:cubicBezTo>
                    <a:pt x="20" y="34"/>
                    <a:pt x="20" y="33"/>
                    <a:pt x="20" y="32"/>
                  </a:cubicBezTo>
                  <a:cubicBezTo>
                    <a:pt x="20" y="30"/>
                    <a:pt x="20" y="30"/>
                    <a:pt x="20" y="30"/>
                  </a:cubicBezTo>
                  <a:cubicBezTo>
                    <a:pt x="20" y="29"/>
                    <a:pt x="20" y="29"/>
                    <a:pt x="21" y="29"/>
                  </a:cubicBezTo>
                  <a:cubicBezTo>
                    <a:pt x="30" y="29"/>
                    <a:pt x="30" y="29"/>
                    <a:pt x="30" y="29"/>
                  </a:cubicBezTo>
                  <a:cubicBezTo>
                    <a:pt x="30" y="15"/>
                    <a:pt x="30" y="15"/>
                    <a:pt x="30" y="15"/>
                  </a:cubicBezTo>
                  <a:cubicBezTo>
                    <a:pt x="30" y="15"/>
                    <a:pt x="30" y="14"/>
                    <a:pt x="31" y="14"/>
                  </a:cubicBezTo>
                  <a:cubicBezTo>
                    <a:pt x="33" y="14"/>
                    <a:pt x="33" y="14"/>
                    <a:pt x="33" y="14"/>
                  </a:cubicBezTo>
                  <a:cubicBezTo>
                    <a:pt x="34" y="14"/>
                    <a:pt x="34" y="15"/>
                    <a:pt x="34" y="15"/>
                  </a:cubicBezTo>
                  <a:lnTo>
                    <a:pt x="34" y="32"/>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grpSp>
        <p:nvGrpSpPr>
          <p:cNvPr id="47" name="Group 105"/>
          <p:cNvGrpSpPr/>
          <p:nvPr/>
        </p:nvGrpSpPr>
        <p:grpSpPr>
          <a:xfrm>
            <a:off x="6536815" y="5306388"/>
            <a:ext cx="657827" cy="638993"/>
            <a:chOff x="5205677" y="3936708"/>
            <a:chExt cx="493370" cy="479245"/>
          </a:xfrm>
        </p:grpSpPr>
        <p:sp>
          <p:nvSpPr>
            <p:cNvPr id="48" name="Rounded Rectangle 115"/>
            <p:cNvSpPr/>
            <p:nvPr/>
          </p:nvSpPr>
          <p:spPr>
            <a:xfrm>
              <a:off x="5205677" y="3936708"/>
              <a:ext cx="493370" cy="47924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latin typeface="FontAwesome" pitchFamily="2" charset="0"/>
              </a:endParaRPr>
            </a:p>
          </p:txBody>
        </p:sp>
        <p:sp>
          <p:nvSpPr>
            <p:cNvPr id="49" name="Freeform 135"/>
            <p:cNvSpPr>
              <a:spLocks noEditPoints="1"/>
            </p:cNvSpPr>
            <p:nvPr/>
          </p:nvSpPr>
          <p:spPr bwMode="auto">
            <a:xfrm>
              <a:off x="5326950" y="4058855"/>
              <a:ext cx="250825" cy="234950"/>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grpSp>
    </p:spTree>
    <p:extLst>
      <p:ext uri="{BB962C8B-B14F-4D97-AF65-F5344CB8AC3E}">
        <p14:creationId xmlns:p14="http://schemas.microsoft.com/office/powerpoint/2010/main" val="30960780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53" presetClass="entr" presetSubtype="16"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500" fill="hold"/>
                                        <p:tgtEl>
                                          <p:spTgt spid="25"/>
                                        </p:tgtEl>
                                        <p:attrNameLst>
                                          <p:attrName>ppt_w</p:attrName>
                                        </p:attrNameLst>
                                      </p:cBhvr>
                                      <p:tavLst>
                                        <p:tav tm="0">
                                          <p:val>
                                            <p:fltVal val="0"/>
                                          </p:val>
                                        </p:tav>
                                        <p:tav tm="100000">
                                          <p:val>
                                            <p:strVal val="#ppt_w"/>
                                          </p:val>
                                        </p:tav>
                                      </p:tavLst>
                                    </p:anim>
                                    <p:anim calcmode="lin" valueType="num">
                                      <p:cBhvr>
                                        <p:cTn id="12" dur="500" fill="hold"/>
                                        <p:tgtEl>
                                          <p:spTgt spid="25"/>
                                        </p:tgtEl>
                                        <p:attrNameLst>
                                          <p:attrName>ppt_h</p:attrName>
                                        </p:attrNameLst>
                                      </p:cBhvr>
                                      <p:tavLst>
                                        <p:tav tm="0">
                                          <p:val>
                                            <p:fltVal val="0"/>
                                          </p:val>
                                        </p:tav>
                                        <p:tav tm="100000">
                                          <p:val>
                                            <p:strVal val="#ppt_h"/>
                                          </p:val>
                                        </p:tav>
                                      </p:tavLst>
                                    </p:anim>
                                    <p:animEffect transition="in" filter="fade">
                                      <p:cBhvr>
                                        <p:cTn id="13" dur="500"/>
                                        <p:tgtEl>
                                          <p:spTgt spid="25"/>
                                        </p:tgtEl>
                                      </p:cBhvr>
                                    </p:animEffect>
                                  </p:childTnLst>
                                </p:cTn>
                              </p:par>
                            </p:childTnLst>
                          </p:cTn>
                        </p:par>
                        <p:par>
                          <p:cTn id="14" fill="hold">
                            <p:stCondLst>
                              <p:cond delay="500"/>
                            </p:stCondLst>
                            <p:childTnLst>
                              <p:par>
                                <p:cTn id="15" presetID="2" presetClass="entr" presetSubtype="1"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0-#ppt_h/2"/>
                                          </p:val>
                                        </p:tav>
                                        <p:tav tm="100000">
                                          <p:val>
                                            <p:strVal val="#ppt_y"/>
                                          </p:val>
                                        </p:tav>
                                      </p:tavLst>
                                    </p:anim>
                                  </p:childTnLst>
                                </p:cTn>
                              </p:par>
                              <p:par>
                                <p:cTn id="19" presetID="53" presetClass="entr" presetSubtype="16"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000"/>
                            </p:stCondLst>
                            <p:childTnLst>
                              <p:par>
                                <p:cTn id="25" presetID="2" presetClass="entr" presetSubtype="1"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500" fill="hold"/>
                                        <p:tgtEl>
                                          <p:spTgt spid="16"/>
                                        </p:tgtEl>
                                        <p:attrNameLst>
                                          <p:attrName>ppt_x</p:attrName>
                                        </p:attrNameLst>
                                      </p:cBhvr>
                                      <p:tavLst>
                                        <p:tav tm="0">
                                          <p:val>
                                            <p:strVal val="#ppt_x"/>
                                          </p:val>
                                        </p:tav>
                                        <p:tav tm="100000">
                                          <p:val>
                                            <p:strVal val="#ppt_x"/>
                                          </p:val>
                                        </p:tav>
                                      </p:tavLst>
                                    </p:anim>
                                    <p:anim calcmode="lin" valueType="num">
                                      <p:cBhvr additive="base">
                                        <p:cTn id="28" dur="500" fill="hold"/>
                                        <p:tgtEl>
                                          <p:spTgt spid="16"/>
                                        </p:tgtEl>
                                        <p:attrNameLst>
                                          <p:attrName>ppt_y</p:attrName>
                                        </p:attrNameLst>
                                      </p:cBhvr>
                                      <p:tavLst>
                                        <p:tav tm="0">
                                          <p:val>
                                            <p:strVal val="0-#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p:cTn id="31" dur="500" fill="hold"/>
                                        <p:tgtEl>
                                          <p:spTgt spid="27"/>
                                        </p:tgtEl>
                                        <p:attrNameLst>
                                          <p:attrName>ppt_w</p:attrName>
                                        </p:attrNameLst>
                                      </p:cBhvr>
                                      <p:tavLst>
                                        <p:tav tm="0">
                                          <p:val>
                                            <p:fltVal val="0"/>
                                          </p:val>
                                        </p:tav>
                                        <p:tav tm="100000">
                                          <p:val>
                                            <p:strVal val="#ppt_w"/>
                                          </p:val>
                                        </p:tav>
                                      </p:tavLst>
                                    </p:anim>
                                    <p:anim calcmode="lin" valueType="num">
                                      <p:cBhvr>
                                        <p:cTn id="32" dur="500" fill="hold"/>
                                        <p:tgtEl>
                                          <p:spTgt spid="27"/>
                                        </p:tgtEl>
                                        <p:attrNameLst>
                                          <p:attrName>ppt_h</p:attrName>
                                        </p:attrNameLst>
                                      </p:cBhvr>
                                      <p:tavLst>
                                        <p:tav tm="0">
                                          <p:val>
                                            <p:fltVal val="0"/>
                                          </p:val>
                                        </p:tav>
                                        <p:tav tm="100000">
                                          <p:val>
                                            <p:strVal val="#ppt_h"/>
                                          </p:val>
                                        </p:tav>
                                      </p:tavLst>
                                    </p:anim>
                                    <p:animEffect transition="in" filter="fade">
                                      <p:cBhvr>
                                        <p:cTn id="33" dur="500"/>
                                        <p:tgtEl>
                                          <p:spTgt spid="27"/>
                                        </p:tgtEl>
                                      </p:cBhvr>
                                    </p:animEffect>
                                  </p:childTnLst>
                                </p:cTn>
                              </p:par>
                            </p:childTnLst>
                          </p:cTn>
                        </p:par>
                        <p:par>
                          <p:cTn id="34" fill="hold">
                            <p:stCondLst>
                              <p:cond delay="1500"/>
                            </p:stCondLst>
                            <p:childTnLst>
                              <p:par>
                                <p:cTn id="35" presetID="2" presetClass="entr" presetSubtype="1"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fill="hold"/>
                                        <p:tgtEl>
                                          <p:spTgt spid="19"/>
                                        </p:tgtEl>
                                        <p:attrNameLst>
                                          <p:attrName>ppt_x</p:attrName>
                                        </p:attrNameLst>
                                      </p:cBhvr>
                                      <p:tavLst>
                                        <p:tav tm="0">
                                          <p:val>
                                            <p:strVal val="#ppt_x"/>
                                          </p:val>
                                        </p:tav>
                                        <p:tav tm="100000">
                                          <p:val>
                                            <p:strVal val="#ppt_x"/>
                                          </p:val>
                                        </p:tav>
                                      </p:tavLst>
                                    </p:anim>
                                    <p:anim calcmode="lin" valueType="num">
                                      <p:cBhvr additive="base">
                                        <p:cTn id="38" dur="500" fill="hold"/>
                                        <p:tgtEl>
                                          <p:spTgt spid="19"/>
                                        </p:tgtEl>
                                        <p:attrNameLst>
                                          <p:attrName>ppt_y</p:attrName>
                                        </p:attrNameLst>
                                      </p:cBhvr>
                                      <p:tavLst>
                                        <p:tav tm="0">
                                          <p:val>
                                            <p:strVal val="0-#ppt_h/2"/>
                                          </p:val>
                                        </p:tav>
                                        <p:tav tm="100000">
                                          <p:val>
                                            <p:strVal val="#ppt_y"/>
                                          </p:val>
                                        </p:tav>
                                      </p:tavLst>
                                    </p:anim>
                                  </p:childTnLst>
                                </p:cTn>
                              </p:par>
                              <p:par>
                                <p:cTn id="39" presetID="53" presetClass="entr" presetSubtype="16"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p:cTn id="41" dur="500" fill="hold"/>
                                        <p:tgtEl>
                                          <p:spTgt spid="28"/>
                                        </p:tgtEl>
                                        <p:attrNameLst>
                                          <p:attrName>ppt_w</p:attrName>
                                        </p:attrNameLst>
                                      </p:cBhvr>
                                      <p:tavLst>
                                        <p:tav tm="0">
                                          <p:val>
                                            <p:fltVal val="0"/>
                                          </p:val>
                                        </p:tav>
                                        <p:tav tm="100000">
                                          <p:val>
                                            <p:strVal val="#ppt_w"/>
                                          </p:val>
                                        </p:tav>
                                      </p:tavLst>
                                    </p:anim>
                                    <p:anim calcmode="lin" valueType="num">
                                      <p:cBhvr>
                                        <p:cTn id="42" dur="500" fill="hold"/>
                                        <p:tgtEl>
                                          <p:spTgt spid="28"/>
                                        </p:tgtEl>
                                        <p:attrNameLst>
                                          <p:attrName>ppt_h</p:attrName>
                                        </p:attrNameLst>
                                      </p:cBhvr>
                                      <p:tavLst>
                                        <p:tav tm="0">
                                          <p:val>
                                            <p:fltVal val="0"/>
                                          </p:val>
                                        </p:tav>
                                        <p:tav tm="100000">
                                          <p:val>
                                            <p:strVal val="#ppt_h"/>
                                          </p:val>
                                        </p:tav>
                                      </p:tavLst>
                                    </p:anim>
                                    <p:animEffect transition="in" filter="fade">
                                      <p:cBhvr>
                                        <p:cTn id="43" dur="500"/>
                                        <p:tgtEl>
                                          <p:spTgt spid="28"/>
                                        </p:tgtEl>
                                      </p:cBhvr>
                                    </p:animEffect>
                                  </p:childTnLst>
                                </p:cTn>
                              </p:par>
                            </p:childTnLst>
                          </p:cTn>
                        </p:par>
                        <p:par>
                          <p:cTn id="44" fill="hold">
                            <p:stCondLst>
                              <p:cond delay="2000"/>
                            </p:stCondLst>
                            <p:childTnLst>
                              <p:par>
                                <p:cTn id="45" presetID="2" presetClass="entr" presetSubtype="1" fill="hold" nodeType="after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additive="base">
                                        <p:cTn id="47" dur="500" fill="hold"/>
                                        <p:tgtEl>
                                          <p:spTgt spid="7"/>
                                        </p:tgtEl>
                                        <p:attrNameLst>
                                          <p:attrName>ppt_x</p:attrName>
                                        </p:attrNameLst>
                                      </p:cBhvr>
                                      <p:tavLst>
                                        <p:tav tm="0">
                                          <p:val>
                                            <p:strVal val="#ppt_x"/>
                                          </p:val>
                                        </p:tav>
                                        <p:tav tm="100000">
                                          <p:val>
                                            <p:strVal val="#ppt_x"/>
                                          </p:val>
                                        </p:tav>
                                      </p:tavLst>
                                    </p:anim>
                                    <p:anim calcmode="lin" valueType="num">
                                      <p:cBhvr additive="base">
                                        <p:cTn id="48" dur="500" fill="hold"/>
                                        <p:tgtEl>
                                          <p:spTgt spid="7"/>
                                        </p:tgtEl>
                                        <p:attrNameLst>
                                          <p:attrName>ppt_y</p:attrName>
                                        </p:attrNameLst>
                                      </p:cBhvr>
                                      <p:tavLst>
                                        <p:tav tm="0">
                                          <p:val>
                                            <p:strVal val="0-#ppt_h/2"/>
                                          </p:val>
                                        </p:tav>
                                        <p:tav tm="100000">
                                          <p:val>
                                            <p:strVal val="#ppt_y"/>
                                          </p:val>
                                        </p:tav>
                                      </p:tavLst>
                                    </p:anim>
                                  </p:childTnLst>
                                </p:cTn>
                              </p:par>
                              <p:par>
                                <p:cTn id="49" presetID="53" presetClass="entr" presetSubtype="16"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p:cTn id="51" dur="500" fill="hold"/>
                                        <p:tgtEl>
                                          <p:spTgt spid="29"/>
                                        </p:tgtEl>
                                        <p:attrNameLst>
                                          <p:attrName>ppt_w</p:attrName>
                                        </p:attrNameLst>
                                      </p:cBhvr>
                                      <p:tavLst>
                                        <p:tav tm="0">
                                          <p:val>
                                            <p:fltVal val="0"/>
                                          </p:val>
                                        </p:tav>
                                        <p:tav tm="100000">
                                          <p:val>
                                            <p:strVal val="#ppt_w"/>
                                          </p:val>
                                        </p:tav>
                                      </p:tavLst>
                                    </p:anim>
                                    <p:anim calcmode="lin" valueType="num">
                                      <p:cBhvr>
                                        <p:cTn id="52" dur="500" fill="hold"/>
                                        <p:tgtEl>
                                          <p:spTgt spid="29"/>
                                        </p:tgtEl>
                                        <p:attrNameLst>
                                          <p:attrName>ppt_h</p:attrName>
                                        </p:attrNameLst>
                                      </p:cBhvr>
                                      <p:tavLst>
                                        <p:tav tm="0">
                                          <p:val>
                                            <p:fltVal val="0"/>
                                          </p:val>
                                        </p:tav>
                                        <p:tav tm="100000">
                                          <p:val>
                                            <p:strVal val="#ppt_h"/>
                                          </p:val>
                                        </p:tav>
                                      </p:tavLst>
                                    </p:anim>
                                    <p:animEffect transition="in" filter="fade">
                                      <p:cBhvr>
                                        <p:cTn id="53" dur="500"/>
                                        <p:tgtEl>
                                          <p:spTgt spid="29"/>
                                        </p:tgtEl>
                                      </p:cBhvr>
                                    </p:animEffect>
                                  </p:childTnLst>
                                </p:cTn>
                              </p:par>
                            </p:childTnLst>
                          </p:cTn>
                        </p:par>
                        <p:par>
                          <p:cTn id="54" fill="hold">
                            <p:stCondLst>
                              <p:cond delay="2500"/>
                            </p:stCondLst>
                            <p:childTnLst>
                              <p:par>
                                <p:cTn id="55" presetID="53" presetClass="entr" presetSubtype="0" fill="hold" nodeType="after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par>
                                <p:cTn id="60" presetID="2" presetClass="entr" presetSubtype="2" accel="50000" decel="50000" fill="hold" grpId="0" nodeType="with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1+#ppt_w/2"/>
                                          </p:val>
                                        </p:tav>
                                        <p:tav tm="100000">
                                          <p:val>
                                            <p:strVal val="#ppt_x"/>
                                          </p:val>
                                        </p:tav>
                                      </p:tavLst>
                                    </p:anim>
                                    <p:anim calcmode="lin" valueType="num">
                                      <p:cBhvr additive="base">
                                        <p:cTn id="63" dur="500" fill="hold"/>
                                        <p:tgtEl>
                                          <p:spTgt spid="30"/>
                                        </p:tgtEl>
                                        <p:attrNameLst>
                                          <p:attrName>ppt_y</p:attrName>
                                        </p:attrNameLst>
                                      </p:cBhvr>
                                      <p:tavLst>
                                        <p:tav tm="0">
                                          <p:val>
                                            <p:strVal val="#ppt_y"/>
                                          </p:val>
                                        </p:tav>
                                        <p:tav tm="100000">
                                          <p:val>
                                            <p:strVal val="#ppt_y"/>
                                          </p:val>
                                        </p:tav>
                                      </p:tavLst>
                                    </p:anim>
                                  </p:childTnLst>
                                </p:cTn>
                              </p:par>
                            </p:childTnLst>
                          </p:cTn>
                        </p:par>
                        <p:par>
                          <p:cTn id="64" fill="hold">
                            <p:stCondLst>
                              <p:cond delay="3000"/>
                            </p:stCondLst>
                            <p:childTnLst>
                              <p:par>
                                <p:cTn id="65" presetID="53" presetClass="entr" presetSubtype="0"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p:cTn id="67" dur="500" fill="hold"/>
                                        <p:tgtEl>
                                          <p:spTgt spid="38"/>
                                        </p:tgtEl>
                                        <p:attrNameLst>
                                          <p:attrName>ppt_w</p:attrName>
                                        </p:attrNameLst>
                                      </p:cBhvr>
                                      <p:tavLst>
                                        <p:tav tm="0">
                                          <p:val>
                                            <p:fltVal val="0"/>
                                          </p:val>
                                        </p:tav>
                                        <p:tav tm="100000">
                                          <p:val>
                                            <p:strVal val="#ppt_w"/>
                                          </p:val>
                                        </p:tav>
                                      </p:tavLst>
                                    </p:anim>
                                    <p:anim calcmode="lin" valueType="num">
                                      <p:cBhvr>
                                        <p:cTn id="68" dur="500" fill="hold"/>
                                        <p:tgtEl>
                                          <p:spTgt spid="38"/>
                                        </p:tgtEl>
                                        <p:attrNameLst>
                                          <p:attrName>ppt_h</p:attrName>
                                        </p:attrNameLst>
                                      </p:cBhvr>
                                      <p:tavLst>
                                        <p:tav tm="0">
                                          <p:val>
                                            <p:fltVal val="0"/>
                                          </p:val>
                                        </p:tav>
                                        <p:tav tm="100000">
                                          <p:val>
                                            <p:strVal val="#ppt_h"/>
                                          </p:val>
                                        </p:tav>
                                      </p:tavLst>
                                    </p:anim>
                                    <p:animEffect transition="in" filter="fade">
                                      <p:cBhvr>
                                        <p:cTn id="69" dur="500"/>
                                        <p:tgtEl>
                                          <p:spTgt spid="38"/>
                                        </p:tgtEl>
                                      </p:cBhvr>
                                    </p:animEffect>
                                  </p:childTnLst>
                                </p:cTn>
                              </p:par>
                              <p:par>
                                <p:cTn id="70" presetID="2" presetClass="entr" presetSubtype="2" accel="50000" decel="50000" fill="hold" grpId="0" nodeType="with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additive="base">
                                        <p:cTn id="72" dur="500" fill="hold"/>
                                        <p:tgtEl>
                                          <p:spTgt spid="31"/>
                                        </p:tgtEl>
                                        <p:attrNameLst>
                                          <p:attrName>ppt_x</p:attrName>
                                        </p:attrNameLst>
                                      </p:cBhvr>
                                      <p:tavLst>
                                        <p:tav tm="0">
                                          <p:val>
                                            <p:strVal val="1+#ppt_w/2"/>
                                          </p:val>
                                        </p:tav>
                                        <p:tav tm="100000">
                                          <p:val>
                                            <p:strVal val="#ppt_x"/>
                                          </p:val>
                                        </p:tav>
                                      </p:tavLst>
                                    </p:anim>
                                    <p:anim calcmode="lin" valueType="num">
                                      <p:cBhvr additive="base">
                                        <p:cTn id="73" dur="500" fill="hold"/>
                                        <p:tgtEl>
                                          <p:spTgt spid="31"/>
                                        </p:tgtEl>
                                        <p:attrNameLst>
                                          <p:attrName>ppt_y</p:attrName>
                                        </p:attrNameLst>
                                      </p:cBhvr>
                                      <p:tavLst>
                                        <p:tav tm="0">
                                          <p:val>
                                            <p:strVal val="#ppt_y"/>
                                          </p:val>
                                        </p:tav>
                                        <p:tav tm="100000">
                                          <p:val>
                                            <p:strVal val="#ppt_y"/>
                                          </p:val>
                                        </p:tav>
                                      </p:tavLst>
                                    </p:anim>
                                  </p:childTnLst>
                                </p:cTn>
                              </p:par>
                            </p:childTnLst>
                          </p:cTn>
                        </p:par>
                        <p:par>
                          <p:cTn id="74" fill="hold">
                            <p:stCondLst>
                              <p:cond delay="3500"/>
                            </p:stCondLst>
                            <p:childTnLst>
                              <p:par>
                                <p:cTn id="75" presetID="53" presetClass="entr" presetSubtype="0" fill="hold" nodeType="afterEffect">
                                  <p:stCondLst>
                                    <p:cond delay="0"/>
                                  </p:stCondLst>
                                  <p:childTnLst>
                                    <p:set>
                                      <p:cBhvr>
                                        <p:cTn id="76" dur="1" fill="hold">
                                          <p:stCondLst>
                                            <p:cond delay="0"/>
                                          </p:stCondLst>
                                        </p:cTn>
                                        <p:tgtEl>
                                          <p:spTgt spid="41"/>
                                        </p:tgtEl>
                                        <p:attrNameLst>
                                          <p:attrName>style.visibility</p:attrName>
                                        </p:attrNameLst>
                                      </p:cBhvr>
                                      <p:to>
                                        <p:strVal val="visible"/>
                                      </p:to>
                                    </p:set>
                                    <p:anim calcmode="lin" valueType="num">
                                      <p:cBhvr>
                                        <p:cTn id="77" dur="500" fill="hold"/>
                                        <p:tgtEl>
                                          <p:spTgt spid="41"/>
                                        </p:tgtEl>
                                        <p:attrNameLst>
                                          <p:attrName>ppt_w</p:attrName>
                                        </p:attrNameLst>
                                      </p:cBhvr>
                                      <p:tavLst>
                                        <p:tav tm="0">
                                          <p:val>
                                            <p:fltVal val="0"/>
                                          </p:val>
                                        </p:tav>
                                        <p:tav tm="100000">
                                          <p:val>
                                            <p:strVal val="#ppt_w"/>
                                          </p:val>
                                        </p:tav>
                                      </p:tavLst>
                                    </p:anim>
                                    <p:anim calcmode="lin" valueType="num">
                                      <p:cBhvr>
                                        <p:cTn id="78" dur="500" fill="hold"/>
                                        <p:tgtEl>
                                          <p:spTgt spid="41"/>
                                        </p:tgtEl>
                                        <p:attrNameLst>
                                          <p:attrName>ppt_h</p:attrName>
                                        </p:attrNameLst>
                                      </p:cBhvr>
                                      <p:tavLst>
                                        <p:tav tm="0">
                                          <p:val>
                                            <p:fltVal val="0"/>
                                          </p:val>
                                        </p:tav>
                                        <p:tav tm="100000">
                                          <p:val>
                                            <p:strVal val="#ppt_h"/>
                                          </p:val>
                                        </p:tav>
                                      </p:tavLst>
                                    </p:anim>
                                    <p:animEffect transition="in" filter="fade">
                                      <p:cBhvr>
                                        <p:cTn id="79" dur="500"/>
                                        <p:tgtEl>
                                          <p:spTgt spid="41"/>
                                        </p:tgtEl>
                                      </p:cBhvr>
                                    </p:animEffect>
                                  </p:childTnLst>
                                </p:cTn>
                              </p:par>
                              <p:par>
                                <p:cTn id="80" presetID="2" presetClass="entr" presetSubtype="2" accel="50000" decel="50000" fill="hold" grpId="0" nodeType="withEffect">
                                  <p:stCondLst>
                                    <p:cond delay="0"/>
                                  </p:stCondLst>
                                  <p:childTnLst>
                                    <p:set>
                                      <p:cBhvr>
                                        <p:cTn id="81" dur="1" fill="hold">
                                          <p:stCondLst>
                                            <p:cond delay="0"/>
                                          </p:stCondLst>
                                        </p:cTn>
                                        <p:tgtEl>
                                          <p:spTgt spid="32"/>
                                        </p:tgtEl>
                                        <p:attrNameLst>
                                          <p:attrName>style.visibility</p:attrName>
                                        </p:attrNameLst>
                                      </p:cBhvr>
                                      <p:to>
                                        <p:strVal val="visible"/>
                                      </p:to>
                                    </p:set>
                                    <p:anim calcmode="lin" valueType="num">
                                      <p:cBhvr additive="base">
                                        <p:cTn id="82" dur="500" fill="hold"/>
                                        <p:tgtEl>
                                          <p:spTgt spid="32"/>
                                        </p:tgtEl>
                                        <p:attrNameLst>
                                          <p:attrName>ppt_x</p:attrName>
                                        </p:attrNameLst>
                                      </p:cBhvr>
                                      <p:tavLst>
                                        <p:tav tm="0">
                                          <p:val>
                                            <p:strVal val="1+#ppt_w/2"/>
                                          </p:val>
                                        </p:tav>
                                        <p:tav tm="100000">
                                          <p:val>
                                            <p:strVal val="#ppt_x"/>
                                          </p:val>
                                        </p:tav>
                                      </p:tavLst>
                                    </p:anim>
                                    <p:anim calcmode="lin" valueType="num">
                                      <p:cBhvr additive="base">
                                        <p:cTn id="83" dur="500" fill="hold"/>
                                        <p:tgtEl>
                                          <p:spTgt spid="32"/>
                                        </p:tgtEl>
                                        <p:attrNameLst>
                                          <p:attrName>ppt_y</p:attrName>
                                        </p:attrNameLst>
                                      </p:cBhvr>
                                      <p:tavLst>
                                        <p:tav tm="0">
                                          <p:val>
                                            <p:strVal val="#ppt_y"/>
                                          </p:val>
                                        </p:tav>
                                        <p:tav tm="100000">
                                          <p:val>
                                            <p:strVal val="#ppt_y"/>
                                          </p:val>
                                        </p:tav>
                                      </p:tavLst>
                                    </p:anim>
                                  </p:childTnLst>
                                </p:cTn>
                              </p:par>
                            </p:childTnLst>
                          </p:cTn>
                        </p:par>
                        <p:par>
                          <p:cTn id="84" fill="hold">
                            <p:stCondLst>
                              <p:cond delay="4000"/>
                            </p:stCondLst>
                            <p:childTnLst>
                              <p:par>
                                <p:cTn id="85" presetID="53" presetClass="entr" presetSubtype="0" fill="hold"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p:cTn id="87" dur="500" fill="hold"/>
                                        <p:tgtEl>
                                          <p:spTgt spid="44"/>
                                        </p:tgtEl>
                                        <p:attrNameLst>
                                          <p:attrName>ppt_w</p:attrName>
                                        </p:attrNameLst>
                                      </p:cBhvr>
                                      <p:tavLst>
                                        <p:tav tm="0">
                                          <p:val>
                                            <p:fltVal val="0"/>
                                          </p:val>
                                        </p:tav>
                                        <p:tav tm="100000">
                                          <p:val>
                                            <p:strVal val="#ppt_w"/>
                                          </p:val>
                                        </p:tav>
                                      </p:tavLst>
                                    </p:anim>
                                    <p:anim calcmode="lin" valueType="num">
                                      <p:cBhvr>
                                        <p:cTn id="88" dur="500" fill="hold"/>
                                        <p:tgtEl>
                                          <p:spTgt spid="44"/>
                                        </p:tgtEl>
                                        <p:attrNameLst>
                                          <p:attrName>ppt_h</p:attrName>
                                        </p:attrNameLst>
                                      </p:cBhvr>
                                      <p:tavLst>
                                        <p:tav tm="0">
                                          <p:val>
                                            <p:fltVal val="0"/>
                                          </p:val>
                                        </p:tav>
                                        <p:tav tm="100000">
                                          <p:val>
                                            <p:strVal val="#ppt_h"/>
                                          </p:val>
                                        </p:tav>
                                      </p:tavLst>
                                    </p:anim>
                                    <p:animEffect transition="in" filter="fade">
                                      <p:cBhvr>
                                        <p:cTn id="89" dur="500"/>
                                        <p:tgtEl>
                                          <p:spTgt spid="44"/>
                                        </p:tgtEl>
                                      </p:cBhvr>
                                    </p:animEffect>
                                  </p:childTnLst>
                                </p:cTn>
                              </p:par>
                              <p:par>
                                <p:cTn id="90" presetID="2" presetClass="entr" presetSubtype="2" accel="50000" decel="50000" fill="hold" grpId="0" nodeType="with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1+#ppt_w/2"/>
                                          </p:val>
                                        </p:tav>
                                        <p:tav tm="100000">
                                          <p:val>
                                            <p:strVal val="#ppt_x"/>
                                          </p:val>
                                        </p:tav>
                                      </p:tavLst>
                                    </p:anim>
                                    <p:anim calcmode="lin" valueType="num">
                                      <p:cBhvr additive="base">
                                        <p:cTn id="93" dur="500" fill="hold"/>
                                        <p:tgtEl>
                                          <p:spTgt spid="33"/>
                                        </p:tgtEl>
                                        <p:attrNameLst>
                                          <p:attrName>ppt_y</p:attrName>
                                        </p:attrNameLst>
                                      </p:cBhvr>
                                      <p:tavLst>
                                        <p:tav tm="0">
                                          <p:val>
                                            <p:strVal val="#ppt_y"/>
                                          </p:val>
                                        </p:tav>
                                        <p:tav tm="100000">
                                          <p:val>
                                            <p:strVal val="#ppt_y"/>
                                          </p:val>
                                        </p:tav>
                                      </p:tavLst>
                                    </p:anim>
                                  </p:childTnLst>
                                </p:cTn>
                              </p:par>
                            </p:childTnLst>
                          </p:cTn>
                        </p:par>
                        <p:par>
                          <p:cTn id="94" fill="hold">
                            <p:stCondLst>
                              <p:cond delay="4500"/>
                            </p:stCondLst>
                            <p:childTnLst>
                              <p:par>
                                <p:cTn id="95" presetID="53" presetClass="entr" presetSubtype="0" fill="hold" nodeType="afterEffect">
                                  <p:stCondLst>
                                    <p:cond delay="0"/>
                                  </p:stCondLst>
                                  <p:childTnLst>
                                    <p:set>
                                      <p:cBhvr>
                                        <p:cTn id="96" dur="1" fill="hold">
                                          <p:stCondLst>
                                            <p:cond delay="0"/>
                                          </p:stCondLst>
                                        </p:cTn>
                                        <p:tgtEl>
                                          <p:spTgt spid="47"/>
                                        </p:tgtEl>
                                        <p:attrNameLst>
                                          <p:attrName>style.visibility</p:attrName>
                                        </p:attrNameLst>
                                      </p:cBhvr>
                                      <p:to>
                                        <p:strVal val="visible"/>
                                      </p:to>
                                    </p:set>
                                    <p:anim calcmode="lin" valueType="num">
                                      <p:cBhvr>
                                        <p:cTn id="97" dur="500" fill="hold"/>
                                        <p:tgtEl>
                                          <p:spTgt spid="47"/>
                                        </p:tgtEl>
                                        <p:attrNameLst>
                                          <p:attrName>ppt_w</p:attrName>
                                        </p:attrNameLst>
                                      </p:cBhvr>
                                      <p:tavLst>
                                        <p:tav tm="0">
                                          <p:val>
                                            <p:fltVal val="0"/>
                                          </p:val>
                                        </p:tav>
                                        <p:tav tm="100000">
                                          <p:val>
                                            <p:strVal val="#ppt_w"/>
                                          </p:val>
                                        </p:tav>
                                      </p:tavLst>
                                    </p:anim>
                                    <p:anim calcmode="lin" valueType="num">
                                      <p:cBhvr>
                                        <p:cTn id="98" dur="500" fill="hold"/>
                                        <p:tgtEl>
                                          <p:spTgt spid="47"/>
                                        </p:tgtEl>
                                        <p:attrNameLst>
                                          <p:attrName>ppt_h</p:attrName>
                                        </p:attrNameLst>
                                      </p:cBhvr>
                                      <p:tavLst>
                                        <p:tav tm="0">
                                          <p:val>
                                            <p:fltVal val="0"/>
                                          </p:val>
                                        </p:tav>
                                        <p:tav tm="100000">
                                          <p:val>
                                            <p:strVal val="#ppt_h"/>
                                          </p:val>
                                        </p:tav>
                                      </p:tavLst>
                                    </p:anim>
                                    <p:animEffect transition="in" filter="fade">
                                      <p:cBhvr>
                                        <p:cTn id="99" dur="500"/>
                                        <p:tgtEl>
                                          <p:spTgt spid="47"/>
                                        </p:tgtEl>
                                      </p:cBhvr>
                                    </p:animEffect>
                                  </p:childTnLst>
                                </p:cTn>
                              </p:par>
                              <p:par>
                                <p:cTn id="100" presetID="2" presetClass="entr" presetSubtype="2" accel="50000" decel="50000" fill="hold" grpId="0" nodeType="with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500" fill="hold"/>
                                        <p:tgtEl>
                                          <p:spTgt spid="34"/>
                                        </p:tgtEl>
                                        <p:attrNameLst>
                                          <p:attrName>ppt_x</p:attrName>
                                        </p:attrNameLst>
                                      </p:cBhvr>
                                      <p:tavLst>
                                        <p:tav tm="0">
                                          <p:val>
                                            <p:strVal val="1+#ppt_w/2"/>
                                          </p:val>
                                        </p:tav>
                                        <p:tav tm="100000">
                                          <p:val>
                                            <p:strVal val="#ppt_x"/>
                                          </p:val>
                                        </p:tav>
                                      </p:tavLst>
                                    </p:anim>
                                    <p:anim calcmode="lin" valueType="num">
                                      <p:cBhvr additive="base">
                                        <p:cTn id="103"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788" b="788"/>
          <a:stretch>
            <a:fillRect/>
          </a:stretch>
        </p:blipFill>
        <p:spPr/>
      </p:pic>
      <p:sp>
        <p:nvSpPr>
          <p:cNvPr id="6" name="灯片编号占位符 5"/>
          <p:cNvSpPr>
            <a:spLocks noGrp="1"/>
          </p:cNvSpPr>
          <p:nvPr>
            <p:ph type="sldNum" sz="quarter" idx="4294967295"/>
          </p:nvPr>
        </p:nvSpPr>
        <p:spPr>
          <a:xfrm>
            <a:off x="11779304" y="110069"/>
            <a:ext cx="412696" cy="522816"/>
          </a:xfrm>
        </p:spPr>
        <p:txBody>
          <a:bodyPr/>
          <a:lstStyle/>
          <a:p>
            <a:fld id="{C9468CE9-3F3D-1446-A027-4B4CDD3883B0}" type="slidenum">
              <a:rPr lang="en-US" smtClean="0"/>
              <a:t>9</a:t>
            </a:fld>
            <a:endParaRPr lang="en-US"/>
          </a:p>
        </p:txBody>
      </p:sp>
      <p:sp>
        <p:nvSpPr>
          <p:cNvPr id="9" name="TextBox 17"/>
          <p:cNvSpPr txBox="1"/>
          <p:nvPr/>
        </p:nvSpPr>
        <p:spPr>
          <a:xfrm>
            <a:off x="700116" y="476966"/>
            <a:ext cx="10791939" cy="615415"/>
          </a:xfrm>
          <a:prstGeom prst="rect">
            <a:avLst/>
          </a:prstGeom>
          <a:noFill/>
        </p:spPr>
        <p:txBody>
          <a:bodyPr wrap="square" lIns="121910" tIns="60955" rIns="121910" bIns="60955" rtlCol="0">
            <a:spAutoFit/>
          </a:bodyPr>
          <a:lstStyle/>
          <a:p>
            <a:pPr algn="ctr"/>
            <a:r>
              <a:rPr lang="en-US" sz="3199" dirty="0">
                <a:solidFill>
                  <a:schemeClr val="accent2"/>
                </a:solidFill>
                <a:latin typeface="Open Sans Light"/>
                <a:cs typeface="Open Sans Light"/>
              </a:rPr>
              <a:t>UES POWERPOINT TEMPLATE</a:t>
            </a:r>
          </a:p>
        </p:txBody>
      </p:sp>
      <p:sp>
        <p:nvSpPr>
          <p:cNvPr id="10" name="TextBox 18"/>
          <p:cNvSpPr txBox="1"/>
          <p:nvPr/>
        </p:nvSpPr>
        <p:spPr>
          <a:xfrm>
            <a:off x="723301" y="976307"/>
            <a:ext cx="10791939" cy="407794"/>
          </a:xfrm>
          <a:prstGeom prst="rect">
            <a:avLst/>
          </a:prstGeom>
          <a:noFill/>
        </p:spPr>
        <p:txBody>
          <a:bodyPr wrap="square" lIns="121910" tIns="60955" rIns="121910" bIns="60955" rtlCol="0">
            <a:spAutoFit/>
          </a:bodyPr>
          <a:lstStyle/>
          <a:p>
            <a:pPr algn="ctr"/>
            <a:r>
              <a:rPr lang="en-US" sz="1850" dirty="0">
                <a:solidFill>
                  <a:schemeClr val="bg1">
                    <a:lumMod val="50000"/>
                  </a:schemeClr>
                </a:solidFill>
                <a:latin typeface="Open Sans Light"/>
                <a:cs typeface="Open Sans Light"/>
              </a:rPr>
              <a:t>Write a subtitle here</a:t>
            </a:r>
          </a:p>
        </p:txBody>
      </p:sp>
      <p:grpSp>
        <p:nvGrpSpPr>
          <p:cNvPr id="7" name="object  29"/>
          <p:cNvGrpSpPr/>
          <p:nvPr/>
        </p:nvGrpSpPr>
        <p:grpSpPr>
          <a:xfrm>
            <a:off x="2041235" y="4417484"/>
            <a:ext cx="3202517" cy="1674283"/>
            <a:chOff x="1821872" y="3313113"/>
            <a:chExt cx="2401888" cy="1255712"/>
          </a:xfrm>
        </p:grpSpPr>
        <p:sp>
          <p:nvSpPr>
            <p:cNvPr id="8" name="Freeform 5"/>
            <p:cNvSpPr>
              <a:spLocks/>
            </p:cNvSpPr>
            <p:nvPr/>
          </p:nvSpPr>
          <p:spPr bwMode="auto">
            <a:xfrm>
              <a:off x="1821872" y="3660775"/>
              <a:ext cx="1200150" cy="908050"/>
            </a:xfrm>
            <a:custGeom>
              <a:avLst/>
              <a:gdLst>
                <a:gd name="T0" fmla="*/ 756 w 756"/>
                <a:gd name="T1" fmla="*/ 572 h 572"/>
                <a:gd name="T2" fmla="*/ 0 w 756"/>
                <a:gd name="T3" fmla="*/ 357 h 572"/>
                <a:gd name="T4" fmla="*/ 0 w 756"/>
                <a:gd name="T5" fmla="*/ 0 h 572"/>
                <a:gd name="T6" fmla="*/ 756 w 756"/>
                <a:gd name="T7" fmla="*/ 215 h 572"/>
                <a:gd name="T8" fmla="*/ 756 w 756"/>
                <a:gd name="T9" fmla="*/ 572 h 572"/>
              </a:gdLst>
              <a:ahLst/>
              <a:cxnLst>
                <a:cxn ang="0">
                  <a:pos x="T0" y="T1"/>
                </a:cxn>
                <a:cxn ang="0">
                  <a:pos x="T2" y="T3"/>
                </a:cxn>
                <a:cxn ang="0">
                  <a:pos x="T4" y="T5"/>
                </a:cxn>
                <a:cxn ang="0">
                  <a:pos x="T6" y="T7"/>
                </a:cxn>
                <a:cxn ang="0">
                  <a:pos x="T8" y="T9"/>
                </a:cxn>
              </a:cxnLst>
              <a:rect l="0" t="0" r="r" b="b"/>
              <a:pathLst>
                <a:path w="756" h="572">
                  <a:moveTo>
                    <a:pt x="756" y="572"/>
                  </a:moveTo>
                  <a:lnTo>
                    <a:pt x="0" y="357"/>
                  </a:lnTo>
                  <a:lnTo>
                    <a:pt x="0" y="0"/>
                  </a:lnTo>
                  <a:lnTo>
                    <a:pt x="756" y="215"/>
                  </a:lnTo>
                  <a:lnTo>
                    <a:pt x="756" y="572"/>
                  </a:lnTo>
                  <a:close/>
                </a:path>
              </a:pathLst>
            </a:custGeom>
            <a:solidFill>
              <a:schemeClr val="accent1">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1" name="Freeform 6"/>
            <p:cNvSpPr>
              <a:spLocks/>
            </p:cNvSpPr>
            <p:nvPr/>
          </p:nvSpPr>
          <p:spPr bwMode="auto">
            <a:xfrm>
              <a:off x="3022022" y="3660775"/>
              <a:ext cx="1201738" cy="908050"/>
            </a:xfrm>
            <a:custGeom>
              <a:avLst/>
              <a:gdLst>
                <a:gd name="T0" fmla="*/ 757 w 757"/>
                <a:gd name="T1" fmla="*/ 357 h 572"/>
                <a:gd name="T2" fmla="*/ 0 w 757"/>
                <a:gd name="T3" fmla="*/ 572 h 572"/>
                <a:gd name="T4" fmla="*/ 0 w 757"/>
                <a:gd name="T5" fmla="*/ 215 h 572"/>
                <a:gd name="T6" fmla="*/ 757 w 757"/>
                <a:gd name="T7" fmla="*/ 0 h 572"/>
                <a:gd name="T8" fmla="*/ 757 w 757"/>
                <a:gd name="T9" fmla="*/ 357 h 572"/>
              </a:gdLst>
              <a:ahLst/>
              <a:cxnLst>
                <a:cxn ang="0">
                  <a:pos x="T0" y="T1"/>
                </a:cxn>
                <a:cxn ang="0">
                  <a:pos x="T2" y="T3"/>
                </a:cxn>
                <a:cxn ang="0">
                  <a:pos x="T4" y="T5"/>
                </a:cxn>
                <a:cxn ang="0">
                  <a:pos x="T6" y="T7"/>
                </a:cxn>
                <a:cxn ang="0">
                  <a:pos x="T8" y="T9"/>
                </a:cxn>
              </a:cxnLst>
              <a:rect l="0" t="0" r="r" b="b"/>
              <a:pathLst>
                <a:path w="757" h="572">
                  <a:moveTo>
                    <a:pt x="757" y="357"/>
                  </a:moveTo>
                  <a:lnTo>
                    <a:pt x="0" y="572"/>
                  </a:lnTo>
                  <a:lnTo>
                    <a:pt x="0" y="215"/>
                  </a:lnTo>
                  <a:lnTo>
                    <a:pt x="757" y="0"/>
                  </a:lnTo>
                  <a:lnTo>
                    <a:pt x="757" y="357"/>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2" name="Freeform 7"/>
            <p:cNvSpPr>
              <a:spLocks/>
            </p:cNvSpPr>
            <p:nvPr/>
          </p:nvSpPr>
          <p:spPr bwMode="auto">
            <a:xfrm>
              <a:off x="1821872" y="3313113"/>
              <a:ext cx="2401888" cy="688975"/>
            </a:xfrm>
            <a:custGeom>
              <a:avLst/>
              <a:gdLst>
                <a:gd name="T0" fmla="*/ 1513 w 1513"/>
                <a:gd name="T1" fmla="*/ 219 h 434"/>
                <a:gd name="T2" fmla="*/ 756 w 1513"/>
                <a:gd name="T3" fmla="*/ 434 h 434"/>
                <a:gd name="T4" fmla="*/ 0 w 1513"/>
                <a:gd name="T5" fmla="*/ 219 h 434"/>
                <a:gd name="T6" fmla="*/ 0 w 1513"/>
                <a:gd name="T7" fmla="*/ 215 h 434"/>
                <a:gd name="T8" fmla="*/ 756 w 1513"/>
                <a:gd name="T9" fmla="*/ 0 h 434"/>
                <a:gd name="T10" fmla="*/ 1513 w 1513"/>
                <a:gd name="T11" fmla="*/ 215 h 434"/>
                <a:gd name="T12" fmla="*/ 1513 w 1513"/>
                <a:gd name="T13" fmla="*/ 219 h 434"/>
              </a:gdLst>
              <a:ahLst/>
              <a:cxnLst>
                <a:cxn ang="0">
                  <a:pos x="T0" y="T1"/>
                </a:cxn>
                <a:cxn ang="0">
                  <a:pos x="T2" y="T3"/>
                </a:cxn>
                <a:cxn ang="0">
                  <a:pos x="T4" y="T5"/>
                </a:cxn>
                <a:cxn ang="0">
                  <a:pos x="T6" y="T7"/>
                </a:cxn>
                <a:cxn ang="0">
                  <a:pos x="T8" y="T9"/>
                </a:cxn>
                <a:cxn ang="0">
                  <a:pos x="T10" y="T11"/>
                </a:cxn>
                <a:cxn ang="0">
                  <a:pos x="T12" y="T13"/>
                </a:cxn>
              </a:cxnLst>
              <a:rect l="0" t="0" r="r" b="b"/>
              <a:pathLst>
                <a:path w="1513" h="434">
                  <a:moveTo>
                    <a:pt x="1513" y="219"/>
                  </a:moveTo>
                  <a:lnTo>
                    <a:pt x="756" y="434"/>
                  </a:lnTo>
                  <a:lnTo>
                    <a:pt x="0" y="219"/>
                  </a:lnTo>
                  <a:lnTo>
                    <a:pt x="0" y="215"/>
                  </a:lnTo>
                  <a:lnTo>
                    <a:pt x="756" y="0"/>
                  </a:lnTo>
                  <a:lnTo>
                    <a:pt x="1513" y="215"/>
                  </a:lnTo>
                  <a:lnTo>
                    <a:pt x="1513" y="219"/>
                  </a:lnTo>
                  <a:close/>
                </a:path>
              </a:pathLst>
            </a:custGeom>
            <a:solidFill>
              <a:schemeClr val="accent1">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4" name="object  30"/>
          <p:cNvGrpSpPr/>
          <p:nvPr/>
        </p:nvGrpSpPr>
        <p:grpSpPr>
          <a:xfrm>
            <a:off x="2420118" y="3898900"/>
            <a:ext cx="2444751" cy="1278467"/>
            <a:chOff x="2106034" y="2924175"/>
            <a:chExt cx="1833563" cy="958850"/>
          </a:xfrm>
        </p:grpSpPr>
        <p:sp>
          <p:nvSpPr>
            <p:cNvPr id="15" name="Freeform 8"/>
            <p:cNvSpPr>
              <a:spLocks/>
            </p:cNvSpPr>
            <p:nvPr/>
          </p:nvSpPr>
          <p:spPr bwMode="auto">
            <a:xfrm>
              <a:off x="2106034" y="3190875"/>
              <a:ext cx="915988" cy="692150"/>
            </a:xfrm>
            <a:custGeom>
              <a:avLst/>
              <a:gdLst>
                <a:gd name="T0" fmla="*/ 577 w 577"/>
                <a:gd name="T1" fmla="*/ 436 h 436"/>
                <a:gd name="T2" fmla="*/ 0 w 577"/>
                <a:gd name="T3" fmla="*/ 271 h 436"/>
                <a:gd name="T4" fmla="*/ 0 w 577"/>
                <a:gd name="T5" fmla="*/ 0 h 436"/>
                <a:gd name="T6" fmla="*/ 577 w 577"/>
                <a:gd name="T7" fmla="*/ 164 h 436"/>
                <a:gd name="T8" fmla="*/ 577 w 577"/>
                <a:gd name="T9" fmla="*/ 436 h 436"/>
              </a:gdLst>
              <a:ahLst/>
              <a:cxnLst>
                <a:cxn ang="0">
                  <a:pos x="T0" y="T1"/>
                </a:cxn>
                <a:cxn ang="0">
                  <a:pos x="T2" y="T3"/>
                </a:cxn>
                <a:cxn ang="0">
                  <a:pos x="T4" y="T5"/>
                </a:cxn>
                <a:cxn ang="0">
                  <a:pos x="T6" y="T7"/>
                </a:cxn>
                <a:cxn ang="0">
                  <a:pos x="T8" y="T9"/>
                </a:cxn>
              </a:cxnLst>
              <a:rect l="0" t="0" r="r" b="b"/>
              <a:pathLst>
                <a:path w="577" h="436">
                  <a:moveTo>
                    <a:pt x="577" y="436"/>
                  </a:moveTo>
                  <a:lnTo>
                    <a:pt x="0" y="271"/>
                  </a:lnTo>
                  <a:lnTo>
                    <a:pt x="0" y="0"/>
                  </a:lnTo>
                  <a:lnTo>
                    <a:pt x="577" y="164"/>
                  </a:lnTo>
                  <a:lnTo>
                    <a:pt x="577" y="436"/>
                  </a:lnTo>
                  <a:close/>
                </a:path>
              </a:pathLst>
            </a:custGeom>
            <a:solidFill>
              <a:schemeClr val="accent2">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6" name="Freeform 9"/>
            <p:cNvSpPr>
              <a:spLocks/>
            </p:cNvSpPr>
            <p:nvPr/>
          </p:nvSpPr>
          <p:spPr bwMode="auto">
            <a:xfrm>
              <a:off x="3022022" y="3190875"/>
              <a:ext cx="917575" cy="692150"/>
            </a:xfrm>
            <a:custGeom>
              <a:avLst/>
              <a:gdLst>
                <a:gd name="T0" fmla="*/ 578 w 578"/>
                <a:gd name="T1" fmla="*/ 271 h 436"/>
                <a:gd name="T2" fmla="*/ 0 w 578"/>
                <a:gd name="T3" fmla="*/ 436 h 436"/>
                <a:gd name="T4" fmla="*/ 0 w 578"/>
                <a:gd name="T5" fmla="*/ 164 h 436"/>
                <a:gd name="T6" fmla="*/ 578 w 578"/>
                <a:gd name="T7" fmla="*/ 0 h 436"/>
                <a:gd name="T8" fmla="*/ 578 w 578"/>
                <a:gd name="T9" fmla="*/ 271 h 436"/>
              </a:gdLst>
              <a:ahLst/>
              <a:cxnLst>
                <a:cxn ang="0">
                  <a:pos x="T0" y="T1"/>
                </a:cxn>
                <a:cxn ang="0">
                  <a:pos x="T2" y="T3"/>
                </a:cxn>
                <a:cxn ang="0">
                  <a:pos x="T4" y="T5"/>
                </a:cxn>
                <a:cxn ang="0">
                  <a:pos x="T6" y="T7"/>
                </a:cxn>
                <a:cxn ang="0">
                  <a:pos x="T8" y="T9"/>
                </a:cxn>
              </a:cxnLst>
              <a:rect l="0" t="0" r="r" b="b"/>
              <a:pathLst>
                <a:path w="578" h="436">
                  <a:moveTo>
                    <a:pt x="578" y="271"/>
                  </a:moveTo>
                  <a:lnTo>
                    <a:pt x="0" y="436"/>
                  </a:lnTo>
                  <a:lnTo>
                    <a:pt x="0" y="164"/>
                  </a:lnTo>
                  <a:lnTo>
                    <a:pt x="578" y="0"/>
                  </a:lnTo>
                  <a:lnTo>
                    <a:pt x="578" y="271"/>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17" name="Freeform 10"/>
            <p:cNvSpPr>
              <a:spLocks/>
            </p:cNvSpPr>
            <p:nvPr/>
          </p:nvSpPr>
          <p:spPr bwMode="auto">
            <a:xfrm>
              <a:off x="2106034" y="2924175"/>
              <a:ext cx="1833563" cy="527050"/>
            </a:xfrm>
            <a:custGeom>
              <a:avLst/>
              <a:gdLst>
                <a:gd name="T0" fmla="*/ 1155 w 1155"/>
                <a:gd name="T1" fmla="*/ 168 h 332"/>
                <a:gd name="T2" fmla="*/ 577 w 1155"/>
                <a:gd name="T3" fmla="*/ 332 h 332"/>
                <a:gd name="T4" fmla="*/ 0 w 1155"/>
                <a:gd name="T5" fmla="*/ 168 h 332"/>
                <a:gd name="T6" fmla="*/ 0 w 1155"/>
                <a:gd name="T7" fmla="*/ 164 h 332"/>
                <a:gd name="T8" fmla="*/ 577 w 1155"/>
                <a:gd name="T9" fmla="*/ 0 h 332"/>
                <a:gd name="T10" fmla="*/ 1155 w 1155"/>
                <a:gd name="T11" fmla="*/ 164 h 332"/>
                <a:gd name="T12" fmla="*/ 1155 w 1155"/>
                <a:gd name="T13" fmla="*/ 168 h 332"/>
              </a:gdLst>
              <a:ahLst/>
              <a:cxnLst>
                <a:cxn ang="0">
                  <a:pos x="T0" y="T1"/>
                </a:cxn>
                <a:cxn ang="0">
                  <a:pos x="T2" y="T3"/>
                </a:cxn>
                <a:cxn ang="0">
                  <a:pos x="T4" y="T5"/>
                </a:cxn>
                <a:cxn ang="0">
                  <a:pos x="T6" y="T7"/>
                </a:cxn>
                <a:cxn ang="0">
                  <a:pos x="T8" y="T9"/>
                </a:cxn>
                <a:cxn ang="0">
                  <a:pos x="T10" y="T11"/>
                </a:cxn>
                <a:cxn ang="0">
                  <a:pos x="T12" y="T13"/>
                </a:cxn>
              </a:cxnLst>
              <a:rect l="0" t="0" r="r" b="b"/>
              <a:pathLst>
                <a:path w="1155" h="332">
                  <a:moveTo>
                    <a:pt x="1155" y="168"/>
                  </a:moveTo>
                  <a:lnTo>
                    <a:pt x="577" y="332"/>
                  </a:lnTo>
                  <a:lnTo>
                    <a:pt x="0" y="168"/>
                  </a:lnTo>
                  <a:lnTo>
                    <a:pt x="0" y="164"/>
                  </a:lnTo>
                  <a:lnTo>
                    <a:pt x="577" y="0"/>
                  </a:lnTo>
                  <a:lnTo>
                    <a:pt x="1155" y="164"/>
                  </a:lnTo>
                  <a:lnTo>
                    <a:pt x="1155" y="168"/>
                  </a:lnTo>
                  <a:close/>
                </a:path>
              </a:pathLst>
            </a:custGeom>
            <a:solidFill>
              <a:schemeClr val="accent2">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18" name="object  31"/>
          <p:cNvGrpSpPr/>
          <p:nvPr/>
        </p:nvGrpSpPr>
        <p:grpSpPr>
          <a:xfrm>
            <a:off x="2718569" y="3481917"/>
            <a:ext cx="1860551" cy="973667"/>
            <a:chOff x="2329872" y="2611438"/>
            <a:chExt cx="1395413" cy="730250"/>
          </a:xfrm>
        </p:grpSpPr>
        <p:sp>
          <p:nvSpPr>
            <p:cNvPr id="19" name="Freeform 11"/>
            <p:cNvSpPr>
              <a:spLocks/>
            </p:cNvSpPr>
            <p:nvPr/>
          </p:nvSpPr>
          <p:spPr bwMode="auto">
            <a:xfrm>
              <a:off x="2329872" y="2814638"/>
              <a:ext cx="698500" cy="527050"/>
            </a:xfrm>
            <a:custGeom>
              <a:avLst/>
              <a:gdLst>
                <a:gd name="T0" fmla="*/ 440 w 440"/>
                <a:gd name="T1" fmla="*/ 332 h 332"/>
                <a:gd name="T2" fmla="*/ 0 w 440"/>
                <a:gd name="T3" fmla="*/ 207 h 332"/>
                <a:gd name="T4" fmla="*/ 0 w 440"/>
                <a:gd name="T5" fmla="*/ 0 h 332"/>
                <a:gd name="T6" fmla="*/ 440 w 440"/>
                <a:gd name="T7" fmla="*/ 125 h 332"/>
                <a:gd name="T8" fmla="*/ 440 w 440"/>
                <a:gd name="T9" fmla="*/ 332 h 332"/>
              </a:gdLst>
              <a:ahLst/>
              <a:cxnLst>
                <a:cxn ang="0">
                  <a:pos x="T0" y="T1"/>
                </a:cxn>
                <a:cxn ang="0">
                  <a:pos x="T2" y="T3"/>
                </a:cxn>
                <a:cxn ang="0">
                  <a:pos x="T4" y="T5"/>
                </a:cxn>
                <a:cxn ang="0">
                  <a:pos x="T6" y="T7"/>
                </a:cxn>
                <a:cxn ang="0">
                  <a:pos x="T8" y="T9"/>
                </a:cxn>
              </a:cxnLst>
              <a:rect l="0" t="0" r="r" b="b"/>
              <a:pathLst>
                <a:path w="440" h="332">
                  <a:moveTo>
                    <a:pt x="440" y="332"/>
                  </a:moveTo>
                  <a:lnTo>
                    <a:pt x="0" y="207"/>
                  </a:lnTo>
                  <a:lnTo>
                    <a:pt x="0" y="0"/>
                  </a:lnTo>
                  <a:lnTo>
                    <a:pt x="440" y="125"/>
                  </a:lnTo>
                  <a:lnTo>
                    <a:pt x="440" y="332"/>
                  </a:lnTo>
                  <a:close/>
                </a:path>
              </a:pathLst>
            </a:custGeom>
            <a:solidFill>
              <a:schemeClr val="accent3">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0" name="Freeform 12"/>
            <p:cNvSpPr>
              <a:spLocks/>
            </p:cNvSpPr>
            <p:nvPr/>
          </p:nvSpPr>
          <p:spPr bwMode="auto">
            <a:xfrm>
              <a:off x="3026784" y="2814638"/>
              <a:ext cx="698500" cy="527050"/>
            </a:xfrm>
            <a:custGeom>
              <a:avLst/>
              <a:gdLst>
                <a:gd name="T0" fmla="*/ 440 w 440"/>
                <a:gd name="T1" fmla="*/ 207 h 332"/>
                <a:gd name="T2" fmla="*/ 0 w 440"/>
                <a:gd name="T3" fmla="*/ 332 h 332"/>
                <a:gd name="T4" fmla="*/ 0 w 440"/>
                <a:gd name="T5" fmla="*/ 125 h 332"/>
                <a:gd name="T6" fmla="*/ 440 w 440"/>
                <a:gd name="T7" fmla="*/ 0 h 332"/>
                <a:gd name="T8" fmla="*/ 440 w 440"/>
                <a:gd name="T9" fmla="*/ 207 h 332"/>
              </a:gdLst>
              <a:ahLst/>
              <a:cxnLst>
                <a:cxn ang="0">
                  <a:pos x="T0" y="T1"/>
                </a:cxn>
                <a:cxn ang="0">
                  <a:pos x="T2" y="T3"/>
                </a:cxn>
                <a:cxn ang="0">
                  <a:pos x="T4" y="T5"/>
                </a:cxn>
                <a:cxn ang="0">
                  <a:pos x="T6" y="T7"/>
                </a:cxn>
                <a:cxn ang="0">
                  <a:pos x="T8" y="T9"/>
                </a:cxn>
              </a:cxnLst>
              <a:rect l="0" t="0" r="r" b="b"/>
              <a:pathLst>
                <a:path w="440" h="332">
                  <a:moveTo>
                    <a:pt x="440" y="207"/>
                  </a:moveTo>
                  <a:lnTo>
                    <a:pt x="0" y="332"/>
                  </a:lnTo>
                  <a:lnTo>
                    <a:pt x="0" y="125"/>
                  </a:lnTo>
                  <a:lnTo>
                    <a:pt x="440" y="0"/>
                  </a:lnTo>
                  <a:lnTo>
                    <a:pt x="440" y="207"/>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1" name="Freeform 13"/>
            <p:cNvSpPr>
              <a:spLocks/>
            </p:cNvSpPr>
            <p:nvPr/>
          </p:nvSpPr>
          <p:spPr bwMode="auto">
            <a:xfrm>
              <a:off x="2329872" y="2611438"/>
              <a:ext cx="1395413" cy="401638"/>
            </a:xfrm>
            <a:custGeom>
              <a:avLst/>
              <a:gdLst>
                <a:gd name="T0" fmla="*/ 879 w 879"/>
                <a:gd name="T1" fmla="*/ 128 h 253"/>
                <a:gd name="T2" fmla="*/ 439 w 879"/>
                <a:gd name="T3" fmla="*/ 253 h 253"/>
                <a:gd name="T4" fmla="*/ 0 w 879"/>
                <a:gd name="T5" fmla="*/ 128 h 253"/>
                <a:gd name="T6" fmla="*/ 0 w 879"/>
                <a:gd name="T7" fmla="*/ 125 h 253"/>
                <a:gd name="T8" fmla="*/ 440 w 879"/>
                <a:gd name="T9" fmla="*/ 0 h 253"/>
                <a:gd name="T10" fmla="*/ 879 w 879"/>
                <a:gd name="T11" fmla="*/ 125 h 253"/>
                <a:gd name="T12" fmla="*/ 879 w 879"/>
                <a:gd name="T13" fmla="*/ 128 h 253"/>
              </a:gdLst>
              <a:ahLst/>
              <a:cxnLst>
                <a:cxn ang="0">
                  <a:pos x="T0" y="T1"/>
                </a:cxn>
                <a:cxn ang="0">
                  <a:pos x="T2" y="T3"/>
                </a:cxn>
                <a:cxn ang="0">
                  <a:pos x="T4" y="T5"/>
                </a:cxn>
                <a:cxn ang="0">
                  <a:pos x="T6" y="T7"/>
                </a:cxn>
                <a:cxn ang="0">
                  <a:pos x="T8" y="T9"/>
                </a:cxn>
                <a:cxn ang="0">
                  <a:pos x="T10" y="T11"/>
                </a:cxn>
                <a:cxn ang="0">
                  <a:pos x="T12" y="T13"/>
                </a:cxn>
              </a:cxnLst>
              <a:rect l="0" t="0" r="r" b="b"/>
              <a:pathLst>
                <a:path w="879" h="253">
                  <a:moveTo>
                    <a:pt x="879" y="128"/>
                  </a:moveTo>
                  <a:lnTo>
                    <a:pt x="439" y="253"/>
                  </a:lnTo>
                  <a:lnTo>
                    <a:pt x="0" y="128"/>
                  </a:lnTo>
                  <a:lnTo>
                    <a:pt x="0" y="125"/>
                  </a:lnTo>
                  <a:lnTo>
                    <a:pt x="440" y="0"/>
                  </a:lnTo>
                  <a:lnTo>
                    <a:pt x="879" y="125"/>
                  </a:lnTo>
                  <a:lnTo>
                    <a:pt x="879" y="128"/>
                  </a:lnTo>
                  <a:close/>
                </a:path>
              </a:pathLst>
            </a:custGeom>
            <a:solidFill>
              <a:schemeClr val="accent3">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22" name="object  32"/>
          <p:cNvGrpSpPr/>
          <p:nvPr/>
        </p:nvGrpSpPr>
        <p:grpSpPr>
          <a:xfrm>
            <a:off x="2991617" y="3200400"/>
            <a:ext cx="1314451" cy="687917"/>
            <a:chOff x="2534659" y="2400300"/>
            <a:chExt cx="985838" cy="515938"/>
          </a:xfrm>
        </p:grpSpPr>
        <p:sp>
          <p:nvSpPr>
            <p:cNvPr id="23" name="Freeform 14"/>
            <p:cNvSpPr>
              <a:spLocks/>
            </p:cNvSpPr>
            <p:nvPr/>
          </p:nvSpPr>
          <p:spPr bwMode="auto">
            <a:xfrm>
              <a:off x="2534659" y="2544763"/>
              <a:ext cx="493713" cy="371475"/>
            </a:xfrm>
            <a:custGeom>
              <a:avLst/>
              <a:gdLst>
                <a:gd name="T0" fmla="*/ 311 w 311"/>
                <a:gd name="T1" fmla="*/ 234 h 234"/>
                <a:gd name="T2" fmla="*/ 0 w 311"/>
                <a:gd name="T3" fmla="*/ 146 h 234"/>
                <a:gd name="T4" fmla="*/ 0 w 311"/>
                <a:gd name="T5" fmla="*/ 0 h 234"/>
                <a:gd name="T6" fmla="*/ 311 w 311"/>
                <a:gd name="T7" fmla="*/ 88 h 234"/>
                <a:gd name="T8" fmla="*/ 311 w 311"/>
                <a:gd name="T9" fmla="*/ 234 h 234"/>
              </a:gdLst>
              <a:ahLst/>
              <a:cxnLst>
                <a:cxn ang="0">
                  <a:pos x="T0" y="T1"/>
                </a:cxn>
                <a:cxn ang="0">
                  <a:pos x="T2" y="T3"/>
                </a:cxn>
                <a:cxn ang="0">
                  <a:pos x="T4" y="T5"/>
                </a:cxn>
                <a:cxn ang="0">
                  <a:pos x="T6" y="T7"/>
                </a:cxn>
                <a:cxn ang="0">
                  <a:pos x="T8" y="T9"/>
                </a:cxn>
              </a:cxnLst>
              <a:rect l="0" t="0" r="r" b="b"/>
              <a:pathLst>
                <a:path w="311" h="234">
                  <a:moveTo>
                    <a:pt x="311" y="234"/>
                  </a:moveTo>
                  <a:lnTo>
                    <a:pt x="0" y="146"/>
                  </a:lnTo>
                  <a:lnTo>
                    <a:pt x="0" y="0"/>
                  </a:lnTo>
                  <a:lnTo>
                    <a:pt x="311" y="88"/>
                  </a:lnTo>
                  <a:lnTo>
                    <a:pt x="311" y="234"/>
                  </a:lnTo>
                  <a:close/>
                </a:path>
              </a:pathLst>
            </a:custGeom>
            <a:solidFill>
              <a:schemeClr val="accent4">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4" name="Freeform 15"/>
            <p:cNvSpPr>
              <a:spLocks/>
            </p:cNvSpPr>
            <p:nvPr/>
          </p:nvSpPr>
          <p:spPr bwMode="auto">
            <a:xfrm>
              <a:off x="3028372" y="2544763"/>
              <a:ext cx="492125" cy="371475"/>
            </a:xfrm>
            <a:custGeom>
              <a:avLst/>
              <a:gdLst>
                <a:gd name="T0" fmla="*/ 310 w 310"/>
                <a:gd name="T1" fmla="*/ 146 h 234"/>
                <a:gd name="T2" fmla="*/ 0 w 310"/>
                <a:gd name="T3" fmla="*/ 234 h 234"/>
                <a:gd name="T4" fmla="*/ 0 w 310"/>
                <a:gd name="T5" fmla="*/ 88 h 234"/>
                <a:gd name="T6" fmla="*/ 310 w 310"/>
                <a:gd name="T7" fmla="*/ 0 h 234"/>
                <a:gd name="T8" fmla="*/ 310 w 310"/>
                <a:gd name="T9" fmla="*/ 146 h 234"/>
              </a:gdLst>
              <a:ahLst/>
              <a:cxnLst>
                <a:cxn ang="0">
                  <a:pos x="T0" y="T1"/>
                </a:cxn>
                <a:cxn ang="0">
                  <a:pos x="T2" y="T3"/>
                </a:cxn>
                <a:cxn ang="0">
                  <a:pos x="T4" y="T5"/>
                </a:cxn>
                <a:cxn ang="0">
                  <a:pos x="T6" y="T7"/>
                </a:cxn>
                <a:cxn ang="0">
                  <a:pos x="T8" y="T9"/>
                </a:cxn>
              </a:cxnLst>
              <a:rect l="0" t="0" r="r" b="b"/>
              <a:pathLst>
                <a:path w="310" h="234">
                  <a:moveTo>
                    <a:pt x="310" y="146"/>
                  </a:moveTo>
                  <a:lnTo>
                    <a:pt x="0" y="234"/>
                  </a:lnTo>
                  <a:lnTo>
                    <a:pt x="0" y="88"/>
                  </a:lnTo>
                  <a:lnTo>
                    <a:pt x="310" y="0"/>
                  </a:lnTo>
                  <a:lnTo>
                    <a:pt x="310" y="146"/>
                  </a:ln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5" name="Freeform 16"/>
            <p:cNvSpPr>
              <a:spLocks/>
            </p:cNvSpPr>
            <p:nvPr/>
          </p:nvSpPr>
          <p:spPr bwMode="auto">
            <a:xfrm>
              <a:off x="2534659" y="2400300"/>
              <a:ext cx="985838" cy="284163"/>
            </a:xfrm>
            <a:custGeom>
              <a:avLst/>
              <a:gdLst>
                <a:gd name="T0" fmla="*/ 621 w 621"/>
                <a:gd name="T1" fmla="*/ 91 h 179"/>
                <a:gd name="T2" fmla="*/ 311 w 621"/>
                <a:gd name="T3" fmla="*/ 179 h 179"/>
                <a:gd name="T4" fmla="*/ 0 w 621"/>
                <a:gd name="T5" fmla="*/ 91 h 179"/>
                <a:gd name="T6" fmla="*/ 0 w 621"/>
                <a:gd name="T7" fmla="*/ 89 h 179"/>
                <a:gd name="T8" fmla="*/ 311 w 621"/>
                <a:gd name="T9" fmla="*/ 0 h 179"/>
                <a:gd name="T10" fmla="*/ 621 w 621"/>
                <a:gd name="T11" fmla="*/ 89 h 179"/>
                <a:gd name="T12" fmla="*/ 621 w 621"/>
                <a:gd name="T13" fmla="*/ 91 h 179"/>
              </a:gdLst>
              <a:ahLst/>
              <a:cxnLst>
                <a:cxn ang="0">
                  <a:pos x="T0" y="T1"/>
                </a:cxn>
                <a:cxn ang="0">
                  <a:pos x="T2" y="T3"/>
                </a:cxn>
                <a:cxn ang="0">
                  <a:pos x="T4" y="T5"/>
                </a:cxn>
                <a:cxn ang="0">
                  <a:pos x="T6" y="T7"/>
                </a:cxn>
                <a:cxn ang="0">
                  <a:pos x="T8" y="T9"/>
                </a:cxn>
                <a:cxn ang="0">
                  <a:pos x="T10" y="T11"/>
                </a:cxn>
                <a:cxn ang="0">
                  <a:pos x="T12" y="T13"/>
                </a:cxn>
              </a:cxnLst>
              <a:rect l="0" t="0" r="r" b="b"/>
              <a:pathLst>
                <a:path w="621" h="179">
                  <a:moveTo>
                    <a:pt x="621" y="91"/>
                  </a:moveTo>
                  <a:lnTo>
                    <a:pt x="311" y="179"/>
                  </a:lnTo>
                  <a:lnTo>
                    <a:pt x="0" y="91"/>
                  </a:lnTo>
                  <a:lnTo>
                    <a:pt x="0" y="89"/>
                  </a:lnTo>
                  <a:lnTo>
                    <a:pt x="311" y="0"/>
                  </a:lnTo>
                  <a:lnTo>
                    <a:pt x="621" y="89"/>
                  </a:lnTo>
                  <a:lnTo>
                    <a:pt x="621" y="91"/>
                  </a:lnTo>
                  <a:close/>
                </a:path>
              </a:pathLst>
            </a:custGeom>
            <a:solidFill>
              <a:schemeClr val="accent4">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26" name="object  33"/>
          <p:cNvGrpSpPr/>
          <p:nvPr/>
        </p:nvGrpSpPr>
        <p:grpSpPr>
          <a:xfrm>
            <a:off x="3319701" y="1744133"/>
            <a:ext cx="1651000" cy="1651000"/>
            <a:chOff x="2780722" y="1308100"/>
            <a:chExt cx="1238250" cy="1238250"/>
          </a:xfrm>
        </p:grpSpPr>
        <p:sp>
          <p:nvSpPr>
            <p:cNvPr id="27" name="Freeform 17"/>
            <p:cNvSpPr>
              <a:spLocks/>
            </p:cNvSpPr>
            <p:nvPr/>
          </p:nvSpPr>
          <p:spPr bwMode="auto">
            <a:xfrm>
              <a:off x="2783897" y="1952625"/>
              <a:ext cx="877888" cy="593725"/>
            </a:xfrm>
            <a:custGeom>
              <a:avLst/>
              <a:gdLst>
                <a:gd name="T0" fmla="*/ 553 w 553"/>
                <a:gd name="T1" fmla="*/ 149 h 374"/>
                <a:gd name="T2" fmla="*/ 149 w 553"/>
                <a:gd name="T3" fmla="*/ 374 h 374"/>
                <a:gd name="T4" fmla="*/ 0 w 553"/>
                <a:gd name="T5" fmla="*/ 226 h 374"/>
                <a:gd name="T6" fmla="*/ 405 w 553"/>
                <a:gd name="T7" fmla="*/ 0 h 374"/>
                <a:gd name="T8" fmla="*/ 553 w 553"/>
                <a:gd name="T9" fmla="*/ 149 h 374"/>
              </a:gdLst>
              <a:ahLst/>
              <a:cxnLst>
                <a:cxn ang="0">
                  <a:pos x="T0" y="T1"/>
                </a:cxn>
                <a:cxn ang="0">
                  <a:pos x="T2" y="T3"/>
                </a:cxn>
                <a:cxn ang="0">
                  <a:pos x="T4" y="T5"/>
                </a:cxn>
                <a:cxn ang="0">
                  <a:pos x="T6" y="T7"/>
                </a:cxn>
                <a:cxn ang="0">
                  <a:pos x="T8" y="T9"/>
                </a:cxn>
              </a:cxnLst>
              <a:rect l="0" t="0" r="r" b="b"/>
              <a:pathLst>
                <a:path w="553" h="374">
                  <a:moveTo>
                    <a:pt x="553" y="149"/>
                  </a:moveTo>
                  <a:lnTo>
                    <a:pt x="149" y="374"/>
                  </a:lnTo>
                  <a:lnTo>
                    <a:pt x="0" y="226"/>
                  </a:lnTo>
                  <a:lnTo>
                    <a:pt x="405" y="0"/>
                  </a:lnTo>
                  <a:lnTo>
                    <a:pt x="553" y="149"/>
                  </a:lnTo>
                  <a:close/>
                </a:path>
              </a:pathLst>
            </a:custGeom>
            <a:solidFill>
              <a:schemeClr val="accent5">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8" name="Freeform 18"/>
            <p:cNvSpPr>
              <a:spLocks/>
            </p:cNvSpPr>
            <p:nvPr/>
          </p:nvSpPr>
          <p:spPr bwMode="auto">
            <a:xfrm>
              <a:off x="3426834" y="1309688"/>
              <a:ext cx="592138" cy="879475"/>
            </a:xfrm>
            <a:custGeom>
              <a:avLst/>
              <a:gdLst>
                <a:gd name="T0" fmla="*/ 373 w 373"/>
                <a:gd name="T1" fmla="*/ 149 h 554"/>
                <a:gd name="T2" fmla="*/ 148 w 373"/>
                <a:gd name="T3" fmla="*/ 554 h 554"/>
                <a:gd name="T4" fmla="*/ 0 w 373"/>
                <a:gd name="T5" fmla="*/ 405 h 554"/>
                <a:gd name="T6" fmla="*/ 225 w 373"/>
                <a:gd name="T7" fmla="*/ 0 h 554"/>
                <a:gd name="T8" fmla="*/ 373 w 373"/>
                <a:gd name="T9" fmla="*/ 149 h 554"/>
              </a:gdLst>
              <a:ahLst/>
              <a:cxnLst>
                <a:cxn ang="0">
                  <a:pos x="T0" y="T1"/>
                </a:cxn>
                <a:cxn ang="0">
                  <a:pos x="T2" y="T3"/>
                </a:cxn>
                <a:cxn ang="0">
                  <a:pos x="T4" y="T5"/>
                </a:cxn>
                <a:cxn ang="0">
                  <a:pos x="T6" y="T7"/>
                </a:cxn>
                <a:cxn ang="0">
                  <a:pos x="T8" y="T9"/>
                </a:cxn>
              </a:cxnLst>
              <a:rect l="0" t="0" r="r" b="b"/>
              <a:pathLst>
                <a:path w="373" h="554">
                  <a:moveTo>
                    <a:pt x="373" y="149"/>
                  </a:moveTo>
                  <a:lnTo>
                    <a:pt x="148" y="554"/>
                  </a:lnTo>
                  <a:lnTo>
                    <a:pt x="0" y="405"/>
                  </a:lnTo>
                  <a:lnTo>
                    <a:pt x="225" y="0"/>
                  </a:lnTo>
                  <a:lnTo>
                    <a:pt x="373" y="149"/>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29" name="Freeform 19"/>
            <p:cNvSpPr>
              <a:spLocks/>
            </p:cNvSpPr>
            <p:nvPr/>
          </p:nvSpPr>
          <p:spPr bwMode="auto">
            <a:xfrm>
              <a:off x="2780722" y="1308100"/>
              <a:ext cx="1003300" cy="1003300"/>
            </a:xfrm>
            <a:custGeom>
              <a:avLst/>
              <a:gdLst>
                <a:gd name="T0" fmla="*/ 632 w 632"/>
                <a:gd name="T1" fmla="*/ 1 h 632"/>
                <a:gd name="T2" fmla="*/ 407 w 632"/>
                <a:gd name="T3" fmla="*/ 406 h 632"/>
                <a:gd name="T4" fmla="*/ 2 w 632"/>
                <a:gd name="T5" fmla="*/ 632 h 632"/>
                <a:gd name="T6" fmla="*/ 0 w 632"/>
                <a:gd name="T7" fmla="*/ 630 h 632"/>
                <a:gd name="T8" fmla="*/ 226 w 632"/>
                <a:gd name="T9" fmla="*/ 225 h 632"/>
                <a:gd name="T10" fmla="*/ 630 w 632"/>
                <a:gd name="T11" fmla="*/ 0 h 632"/>
                <a:gd name="T12" fmla="*/ 632 w 632"/>
                <a:gd name="T13" fmla="*/ 1 h 632"/>
              </a:gdLst>
              <a:ahLst/>
              <a:cxnLst>
                <a:cxn ang="0">
                  <a:pos x="T0" y="T1"/>
                </a:cxn>
                <a:cxn ang="0">
                  <a:pos x="T2" y="T3"/>
                </a:cxn>
                <a:cxn ang="0">
                  <a:pos x="T4" y="T5"/>
                </a:cxn>
                <a:cxn ang="0">
                  <a:pos x="T6" y="T7"/>
                </a:cxn>
                <a:cxn ang="0">
                  <a:pos x="T8" y="T9"/>
                </a:cxn>
                <a:cxn ang="0">
                  <a:pos x="T10" y="T11"/>
                </a:cxn>
                <a:cxn ang="0">
                  <a:pos x="T12" y="T13"/>
                </a:cxn>
              </a:cxnLst>
              <a:rect l="0" t="0" r="r" b="b"/>
              <a:pathLst>
                <a:path w="632" h="632">
                  <a:moveTo>
                    <a:pt x="632" y="1"/>
                  </a:moveTo>
                  <a:lnTo>
                    <a:pt x="407" y="406"/>
                  </a:lnTo>
                  <a:lnTo>
                    <a:pt x="2" y="632"/>
                  </a:lnTo>
                  <a:lnTo>
                    <a:pt x="0" y="630"/>
                  </a:lnTo>
                  <a:lnTo>
                    <a:pt x="226" y="225"/>
                  </a:lnTo>
                  <a:lnTo>
                    <a:pt x="630" y="0"/>
                  </a:lnTo>
                  <a:lnTo>
                    <a:pt x="632" y="1"/>
                  </a:lnTo>
                  <a:close/>
                </a:path>
              </a:pathLst>
            </a:custGeom>
            <a:solidFill>
              <a:schemeClr val="accent5">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grpSp>
        <p:nvGrpSpPr>
          <p:cNvPr id="30" name="object  34"/>
          <p:cNvGrpSpPr/>
          <p:nvPr/>
        </p:nvGrpSpPr>
        <p:grpSpPr>
          <a:xfrm>
            <a:off x="3218102" y="1640418"/>
            <a:ext cx="1261533" cy="1261533"/>
            <a:chOff x="2704522" y="1230313"/>
            <a:chExt cx="946150" cy="946150"/>
          </a:xfrm>
        </p:grpSpPr>
        <p:sp>
          <p:nvSpPr>
            <p:cNvPr id="31" name="Freeform 20"/>
            <p:cNvSpPr>
              <a:spLocks/>
            </p:cNvSpPr>
            <p:nvPr/>
          </p:nvSpPr>
          <p:spPr bwMode="auto">
            <a:xfrm>
              <a:off x="2706109" y="1722438"/>
              <a:ext cx="671513" cy="454025"/>
            </a:xfrm>
            <a:custGeom>
              <a:avLst/>
              <a:gdLst>
                <a:gd name="T0" fmla="*/ 423 w 423"/>
                <a:gd name="T1" fmla="*/ 114 h 286"/>
                <a:gd name="T2" fmla="*/ 113 w 423"/>
                <a:gd name="T3" fmla="*/ 286 h 286"/>
                <a:gd name="T4" fmla="*/ 0 w 423"/>
                <a:gd name="T5" fmla="*/ 173 h 286"/>
                <a:gd name="T6" fmla="*/ 309 w 423"/>
                <a:gd name="T7" fmla="*/ 0 h 286"/>
                <a:gd name="T8" fmla="*/ 423 w 423"/>
                <a:gd name="T9" fmla="*/ 114 h 286"/>
              </a:gdLst>
              <a:ahLst/>
              <a:cxnLst>
                <a:cxn ang="0">
                  <a:pos x="T0" y="T1"/>
                </a:cxn>
                <a:cxn ang="0">
                  <a:pos x="T2" y="T3"/>
                </a:cxn>
                <a:cxn ang="0">
                  <a:pos x="T4" y="T5"/>
                </a:cxn>
                <a:cxn ang="0">
                  <a:pos x="T6" y="T7"/>
                </a:cxn>
                <a:cxn ang="0">
                  <a:pos x="T8" y="T9"/>
                </a:cxn>
              </a:cxnLst>
              <a:rect l="0" t="0" r="r" b="b"/>
              <a:pathLst>
                <a:path w="423" h="286">
                  <a:moveTo>
                    <a:pt x="423" y="114"/>
                  </a:moveTo>
                  <a:lnTo>
                    <a:pt x="113" y="286"/>
                  </a:lnTo>
                  <a:lnTo>
                    <a:pt x="0" y="173"/>
                  </a:lnTo>
                  <a:lnTo>
                    <a:pt x="309" y="0"/>
                  </a:lnTo>
                  <a:lnTo>
                    <a:pt x="423" y="114"/>
                  </a:lnTo>
                  <a:close/>
                </a:path>
              </a:pathLst>
            </a:custGeom>
            <a:solidFill>
              <a:schemeClr val="accent6">
                <a:lumMod val="75000"/>
              </a:schemeClr>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32" name="Freeform 21"/>
            <p:cNvSpPr>
              <a:spLocks/>
            </p:cNvSpPr>
            <p:nvPr/>
          </p:nvSpPr>
          <p:spPr bwMode="auto">
            <a:xfrm>
              <a:off x="3196647" y="1233488"/>
              <a:ext cx="454025" cy="669925"/>
            </a:xfrm>
            <a:custGeom>
              <a:avLst/>
              <a:gdLst>
                <a:gd name="T0" fmla="*/ 286 w 286"/>
                <a:gd name="T1" fmla="*/ 113 h 422"/>
                <a:gd name="T2" fmla="*/ 114 w 286"/>
                <a:gd name="T3" fmla="*/ 422 h 422"/>
                <a:gd name="T4" fmla="*/ 0 w 286"/>
                <a:gd name="T5" fmla="*/ 309 h 422"/>
                <a:gd name="T6" fmla="*/ 172 w 286"/>
                <a:gd name="T7" fmla="*/ 0 h 422"/>
                <a:gd name="T8" fmla="*/ 286 w 286"/>
                <a:gd name="T9" fmla="*/ 113 h 422"/>
              </a:gdLst>
              <a:ahLst/>
              <a:cxnLst>
                <a:cxn ang="0">
                  <a:pos x="T0" y="T1"/>
                </a:cxn>
                <a:cxn ang="0">
                  <a:pos x="T2" y="T3"/>
                </a:cxn>
                <a:cxn ang="0">
                  <a:pos x="T4" y="T5"/>
                </a:cxn>
                <a:cxn ang="0">
                  <a:pos x="T6" y="T7"/>
                </a:cxn>
                <a:cxn ang="0">
                  <a:pos x="T8" y="T9"/>
                </a:cxn>
              </a:cxnLst>
              <a:rect l="0" t="0" r="r" b="b"/>
              <a:pathLst>
                <a:path w="286" h="422">
                  <a:moveTo>
                    <a:pt x="286" y="113"/>
                  </a:moveTo>
                  <a:lnTo>
                    <a:pt x="114" y="422"/>
                  </a:lnTo>
                  <a:lnTo>
                    <a:pt x="0" y="309"/>
                  </a:lnTo>
                  <a:lnTo>
                    <a:pt x="172" y="0"/>
                  </a:lnTo>
                  <a:lnTo>
                    <a:pt x="286" y="113"/>
                  </a:lnTo>
                  <a:close/>
                </a:path>
              </a:pathLst>
            </a:custGeom>
            <a:solidFill>
              <a:schemeClr val="accent6"/>
            </a:solidFill>
            <a:ln>
              <a:noFill/>
            </a:ln>
          </p:spPr>
          <p:txBody>
            <a:bodyPr vert="horz" wrap="square" lIns="121920" tIns="60960" rIns="121920" bIns="60960" numCol="1" anchor="t" anchorCtr="0" compatLnSpc="1">
              <a:prstTxWarp prst="textNoShape">
                <a:avLst/>
              </a:prstTxWarp>
            </a:bodyPr>
            <a:lstStyle/>
            <a:p>
              <a:endParaRPr lang="en-US" sz="3200"/>
            </a:p>
          </p:txBody>
        </p:sp>
        <p:sp>
          <p:nvSpPr>
            <p:cNvPr id="33" name="Freeform 22"/>
            <p:cNvSpPr>
              <a:spLocks/>
            </p:cNvSpPr>
            <p:nvPr/>
          </p:nvSpPr>
          <p:spPr bwMode="auto">
            <a:xfrm>
              <a:off x="2704522" y="1230313"/>
              <a:ext cx="765175" cy="766763"/>
            </a:xfrm>
            <a:custGeom>
              <a:avLst/>
              <a:gdLst>
                <a:gd name="T0" fmla="*/ 482 w 482"/>
                <a:gd name="T1" fmla="*/ 2 h 483"/>
                <a:gd name="T2" fmla="*/ 310 w 482"/>
                <a:gd name="T3" fmla="*/ 311 h 483"/>
                <a:gd name="T4" fmla="*/ 1 w 482"/>
                <a:gd name="T5" fmla="*/ 483 h 483"/>
                <a:gd name="T6" fmla="*/ 0 w 482"/>
                <a:gd name="T7" fmla="*/ 481 h 483"/>
                <a:gd name="T8" fmla="*/ 172 w 482"/>
                <a:gd name="T9" fmla="*/ 172 h 483"/>
                <a:gd name="T10" fmla="*/ 481 w 482"/>
                <a:gd name="T11" fmla="*/ 0 h 483"/>
                <a:gd name="T12" fmla="*/ 482 w 482"/>
                <a:gd name="T13" fmla="*/ 2 h 483"/>
              </a:gdLst>
              <a:ahLst/>
              <a:cxnLst>
                <a:cxn ang="0">
                  <a:pos x="T0" y="T1"/>
                </a:cxn>
                <a:cxn ang="0">
                  <a:pos x="T2" y="T3"/>
                </a:cxn>
                <a:cxn ang="0">
                  <a:pos x="T4" y="T5"/>
                </a:cxn>
                <a:cxn ang="0">
                  <a:pos x="T6" y="T7"/>
                </a:cxn>
                <a:cxn ang="0">
                  <a:pos x="T8" y="T9"/>
                </a:cxn>
                <a:cxn ang="0">
                  <a:pos x="T10" y="T11"/>
                </a:cxn>
                <a:cxn ang="0">
                  <a:pos x="T12" y="T13"/>
                </a:cxn>
              </a:cxnLst>
              <a:rect l="0" t="0" r="r" b="b"/>
              <a:pathLst>
                <a:path w="482" h="483">
                  <a:moveTo>
                    <a:pt x="482" y="2"/>
                  </a:moveTo>
                  <a:lnTo>
                    <a:pt x="310" y="311"/>
                  </a:lnTo>
                  <a:lnTo>
                    <a:pt x="1" y="483"/>
                  </a:lnTo>
                  <a:lnTo>
                    <a:pt x="0" y="481"/>
                  </a:lnTo>
                  <a:lnTo>
                    <a:pt x="172" y="172"/>
                  </a:lnTo>
                  <a:lnTo>
                    <a:pt x="481" y="0"/>
                  </a:lnTo>
                  <a:lnTo>
                    <a:pt x="482" y="2"/>
                  </a:lnTo>
                  <a:close/>
                </a:path>
              </a:pathLst>
            </a:custGeom>
            <a:solidFill>
              <a:schemeClr val="accent6">
                <a:lumMod val="20000"/>
                <a:lumOff val="80000"/>
              </a:schemeClr>
            </a:solidFill>
            <a:ln>
              <a:noFill/>
            </a:ln>
          </p:spPr>
          <p:txBody>
            <a:bodyPr vert="horz" wrap="square" lIns="121920" tIns="60960" rIns="121920" bIns="60960" numCol="1" anchor="t" anchorCtr="0" compatLnSpc="1">
              <a:prstTxWarp prst="textNoShape">
                <a:avLst/>
              </a:prstTxWarp>
            </a:bodyPr>
            <a:lstStyle/>
            <a:p>
              <a:endParaRPr lang="en-US" sz="3200"/>
            </a:p>
          </p:txBody>
        </p:sp>
      </p:grpSp>
      <p:sp>
        <p:nvSpPr>
          <p:cNvPr id="34" name="Freeform 57"/>
          <p:cNvSpPr>
            <a:spLocks noChangeAspect="1" noEditPoints="1"/>
          </p:cNvSpPr>
          <p:nvPr/>
        </p:nvSpPr>
        <p:spPr bwMode="auto">
          <a:xfrm>
            <a:off x="4193900" y="5287720"/>
            <a:ext cx="447373" cy="447373"/>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5" name="Freeform 103"/>
          <p:cNvSpPr>
            <a:spLocks noChangeAspect="1" noEditPoints="1"/>
          </p:cNvSpPr>
          <p:nvPr/>
        </p:nvSpPr>
        <p:spPr bwMode="auto">
          <a:xfrm>
            <a:off x="4103799" y="4496009"/>
            <a:ext cx="298703" cy="439848"/>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6" name="Freeform 157"/>
          <p:cNvSpPr>
            <a:spLocks noChangeAspect="1" noEditPoints="1"/>
          </p:cNvSpPr>
          <p:nvPr/>
        </p:nvSpPr>
        <p:spPr bwMode="auto">
          <a:xfrm>
            <a:off x="3971442" y="3948229"/>
            <a:ext cx="281709" cy="311977"/>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7" name="Freeform 169"/>
          <p:cNvSpPr>
            <a:spLocks/>
          </p:cNvSpPr>
          <p:nvPr/>
        </p:nvSpPr>
        <p:spPr bwMode="auto">
          <a:xfrm>
            <a:off x="3930648" y="3526026"/>
            <a:ext cx="115840" cy="220572"/>
          </a:xfrm>
          <a:custGeom>
            <a:avLst/>
            <a:gdLst/>
            <a:ahLst/>
            <a:cxnLst>
              <a:cxn ang="0">
                <a:pos x="21" y="57"/>
              </a:cxn>
              <a:cxn ang="0">
                <a:pos x="21" y="63"/>
              </a:cxn>
              <a:cxn ang="0">
                <a:pos x="20" y="64"/>
              </a:cxn>
              <a:cxn ang="0">
                <a:pos x="15" y="64"/>
              </a:cxn>
              <a:cxn ang="0">
                <a:pos x="14" y="63"/>
              </a:cxn>
              <a:cxn ang="0">
                <a:pos x="14" y="57"/>
              </a:cxn>
              <a:cxn ang="0">
                <a:pos x="1" y="50"/>
              </a:cxn>
              <a:cxn ang="0">
                <a:pos x="1" y="49"/>
              </a:cxn>
              <a:cxn ang="0">
                <a:pos x="4" y="44"/>
              </a:cxn>
              <a:cxn ang="0">
                <a:pos x="5" y="43"/>
              </a:cxn>
              <a:cxn ang="0">
                <a:pos x="6" y="44"/>
              </a:cxn>
              <a:cxn ang="0">
                <a:pos x="17" y="49"/>
              </a:cxn>
              <a:cxn ang="0">
                <a:pos x="25" y="43"/>
              </a:cxn>
              <a:cxn ang="0">
                <a:pos x="16" y="36"/>
              </a:cxn>
              <a:cxn ang="0">
                <a:pos x="1" y="21"/>
              </a:cxn>
              <a:cxn ang="0">
                <a:pos x="14" y="8"/>
              </a:cxn>
              <a:cxn ang="0">
                <a:pos x="14" y="1"/>
              </a:cxn>
              <a:cxn ang="0">
                <a:pos x="15" y="0"/>
              </a:cxn>
              <a:cxn ang="0">
                <a:pos x="20" y="0"/>
              </a:cxn>
              <a:cxn ang="0">
                <a:pos x="21" y="1"/>
              </a:cxn>
              <a:cxn ang="0">
                <a:pos x="21" y="7"/>
              </a:cxn>
              <a:cxn ang="0">
                <a:pos x="32" y="12"/>
              </a:cxn>
              <a:cxn ang="0">
                <a:pos x="32" y="14"/>
              </a:cxn>
              <a:cxn ang="0">
                <a:pos x="29" y="19"/>
              </a:cxn>
              <a:cxn ang="0">
                <a:pos x="29" y="19"/>
              </a:cxn>
              <a:cxn ang="0">
                <a:pos x="28" y="19"/>
              </a:cxn>
              <a:cxn ang="0">
                <a:pos x="18" y="15"/>
              </a:cxn>
              <a:cxn ang="0">
                <a:pos x="10" y="21"/>
              </a:cxn>
              <a:cxn ang="0">
                <a:pos x="20" y="28"/>
              </a:cxn>
              <a:cxn ang="0">
                <a:pos x="34" y="42"/>
              </a:cxn>
              <a:cxn ang="0">
                <a:pos x="21" y="57"/>
              </a:cxn>
            </a:cxnLst>
            <a:rect l="0" t="0" r="r" b="b"/>
            <a:pathLst>
              <a:path w="34" h="64">
                <a:moveTo>
                  <a:pt x="21" y="57"/>
                </a:moveTo>
                <a:cubicBezTo>
                  <a:pt x="21" y="63"/>
                  <a:pt x="21" y="63"/>
                  <a:pt x="21" y="63"/>
                </a:cubicBezTo>
                <a:cubicBezTo>
                  <a:pt x="21" y="63"/>
                  <a:pt x="20" y="64"/>
                  <a:pt x="20" y="64"/>
                </a:cubicBezTo>
                <a:cubicBezTo>
                  <a:pt x="15" y="64"/>
                  <a:pt x="15" y="64"/>
                  <a:pt x="15" y="64"/>
                </a:cubicBezTo>
                <a:cubicBezTo>
                  <a:pt x="14" y="64"/>
                  <a:pt x="14" y="63"/>
                  <a:pt x="14" y="63"/>
                </a:cubicBezTo>
                <a:cubicBezTo>
                  <a:pt x="14" y="57"/>
                  <a:pt x="14" y="57"/>
                  <a:pt x="14" y="57"/>
                </a:cubicBezTo>
                <a:cubicBezTo>
                  <a:pt x="5" y="55"/>
                  <a:pt x="1" y="50"/>
                  <a:pt x="1" y="50"/>
                </a:cubicBezTo>
                <a:cubicBezTo>
                  <a:pt x="0" y="50"/>
                  <a:pt x="0" y="49"/>
                  <a:pt x="1" y="49"/>
                </a:cubicBezTo>
                <a:cubicBezTo>
                  <a:pt x="4" y="44"/>
                  <a:pt x="4" y="44"/>
                  <a:pt x="4" y="44"/>
                </a:cubicBezTo>
                <a:cubicBezTo>
                  <a:pt x="4" y="44"/>
                  <a:pt x="5" y="43"/>
                  <a:pt x="5" y="43"/>
                </a:cubicBezTo>
                <a:cubicBezTo>
                  <a:pt x="5" y="43"/>
                  <a:pt x="6" y="44"/>
                  <a:pt x="6" y="44"/>
                </a:cubicBezTo>
                <a:cubicBezTo>
                  <a:pt x="6" y="44"/>
                  <a:pt x="11" y="49"/>
                  <a:pt x="17" y="49"/>
                </a:cubicBezTo>
                <a:cubicBezTo>
                  <a:pt x="21" y="49"/>
                  <a:pt x="25" y="47"/>
                  <a:pt x="25" y="43"/>
                </a:cubicBezTo>
                <a:cubicBezTo>
                  <a:pt x="25" y="39"/>
                  <a:pt x="20" y="38"/>
                  <a:pt x="16" y="36"/>
                </a:cubicBezTo>
                <a:cubicBezTo>
                  <a:pt x="9" y="33"/>
                  <a:pt x="1" y="30"/>
                  <a:pt x="1" y="21"/>
                </a:cubicBezTo>
                <a:cubicBezTo>
                  <a:pt x="1" y="14"/>
                  <a:pt x="6" y="9"/>
                  <a:pt x="14" y="8"/>
                </a:cubicBezTo>
                <a:cubicBezTo>
                  <a:pt x="14" y="1"/>
                  <a:pt x="14" y="1"/>
                  <a:pt x="14" y="1"/>
                </a:cubicBezTo>
                <a:cubicBezTo>
                  <a:pt x="14" y="0"/>
                  <a:pt x="14" y="0"/>
                  <a:pt x="15" y="0"/>
                </a:cubicBezTo>
                <a:cubicBezTo>
                  <a:pt x="20" y="0"/>
                  <a:pt x="20" y="0"/>
                  <a:pt x="20" y="0"/>
                </a:cubicBezTo>
                <a:cubicBezTo>
                  <a:pt x="20" y="0"/>
                  <a:pt x="21" y="0"/>
                  <a:pt x="21" y="1"/>
                </a:cubicBezTo>
                <a:cubicBezTo>
                  <a:pt x="21" y="7"/>
                  <a:pt x="21" y="7"/>
                  <a:pt x="21" y="7"/>
                </a:cubicBezTo>
                <a:cubicBezTo>
                  <a:pt x="28" y="8"/>
                  <a:pt x="32" y="12"/>
                  <a:pt x="32" y="12"/>
                </a:cubicBezTo>
                <a:cubicBezTo>
                  <a:pt x="33" y="13"/>
                  <a:pt x="33" y="13"/>
                  <a:pt x="32" y="14"/>
                </a:cubicBezTo>
                <a:cubicBezTo>
                  <a:pt x="29" y="19"/>
                  <a:pt x="29" y="19"/>
                  <a:pt x="29" y="19"/>
                </a:cubicBezTo>
                <a:cubicBezTo>
                  <a:pt x="29" y="19"/>
                  <a:pt x="29" y="19"/>
                  <a:pt x="29" y="19"/>
                </a:cubicBezTo>
                <a:cubicBezTo>
                  <a:pt x="28" y="19"/>
                  <a:pt x="28" y="19"/>
                  <a:pt x="28" y="19"/>
                </a:cubicBezTo>
                <a:cubicBezTo>
                  <a:pt x="28" y="19"/>
                  <a:pt x="23" y="15"/>
                  <a:pt x="18" y="15"/>
                </a:cubicBezTo>
                <a:cubicBezTo>
                  <a:pt x="13" y="15"/>
                  <a:pt x="10" y="18"/>
                  <a:pt x="10" y="21"/>
                </a:cubicBezTo>
                <a:cubicBezTo>
                  <a:pt x="10" y="25"/>
                  <a:pt x="15" y="26"/>
                  <a:pt x="20" y="28"/>
                </a:cubicBezTo>
                <a:cubicBezTo>
                  <a:pt x="26" y="31"/>
                  <a:pt x="34" y="34"/>
                  <a:pt x="34" y="42"/>
                </a:cubicBezTo>
                <a:cubicBezTo>
                  <a:pt x="34" y="50"/>
                  <a:pt x="28" y="55"/>
                  <a:pt x="21" y="57"/>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endParaRPr lang="en-US" sz="3200"/>
          </a:p>
        </p:txBody>
      </p:sp>
      <p:sp>
        <p:nvSpPr>
          <p:cNvPr id="38" name="object 38"/>
          <p:cNvSpPr txBox="1"/>
          <p:nvPr/>
        </p:nvSpPr>
        <p:spPr>
          <a:xfrm rot="18023519">
            <a:off x="3965165" y="2156223"/>
            <a:ext cx="1219200" cy="379656"/>
          </a:xfrm>
          <a:prstGeom prst="rect">
            <a:avLst/>
          </a:prstGeom>
          <a:noFill/>
        </p:spPr>
        <p:txBody>
          <a:bodyPr wrap="square" rtlCol="0">
            <a:spAutoFit/>
          </a:bodyPr>
          <a:lstStyle/>
          <a:p>
            <a:pPr algn="ctr"/>
            <a:r>
              <a:rPr lang="en-US" sz="1867" b="1" dirty="0">
                <a:solidFill>
                  <a:schemeClr val="bg1"/>
                </a:solidFill>
              </a:rPr>
              <a:t>GOAL</a:t>
            </a:r>
          </a:p>
        </p:txBody>
      </p:sp>
      <p:sp>
        <p:nvSpPr>
          <p:cNvPr id="39" name="TextBox 78"/>
          <p:cNvSpPr txBox="1"/>
          <p:nvPr/>
        </p:nvSpPr>
        <p:spPr>
          <a:xfrm>
            <a:off x="4895272" y="2636299"/>
            <a:ext cx="3983867" cy="748795"/>
          </a:xfrm>
          <a:prstGeom prst="rect">
            <a:avLst/>
          </a:prstGeom>
          <a:noFill/>
        </p:spPr>
        <p:txBody>
          <a:bodyPr wrap="square" rtlCol="0">
            <a:spAutoFit/>
          </a:bodyPr>
          <a:lstStyle/>
          <a:p>
            <a:r>
              <a:rPr lang="en-US" sz="1600" b="1" dirty="0">
                <a:solidFill>
                  <a:schemeClr val="accent4"/>
                </a:solidFill>
              </a:rPr>
              <a:t>Title Goes Here</a:t>
            </a:r>
            <a:endParaRPr lang="en-US" sz="1600" dirty="0">
              <a:solidFill>
                <a:schemeClr val="accent4"/>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40" name="TextBox 78"/>
          <p:cNvSpPr txBox="1"/>
          <p:nvPr/>
        </p:nvSpPr>
        <p:spPr>
          <a:xfrm>
            <a:off x="5437139" y="3522990"/>
            <a:ext cx="3983867" cy="748795"/>
          </a:xfrm>
          <a:prstGeom prst="rect">
            <a:avLst/>
          </a:prstGeom>
          <a:noFill/>
        </p:spPr>
        <p:txBody>
          <a:bodyPr wrap="square" rtlCol="0">
            <a:spAutoFit/>
          </a:bodyPr>
          <a:lstStyle/>
          <a:p>
            <a:r>
              <a:rPr lang="en-US" sz="1600" b="1" dirty="0">
                <a:solidFill>
                  <a:schemeClr val="accent3"/>
                </a:solidFill>
              </a:rPr>
              <a:t>Title Goes Here</a:t>
            </a:r>
            <a:endParaRPr lang="en-US" sz="1600" dirty="0">
              <a:solidFill>
                <a:schemeClr val="accent3"/>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41" name="TextBox 78"/>
          <p:cNvSpPr txBox="1"/>
          <p:nvPr/>
        </p:nvSpPr>
        <p:spPr>
          <a:xfrm>
            <a:off x="5979005" y="4397667"/>
            <a:ext cx="3983867" cy="748795"/>
          </a:xfrm>
          <a:prstGeom prst="rect">
            <a:avLst/>
          </a:prstGeom>
          <a:noFill/>
        </p:spPr>
        <p:txBody>
          <a:bodyPr wrap="square" rtlCol="0">
            <a:spAutoFit/>
          </a:bodyPr>
          <a:lstStyle/>
          <a:p>
            <a:r>
              <a:rPr lang="en-US" sz="1600" b="1" dirty="0">
                <a:solidFill>
                  <a:schemeClr val="accent2"/>
                </a:solidFill>
              </a:rPr>
              <a:t>Title Goes Here</a:t>
            </a:r>
            <a:endParaRPr lang="en-US" sz="1600" dirty="0">
              <a:solidFill>
                <a:schemeClr val="accent2"/>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
        <p:nvSpPr>
          <p:cNvPr id="42" name="TextBox 78"/>
          <p:cNvSpPr txBox="1"/>
          <p:nvPr/>
        </p:nvSpPr>
        <p:spPr>
          <a:xfrm>
            <a:off x="6520872" y="5283005"/>
            <a:ext cx="3983867" cy="748795"/>
          </a:xfrm>
          <a:prstGeom prst="rect">
            <a:avLst/>
          </a:prstGeom>
          <a:noFill/>
        </p:spPr>
        <p:txBody>
          <a:bodyPr wrap="square" rtlCol="0">
            <a:spAutoFit/>
          </a:bodyPr>
          <a:lstStyle/>
          <a:p>
            <a:r>
              <a:rPr lang="en-US" sz="1600" b="1" dirty="0">
                <a:solidFill>
                  <a:schemeClr val="accent1"/>
                </a:solidFill>
              </a:rPr>
              <a:t>Title Goes Here</a:t>
            </a:r>
            <a:endParaRPr lang="en-US" sz="1600" dirty="0">
              <a:solidFill>
                <a:schemeClr val="accent1"/>
              </a:solidFill>
            </a:endParaRPr>
          </a:p>
          <a:p>
            <a:r>
              <a:rPr lang="en-US" sz="1333" dirty="0">
                <a:solidFill>
                  <a:schemeClr val="tx1">
                    <a:lumMod val="50000"/>
                    <a:lumOff val="50000"/>
                  </a:schemeClr>
                </a:solidFill>
              </a:rPr>
              <a:t>There are many variations of passages of lorem ipsum available, but the majority have suffered</a:t>
            </a:r>
            <a:endParaRPr lang="en-US" sz="1333" dirty="0">
              <a:solidFill>
                <a:schemeClr val="tx1">
                  <a:lumMod val="65000"/>
                  <a:lumOff val="35000"/>
                </a:schemeClr>
              </a:solidFill>
            </a:endParaRPr>
          </a:p>
        </p:txBody>
      </p:sp>
    </p:spTree>
    <p:extLst>
      <p:ext uri="{BB962C8B-B14F-4D97-AF65-F5344CB8AC3E}">
        <p14:creationId xmlns:p14="http://schemas.microsoft.com/office/powerpoint/2010/main" val="29873011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2" presetClass="entr" presetSubtype="1"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500" fill="hold"/>
                                        <p:tgtEl>
                                          <p:spTgt spid="14"/>
                                        </p:tgtEl>
                                        <p:attrNameLst>
                                          <p:attrName>ppt_x</p:attrName>
                                        </p:attrNameLst>
                                      </p:cBhvr>
                                      <p:tavLst>
                                        <p:tav tm="0">
                                          <p:val>
                                            <p:strVal val="#ppt_x"/>
                                          </p:val>
                                        </p:tav>
                                        <p:tav tm="100000">
                                          <p:val>
                                            <p:strVal val="#ppt_x"/>
                                          </p:val>
                                        </p:tav>
                                      </p:tavLst>
                                    </p:anim>
                                    <p:anim calcmode="lin" valueType="num">
                                      <p:cBhvr additive="base">
                                        <p:cTn id="19" dur="500" fill="hold"/>
                                        <p:tgtEl>
                                          <p:spTgt spid="14"/>
                                        </p:tgtEl>
                                        <p:attrNameLst>
                                          <p:attrName>ppt_y</p:attrName>
                                        </p:attrNameLst>
                                      </p:cBhvr>
                                      <p:tavLst>
                                        <p:tav tm="0">
                                          <p:val>
                                            <p:strVal val="0-#ppt_h/2"/>
                                          </p:val>
                                        </p:tav>
                                        <p:tav tm="100000">
                                          <p:val>
                                            <p:strVal val="#ppt_y"/>
                                          </p:val>
                                        </p:tav>
                                      </p:tavLst>
                                    </p:anim>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Effect transition="in" filter="fade">
                                      <p:cBhvr>
                                        <p:cTn id="25" dur="500"/>
                                        <p:tgtEl>
                                          <p:spTgt spid="35"/>
                                        </p:tgtEl>
                                      </p:cBhvr>
                                    </p:animEffect>
                                  </p:childTnLst>
                                </p:cTn>
                              </p:par>
                            </p:childTnLst>
                          </p:cTn>
                        </p:par>
                        <p:par>
                          <p:cTn id="26" fill="hold">
                            <p:stCondLst>
                              <p:cond delay="2000"/>
                            </p:stCondLst>
                            <p:childTnLst>
                              <p:par>
                                <p:cTn id="27" presetID="2" presetClass="entr" presetSubtype="1"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53" presetClass="entr" presetSubtype="16" fill="hold" grpId="0" nodeType="afterEffect">
                                  <p:stCondLst>
                                    <p:cond delay="0"/>
                                  </p:stCondLst>
                                  <p:childTnLst>
                                    <p:set>
                                      <p:cBhvr>
                                        <p:cTn id="33" dur="1" fill="hold">
                                          <p:stCondLst>
                                            <p:cond delay="0"/>
                                          </p:stCondLst>
                                        </p:cTn>
                                        <p:tgtEl>
                                          <p:spTgt spid="36"/>
                                        </p:tgtEl>
                                        <p:attrNameLst>
                                          <p:attrName>style.visibility</p:attrName>
                                        </p:attrNameLst>
                                      </p:cBhvr>
                                      <p:to>
                                        <p:strVal val="visible"/>
                                      </p:to>
                                    </p:set>
                                    <p:anim calcmode="lin" valueType="num">
                                      <p:cBhvr>
                                        <p:cTn id="34" dur="500" fill="hold"/>
                                        <p:tgtEl>
                                          <p:spTgt spid="36"/>
                                        </p:tgtEl>
                                        <p:attrNameLst>
                                          <p:attrName>ppt_w</p:attrName>
                                        </p:attrNameLst>
                                      </p:cBhvr>
                                      <p:tavLst>
                                        <p:tav tm="0">
                                          <p:val>
                                            <p:fltVal val="0"/>
                                          </p:val>
                                        </p:tav>
                                        <p:tav tm="100000">
                                          <p:val>
                                            <p:strVal val="#ppt_w"/>
                                          </p:val>
                                        </p:tav>
                                      </p:tavLst>
                                    </p:anim>
                                    <p:anim calcmode="lin" valueType="num">
                                      <p:cBhvr>
                                        <p:cTn id="35" dur="500" fill="hold"/>
                                        <p:tgtEl>
                                          <p:spTgt spid="36"/>
                                        </p:tgtEl>
                                        <p:attrNameLst>
                                          <p:attrName>ppt_h</p:attrName>
                                        </p:attrNameLst>
                                      </p:cBhvr>
                                      <p:tavLst>
                                        <p:tav tm="0">
                                          <p:val>
                                            <p:fltVal val="0"/>
                                          </p:val>
                                        </p:tav>
                                        <p:tav tm="100000">
                                          <p:val>
                                            <p:strVal val="#ppt_h"/>
                                          </p:val>
                                        </p:tav>
                                      </p:tavLst>
                                    </p:anim>
                                    <p:animEffect transition="in" filter="fade">
                                      <p:cBhvr>
                                        <p:cTn id="36" dur="500"/>
                                        <p:tgtEl>
                                          <p:spTgt spid="36"/>
                                        </p:tgtEl>
                                      </p:cBhvr>
                                    </p:animEffect>
                                  </p:childTnLst>
                                </p:cTn>
                              </p:par>
                            </p:childTnLst>
                          </p:cTn>
                        </p:par>
                        <p:par>
                          <p:cTn id="37" fill="hold">
                            <p:stCondLst>
                              <p:cond delay="3000"/>
                            </p:stCondLst>
                            <p:childTnLst>
                              <p:par>
                                <p:cTn id="38" presetID="2" presetClass="entr" presetSubtype="1" fill="hold"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0-#ppt_h/2"/>
                                          </p:val>
                                        </p:tav>
                                        <p:tav tm="100000">
                                          <p:val>
                                            <p:strVal val="#ppt_y"/>
                                          </p:val>
                                        </p:tav>
                                      </p:tavLst>
                                    </p:anim>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Effect transition="in" filter="fade">
                                      <p:cBhvr>
                                        <p:cTn id="47" dur="500"/>
                                        <p:tgtEl>
                                          <p:spTgt spid="37"/>
                                        </p:tgtEl>
                                      </p:cBhvr>
                                    </p:animEffect>
                                  </p:childTnLst>
                                </p:cTn>
                              </p:par>
                            </p:childTnLst>
                          </p:cTn>
                        </p:par>
                        <p:par>
                          <p:cTn id="48" fill="hold">
                            <p:stCondLst>
                              <p:cond delay="4000"/>
                            </p:stCondLst>
                            <p:childTnLst>
                              <p:par>
                                <p:cTn id="49" presetID="2" presetClass="entr" presetSubtype="1" fill="hold"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fill="hold"/>
                                        <p:tgtEl>
                                          <p:spTgt spid="26"/>
                                        </p:tgtEl>
                                        <p:attrNameLst>
                                          <p:attrName>ppt_x</p:attrName>
                                        </p:attrNameLst>
                                      </p:cBhvr>
                                      <p:tavLst>
                                        <p:tav tm="0">
                                          <p:val>
                                            <p:strVal val="#ppt_x"/>
                                          </p:val>
                                        </p:tav>
                                        <p:tav tm="100000">
                                          <p:val>
                                            <p:strVal val="#ppt_x"/>
                                          </p:val>
                                        </p:tav>
                                      </p:tavLst>
                                    </p:anim>
                                    <p:anim calcmode="lin" valueType="num">
                                      <p:cBhvr additive="base">
                                        <p:cTn id="52" dur="500" fill="hold"/>
                                        <p:tgtEl>
                                          <p:spTgt spid="26"/>
                                        </p:tgtEl>
                                        <p:attrNameLst>
                                          <p:attrName>ppt_y</p:attrName>
                                        </p:attrNameLst>
                                      </p:cBhvr>
                                      <p:tavLst>
                                        <p:tav tm="0">
                                          <p:val>
                                            <p:strVal val="0-#ppt_h/2"/>
                                          </p:val>
                                        </p:tav>
                                        <p:tav tm="100000">
                                          <p:val>
                                            <p:strVal val="#ppt_y"/>
                                          </p:val>
                                        </p:tav>
                                      </p:tavLst>
                                    </p:anim>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500" fill="hold"/>
                                        <p:tgtEl>
                                          <p:spTgt spid="38"/>
                                        </p:tgtEl>
                                        <p:attrNameLst>
                                          <p:attrName>ppt_w</p:attrName>
                                        </p:attrNameLst>
                                      </p:cBhvr>
                                      <p:tavLst>
                                        <p:tav tm="0">
                                          <p:val>
                                            <p:fltVal val="0"/>
                                          </p:val>
                                        </p:tav>
                                        <p:tav tm="100000">
                                          <p:val>
                                            <p:strVal val="#ppt_w"/>
                                          </p:val>
                                        </p:tav>
                                      </p:tavLst>
                                    </p:anim>
                                    <p:anim calcmode="lin" valueType="num">
                                      <p:cBhvr>
                                        <p:cTn id="57" dur="500" fill="hold"/>
                                        <p:tgtEl>
                                          <p:spTgt spid="38"/>
                                        </p:tgtEl>
                                        <p:attrNameLst>
                                          <p:attrName>ppt_h</p:attrName>
                                        </p:attrNameLst>
                                      </p:cBhvr>
                                      <p:tavLst>
                                        <p:tav tm="0">
                                          <p:val>
                                            <p:fltVal val="0"/>
                                          </p:val>
                                        </p:tav>
                                        <p:tav tm="100000">
                                          <p:val>
                                            <p:strVal val="#ppt_h"/>
                                          </p:val>
                                        </p:tav>
                                      </p:tavLst>
                                    </p:anim>
                                    <p:animEffect transition="in" filter="fade">
                                      <p:cBhvr>
                                        <p:cTn id="58" dur="500"/>
                                        <p:tgtEl>
                                          <p:spTgt spid="38"/>
                                        </p:tgtEl>
                                      </p:cBhvr>
                                    </p:animEffect>
                                  </p:childTnLst>
                                </p:cTn>
                              </p:par>
                            </p:childTnLst>
                          </p:cTn>
                        </p:par>
                        <p:par>
                          <p:cTn id="59" fill="hold">
                            <p:stCondLst>
                              <p:cond delay="5000"/>
                            </p:stCondLst>
                            <p:childTnLst>
                              <p:par>
                                <p:cTn id="60" presetID="2" presetClass="entr" presetSubtype="1"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fill="hold"/>
                                        <p:tgtEl>
                                          <p:spTgt spid="30"/>
                                        </p:tgtEl>
                                        <p:attrNameLst>
                                          <p:attrName>ppt_x</p:attrName>
                                        </p:attrNameLst>
                                      </p:cBhvr>
                                      <p:tavLst>
                                        <p:tav tm="0">
                                          <p:val>
                                            <p:strVal val="#ppt_x"/>
                                          </p:val>
                                        </p:tav>
                                        <p:tav tm="100000">
                                          <p:val>
                                            <p:strVal val="#ppt_x"/>
                                          </p:val>
                                        </p:tav>
                                      </p:tavLst>
                                    </p:anim>
                                    <p:anim calcmode="lin" valueType="num">
                                      <p:cBhvr additive="base">
                                        <p:cTn id="63" dur="500" fill="hold"/>
                                        <p:tgtEl>
                                          <p:spTgt spid="30"/>
                                        </p:tgtEl>
                                        <p:attrNameLst>
                                          <p:attrName>ppt_y</p:attrName>
                                        </p:attrNameLst>
                                      </p:cBhvr>
                                      <p:tavLst>
                                        <p:tav tm="0">
                                          <p:val>
                                            <p:strVal val="0-#ppt_h/2"/>
                                          </p:val>
                                        </p:tav>
                                        <p:tav tm="100000">
                                          <p:val>
                                            <p:strVal val="#ppt_y"/>
                                          </p:val>
                                        </p:tav>
                                      </p:tavLst>
                                    </p:anim>
                                  </p:childTnLst>
                                </p:cTn>
                              </p:par>
                            </p:childTnLst>
                          </p:cTn>
                        </p:par>
                        <p:par>
                          <p:cTn id="64" fill="hold">
                            <p:stCondLst>
                              <p:cond delay="5500"/>
                            </p:stCondLst>
                            <p:childTnLst>
                              <p:par>
                                <p:cTn id="65" presetID="22" presetClass="entr" presetSubtype="8" fill="hold" grpId="0" nodeType="afterEffect">
                                  <p:stCondLst>
                                    <p:cond delay="0"/>
                                  </p:stCondLst>
                                  <p:childTnLst>
                                    <p:set>
                                      <p:cBhvr>
                                        <p:cTn id="66" dur="1" fill="hold">
                                          <p:stCondLst>
                                            <p:cond delay="0"/>
                                          </p:stCondLst>
                                        </p:cTn>
                                        <p:tgtEl>
                                          <p:spTgt spid="39"/>
                                        </p:tgtEl>
                                        <p:attrNameLst>
                                          <p:attrName>style.visibility</p:attrName>
                                        </p:attrNameLst>
                                      </p:cBhvr>
                                      <p:to>
                                        <p:strVal val="visible"/>
                                      </p:to>
                                    </p:set>
                                    <p:animEffect transition="in" filter="wipe(left)">
                                      <p:cBhvr>
                                        <p:cTn id="67" dur="750"/>
                                        <p:tgtEl>
                                          <p:spTgt spid="39"/>
                                        </p:tgtEl>
                                      </p:cBhvr>
                                    </p:animEffect>
                                  </p:childTnLst>
                                </p:cTn>
                              </p:par>
                            </p:childTnLst>
                          </p:cTn>
                        </p:par>
                        <p:par>
                          <p:cTn id="68" fill="hold">
                            <p:stCondLst>
                              <p:cond delay="6250"/>
                            </p:stCondLst>
                            <p:childTnLst>
                              <p:par>
                                <p:cTn id="69" presetID="22" presetClass="entr" presetSubtype="8" fill="hold" grpId="0" nodeType="after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wipe(left)">
                                      <p:cBhvr>
                                        <p:cTn id="71" dur="750"/>
                                        <p:tgtEl>
                                          <p:spTgt spid="40"/>
                                        </p:tgtEl>
                                      </p:cBhvr>
                                    </p:animEffect>
                                  </p:childTnLst>
                                </p:cTn>
                              </p:par>
                            </p:childTnLst>
                          </p:cTn>
                        </p:par>
                        <p:par>
                          <p:cTn id="72" fill="hold">
                            <p:stCondLst>
                              <p:cond delay="7000"/>
                            </p:stCondLst>
                            <p:childTnLst>
                              <p:par>
                                <p:cTn id="73" presetID="22" presetClass="entr" presetSubtype="8" fill="hold" grpId="0"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750"/>
                                        <p:tgtEl>
                                          <p:spTgt spid="41"/>
                                        </p:tgtEl>
                                      </p:cBhvr>
                                    </p:animEffect>
                                  </p:childTnLst>
                                </p:cTn>
                              </p:par>
                            </p:childTnLst>
                          </p:cTn>
                        </p:par>
                        <p:par>
                          <p:cTn id="76" fill="hold">
                            <p:stCondLst>
                              <p:cond delay="7750"/>
                            </p:stCondLst>
                            <p:childTnLst>
                              <p:par>
                                <p:cTn id="77" presetID="22" presetClass="entr" presetSubtype="8" fill="hold" grpId="0"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P spid="38" grpId="0"/>
      <p:bldP spid="39" grpId="0"/>
      <p:bldP spid="40" grpId="0"/>
      <p:bldP spid="41" grpId="0"/>
      <p:bldP spid="42" grpId="0"/>
    </p:bldLst>
  </p:timing>
</p:sld>
</file>

<file path=ppt/theme/theme1.xml><?xml version="1.0" encoding="utf-8"?>
<a:theme xmlns:a="http://schemas.openxmlformats.org/drawingml/2006/main" name="Master">
  <a:themeElements>
    <a:clrScheme name="Custom 11">
      <a:dk1>
        <a:sysClr val="windowText" lastClr="000000"/>
      </a:dk1>
      <a:lt1>
        <a:sysClr val="window" lastClr="FFFFFF"/>
      </a:lt1>
      <a:dk2>
        <a:srgbClr val="1F497D"/>
      </a:dk2>
      <a:lt2>
        <a:srgbClr val="EEECE1"/>
      </a:lt2>
      <a:accent1>
        <a:srgbClr val="4F81BD"/>
      </a:accent1>
      <a:accent2>
        <a:srgbClr val="1BAAAA"/>
      </a:accent2>
      <a:accent3>
        <a:srgbClr val="3A5270"/>
      </a:accent3>
      <a:accent4>
        <a:srgbClr val="1D8EEA"/>
      </a:accent4>
      <a:accent5>
        <a:srgbClr val="5F5F80"/>
      </a:accent5>
      <a:accent6>
        <a:srgbClr val="CCCDC8"/>
      </a:accent6>
      <a:hlink>
        <a:srgbClr val="69E2DE"/>
      </a:hlink>
      <a:folHlink>
        <a:srgbClr val="4EAA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tlCol="0" anchor="ctr"/>
      <a:lstStyle>
        <a:defPPr algn="ctr">
          <a:defRPr dirty="0">
            <a:latin typeface="Open Sans Light"/>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1374</TotalTime>
  <Words>1874</Words>
  <Application>Microsoft Office PowerPoint</Application>
  <PresentationFormat>宽屏</PresentationFormat>
  <Paragraphs>274</Paragraphs>
  <Slides>23</Slides>
  <Notes>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FontAwesome</vt:lpstr>
      <vt:lpstr>Gill Sans</vt:lpstr>
      <vt:lpstr>Open Sans</vt:lpstr>
      <vt:lpstr>Open Sans Light</vt:lpstr>
      <vt:lpstr>宋体</vt:lpstr>
      <vt:lpstr>Arial</vt:lpstr>
      <vt:lpstr>Calibri</vt:lpstr>
      <vt:lpstr>Master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Louis Twelve Design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杨光</cp:lastModifiedBy>
  <cp:revision>644</cp:revision>
  <dcterms:created xsi:type="dcterms:W3CDTF">2014-12-02T17:36:54Z</dcterms:created>
  <dcterms:modified xsi:type="dcterms:W3CDTF">2017-11-21T14:30:44Z</dcterms:modified>
</cp:coreProperties>
</file>