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3"/>
  </p:notesMasterIdLst>
  <p:sldIdLst>
    <p:sldId id="2761" r:id="rId2"/>
    <p:sldId id="2762" r:id="rId3"/>
    <p:sldId id="2764" r:id="rId4"/>
    <p:sldId id="2768" r:id="rId5"/>
    <p:sldId id="2769" r:id="rId6"/>
    <p:sldId id="2792" r:id="rId7"/>
    <p:sldId id="2770" r:id="rId8"/>
    <p:sldId id="2793" r:id="rId9"/>
    <p:sldId id="2771" r:id="rId10"/>
    <p:sldId id="2772" r:id="rId11"/>
    <p:sldId id="2790" r:id="rId12"/>
    <p:sldId id="2794" r:id="rId13"/>
    <p:sldId id="2773" r:id="rId14"/>
    <p:sldId id="2774" r:id="rId15"/>
    <p:sldId id="2777" r:id="rId16"/>
    <p:sldId id="2776" r:id="rId17"/>
    <p:sldId id="2795" r:id="rId18"/>
    <p:sldId id="2779" r:id="rId19"/>
    <p:sldId id="2782" r:id="rId20"/>
    <p:sldId id="2796" r:id="rId21"/>
    <p:sldId id="2797" r:id="rId22"/>
  </p:sldIdLst>
  <p:sldSz cx="12858750" cy="723265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91C"/>
    <a:srgbClr val="941317"/>
    <a:srgbClr val="981418"/>
    <a:srgbClr val="2B1053"/>
    <a:srgbClr val="662D91"/>
    <a:srgbClr val="FDC80D"/>
    <a:srgbClr val="FC0000"/>
    <a:srgbClr val="DFA400"/>
    <a:srgbClr val="E11641"/>
    <a:srgbClr val="62A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61" autoAdjust="0"/>
    <p:restoredTop sz="92986" autoAdjust="0"/>
  </p:normalViewPr>
  <p:slideViewPr>
    <p:cSldViewPr>
      <p:cViewPr varScale="1">
        <p:scale>
          <a:sx n="70" d="100"/>
          <a:sy n="70" d="100"/>
        </p:scale>
        <p:origin x="654" y="78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773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60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78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100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0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091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08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6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70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49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063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01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70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91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89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067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09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96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099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8138" y="1184275"/>
            <a:ext cx="9644062" cy="25177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8138" y="3798888"/>
            <a:ext cx="9644062" cy="17462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5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79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7" r:id="rId2"/>
    <p:sldLayoutId id="214748402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" y="0"/>
            <a:ext cx="12853589" cy="7232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t="22123" r="11359" b="26106"/>
          <a:stretch/>
        </p:blipFill>
        <p:spPr>
          <a:xfrm>
            <a:off x="4773191" y="1024037"/>
            <a:ext cx="7591305" cy="3345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978"/>
          <a:stretch/>
        </p:blipFill>
        <p:spPr>
          <a:xfrm>
            <a:off x="352" y="3976364"/>
            <a:ext cx="12858045" cy="3256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640"/>
          <a:stretch/>
        </p:blipFill>
        <p:spPr>
          <a:xfrm>
            <a:off x="-1" y="0"/>
            <a:ext cx="5060871" cy="7232650"/>
          </a:xfrm>
          <a:prstGeom prst="rect">
            <a:avLst/>
          </a:prstGeom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781303" y="3687860"/>
            <a:ext cx="50967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" cap="all" dirty="0">
                <a:solidFill>
                  <a:srgbClr val="2B1053"/>
                </a:solidFill>
                <a:cs typeface="Arial" panose="020B0604020202020204" pitchFamily="34" charset="0"/>
              </a:rPr>
              <a:t>| is suitable for the award ceremony | | the commendation congress | | awards party</a:t>
            </a:r>
            <a:endParaRPr lang="zh-CN" altLang="en-US" sz="800" cap="all" dirty="0">
              <a:solidFill>
                <a:srgbClr val="2B1053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285359" y="3400301"/>
            <a:ext cx="40885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适用于颁奖大会</a:t>
            </a:r>
            <a:r>
              <a:rPr lang="en-US" altLang="zh-CN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表彰大会</a:t>
            </a:r>
            <a:r>
              <a:rPr lang="en-US" altLang="zh-CN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颁奖典礼</a:t>
            </a:r>
            <a:r>
              <a:rPr lang="en-US" altLang="zh-CN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|</a:t>
            </a:r>
            <a:r>
              <a:rPr lang="zh-CN" altLang="en-US" sz="1400" cap="all" dirty="0">
                <a:solidFill>
                  <a:srgbClr val="2B1053"/>
                </a:solidFill>
                <a:cs typeface="Arial" panose="020B0604020202020204" pitchFamily="34" charset="0"/>
              </a:rPr>
              <a:t>晚会</a:t>
            </a:r>
            <a:r>
              <a:rPr lang="en-US" altLang="zh-CN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|</a:t>
            </a:r>
            <a:endParaRPr lang="zh-CN" altLang="en-US" sz="1400" cap="all" dirty="0">
              <a:solidFill>
                <a:srgbClr val="2B1053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00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4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2954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2954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2954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2954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1" name="等腰三角形 3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8118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8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8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8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80"/>
                            </p:stCondLst>
                            <p:childTnLst>
                              <p:par>
                                <p:cTn id="4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8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8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48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3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98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3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48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23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98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73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5" grpId="0"/>
      <p:bldP spid="3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11"/>
          <p:cNvSpPr>
            <a:spLocks/>
          </p:cNvSpPr>
          <p:nvPr/>
        </p:nvSpPr>
        <p:spPr bwMode="auto">
          <a:xfrm>
            <a:off x="1748982" y="3112269"/>
            <a:ext cx="640965" cy="574752"/>
          </a:xfrm>
          <a:custGeom>
            <a:avLst/>
            <a:gdLst>
              <a:gd name="T0" fmla="*/ 151 w 500"/>
              <a:gd name="T1" fmla="*/ 448 h 448"/>
              <a:gd name="T2" fmla="*/ 107 w 500"/>
              <a:gd name="T3" fmla="*/ 424 h 448"/>
              <a:gd name="T4" fmla="*/ 8 w 500"/>
              <a:gd name="T5" fmla="*/ 254 h 448"/>
              <a:gd name="T6" fmla="*/ 8 w 500"/>
              <a:gd name="T7" fmla="*/ 203 h 448"/>
              <a:gd name="T8" fmla="*/ 107 w 500"/>
              <a:gd name="T9" fmla="*/ 29 h 448"/>
              <a:gd name="T10" fmla="*/ 151 w 500"/>
              <a:gd name="T11" fmla="*/ 0 h 448"/>
              <a:gd name="T12" fmla="*/ 349 w 500"/>
              <a:gd name="T13" fmla="*/ 0 h 448"/>
              <a:gd name="T14" fmla="*/ 393 w 500"/>
              <a:gd name="T15" fmla="*/ 29 h 448"/>
              <a:gd name="T16" fmla="*/ 492 w 500"/>
              <a:gd name="T17" fmla="*/ 201 h 448"/>
              <a:gd name="T18" fmla="*/ 492 w 500"/>
              <a:gd name="T19" fmla="*/ 253 h 448"/>
              <a:gd name="T20" fmla="*/ 393 w 500"/>
              <a:gd name="T21" fmla="*/ 423 h 448"/>
              <a:gd name="T22" fmla="*/ 349 w 500"/>
              <a:gd name="T23" fmla="*/ 448 h 448"/>
              <a:gd name="T24" fmla="*/ 151 w 500"/>
              <a:gd name="T25" fmla="*/ 44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448">
                <a:moveTo>
                  <a:pt x="151" y="448"/>
                </a:moveTo>
                <a:cubicBezTo>
                  <a:pt x="135" y="448"/>
                  <a:pt x="115" y="438"/>
                  <a:pt x="107" y="424"/>
                </a:cubicBezTo>
                <a:cubicBezTo>
                  <a:pt x="8" y="254"/>
                  <a:pt x="8" y="254"/>
                  <a:pt x="8" y="254"/>
                </a:cubicBezTo>
                <a:cubicBezTo>
                  <a:pt x="0" y="239"/>
                  <a:pt x="0" y="217"/>
                  <a:pt x="8" y="203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15" y="15"/>
                  <a:pt x="135" y="0"/>
                  <a:pt x="151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65" y="0"/>
                  <a:pt x="385" y="15"/>
                  <a:pt x="393" y="29"/>
                </a:cubicBezTo>
                <a:cubicBezTo>
                  <a:pt x="492" y="201"/>
                  <a:pt x="492" y="201"/>
                  <a:pt x="492" y="201"/>
                </a:cubicBezTo>
                <a:cubicBezTo>
                  <a:pt x="500" y="215"/>
                  <a:pt x="500" y="239"/>
                  <a:pt x="492" y="253"/>
                </a:cubicBezTo>
                <a:cubicBezTo>
                  <a:pt x="393" y="423"/>
                  <a:pt x="393" y="423"/>
                  <a:pt x="393" y="423"/>
                </a:cubicBezTo>
                <a:cubicBezTo>
                  <a:pt x="385" y="437"/>
                  <a:pt x="365" y="448"/>
                  <a:pt x="349" y="448"/>
                </a:cubicBezTo>
                <a:lnTo>
                  <a:pt x="151" y="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50800" dir="8580000" algn="tr" rotWithShape="0">
              <a:prstClr val="black">
                <a:alpha val="15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1"/>
          <p:cNvSpPr>
            <a:spLocks/>
          </p:cNvSpPr>
          <p:nvPr/>
        </p:nvSpPr>
        <p:spPr bwMode="auto">
          <a:xfrm>
            <a:off x="9030200" y="2032416"/>
            <a:ext cx="640965" cy="574752"/>
          </a:xfrm>
          <a:custGeom>
            <a:avLst/>
            <a:gdLst>
              <a:gd name="T0" fmla="*/ 151 w 500"/>
              <a:gd name="T1" fmla="*/ 448 h 448"/>
              <a:gd name="T2" fmla="*/ 107 w 500"/>
              <a:gd name="T3" fmla="*/ 424 h 448"/>
              <a:gd name="T4" fmla="*/ 8 w 500"/>
              <a:gd name="T5" fmla="*/ 254 h 448"/>
              <a:gd name="T6" fmla="*/ 8 w 500"/>
              <a:gd name="T7" fmla="*/ 203 h 448"/>
              <a:gd name="T8" fmla="*/ 107 w 500"/>
              <a:gd name="T9" fmla="*/ 29 h 448"/>
              <a:gd name="T10" fmla="*/ 151 w 500"/>
              <a:gd name="T11" fmla="*/ 0 h 448"/>
              <a:gd name="T12" fmla="*/ 349 w 500"/>
              <a:gd name="T13" fmla="*/ 0 h 448"/>
              <a:gd name="T14" fmla="*/ 393 w 500"/>
              <a:gd name="T15" fmla="*/ 29 h 448"/>
              <a:gd name="T16" fmla="*/ 492 w 500"/>
              <a:gd name="T17" fmla="*/ 201 h 448"/>
              <a:gd name="T18" fmla="*/ 492 w 500"/>
              <a:gd name="T19" fmla="*/ 253 h 448"/>
              <a:gd name="T20" fmla="*/ 393 w 500"/>
              <a:gd name="T21" fmla="*/ 423 h 448"/>
              <a:gd name="T22" fmla="*/ 349 w 500"/>
              <a:gd name="T23" fmla="*/ 448 h 448"/>
              <a:gd name="T24" fmla="*/ 151 w 500"/>
              <a:gd name="T25" fmla="*/ 44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448">
                <a:moveTo>
                  <a:pt x="151" y="448"/>
                </a:moveTo>
                <a:cubicBezTo>
                  <a:pt x="135" y="448"/>
                  <a:pt x="115" y="438"/>
                  <a:pt x="107" y="424"/>
                </a:cubicBezTo>
                <a:cubicBezTo>
                  <a:pt x="8" y="254"/>
                  <a:pt x="8" y="254"/>
                  <a:pt x="8" y="254"/>
                </a:cubicBezTo>
                <a:cubicBezTo>
                  <a:pt x="0" y="239"/>
                  <a:pt x="0" y="217"/>
                  <a:pt x="8" y="203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15" y="15"/>
                  <a:pt x="135" y="0"/>
                  <a:pt x="151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65" y="0"/>
                  <a:pt x="385" y="15"/>
                  <a:pt x="393" y="29"/>
                </a:cubicBezTo>
                <a:cubicBezTo>
                  <a:pt x="492" y="201"/>
                  <a:pt x="492" y="201"/>
                  <a:pt x="492" y="201"/>
                </a:cubicBezTo>
                <a:cubicBezTo>
                  <a:pt x="500" y="215"/>
                  <a:pt x="500" y="239"/>
                  <a:pt x="492" y="253"/>
                </a:cubicBezTo>
                <a:cubicBezTo>
                  <a:pt x="393" y="423"/>
                  <a:pt x="393" y="423"/>
                  <a:pt x="393" y="423"/>
                </a:cubicBezTo>
                <a:cubicBezTo>
                  <a:pt x="385" y="437"/>
                  <a:pt x="365" y="448"/>
                  <a:pt x="349" y="448"/>
                </a:cubicBezTo>
                <a:lnTo>
                  <a:pt x="151" y="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  <a:effec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5134271" y="1599190"/>
            <a:ext cx="966267" cy="866450"/>
          </a:xfrm>
          <a:custGeom>
            <a:avLst/>
            <a:gdLst>
              <a:gd name="T0" fmla="*/ 151 w 500"/>
              <a:gd name="T1" fmla="*/ 448 h 448"/>
              <a:gd name="T2" fmla="*/ 107 w 500"/>
              <a:gd name="T3" fmla="*/ 424 h 448"/>
              <a:gd name="T4" fmla="*/ 8 w 500"/>
              <a:gd name="T5" fmla="*/ 254 h 448"/>
              <a:gd name="T6" fmla="*/ 8 w 500"/>
              <a:gd name="T7" fmla="*/ 203 h 448"/>
              <a:gd name="T8" fmla="*/ 107 w 500"/>
              <a:gd name="T9" fmla="*/ 29 h 448"/>
              <a:gd name="T10" fmla="*/ 151 w 500"/>
              <a:gd name="T11" fmla="*/ 0 h 448"/>
              <a:gd name="T12" fmla="*/ 349 w 500"/>
              <a:gd name="T13" fmla="*/ 0 h 448"/>
              <a:gd name="T14" fmla="*/ 393 w 500"/>
              <a:gd name="T15" fmla="*/ 29 h 448"/>
              <a:gd name="T16" fmla="*/ 492 w 500"/>
              <a:gd name="T17" fmla="*/ 201 h 448"/>
              <a:gd name="T18" fmla="*/ 492 w 500"/>
              <a:gd name="T19" fmla="*/ 253 h 448"/>
              <a:gd name="T20" fmla="*/ 393 w 500"/>
              <a:gd name="T21" fmla="*/ 423 h 448"/>
              <a:gd name="T22" fmla="*/ 349 w 500"/>
              <a:gd name="T23" fmla="*/ 448 h 448"/>
              <a:gd name="T24" fmla="*/ 151 w 500"/>
              <a:gd name="T25" fmla="*/ 44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448">
                <a:moveTo>
                  <a:pt x="151" y="448"/>
                </a:moveTo>
                <a:cubicBezTo>
                  <a:pt x="135" y="448"/>
                  <a:pt x="115" y="438"/>
                  <a:pt x="107" y="424"/>
                </a:cubicBezTo>
                <a:cubicBezTo>
                  <a:pt x="8" y="254"/>
                  <a:pt x="8" y="254"/>
                  <a:pt x="8" y="254"/>
                </a:cubicBezTo>
                <a:cubicBezTo>
                  <a:pt x="0" y="239"/>
                  <a:pt x="0" y="217"/>
                  <a:pt x="8" y="203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15" y="15"/>
                  <a:pt x="135" y="0"/>
                  <a:pt x="151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65" y="0"/>
                  <a:pt x="385" y="15"/>
                  <a:pt x="393" y="29"/>
                </a:cubicBezTo>
                <a:cubicBezTo>
                  <a:pt x="492" y="201"/>
                  <a:pt x="492" y="201"/>
                  <a:pt x="492" y="201"/>
                </a:cubicBezTo>
                <a:cubicBezTo>
                  <a:pt x="500" y="215"/>
                  <a:pt x="500" y="239"/>
                  <a:pt x="492" y="253"/>
                </a:cubicBezTo>
                <a:cubicBezTo>
                  <a:pt x="393" y="423"/>
                  <a:pt x="393" y="423"/>
                  <a:pt x="393" y="423"/>
                </a:cubicBezTo>
                <a:cubicBezTo>
                  <a:pt x="385" y="437"/>
                  <a:pt x="365" y="448"/>
                  <a:pt x="349" y="448"/>
                </a:cubicBezTo>
                <a:lnTo>
                  <a:pt x="151" y="448"/>
                </a:lnTo>
                <a:close/>
              </a:path>
            </a:pathLst>
          </a:custGeom>
          <a:solidFill>
            <a:schemeClr val="accent4"/>
          </a:soli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1"/>
          <p:cNvSpPr>
            <a:spLocks/>
          </p:cNvSpPr>
          <p:nvPr/>
        </p:nvSpPr>
        <p:spPr bwMode="auto">
          <a:xfrm>
            <a:off x="6002998" y="1214824"/>
            <a:ext cx="1797089" cy="1635182"/>
          </a:xfrm>
          <a:custGeom>
            <a:avLst/>
            <a:gdLst>
              <a:gd name="T0" fmla="*/ 151 w 500"/>
              <a:gd name="T1" fmla="*/ 448 h 448"/>
              <a:gd name="T2" fmla="*/ 107 w 500"/>
              <a:gd name="T3" fmla="*/ 424 h 448"/>
              <a:gd name="T4" fmla="*/ 8 w 500"/>
              <a:gd name="T5" fmla="*/ 254 h 448"/>
              <a:gd name="T6" fmla="*/ 8 w 500"/>
              <a:gd name="T7" fmla="*/ 203 h 448"/>
              <a:gd name="T8" fmla="*/ 107 w 500"/>
              <a:gd name="T9" fmla="*/ 29 h 448"/>
              <a:gd name="T10" fmla="*/ 151 w 500"/>
              <a:gd name="T11" fmla="*/ 0 h 448"/>
              <a:gd name="T12" fmla="*/ 349 w 500"/>
              <a:gd name="T13" fmla="*/ 0 h 448"/>
              <a:gd name="T14" fmla="*/ 393 w 500"/>
              <a:gd name="T15" fmla="*/ 29 h 448"/>
              <a:gd name="T16" fmla="*/ 492 w 500"/>
              <a:gd name="T17" fmla="*/ 201 h 448"/>
              <a:gd name="T18" fmla="*/ 492 w 500"/>
              <a:gd name="T19" fmla="*/ 253 h 448"/>
              <a:gd name="T20" fmla="*/ 393 w 500"/>
              <a:gd name="T21" fmla="*/ 423 h 448"/>
              <a:gd name="T22" fmla="*/ 349 w 500"/>
              <a:gd name="T23" fmla="*/ 448 h 448"/>
              <a:gd name="T24" fmla="*/ 151 w 500"/>
              <a:gd name="T25" fmla="*/ 44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448">
                <a:moveTo>
                  <a:pt x="151" y="448"/>
                </a:moveTo>
                <a:cubicBezTo>
                  <a:pt x="135" y="448"/>
                  <a:pt x="115" y="438"/>
                  <a:pt x="107" y="424"/>
                </a:cubicBezTo>
                <a:cubicBezTo>
                  <a:pt x="8" y="254"/>
                  <a:pt x="8" y="254"/>
                  <a:pt x="8" y="254"/>
                </a:cubicBezTo>
                <a:cubicBezTo>
                  <a:pt x="0" y="239"/>
                  <a:pt x="0" y="217"/>
                  <a:pt x="8" y="203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15" y="15"/>
                  <a:pt x="135" y="0"/>
                  <a:pt x="151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65" y="0"/>
                  <a:pt x="385" y="15"/>
                  <a:pt x="393" y="29"/>
                </a:cubicBezTo>
                <a:cubicBezTo>
                  <a:pt x="492" y="201"/>
                  <a:pt x="492" y="201"/>
                  <a:pt x="492" y="201"/>
                </a:cubicBezTo>
                <a:cubicBezTo>
                  <a:pt x="500" y="215"/>
                  <a:pt x="500" y="239"/>
                  <a:pt x="492" y="253"/>
                </a:cubicBezTo>
                <a:cubicBezTo>
                  <a:pt x="393" y="423"/>
                  <a:pt x="393" y="423"/>
                  <a:pt x="393" y="423"/>
                </a:cubicBezTo>
                <a:cubicBezTo>
                  <a:pt x="385" y="437"/>
                  <a:pt x="365" y="448"/>
                  <a:pt x="349" y="448"/>
                </a:cubicBezTo>
                <a:lnTo>
                  <a:pt x="151" y="4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50800" dir="8580000" algn="tr" rotWithShape="0">
              <a:prstClr val="black">
                <a:alpha val="15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893413" y="1099835"/>
            <a:ext cx="2339730" cy="2098031"/>
            <a:chOff x="2057400" y="317735"/>
            <a:chExt cx="1663899" cy="1492015"/>
          </a:xfrm>
        </p:grpSpPr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2057400" y="317735"/>
              <a:ext cx="1663899" cy="149201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8900000">
                <a:prstClr val="black">
                  <a:alpha val="20000"/>
                </a:prstClr>
              </a:inn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89"/>
            <p:cNvSpPr>
              <a:spLocks noEditPoints="1"/>
            </p:cNvSpPr>
            <p:nvPr/>
          </p:nvSpPr>
          <p:spPr bwMode="auto">
            <a:xfrm>
              <a:off x="2578199" y="709257"/>
              <a:ext cx="622300" cy="609600"/>
            </a:xfrm>
            <a:custGeom>
              <a:avLst/>
              <a:gdLst>
                <a:gd name="T0" fmla="*/ 144 w 288"/>
                <a:gd name="T1" fmla="*/ 0 h 282"/>
                <a:gd name="T2" fmla="*/ 0 w 288"/>
                <a:gd name="T3" fmla="*/ 72 h 282"/>
                <a:gd name="T4" fmla="*/ 0 w 288"/>
                <a:gd name="T5" fmla="*/ 113 h 282"/>
                <a:gd name="T6" fmla="*/ 24 w 288"/>
                <a:gd name="T7" fmla="*/ 113 h 282"/>
                <a:gd name="T8" fmla="*/ 24 w 288"/>
                <a:gd name="T9" fmla="*/ 85 h 282"/>
                <a:gd name="T10" fmla="*/ 264 w 288"/>
                <a:gd name="T11" fmla="*/ 85 h 282"/>
                <a:gd name="T12" fmla="*/ 264 w 288"/>
                <a:gd name="T13" fmla="*/ 113 h 282"/>
                <a:gd name="T14" fmla="*/ 288 w 288"/>
                <a:gd name="T15" fmla="*/ 113 h 282"/>
                <a:gd name="T16" fmla="*/ 288 w 288"/>
                <a:gd name="T17" fmla="*/ 72 h 282"/>
                <a:gd name="T18" fmla="*/ 144 w 288"/>
                <a:gd name="T19" fmla="*/ 0 h 282"/>
                <a:gd name="T20" fmla="*/ 144 w 288"/>
                <a:gd name="T21" fmla="*/ 221 h 282"/>
                <a:gd name="T22" fmla="*/ 103 w 288"/>
                <a:gd name="T23" fmla="*/ 183 h 282"/>
                <a:gd name="T24" fmla="*/ 0 w 288"/>
                <a:gd name="T25" fmla="*/ 131 h 282"/>
                <a:gd name="T26" fmla="*/ 0 w 288"/>
                <a:gd name="T27" fmla="*/ 282 h 282"/>
                <a:gd name="T28" fmla="*/ 288 w 288"/>
                <a:gd name="T29" fmla="*/ 282 h 282"/>
                <a:gd name="T30" fmla="*/ 288 w 288"/>
                <a:gd name="T31" fmla="*/ 131 h 282"/>
                <a:gd name="T32" fmla="*/ 184 w 288"/>
                <a:gd name="T33" fmla="*/ 183 h 282"/>
                <a:gd name="T34" fmla="*/ 144 w 288"/>
                <a:gd name="T35" fmla="*/ 221 h 282"/>
                <a:gd name="T36" fmla="*/ 144 w 288"/>
                <a:gd name="T37" fmla="*/ 210 h 282"/>
                <a:gd name="T38" fmla="*/ 170 w 288"/>
                <a:gd name="T39" fmla="*/ 190 h 282"/>
                <a:gd name="T40" fmla="*/ 172 w 288"/>
                <a:gd name="T41" fmla="*/ 182 h 282"/>
                <a:gd name="T42" fmla="*/ 144 w 288"/>
                <a:gd name="T43" fmla="*/ 154 h 282"/>
                <a:gd name="T44" fmla="*/ 116 w 288"/>
                <a:gd name="T45" fmla="*/ 182 h 282"/>
                <a:gd name="T46" fmla="*/ 118 w 288"/>
                <a:gd name="T47" fmla="*/ 190 h 282"/>
                <a:gd name="T48" fmla="*/ 144 w 288"/>
                <a:gd name="T49" fmla="*/ 2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8" h="282">
                  <a:moveTo>
                    <a:pt x="144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113"/>
                    <a:pt x="264" y="113"/>
                    <a:pt x="264" y="113"/>
                  </a:cubicBezTo>
                  <a:cubicBezTo>
                    <a:pt x="288" y="113"/>
                    <a:pt x="288" y="113"/>
                    <a:pt x="288" y="113"/>
                  </a:cubicBezTo>
                  <a:cubicBezTo>
                    <a:pt x="288" y="72"/>
                    <a:pt x="288" y="72"/>
                    <a:pt x="288" y="72"/>
                  </a:cubicBezTo>
                  <a:lnTo>
                    <a:pt x="144" y="0"/>
                  </a:lnTo>
                  <a:close/>
                  <a:moveTo>
                    <a:pt x="144" y="221"/>
                  </a:moveTo>
                  <a:cubicBezTo>
                    <a:pt x="122" y="221"/>
                    <a:pt x="104" y="204"/>
                    <a:pt x="103" y="18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3" y="204"/>
                    <a:pt x="166" y="221"/>
                    <a:pt x="144" y="221"/>
                  </a:cubicBezTo>
                  <a:close/>
                  <a:moveTo>
                    <a:pt x="144" y="210"/>
                  </a:moveTo>
                  <a:cubicBezTo>
                    <a:pt x="156" y="210"/>
                    <a:pt x="166" y="201"/>
                    <a:pt x="170" y="190"/>
                  </a:cubicBezTo>
                  <a:cubicBezTo>
                    <a:pt x="171" y="187"/>
                    <a:pt x="172" y="185"/>
                    <a:pt x="172" y="182"/>
                  </a:cubicBezTo>
                  <a:cubicBezTo>
                    <a:pt x="172" y="166"/>
                    <a:pt x="159" y="154"/>
                    <a:pt x="144" y="154"/>
                  </a:cubicBezTo>
                  <a:cubicBezTo>
                    <a:pt x="129" y="154"/>
                    <a:pt x="116" y="166"/>
                    <a:pt x="116" y="182"/>
                  </a:cubicBezTo>
                  <a:cubicBezTo>
                    <a:pt x="116" y="185"/>
                    <a:pt x="117" y="187"/>
                    <a:pt x="118" y="190"/>
                  </a:cubicBezTo>
                  <a:cubicBezTo>
                    <a:pt x="121" y="201"/>
                    <a:pt x="132" y="210"/>
                    <a:pt x="144" y="21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231176" y="2335342"/>
            <a:ext cx="1590474" cy="1426176"/>
            <a:chOff x="1043705" y="1223543"/>
            <a:chExt cx="1131066" cy="1014225"/>
          </a:xfrm>
        </p:grpSpPr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1043705" y="1223543"/>
              <a:ext cx="1131066" cy="101422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50800" dir="858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7"/>
            <p:cNvSpPr>
              <a:spLocks/>
            </p:cNvSpPr>
            <p:nvPr/>
          </p:nvSpPr>
          <p:spPr bwMode="auto">
            <a:xfrm>
              <a:off x="1415982" y="1615846"/>
              <a:ext cx="317601" cy="222996"/>
            </a:xfrm>
            <a:custGeom>
              <a:avLst/>
              <a:gdLst>
                <a:gd name="T0" fmla="*/ 201 w 235"/>
                <a:gd name="T1" fmla="*/ 53 h 165"/>
                <a:gd name="T2" fmla="*/ 34 w 235"/>
                <a:gd name="T3" fmla="*/ 53 h 165"/>
                <a:gd name="T4" fmla="*/ 17 w 235"/>
                <a:gd name="T5" fmla="*/ 109 h 165"/>
                <a:gd name="T6" fmla="*/ 11 w 235"/>
                <a:gd name="T7" fmla="*/ 103 h 165"/>
                <a:gd name="T8" fmla="*/ 26 w 235"/>
                <a:gd name="T9" fmla="*/ 45 h 165"/>
                <a:gd name="T10" fmla="*/ 201 w 235"/>
                <a:gd name="T11" fmla="*/ 45 h 165"/>
                <a:gd name="T12" fmla="*/ 201 w 235"/>
                <a:gd name="T13" fmla="*/ 31 h 165"/>
                <a:gd name="T14" fmla="*/ 87 w 235"/>
                <a:gd name="T15" fmla="*/ 31 h 165"/>
                <a:gd name="T16" fmla="*/ 71 w 235"/>
                <a:gd name="T17" fmla="*/ 0 h 165"/>
                <a:gd name="T18" fmla="*/ 0 w 235"/>
                <a:gd name="T19" fmla="*/ 0 h 165"/>
                <a:gd name="T20" fmla="*/ 0 w 235"/>
                <a:gd name="T21" fmla="*/ 165 h 165"/>
                <a:gd name="T22" fmla="*/ 201 w 235"/>
                <a:gd name="T23" fmla="*/ 165 h 165"/>
                <a:gd name="T24" fmla="*/ 235 w 235"/>
                <a:gd name="T25" fmla="*/ 53 h 165"/>
                <a:gd name="T26" fmla="*/ 201 w 235"/>
                <a:gd name="T27" fmla="*/ 5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165">
                  <a:moveTo>
                    <a:pt x="201" y="53"/>
                  </a:moveTo>
                  <a:lnTo>
                    <a:pt x="34" y="53"/>
                  </a:lnTo>
                  <a:lnTo>
                    <a:pt x="17" y="109"/>
                  </a:lnTo>
                  <a:lnTo>
                    <a:pt x="11" y="103"/>
                  </a:lnTo>
                  <a:lnTo>
                    <a:pt x="26" y="45"/>
                  </a:lnTo>
                  <a:lnTo>
                    <a:pt x="201" y="45"/>
                  </a:lnTo>
                  <a:lnTo>
                    <a:pt x="201" y="31"/>
                  </a:lnTo>
                  <a:lnTo>
                    <a:pt x="87" y="31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201" y="165"/>
                  </a:lnTo>
                  <a:lnTo>
                    <a:pt x="235" y="53"/>
                  </a:lnTo>
                  <a:lnTo>
                    <a:pt x="201" y="53"/>
                  </a:lnTo>
                  <a:close/>
                </a:path>
              </a:pathLst>
            </a:custGeom>
            <a:noFill/>
            <a:ln>
              <a:solidFill>
                <a:schemeClr val="tx2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704669" y="3687021"/>
            <a:ext cx="2339730" cy="2098031"/>
            <a:chOff x="1212024" y="2157613"/>
            <a:chExt cx="1663899" cy="1492015"/>
          </a:xfrm>
        </p:grpSpPr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212024" y="2157613"/>
              <a:ext cx="1663899" cy="149201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50800" dir="858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5"/>
            <p:cNvSpPr>
              <a:spLocks noEditPoints="1"/>
            </p:cNvSpPr>
            <p:nvPr/>
          </p:nvSpPr>
          <p:spPr bwMode="auto">
            <a:xfrm>
              <a:off x="1753901" y="2871408"/>
              <a:ext cx="452154" cy="263578"/>
            </a:xfrm>
            <a:custGeom>
              <a:avLst/>
              <a:gdLst>
                <a:gd name="T0" fmla="*/ 175 w 211"/>
                <a:gd name="T1" fmla="*/ 0 h 123"/>
                <a:gd name="T2" fmla="*/ 0 w 211"/>
                <a:gd name="T3" fmla="*/ 0 h 123"/>
                <a:gd name="T4" fmla="*/ 0 w 211"/>
                <a:gd name="T5" fmla="*/ 123 h 123"/>
                <a:gd name="T6" fmla="*/ 176 w 211"/>
                <a:gd name="T7" fmla="*/ 123 h 123"/>
                <a:gd name="T8" fmla="*/ 176 w 211"/>
                <a:gd name="T9" fmla="*/ 35 h 123"/>
                <a:gd name="T10" fmla="*/ 211 w 211"/>
                <a:gd name="T11" fmla="*/ 0 h 123"/>
                <a:gd name="T12" fmla="*/ 175 w 211"/>
                <a:gd name="T13" fmla="*/ 0 h 123"/>
                <a:gd name="T14" fmla="*/ 20 w 211"/>
                <a:gd name="T15" fmla="*/ 40 h 123"/>
                <a:gd name="T16" fmla="*/ 114 w 211"/>
                <a:gd name="T17" fmla="*/ 40 h 123"/>
                <a:gd name="T18" fmla="*/ 114 w 211"/>
                <a:gd name="T19" fmla="*/ 56 h 123"/>
                <a:gd name="T20" fmla="*/ 20 w 211"/>
                <a:gd name="T21" fmla="*/ 56 h 123"/>
                <a:gd name="T22" fmla="*/ 20 w 211"/>
                <a:gd name="T23" fmla="*/ 40 h 123"/>
                <a:gd name="T24" fmla="*/ 158 w 211"/>
                <a:gd name="T25" fmla="*/ 86 h 123"/>
                <a:gd name="T26" fmla="*/ 20 w 211"/>
                <a:gd name="T27" fmla="*/ 86 h 123"/>
                <a:gd name="T28" fmla="*/ 20 w 211"/>
                <a:gd name="T29" fmla="*/ 69 h 123"/>
                <a:gd name="T30" fmla="*/ 158 w 211"/>
                <a:gd name="T31" fmla="*/ 69 h 123"/>
                <a:gd name="T32" fmla="*/ 158 w 211"/>
                <a:gd name="T33" fmla="*/ 8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23">
                  <a:moveTo>
                    <a:pt x="175" y="0"/>
                  </a:moveTo>
                  <a:lnTo>
                    <a:pt x="0" y="0"/>
                  </a:lnTo>
                  <a:lnTo>
                    <a:pt x="0" y="123"/>
                  </a:lnTo>
                  <a:lnTo>
                    <a:pt x="176" y="123"/>
                  </a:lnTo>
                  <a:lnTo>
                    <a:pt x="176" y="35"/>
                  </a:lnTo>
                  <a:lnTo>
                    <a:pt x="211" y="0"/>
                  </a:lnTo>
                  <a:lnTo>
                    <a:pt x="175" y="0"/>
                  </a:lnTo>
                  <a:close/>
                  <a:moveTo>
                    <a:pt x="20" y="40"/>
                  </a:moveTo>
                  <a:lnTo>
                    <a:pt x="114" y="40"/>
                  </a:lnTo>
                  <a:lnTo>
                    <a:pt x="114" y="56"/>
                  </a:lnTo>
                  <a:lnTo>
                    <a:pt x="20" y="56"/>
                  </a:lnTo>
                  <a:lnTo>
                    <a:pt x="20" y="40"/>
                  </a:lnTo>
                  <a:close/>
                  <a:moveTo>
                    <a:pt x="158" y="86"/>
                  </a:moveTo>
                  <a:lnTo>
                    <a:pt x="20" y="86"/>
                  </a:lnTo>
                  <a:lnTo>
                    <a:pt x="20" y="69"/>
                  </a:lnTo>
                  <a:lnTo>
                    <a:pt x="158" y="69"/>
                  </a:lnTo>
                  <a:lnTo>
                    <a:pt x="158" y="86"/>
                  </a:lnTo>
                  <a:close/>
                </a:path>
              </a:pathLst>
            </a:custGeom>
            <a:noFill/>
            <a:ln>
              <a:solidFill>
                <a:srgbClr val="BDA407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97157" y="3412166"/>
            <a:ext cx="2641790" cy="2368887"/>
            <a:chOff x="1671451" y="1912002"/>
            <a:chExt cx="2039483" cy="1828800"/>
          </a:xfrm>
        </p:grpSpPr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671451" y="1912002"/>
              <a:ext cx="2039483" cy="1828800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50800" dir="858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17"/>
            <p:cNvSpPr>
              <a:spLocks/>
            </p:cNvSpPr>
            <p:nvPr/>
          </p:nvSpPr>
          <p:spPr bwMode="auto">
            <a:xfrm>
              <a:off x="2533619" y="2642908"/>
              <a:ext cx="434311" cy="501128"/>
            </a:xfrm>
            <a:custGeom>
              <a:avLst/>
              <a:gdLst>
                <a:gd name="T0" fmla="*/ 0 w 156"/>
                <a:gd name="T1" fmla="*/ 0 h 180"/>
                <a:gd name="T2" fmla="*/ 0 w 156"/>
                <a:gd name="T3" fmla="*/ 180 h 180"/>
                <a:gd name="T4" fmla="*/ 156 w 156"/>
                <a:gd name="T5" fmla="*/ 90 h 180"/>
                <a:gd name="T6" fmla="*/ 0 w 156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80">
                  <a:moveTo>
                    <a:pt x="0" y="0"/>
                  </a:moveTo>
                  <a:lnTo>
                    <a:pt x="0" y="180"/>
                  </a:lnTo>
                  <a:lnTo>
                    <a:pt x="156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790563" y="2335341"/>
            <a:ext cx="2867866" cy="2571609"/>
            <a:chOff x="6462772" y="1020519"/>
            <a:chExt cx="2039483" cy="1828800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6462772" y="1020519"/>
              <a:ext cx="2039483" cy="1828800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50800" dir="858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40"/>
            <p:cNvSpPr>
              <a:spLocks noEditPoints="1"/>
            </p:cNvSpPr>
            <p:nvPr/>
          </p:nvSpPr>
          <p:spPr bwMode="auto">
            <a:xfrm>
              <a:off x="7222728" y="1668553"/>
              <a:ext cx="648734" cy="648734"/>
            </a:xfrm>
            <a:custGeom>
              <a:avLst/>
              <a:gdLst>
                <a:gd name="T0" fmla="*/ 264 w 270"/>
                <a:gd name="T1" fmla="*/ 226 h 270"/>
                <a:gd name="T2" fmla="*/ 215 w 270"/>
                <a:gd name="T3" fmla="*/ 178 h 270"/>
                <a:gd name="T4" fmla="*/ 195 w 270"/>
                <a:gd name="T5" fmla="*/ 178 h 270"/>
                <a:gd name="T6" fmla="*/ 174 w 270"/>
                <a:gd name="T7" fmla="*/ 157 h 270"/>
                <a:gd name="T8" fmla="*/ 166 w 270"/>
                <a:gd name="T9" fmla="*/ 36 h 270"/>
                <a:gd name="T10" fmla="*/ 36 w 270"/>
                <a:gd name="T11" fmla="*/ 36 h 270"/>
                <a:gd name="T12" fmla="*/ 36 w 270"/>
                <a:gd name="T13" fmla="*/ 166 h 270"/>
                <a:gd name="T14" fmla="*/ 157 w 270"/>
                <a:gd name="T15" fmla="*/ 174 h 270"/>
                <a:gd name="T16" fmla="*/ 178 w 270"/>
                <a:gd name="T17" fmla="*/ 195 h 270"/>
                <a:gd name="T18" fmla="*/ 178 w 270"/>
                <a:gd name="T19" fmla="*/ 215 h 270"/>
                <a:gd name="T20" fmla="*/ 227 w 270"/>
                <a:gd name="T21" fmla="*/ 264 h 270"/>
                <a:gd name="T22" fmla="*/ 256 w 270"/>
                <a:gd name="T23" fmla="*/ 256 h 270"/>
                <a:gd name="T24" fmla="*/ 264 w 270"/>
                <a:gd name="T25" fmla="*/ 226 h 270"/>
                <a:gd name="T26" fmla="*/ 50 w 270"/>
                <a:gd name="T27" fmla="*/ 152 h 270"/>
                <a:gd name="T28" fmla="*/ 50 w 270"/>
                <a:gd name="T29" fmla="*/ 49 h 270"/>
                <a:gd name="T30" fmla="*/ 153 w 270"/>
                <a:gd name="T31" fmla="*/ 49 h 270"/>
                <a:gd name="T32" fmla="*/ 153 w 270"/>
                <a:gd name="T33" fmla="*/ 152 h 270"/>
                <a:gd name="T34" fmla="*/ 50 w 270"/>
                <a:gd name="T35" fmla="*/ 15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270">
                  <a:moveTo>
                    <a:pt x="264" y="226"/>
                  </a:moveTo>
                  <a:cubicBezTo>
                    <a:pt x="215" y="178"/>
                    <a:pt x="215" y="178"/>
                    <a:pt x="215" y="178"/>
                  </a:cubicBezTo>
                  <a:cubicBezTo>
                    <a:pt x="211" y="173"/>
                    <a:pt x="203" y="174"/>
                    <a:pt x="195" y="178"/>
                  </a:cubicBezTo>
                  <a:cubicBezTo>
                    <a:pt x="174" y="157"/>
                    <a:pt x="174" y="157"/>
                    <a:pt x="174" y="157"/>
                  </a:cubicBezTo>
                  <a:cubicBezTo>
                    <a:pt x="202" y="121"/>
                    <a:pt x="199" y="69"/>
                    <a:pt x="166" y="36"/>
                  </a:cubicBezTo>
                  <a:cubicBezTo>
                    <a:pt x="130" y="0"/>
                    <a:pt x="72" y="0"/>
                    <a:pt x="36" y="36"/>
                  </a:cubicBezTo>
                  <a:cubicBezTo>
                    <a:pt x="0" y="72"/>
                    <a:pt x="0" y="130"/>
                    <a:pt x="36" y="166"/>
                  </a:cubicBezTo>
                  <a:cubicBezTo>
                    <a:pt x="69" y="199"/>
                    <a:pt x="121" y="202"/>
                    <a:pt x="157" y="174"/>
                  </a:cubicBezTo>
                  <a:cubicBezTo>
                    <a:pt x="178" y="195"/>
                    <a:pt x="178" y="195"/>
                    <a:pt x="178" y="195"/>
                  </a:cubicBezTo>
                  <a:cubicBezTo>
                    <a:pt x="174" y="203"/>
                    <a:pt x="174" y="211"/>
                    <a:pt x="178" y="215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33" y="270"/>
                    <a:pt x="246" y="266"/>
                    <a:pt x="256" y="256"/>
                  </a:cubicBezTo>
                  <a:cubicBezTo>
                    <a:pt x="267" y="246"/>
                    <a:pt x="270" y="233"/>
                    <a:pt x="264" y="226"/>
                  </a:cubicBezTo>
                  <a:close/>
                  <a:moveTo>
                    <a:pt x="50" y="152"/>
                  </a:moveTo>
                  <a:cubicBezTo>
                    <a:pt x="21" y="124"/>
                    <a:pt x="21" y="78"/>
                    <a:pt x="50" y="49"/>
                  </a:cubicBezTo>
                  <a:cubicBezTo>
                    <a:pt x="78" y="21"/>
                    <a:pt x="124" y="21"/>
                    <a:pt x="153" y="49"/>
                  </a:cubicBezTo>
                  <a:cubicBezTo>
                    <a:pt x="181" y="78"/>
                    <a:pt x="181" y="124"/>
                    <a:pt x="153" y="152"/>
                  </a:cubicBezTo>
                  <a:cubicBezTo>
                    <a:pt x="124" y="181"/>
                    <a:pt x="78" y="181"/>
                    <a:pt x="50" y="152"/>
                  </a:cubicBezTo>
                  <a:close/>
                </a:path>
              </a:pathLst>
            </a:custGeom>
            <a:noFill/>
            <a:ln>
              <a:solidFill>
                <a:schemeClr val="tx2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901543" y="1546095"/>
            <a:ext cx="2339730" cy="2098031"/>
            <a:chOff x="4907782" y="635093"/>
            <a:chExt cx="1663899" cy="1492015"/>
          </a:xfrm>
        </p:grpSpPr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4907782" y="635093"/>
              <a:ext cx="1663899" cy="149201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8900000">
                <a:prstClr val="black">
                  <a:alpha val="19000"/>
                </a:prstClr>
              </a:inn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37"/>
            <p:cNvSpPr>
              <a:spLocks noEditPoints="1"/>
            </p:cNvSpPr>
            <p:nvPr/>
          </p:nvSpPr>
          <p:spPr bwMode="auto">
            <a:xfrm>
              <a:off x="5565193" y="1105767"/>
              <a:ext cx="349075" cy="582857"/>
            </a:xfrm>
            <a:custGeom>
              <a:avLst/>
              <a:gdLst>
                <a:gd name="T0" fmla="*/ 80 w 160"/>
                <a:gd name="T1" fmla="*/ 106 h 266"/>
                <a:gd name="T2" fmla="*/ 50 w 160"/>
                <a:gd name="T3" fmla="*/ 77 h 266"/>
                <a:gd name="T4" fmla="*/ 80 w 160"/>
                <a:gd name="T5" fmla="*/ 48 h 266"/>
                <a:gd name="T6" fmla="*/ 110 w 160"/>
                <a:gd name="T7" fmla="*/ 77 h 266"/>
                <a:gd name="T8" fmla="*/ 80 w 160"/>
                <a:gd name="T9" fmla="*/ 106 h 266"/>
                <a:gd name="T10" fmla="*/ 149 w 160"/>
                <a:gd name="T11" fmla="*/ 39 h 266"/>
                <a:gd name="T12" fmla="*/ 106 w 160"/>
                <a:gd name="T13" fmla="*/ 4 h 266"/>
                <a:gd name="T14" fmla="*/ 95 w 160"/>
                <a:gd name="T15" fmla="*/ 1 h 266"/>
                <a:gd name="T16" fmla="*/ 83 w 160"/>
                <a:gd name="T17" fmla="*/ 0 h 266"/>
                <a:gd name="T18" fmla="*/ 80 w 160"/>
                <a:gd name="T19" fmla="*/ 0 h 266"/>
                <a:gd name="T20" fmla="*/ 77 w 160"/>
                <a:gd name="T21" fmla="*/ 0 h 266"/>
                <a:gd name="T22" fmla="*/ 65 w 160"/>
                <a:gd name="T23" fmla="*/ 1 h 266"/>
                <a:gd name="T24" fmla="*/ 54 w 160"/>
                <a:gd name="T25" fmla="*/ 4 h 266"/>
                <a:gd name="T26" fmla="*/ 11 w 160"/>
                <a:gd name="T27" fmla="*/ 39 h 266"/>
                <a:gd name="T28" fmla="*/ 1 w 160"/>
                <a:gd name="T29" fmla="*/ 81 h 266"/>
                <a:gd name="T30" fmla="*/ 6 w 160"/>
                <a:gd name="T31" fmla="*/ 102 h 266"/>
                <a:gd name="T32" fmla="*/ 15 w 160"/>
                <a:gd name="T33" fmla="*/ 120 h 266"/>
                <a:gd name="T34" fmla="*/ 55 w 160"/>
                <a:gd name="T35" fmla="*/ 184 h 266"/>
                <a:gd name="T36" fmla="*/ 69 w 160"/>
                <a:gd name="T37" fmla="*/ 223 h 266"/>
                <a:gd name="T38" fmla="*/ 77 w 160"/>
                <a:gd name="T39" fmla="*/ 266 h 266"/>
                <a:gd name="T40" fmla="*/ 80 w 160"/>
                <a:gd name="T41" fmla="*/ 266 h 266"/>
                <a:gd name="T42" fmla="*/ 83 w 160"/>
                <a:gd name="T43" fmla="*/ 266 h 266"/>
                <a:gd name="T44" fmla="*/ 91 w 160"/>
                <a:gd name="T45" fmla="*/ 223 h 266"/>
                <a:gd name="T46" fmla="*/ 105 w 160"/>
                <a:gd name="T47" fmla="*/ 184 h 266"/>
                <a:gd name="T48" fmla="*/ 145 w 160"/>
                <a:gd name="T49" fmla="*/ 120 h 266"/>
                <a:gd name="T50" fmla="*/ 154 w 160"/>
                <a:gd name="T51" fmla="*/ 102 h 266"/>
                <a:gd name="T52" fmla="*/ 159 w 160"/>
                <a:gd name="T53" fmla="*/ 81 h 266"/>
                <a:gd name="T54" fmla="*/ 149 w 160"/>
                <a:gd name="T55" fmla="*/ 3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266">
                  <a:moveTo>
                    <a:pt x="80" y="106"/>
                  </a:moveTo>
                  <a:cubicBezTo>
                    <a:pt x="63" y="106"/>
                    <a:pt x="50" y="93"/>
                    <a:pt x="50" y="77"/>
                  </a:cubicBezTo>
                  <a:cubicBezTo>
                    <a:pt x="50" y="61"/>
                    <a:pt x="63" y="48"/>
                    <a:pt x="80" y="48"/>
                  </a:cubicBezTo>
                  <a:cubicBezTo>
                    <a:pt x="97" y="48"/>
                    <a:pt x="110" y="61"/>
                    <a:pt x="110" y="77"/>
                  </a:cubicBezTo>
                  <a:cubicBezTo>
                    <a:pt x="110" y="93"/>
                    <a:pt x="97" y="106"/>
                    <a:pt x="80" y="106"/>
                  </a:cubicBezTo>
                  <a:close/>
                  <a:moveTo>
                    <a:pt x="149" y="39"/>
                  </a:moveTo>
                  <a:cubicBezTo>
                    <a:pt x="140" y="23"/>
                    <a:pt x="125" y="10"/>
                    <a:pt x="106" y="4"/>
                  </a:cubicBezTo>
                  <a:cubicBezTo>
                    <a:pt x="102" y="3"/>
                    <a:pt x="99" y="2"/>
                    <a:pt x="95" y="1"/>
                  </a:cubicBezTo>
                  <a:cubicBezTo>
                    <a:pt x="91" y="0"/>
                    <a:pt x="87" y="0"/>
                    <a:pt x="8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3" y="0"/>
                    <a:pt x="69" y="0"/>
                    <a:pt x="65" y="1"/>
                  </a:cubicBezTo>
                  <a:cubicBezTo>
                    <a:pt x="61" y="2"/>
                    <a:pt x="58" y="3"/>
                    <a:pt x="54" y="4"/>
                  </a:cubicBezTo>
                  <a:cubicBezTo>
                    <a:pt x="35" y="10"/>
                    <a:pt x="20" y="23"/>
                    <a:pt x="11" y="39"/>
                  </a:cubicBezTo>
                  <a:cubicBezTo>
                    <a:pt x="4" y="50"/>
                    <a:pt x="0" y="64"/>
                    <a:pt x="1" y="81"/>
                  </a:cubicBezTo>
                  <a:cubicBezTo>
                    <a:pt x="1" y="89"/>
                    <a:pt x="3" y="96"/>
                    <a:pt x="6" y="102"/>
                  </a:cubicBezTo>
                  <a:cubicBezTo>
                    <a:pt x="8" y="109"/>
                    <a:pt x="11" y="114"/>
                    <a:pt x="15" y="120"/>
                  </a:cubicBezTo>
                  <a:cubicBezTo>
                    <a:pt x="28" y="141"/>
                    <a:pt x="45" y="160"/>
                    <a:pt x="55" y="184"/>
                  </a:cubicBezTo>
                  <a:cubicBezTo>
                    <a:pt x="60" y="196"/>
                    <a:pt x="65" y="209"/>
                    <a:pt x="69" y="223"/>
                  </a:cubicBezTo>
                  <a:cubicBezTo>
                    <a:pt x="73" y="236"/>
                    <a:pt x="76" y="251"/>
                    <a:pt x="77" y="266"/>
                  </a:cubicBezTo>
                  <a:cubicBezTo>
                    <a:pt x="80" y="266"/>
                    <a:pt x="80" y="266"/>
                    <a:pt x="80" y="266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4" y="251"/>
                    <a:pt x="87" y="236"/>
                    <a:pt x="91" y="223"/>
                  </a:cubicBezTo>
                  <a:cubicBezTo>
                    <a:pt x="95" y="209"/>
                    <a:pt x="100" y="196"/>
                    <a:pt x="105" y="184"/>
                  </a:cubicBezTo>
                  <a:cubicBezTo>
                    <a:pt x="115" y="160"/>
                    <a:pt x="132" y="141"/>
                    <a:pt x="145" y="120"/>
                  </a:cubicBezTo>
                  <a:cubicBezTo>
                    <a:pt x="149" y="114"/>
                    <a:pt x="152" y="109"/>
                    <a:pt x="154" y="102"/>
                  </a:cubicBezTo>
                  <a:cubicBezTo>
                    <a:pt x="157" y="96"/>
                    <a:pt x="159" y="89"/>
                    <a:pt x="159" y="81"/>
                  </a:cubicBezTo>
                  <a:cubicBezTo>
                    <a:pt x="160" y="64"/>
                    <a:pt x="156" y="50"/>
                    <a:pt x="149" y="3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825672" y="3309910"/>
            <a:ext cx="2339730" cy="2098031"/>
            <a:chOff x="4853826" y="1889430"/>
            <a:chExt cx="1663899" cy="1492015"/>
          </a:xfrm>
        </p:grpSpPr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853826" y="1889430"/>
              <a:ext cx="1663899" cy="149201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30"/>
            <p:cNvSpPr>
              <a:spLocks/>
            </p:cNvSpPr>
            <p:nvPr/>
          </p:nvSpPr>
          <p:spPr bwMode="auto">
            <a:xfrm>
              <a:off x="5510180" y="2267351"/>
              <a:ext cx="497248" cy="490483"/>
            </a:xfrm>
            <a:custGeom>
              <a:avLst/>
              <a:gdLst>
                <a:gd name="T0" fmla="*/ 200 w 215"/>
                <a:gd name="T1" fmla="*/ 119 h 213"/>
                <a:gd name="T2" fmla="*/ 214 w 215"/>
                <a:gd name="T3" fmla="*/ 103 h 213"/>
                <a:gd name="T4" fmla="*/ 196 w 215"/>
                <a:gd name="T5" fmla="*/ 84 h 213"/>
                <a:gd name="T6" fmla="*/ 196 w 215"/>
                <a:gd name="T7" fmla="*/ 85 h 213"/>
                <a:gd name="T8" fmla="*/ 149 w 215"/>
                <a:gd name="T9" fmla="*/ 81 h 213"/>
                <a:gd name="T10" fmla="*/ 151 w 215"/>
                <a:gd name="T11" fmla="*/ 62 h 213"/>
                <a:gd name="T12" fmla="*/ 167 w 215"/>
                <a:gd name="T13" fmla="*/ 18 h 213"/>
                <a:gd name="T14" fmla="*/ 156 w 215"/>
                <a:gd name="T15" fmla="*/ 1 h 213"/>
                <a:gd name="T16" fmla="*/ 140 w 215"/>
                <a:gd name="T17" fmla="*/ 15 h 213"/>
                <a:gd name="T18" fmla="*/ 125 w 215"/>
                <a:gd name="T19" fmla="*/ 40 h 213"/>
                <a:gd name="T20" fmla="*/ 92 w 215"/>
                <a:gd name="T21" fmla="*/ 72 h 213"/>
                <a:gd name="T22" fmla="*/ 46 w 215"/>
                <a:gd name="T23" fmla="*/ 99 h 213"/>
                <a:gd name="T24" fmla="*/ 8 w 215"/>
                <a:gd name="T25" fmla="*/ 102 h 213"/>
                <a:gd name="T26" fmla="*/ 0 w 215"/>
                <a:gd name="T27" fmla="*/ 145 h 213"/>
                <a:gd name="T28" fmla="*/ 8 w 215"/>
                <a:gd name="T29" fmla="*/ 189 h 213"/>
                <a:gd name="T30" fmla="*/ 58 w 215"/>
                <a:gd name="T31" fmla="*/ 193 h 213"/>
                <a:gd name="T32" fmla="*/ 118 w 215"/>
                <a:gd name="T33" fmla="*/ 208 h 213"/>
                <a:gd name="T34" fmla="*/ 175 w 215"/>
                <a:gd name="T35" fmla="*/ 209 h 213"/>
                <a:gd name="T36" fmla="*/ 176 w 215"/>
                <a:gd name="T37" fmla="*/ 208 h 213"/>
                <a:gd name="T38" fmla="*/ 187 w 215"/>
                <a:gd name="T39" fmla="*/ 196 h 213"/>
                <a:gd name="T40" fmla="*/ 184 w 215"/>
                <a:gd name="T41" fmla="*/ 184 h 213"/>
                <a:gd name="T42" fmla="*/ 187 w 215"/>
                <a:gd name="T43" fmla="*/ 183 h 213"/>
                <a:gd name="T44" fmla="*/ 203 w 215"/>
                <a:gd name="T45" fmla="*/ 167 h 213"/>
                <a:gd name="T46" fmla="*/ 197 w 215"/>
                <a:gd name="T47" fmla="*/ 152 h 213"/>
                <a:gd name="T48" fmla="*/ 214 w 215"/>
                <a:gd name="T49" fmla="*/ 137 h 213"/>
                <a:gd name="T50" fmla="*/ 200 w 215"/>
                <a:gd name="T51" fmla="*/ 11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5" h="213">
                  <a:moveTo>
                    <a:pt x="200" y="119"/>
                  </a:moveTo>
                  <a:cubicBezTo>
                    <a:pt x="208" y="118"/>
                    <a:pt x="214" y="113"/>
                    <a:pt x="214" y="103"/>
                  </a:cubicBezTo>
                  <a:cubicBezTo>
                    <a:pt x="214" y="92"/>
                    <a:pt x="206" y="85"/>
                    <a:pt x="196" y="84"/>
                  </a:cubicBezTo>
                  <a:cubicBezTo>
                    <a:pt x="196" y="85"/>
                    <a:pt x="196" y="85"/>
                    <a:pt x="196" y="85"/>
                  </a:cubicBezTo>
                  <a:cubicBezTo>
                    <a:pt x="183" y="83"/>
                    <a:pt x="162" y="82"/>
                    <a:pt x="149" y="81"/>
                  </a:cubicBezTo>
                  <a:cubicBezTo>
                    <a:pt x="147" y="73"/>
                    <a:pt x="148" y="70"/>
                    <a:pt x="151" y="62"/>
                  </a:cubicBezTo>
                  <a:cubicBezTo>
                    <a:pt x="163" y="49"/>
                    <a:pt x="169" y="36"/>
                    <a:pt x="167" y="18"/>
                  </a:cubicBezTo>
                  <a:cubicBezTo>
                    <a:pt x="167" y="12"/>
                    <a:pt x="161" y="2"/>
                    <a:pt x="156" y="1"/>
                  </a:cubicBezTo>
                  <a:cubicBezTo>
                    <a:pt x="148" y="0"/>
                    <a:pt x="146" y="6"/>
                    <a:pt x="140" y="15"/>
                  </a:cubicBezTo>
                  <a:cubicBezTo>
                    <a:pt x="134" y="25"/>
                    <a:pt x="132" y="28"/>
                    <a:pt x="125" y="40"/>
                  </a:cubicBezTo>
                  <a:cubicBezTo>
                    <a:pt x="118" y="51"/>
                    <a:pt x="117" y="54"/>
                    <a:pt x="92" y="72"/>
                  </a:cubicBezTo>
                  <a:cubicBezTo>
                    <a:pt x="69" y="88"/>
                    <a:pt x="72" y="94"/>
                    <a:pt x="46" y="99"/>
                  </a:cubicBezTo>
                  <a:cubicBezTo>
                    <a:pt x="41" y="99"/>
                    <a:pt x="27" y="102"/>
                    <a:pt x="8" y="102"/>
                  </a:cubicBezTo>
                  <a:cubicBezTo>
                    <a:pt x="4" y="102"/>
                    <a:pt x="0" y="112"/>
                    <a:pt x="0" y="145"/>
                  </a:cubicBezTo>
                  <a:cubicBezTo>
                    <a:pt x="0" y="179"/>
                    <a:pt x="4" y="189"/>
                    <a:pt x="8" y="189"/>
                  </a:cubicBezTo>
                  <a:cubicBezTo>
                    <a:pt x="29" y="189"/>
                    <a:pt x="46" y="190"/>
                    <a:pt x="58" y="193"/>
                  </a:cubicBezTo>
                  <a:cubicBezTo>
                    <a:pt x="76" y="201"/>
                    <a:pt x="100" y="206"/>
                    <a:pt x="118" y="208"/>
                  </a:cubicBezTo>
                  <a:cubicBezTo>
                    <a:pt x="151" y="213"/>
                    <a:pt x="165" y="211"/>
                    <a:pt x="175" y="209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81" y="207"/>
                    <a:pt x="185" y="203"/>
                    <a:pt x="187" y="196"/>
                  </a:cubicBezTo>
                  <a:cubicBezTo>
                    <a:pt x="189" y="190"/>
                    <a:pt x="188" y="186"/>
                    <a:pt x="184" y="184"/>
                  </a:cubicBezTo>
                  <a:cubicBezTo>
                    <a:pt x="187" y="183"/>
                    <a:pt x="187" y="183"/>
                    <a:pt x="187" y="183"/>
                  </a:cubicBezTo>
                  <a:cubicBezTo>
                    <a:pt x="196" y="182"/>
                    <a:pt x="202" y="177"/>
                    <a:pt x="203" y="167"/>
                  </a:cubicBezTo>
                  <a:cubicBezTo>
                    <a:pt x="204" y="159"/>
                    <a:pt x="202" y="154"/>
                    <a:pt x="197" y="152"/>
                  </a:cubicBezTo>
                  <a:cubicBezTo>
                    <a:pt x="206" y="152"/>
                    <a:pt x="213" y="148"/>
                    <a:pt x="214" y="137"/>
                  </a:cubicBezTo>
                  <a:cubicBezTo>
                    <a:pt x="215" y="127"/>
                    <a:pt x="209" y="120"/>
                    <a:pt x="200" y="11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52333" y="2100523"/>
            <a:ext cx="4082319" cy="3660608"/>
            <a:chOff x="2785139" y="581076"/>
            <a:chExt cx="3437578" cy="3082470"/>
          </a:xfrm>
        </p:grpSpPr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2785139" y="581076"/>
              <a:ext cx="3437578" cy="3082470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</a:ln>
            <a:effectLst>
              <a:outerShdw blurRad="63500" sx="102000" sy="102000" algn="ctr" rotWithShape="0">
                <a:prstClr val="black">
                  <a:alpha val="18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4"/>
            <p:cNvSpPr>
              <a:spLocks noEditPoints="1"/>
            </p:cNvSpPr>
            <p:nvPr/>
          </p:nvSpPr>
          <p:spPr bwMode="auto">
            <a:xfrm>
              <a:off x="4027262" y="1235781"/>
              <a:ext cx="953331" cy="1843108"/>
            </a:xfrm>
            <a:custGeom>
              <a:avLst/>
              <a:gdLst>
                <a:gd name="T0" fmla="*/ 132 w 132"/>
                <a:gd name="T1" fmla="*/ 33 h 256"/>
                <a:gd name="T2" fmla="*/ 127 w 132"/>
                <a:gd name="T3" fmla="*/ 11 h 256"/>
                <a:gd name="T4" fmla="*/ 112 w 132"/>
                <a:gd name="T5" fmla="*/ 4 h 256"/>
                <a:gd name="T6" fmla="*/ 83 w 132"/>
                <a:gd name="T7" fmla="*/ 1 h 256"/>
                <a:gd name="T8" fmla="*/ 65 w 132"/>
                <a:gd name="T9" fmla="*/ 0 h 256"/>
                <a:gd name="T10" fmla="*/ 51 w 132"/>
                <a:gd name="T11" fmla="*/ 0 h 256"/>
                <a:gd name="T12" fmla="*/ 48 w 132"/>
                <a:gd name="T13" fmla="*/ 0 h 256"/>
                <a:gd name="T14" fmla="*/ 27 w 132"/>
                <a:gd name="T15" fmla="*/ 2 h 256"/>
                <a:gd name="T16" fmla="*/ 25 w 132"/>
                <a:gd name="T17" fmla="*/ 2 h 256"/>
                <a:gd name="T18" fmla="*/ 23 w 132"/>
                <a:gd name="T19" fmla="*/ 3 h 256"/>
                <a:gd name="T20" fmla="*/ 23 w 132"/>
                <a:gd name="T21" fmla="*/ 3 h 256"/>
                <a:gd name="T22" fmla="*/ 14 w 132"/>
                <a:gd name="T23" fmla="*/ 5 h 256"/>
                <a:gd name="T24" fmla="*/ 3 w 132"/>
                <a:gd name="T25" fmla="*/ 13 h 256"/>
                <a:gd name="T26" fmla="*/ 0 w 132"/>
                <a:gd name="T27" fmla="*/ 25 h 256"/>
                <a:gd name="T28" fmla="*/ 0 w 132"/>
                <a:gd name="T29" fmla="*/ 26 h 256"/>
                <a:gd name="T30" fmla="*/ 0 w 132"/>
                <a:gd name="T31" fmla="*/ 208 h 256"/>
                <a:gd name="T32" fmla="*/ 1 w 132"/>
                <a:gd name="T33" fmla="*/ 225 h 256"/>
                <a:gd name="T34" fmla="*/ 7 w 132"/>
                <a:gd name="T35" fmla="*/ 246 h 256"/>
                <a:gd name="T36" fmla="*/ 20 w 132"/>
                <a:gd name="T37" fmla="*/ 253 h 256"/>
                <a:gd name="T38" fmla="*/ 22 w 132"/>
                <a:gd name="T39" fmla="*/ 253 h 256"/>
                <a:gd name="T40" fmla="*/ 43 w 132"/>
                <a:gd name="T41" fmla="*/ 255 h 256"/>
                <a:gd name="T42" fmla="*/ 46 w 132"/>
                <a:gd name="T43" fmla="*/ 255 h 256"/>
                <a:gd name="T44" fmla="*/ 64 w 132"/>
                <a:gd name="T45" fmla="*/ 256 h 256"/>
                <a:gd name="T46" fmla="*/ 81 w 132"/>
                <a:gd name="T47" fmla="*/ 256 h 256"/>
                <a:gd name="T48" fmla="*/ 122 w 132"/>
                <a:gd name="T49" fmla="*/ 248 h 256"/>
                <a:gd name="T50" fmla="*/ 131 w 132"/>
                <a:gd name="T51" fmla="*/ 232 h 256"/>
                <a:gd name="T52" fmla="*/ 131 w 132"/>
                <a:gd name="T53" fmla="*/ 232 h 256"/>
                <a:gd name="T54" fmla="*/ 132 w 132"/>
                <a:gd name="T55" fmla="*/ 211 h 256"/>
                <a:gd name="T56" fmla="*/ 132 w 132"/>
                <a:gd name="T57" fmla="*/ 33 h 256"/>
                <a:gd name="T58" fmla="*/ 66 w 132"/>
                <a:gd name="T59" fmla="*/ 243 h 256"/>
                <a:gd name="T60" fmla="*/ 59 w 132"/>
                <a:gd name="T61" fmla="*/ 236 h 256"/>
                <a:gd name="T62" fmla="*/ 66 w 132"/>
                <a:gd name="T63" fmla="*/ 229 h 256"/>
                <a:gd name="T64" fmla="*/ 73 w 132"/>
                <a:gd name="T65" fmla="*/ 236 h 256"/>
                <a:gd name="T66" fmla="*/ 66 w 132"/>
                <a:gd name="T67" fmla="*/ 243 h 256"/>
                <a:gd name="T68" fmla="*/ 121 w 132"/>
                <a:gd name="T69" fmla="*/ 206 h 256"/>
                <a:gd name="T70" fmla="*/ 11 w 132"/>
                <a:gd name="T71" fmla="*/ 206 h 256"/>
                <a:gd name="T72" fmla="*/ 11 w 132"/>
                <a:gd name="T73" fmla="*/ 30 h 256"/>
                <a:gd name="T74" fmla="*/ 121 w 132"/>
                <a:gd name="T75" fmla="*/ 30 h 256"/>
                <a:gd name="T76" fmla="*/ 121 w 132"/>
                <a:gd name="T77" fmla="*/ 2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256">
                  <a:moveTo>
                    <a:pt x="132" y="33"/>
                  </a:moveTo>
                  <a:cubicBezTo>
                    <a:pt x="132" y="33"/>
                    <a:pt x="131" y="16"/>
                    <a:pt x="127" y="11"/>
                  </a:cubicBezTo>
                  <a:cubicBezTo>
                    <a:pt x="122" y="6"/>
                    <a:pt x="116" y="5"/>
                    <a:pt x="112" y="4"/>
                  </a:cubicBezTo>
                  <a:cubicBezTo>
                    <a:pt x="107" y="3"/>
                    <a:pt x="98" y="1"/>
                    <a:pt x="83" y="1"/>
                  </a:cubicBezTo>
                  <a:cubicBezTo>
                    <a:pt x="76" y="0"/>
                    <a:pt x="71" y="0"/>
                    <a:pt x="65" y="0"/>
                  </a:cubicBezTo>
                  <a:cubicBezTo>
                    <a:pt x="61" y="0"/>
                    <a:pt x="56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8" y="1"/>
                    <a:pt x="30" y="1"/>
                    <a:pt x="27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5" y="2"/>
                    <a:pt x="24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17" y="4"/>
                    <a:pt x="14" y="5"/>
                  </a:cubicBezTo>
                  <a:cubicBezTo>
                    <a:pt x="9" y="7"/>
                    <a:pt x="6" y="9"/>
                    <a:pt x="3" y="13"/>
                  </a:cubicBezTo>
                  <a:cubicBezTo>
                    <a:pt x="1" y="17"/>
                    <a:pt x="1" y="23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1" y="225"/>
                    <a:pt x="4" y="242"/>
                    <a:pt x="7" y="246"/>
                  </a:cubicBezTo>
                  <a:cubicBezTo>
                    <a:pt x="10" y="249"/>
                    <a:pt x="14" y="251"/>
                    <a:pt x="20" y="253"/>
                  </a:cubicBezTo>
                  <a:cubicBezTo>
                    <a:pt x="21" y="253"/>
                    <a:pt x="22" y="253"/>
                    <a:pt x="22" y="253"/>
                  </a:cubicBezTo>
                  <a:cubicBezTo>
                    <a:pt x="27" y="254"/>
                    <a:pt x="30" y="255"/>
                    <a:pt x="43" y="255"/>
                  </a:cubicBezTo>
                  <a:cubicBezTo>
                    <a:pt x="44" y="255"/>
                    <a:pt x="45" y="255"/>
                    <a:pt x="46" y="255"/>
                  </a:cubicBezTo>
                  <a:cubicBezTo>
                    <a:pt x="52" y="256"/>
                    <a:pt x="57" y="256"/>
                    <a:pt x="64" y="256"/>
                  </a:cubicBezTo>
                  <a:cubicBezTo>
                    <a:pt x="69" y="256"/>
                    <a:pt x="75" y="256"/>
                    <a:pt x="81" y="256"/>
                  </a:cubicBezTo>
                  <a:cubicBezTo>
                    <a:pt x="104" y="254"/>
                    <a:pt x="115" y="253"/>
                    <a:pt x="122" y="248"/>
                  </a:cubicBezTo>
                  <a:cubicBezTo>
                    <a:pt x="128" y="244"/>
                    <a:pt x="130" y="237"/>
                    <a:pt x="131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2" y="226"/>
                    <a:pt x="132" y="211"/>
                    <a:pt x="132" y="211"/>
                  </a:cubicBezTo>
                  <a:lnTo>
                    <a:pt x="132" y="33"/>
                  </a:lnTo>
                  <a:close/>
                  <a:moveTo>
                    <a:pt x="66" y="243"/>
                  </a:moveTo>
                  <a:cubicBezTo>
                    <a:pt x="62" y="243"/>
                    <a:pt x="59" y="240"/>
                    <a:pt x="59" y="236"/>
                  </a:cubicBezTo>
                  <a:cubicBezTo>
                    <a:pt x="59" y="232"/>
                    <a:pt x="62" y="229"/>
                    <a:pt x="66" y="229"/>
                  </a:cubicBezTo>
                  <a:cubicBezTo>
                    <a:pt x="70" y="229"/>
                    <a:pt x="73" y="232"/>
                    <a:pt x="73" y="236"/>
                  </a:cubicBezTo>
                  <a:cubicBezTo>
                    <a:pt x="73" y="240"/>
                    <a:pt x="70" y="243"/>
                    <a:pt x="66" y="243"/>
                  </a:cubicBezTo>
                  <a:close/>
                  <a:moveTo>
                    <a:pt x="121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1" y="30"/>
                    <a:pt x="121" y="30"/>
                    <a:pt x="121" y="30"/>
                  </a:cubicBezTo>
                  <a:lnTo>
                    <a:pt x="121" y="206"/>
                  </a:lnTo>
                  <a:close/>
                </a:path>
              </a:pathLst>
            </a:custGeom>
            <a:noFill/>
            <a:ln>
              <a:solidFill>
                <a:srgbClr val="C00000"/>
              </a:solidFill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741499" y="4140577"/>
            <a:ext cx="1590474" cy="1426176"/>
            <a:chOff x="6216267" y="2480159"/>
            <a:chExt cx="1131066" cy="1014225"/>
          </a:xfrm>
        </p:grpSpPr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6216267" y="2480159"/>
              <a:ext cx="1131066" cy="1014225"/>
            </a:xfrm>
            <a:custGeom>
              <a:avLst/>
              <a:gdLst>
                <a:gd name="T0" fmla="*/ 151 w 500"/>
                <a:gd name="T1" fmla="*/ 448 h 448"/>
                <a:gd name="T2" fmla="*/ 107 w 500"/>
                <a:gd name="T3" fmla="*/ 424 h 448"/>
                <a:gd name="T4" fmla="*/ 8 w 500"/>
                <a:gd name="T5" fmla="*/ 254 h 448"/>
                <a:gd name="T6" fmla="*/ 8 w 500"/>
                <a:gd name="T7" fmla="*/ 203 h 448"/>
                <a:gd name="T8" fmla="*/ 107 w 500"/>
                <a:gd name="T9" fmla="*/ 29 h 448"/>
                <a:gd name="T10" fmla="*/ 151 w 500"/>
                <a:gd name="T11" fmla="*/ 0 h 448"/>
                <a:gd name="T12" fmla="*/ 349 w 500"/>
                <a:gd name="T13" fmla="*/ 0 h 448"/>
                <a:gd name="T14" fmla="*/ 393 w 500"/>
                <a:gd name="T15" fmla="*/ 29 h 448"/>
                <a:gd name="T16" fmla="*/ 492 w 500"/>
                <a:gd name="T17" fmla="*/ 201 h 448"/>
                <a:gd name="T18" fmla="*/ 492 w 500"/>
                <a:gd name="T19" fmla="*/ 253 h 448"/>
                <a:gd name="T20" fmla="*/ 393 w 500"/>
                <a:gd name="T21" fmla="*/ 423 h 448"/>
                <a:gd name="T22" fmla="*/ 349 w 500"/>
                <a:gd name="T23" fmla="*/ 448 h 448"/>
                <a:gd name="T24" fmla="*/ 151 w 500"/>
                <a:gd name="T25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448">
                  <a:moveTo>
                    <a:pt x="151" y="448"/>
                  </a:moveTo>
                  <a:cubicBezTo>
                    <a:pt x="135" y="448"/>
                    <a:pt x="115" y="438"/>
                    <a:pt x="107" y="424"/>
                  </a:cubicBezTo>
                  <a:cubicBezTo>
                    <a:pt x="8" y="254"/>
                    <a:pt x="8" y="254"/>
                    <a:pt x="8" y="254"/>
                  </a:cubicBezTo>
                  <a:cubicBezTo>
                    <a:pt x="0" y="239"/>
                    <a:pt x="0" y="217"/>
                    <a:pt x="8" y="203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5" y="15"/>
                    <a:pt x="135" y="0"/>
                    <a:pt x="151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65" y="0"/>
                    <a:pt x="385" y="15"/>
                    <a:pt x="393" y="29"/>
                  </a:cubicBezTo>
                  <a:cubicBezTo>
                    <a:pt x="492" y="201"/>
                    <a:pt x="492" y="201"/>
                    <a:pt x="492" y="201"/>
                  </a:cubicBezTo>
                  <a:cubicBezTo>
                    <a:pt x="500" y="215"/>
                    <a:pt x="500" y="239"/>
                    <a:pt x="492" y="253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385" y="437"/>
                    <a:pt x="365" y="448"/>
                    <a:pt x="349" y="448"/>
                  </a:cubicBezTo>
                  <a:lnTo>
                    <a:pt x="151" y="4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50800" dir="8580000" algn="tr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6605679" y="2717857"/>
              <a:ext cx="391509" cy="404472"/>
              <a:chOff x="6415088" y="1643856"/>
              <a:chExt cx="239713" cy="247650"/>
            </a:xfrm>
            <a:noFill/>
          </p:grpSpPr>
          <p:sp>
            <p:nvSpPr>
              <p:cNvPr id="48" name="Freeform 149"/>
              <p:cNvSpPr>
                <a:spLocks noEditPoints="1"/>
              </p:cNvSpPr>
              <p:nvPr/>
            </p:nvSpPr>
            <p:spPr bwMode="auto">
              <a:xfrm>
                <a:off x="6451600" y="1643856"/>
                <a:ext cx="166688" cy="165100"/>
              </a:xfrm>
              <a:custGeom>
                <a:avLst/>
                <a:gdLst>
                  <a:gd name="T0" fmla="*/ 77 w 154"/>
                  <a:gd name="T1" fmla="*/ 0 h 154"/>
                  <a:gd name="T2" fmla="*/ 0 w 154"/>
                  <a:gd name="T3" fmla="*/ 77 h 154"/>
                  <a:gd name="T4" fmla="*/ 77 w 154"/>
                  <a:gd name="T5" fmla="*/ 154 h 154"/>
                  <a:gd name="T6" fmla="*/ 154 w 154"/>
                  <a:gd name="T7" fmla="*/ 77 h 154"/>
                  <a:gd name="T8" fmla="*/ 77 w 154"/>
                  <a:gd name="T9" fmla="*/ 0 h 154"/>
                  <a:gd name="T10" fmla="*/ 81 w 154"/>
                  <a:gd name="T11" fmla="*/ 138 h 154"/>
                  <a:gd name="T12" fmla="*/ 26 w 154"/>
                  <a:gd name="T13" fmla="*/ 100 h 154"/>
                  <a:gd name="T14" fmla="*/ 136 w 154"/>
                  <a:gd name="T15" fmla="*/ 100 h 154"/>
                  <a:gd name="T16" fmla="*/ 81 w 154"/>
                  <a:gd name="T17" fmla="*/ 13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54">
                    <a:moveTo>
                      <a:pt x="77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4"/>
                      <a:pt x="77" y="154"/>
                    </a:cubicBezTo>
                    <a:cubicBezTo>
                      <a:pt x="120" y="154"/>
                      <a:pt x="154" y="119"/>
                      <a:pt x="154" y="77"/>
                    </a:cubicBezTo>
                    <a:cubicBezTo>
                      <a:pt x="154" y="34"/>
                      <a:pt x="120" y="0"/>
                      <a:pt x="77" y="0"/>
                    </a:cubicBezTo>
                    <a:close/>
                    <a:moveTo>
                      <a:pt x="81" y="138"/>
                    </a:moveTo>
                    <a:cubicBezTo>
                      <a:pt x="58" y="138"/>
                      <a:pt x="38" y="123"/>
                      <a:pt x="26" y="100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24" y="123"/>
                      <a:pt x="104" y="138"/>
                      <a:pt x="81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50"/>
              <p:cNvSpPr>
                <a:spLocks/>
              </p:cNvSpPr>
              <p:nvPr/>
            </p:nvSpPr>
            <p:spPr bwMode="auto">
              <a:xfrm>
                <a:off x="6415088" y="1820068"/>
                <a:ext cx="239713" cy="71438"/>
              </a:xfrm>
              <a:custGeom>
                <a:avLst/>
                <a:gdLst>
                  <a:gd name="T0" fmla="*/ 158 w 222"/>
                  <a:gd name="T1" fmla="*/ 0 h 66"/>
                  <a:gd name="T2" fmla="*/ 111 w 222"/>
                  <a:gd name="T3" fmla="*/ 11 h 66"/>
                  <a:gd name="T4" fmla="*/ 64 w 222"/>
                  <a:gd name="T5" fmla="*/ 0 h 66"/>
                  <a:gd name="T6" fmla="*/ 0 w 222"/>
                  <a:gd name="T7" fmla="*/ 66 h 66"/>
                  <a:gd name="T8" fmla="*/ 222 w 222"/>
                  <a:gd name="T9" fmla="*/ 66 h 66"/>
                  <a:gd name="T10" fmla="*/ 158 w 222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66">
                    <a:moveTo>
                      <a:pt x="158" y="0"/>
                    </a:moveTo>
                    <a:cubicBezTo>
                      <a:pt x="144" y="7"/>
                      <a:pt x="128" y="11"/>
                      <a:pt x="111" y="11"/>
                    </a:cubicBezTo>
                    <a:cubicBezTo>
                      <a:pt x="94" y="11"/>
                      <a:pt x="78" y="7"/>
                      <a:pt x="64" y="0"/>
                    </a:cubicBezTo>
                    <a:cubicBezTo>
                      <a:pt x="34" y="8"/>
                      <a:pt x="11" y="26"/>
                      <a:pt x="0" y="66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11" y="26"/>
                      <a:pt x="188" y="8"/>
                      <a:pt x="15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0" name="矩形 10"/>
          <p:cNvSpPr>
            <a:spLocks noChangeArrowheads="1"/>
          </p:cNvSpPr>
          <p:nvPr/>
        </p:nvSpPr>
        <p:spPr bwMode="auto">
          <a:xfrm>
            <a:off x="735302" y="6138806"/>
            <a:ext cx="11383124" cy="62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56" name="等腰三角形 55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平行四边形 58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2551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8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8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8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8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8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8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8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8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8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8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48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3" grpId="0" animBg="1"/>
      <p:bldP spid="46" grpId="0" animBg="1"/>
      <p:bldP spid="50" grpId="0"/>
      <p:bldP spid="60" grpId="0"/>
      <p:bldP spid="6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40"/>
          <a:stretch/>
        </p:blipFill>
        <p:spPr>
          <a:xfrm>
            <a:off x="5277247" y="0"/>
            <a:ext cx="7581150" cy="723265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3693071" y="4408413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3693071" y="4917139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0515" y="4509669"/>
            <a:ext cx="980711" cy="980711"/>
            <a:chOff x="4067944" y="555526"/>
            <a:chExt cx="697433" cy="697433"/>
          </a:xfrm>
        </p:grpSpPr>
        <p:sp>
          <p:nvSpPr>
            <p:cNvPr id="6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77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621512" y="2994319"/>
            <a:ext cx="423984" cy="36550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Donut 92"/>
          <p:cNvSpPr/>
          <p:nvPr/>
        </p:nvSpPr>
        <p:spPr>
          <a:xfrm flipH="1">
            <a:off x="6870472" y="2366842"/>
            <a:ext cx="1254056" cy="1254056"/>
          </a:xfrm>
          <a:prstGeom prst="donut">
            <a:avLst>
              <a:gd name="adj" fmla="val 190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569243" y="2634112"/>
            <a:ext cx="1530373" cy="457171"/>
            <a:chOff x="1793077" y="1401592"/>
            <a:chExt cx="1371600" cy="409740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31295" y="1401592"/>
              <a:ext cx="323257" cy="397217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3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ar-SY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668036" y="4693486"/>
            <a:ext cx="423984" cy="36550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Donut 99"/>
          <p:cNvSpPr/>
          <p:nvPr/>
        </p:nvSpPr>
        <p:spPr>
          <a:xfrm flipH="1">
            <a:off x="6916995" y="4066009"/>
            <a:ext cx="1254056" cy="1254056"/>
          </a:xfrm>
          <a:prstGeom prst="donut">
            <a:avLst>
              <a:gd name="adj" fmla="val 190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615769" y="4325972"/>
            <a:ext cx="1530373" cy="468034"/>
            <a:chOff x="1793075" y="1395041"/>
            <a:chExt cx="1371600" cy="41947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31295" y="1395041"/>
              <a:ext cx="323257" cy="39721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3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ar-SY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725982" y="2121024"/>
            <a:ext cx="1209622" cy="62702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725982" y="3239687"/>
            <a:ext cx="1209622" cy="62702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725982" y="4847626"/>
            <a:ext cx="1209622" cy="62702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725982" y="3913239"/>
            <a:ext cx="1209622" cy="62702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588175" y="2121473"/>
            <a:ext cx="423984" cy="36550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Donut 115"/>
          <p:cNvSpPr/>
          <p:nvPr/>
        </p:nvSpPr>
        <p:spPr>
          <a:xfrm>
            <a:off x="4509147" y="1493995"/>
            <a:ext cx="1254056" cy="1254056"/>
          </a:xfrm>
          <a:prstGeom prst="donut">
            <a:avLst>
              <a:gd name="adj" fmla="val 190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534061" y="1739370"/>
            <a:ext cx="1530373" cy="482625"/>
            <a:chOff x="1793078" y="1381963"/>
            <a:chExt cx="1371600" cy="432551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34217" y="1381963"/>
              <a:ext cx="339060" cy="39721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3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ar-SY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588175" y="3867165"/>
            <a:ext cx="423984" cy="36550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Donut 122"/>
          <p:cNvSpPr/>
          <p:nvPr/>
        </p:nvSpPr>
        <p:spPr>
          <a:xfrm>
            <a:off x="4509147" y="3239687"/>
            <a:ext cx="1254056" cy="1254056"/>
          </a:xfrm>
          <a:prstGeom prst="donut">
            <a:avLst>
              <a:gd name="adj" fmla="val 1907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534063" y="3499650"/>
            <a:ext cx="1530373" cy="468034"/>
            <a:chOff x="1793079" y="1395041"/>
            <a:chExt cx="1371600" cy="41947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52937" y="1395041"/>
              <a:ext cx="323257" cy="39721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3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ar-SY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588175" y="5612854"/>
            <a:ext cx="423984" cy="36550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Donut 129"/>
          <p:cNvSpPr/>
          <p:nvPr/>
        </p:nvSpPr>
        <p:spPr>
          <a:xfrm>
            <a:off x="4509147" y="4985377"/>
            <a:ext cx="1254056" cy="1254056"/>
          </a:xfrm>
          <a:prstGeom prst="donut">
            <a:avLst>
              <a:gd name="adj" fmla="val 1907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534063" y="5245340"/>
            <a:ext cx="1530373" cy="468034"/>
            <a:chOff x="1793079" y="1395041"/>
            <a:chExt cx="1371600" cy="41947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52937" y="1395041"/>
              <a:ext cx="323257" cy="39721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53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ar-SY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1535827" y="5235261"/>
            <a:ext cx="200327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097682" y="4985377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1568912" y="3800154"/>
            <a:ext cx="200327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2130767" y="3550269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1568912" y="2014324"/>
            <a:ext cx="200327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130767" y="1764440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220590" y="2874861"/>
            <a:ext cx="200327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220589" y="262497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220590" y="4669748"/>
            <a:ext cx="200327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220589" y="4419863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2" name="等腰三角形 4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2496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8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8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8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8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80"/>
                            </p:stCondLst>
                            <p:childTnLst>
                              <p:par>
                                <p:cTn id="6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8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8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48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980"/>
                            </p:stCondLst>
                            <p:childTnLst>
                              <p:par>
                                <p:cTn id="9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48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98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8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980"/>
                            </p:stCondLst>
                            <p:childTnLst>
                              <p:par>
                                <p:cTn id="1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8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98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480"/>
                            </p:stCondLst>
                            <p:childTnLst>
                              <p:par>
                                <p:cTn id="1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3993" y="3536272"/>
            <a:ext cx="3623746" cy="618380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7798" y="1931196"/>
            <a:ext cx="1294916" cy="12949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228" y="3627380"/>
            <a:ext cx="2363028" cy="618381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792" y="4657803"/>
            <a:ext cx="1294916" cy="1294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3" y="3536272"/>
            <a:ext cx="2364965" cy="618380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645" y="1931196"/>
            <a:ext cx="1294916" cy="12949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8163" y="4657803"/>
            <a:ext cx="1294916" cy="12949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2772" y="4904336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382" y="4636408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3777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294" y="3778584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550" y="3778584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3137" y="3627378"/>
            <a:ext cx="3501620" cy="618382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724" y="3778584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3764" y="2177729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376" y="1918635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18" y="4904336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92" y="4649979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657" y="2177729"/>
            <a:ext cx="210497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330" y="1918635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160" y="233810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116" y="2338100"/>
            <a:ext cx="760039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15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525" y="5064707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7" name="等腰三角形 36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1424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8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8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8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8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8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18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48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3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41" grpId="0"/>
      <p:bldP spid="4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036" y="0"/>
            <a:ext cx="9592714" cy="7232650"/>
          </a:xfrm>
          <a:prstGeom prst="rect">
            <a:avLst/>
          </a:prstGeom>
        </p:spPr>
      </p:pic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540572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688305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1" name="等腰三角形 3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22742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  <p:bldP spid="35" grpId="0"/>
      <p:bldP spid="3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1329626" y="1680313"/>
            <a:ext cx="5438189" cy="4573882"/>
            <a:chOff x="720" y="839"/>
            <a:chExt cx="3740" cy="3146"/>
          </a:xfrm>
          <a:solidFill>
            <a:schemeClr val="accent2"/>
          </a:solidFill>
        </p:grpSpPr>
        <p:sp>
          <p:nvSpPr>
            <p:cNvPr id="8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0" name="Freeform 78"/>
          <p:cNvSpPr>
            <a:spLocks/>
          </p:cNvSpPr>
          <p:nvPr/>
        </p:nvSpPr>
        <p:spPr bwMode="gray">
          <a:xfrm>
            <a:off x="4918246" y="5285914"/>
            <a:ext cx="820091" cy="697858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83727" tIns="41864" rIns="83727" bIns="41864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92"/>
          <p:cNvSpPr>
            <a:spLocks/>
          </p:cNvSpPr>
          <p:nvPr/>
        </p:nvSpPr>
        <p:spPr bwMode="gray">
          <a:xfrm>
            <a:off x="5300668" y="3669212"/>
            <a:ext cx="716853" cy="481231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5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83727" tIns="41864" rIns="83727" bIns="41864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100"/>
          <p:cNvSpPr>
            <a:spLocks/>
          </p:cNvSpPr>
          <p:nvPr/>
        </p:nvSpPr>
        <p:spPr bwMode="gray">
          <a:xfrm>
            <a:off x="5579847" y="2930643"/>
            <a:ext cx="625246" cy="623713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83727" tIns="41864" rIns="83727" bIns="41864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82"/>
          <p:cNvSpPr>
            <a:spLocks/>
          </p:cNvSpPr>
          <p:nvPr/>
        </p:nvSpPr>
        <p:spPr bwMode="gray">
          <a:xfrm>
            <a:off x="5732638" y="4497917"/>
            <a:ext cx="411500" cy="46233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3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83727" tIns="41864" rIns="83727" bIns="41864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6129792" y="3322464"/>
            <a:ext cx="231195" cy="22753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6360989" y="3549993"/>
            <a:ext cx="20623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934280" y="3789080"/>
            <a:ext cx="231195" cy="22753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165476" y="4016610"/>
            <a:ext cx="225789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6071318" y="4624406"/>
            <a:ext cx="289668" cy="1875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360989" y="4624404"/>
            <a:ext cx="20623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467884" y="5679188"/>
            <a:ext cx="231195" cy="22753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699080" y="5906719"/>
            <a:ext cx="26205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7125042" y="3214496"/>
            <a:ext cx="1425844" cy="320764"/>
          </a:xfrm>
          <a:prstGeom prst="rect">
            <a:avLst/>
          </a:prstGeom>
        </p:spPr>
        <p:txBody>
          <a:bodyPr wrap="none" lIns="83727" tIns="41864" rIns="83727" bIns="4186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125042" y="3741743"/>
            <a:ext cx="1425844" cy="320764"/>
          </a:xfrm>
          <a:prstGeom prst="rect">
            <a:avLst/>
          </a:prstGeom>
        </p:spPr>
        <p:txBody>
          <a:bodyPr wrap="none" lIns="83727" tIns="41864" rIns="83727" bIns="4186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125042" y="4351170"/>
            <a:ext cx="1425844" cy="320764"/>
          </a:xfrm>
          <a:prstGeom prst="rect">
            <a:avLst/>
          </a:prstGeom>
        </p:spPr>
        <p:txBody>
          <a:bodyPr wrap="none" lIns="83727" tIns="41864" rIns="83727" bIns="4186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83583" y="5617762"/>
            <a:ext cx="1425844" cy="320764"/>
          </a:xfrm>
          <a:prstGeom prst="rect">
            <a:avLst/>
          </a:prstGeom>
        </p:spPr>
        <p:txBody>
          <a:bodyPr wrap="none" lIns="83727" tIns="41864" rIns="83727" bIns="4186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矩形标注 85"/>
          <p:cNvSpPr/>
          <p:nvPr/>
        </p:nvSpPr>
        <p:spPr>
          <a:xfrm>
            <a:off x="8914486" y="2717937"/>
            <a:ext cx="2390007" cy="3212691"/>
          </a:xfrm>
          <a:prstGeom prst="wedgeRectCallout">
            <a:avLst>
              <a:gd name="adj1" fmla="val -67059"/>
              <a:gd name="adj2" fmla="val 323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727" tIns="41864" rIns="83727" bIns="41864"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110401" y="3405352"/>
            <a:ext cx="2022366" cy="1920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89" name="等腰三角形 88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3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7763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1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1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1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80"/>
                                </p:stCondLst>
                                <p:childTnLst>
                                  <p:par>
                                    <p:cTn id="19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8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78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71" grpId="0" animBg="1"/>
          <p:bldP spid="72" grpId="0" animBg="1"/>
          <p:bldP spid="73" grpId="0" animBg="1"/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  <p:bldP spid="93" grpId="0"/>
          <p:bldP spid="9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1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1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1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80"/>
                                </p:stCondLst>
                                <p:childTnLst>
                                  <p:par>
                                    <p:cTn id="19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8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78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71" grpId="0" animBg="1"/>
          <p:bldP spid="72" grpId="0" animBg="1"/>
          <p:bldP spid="73" grpId="0" animBg="1"/>
          <p:bldP spid="82" grpId="0"/>
          <p:bldP spid="83" grpId="0"/>
          <p:bldP spid="84" grpId="0"/>
          <p:bldP spid="85" grpId="0"/>
          <p:bldP spid="86" grpId="0" animBg="1"/>
          <p:bldP spid="87" grpId="0"/>
          <p:bldP spid="87" grpId="1"/>
          <p:bldP spid="93" grpId="0"/>
          <p:bldP spid="93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353" y="0"/>
            <a:ext cx="6068982" cy="723265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5034328" y="4408413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5034328" y="4917139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21772" y="4509669"/>
            <a:ext cx="980711" cy="980711"/>
            <a:chOff x="4067944" y="555526"/>
            <a:chExt cx="697433" cy="697433"/>
          </a:xfrm>
        </p:grpSpPr>
        <p:sp>
          <p:nvSpPr>
            <p:cNvPr id="6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16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1" name="等腰三角形 1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7402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8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5673398" y="2968290"/>
            <a:ext cx="1491867" cy="1707482"/>
            <a:chOff x="5379142" y="2991066"/>
            <a:chExt cx="1414667" cy="1619124"/>
          </a:xfrm>
          <a:solidFill>
            <a:schemeClr val="accent3"/>
          </a:solidFill>
        </p:grpSpPr>
        <p:sp>
          <p:nvSpPr>
            <p:cNvPr id="3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3">
                <a:lumMod val="50000"/>
              </a:schemeClr>
            </a:solidFill>
            <a:ln w="12700">
              <a:miter lim="400000"/>
            </a:ln>
          </p:spPr>
          <p:txBody>
            <a:bodyPr lIns="71430" tIns="71430" rIns="71430" bIns="71430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3759065" y="3188002"/>
            <a:ext cx="1491867" cy="1707482"/>
            <a:chOff x="3563871" y="3199409"/>
            <a:chExt cx="1414666" cy="1619124"/>
          </a:xfrm>
        </p:grpSpPr>
        <p:sp>
          <p:nvSpPr>
            <p:cNvPr id="6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71430" tIns="71430" rIns="71430" bIns="71430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1838906" y="2968290"/>
            <a:ext cx="1491867" cy="1707482"/>
            <a:chOff x="1743076" y="2991066"/>
            <a:chExt cx="1414666" cy="1619124"/>
          </a:xfrm>
        </p:grpSpPr>
        <p:sp>
          <p:nvSpPr>
            <p:cNvPr id="9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71430" tIns="71430" rIns="71430" bIns="71430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"/>
          <p:cNvGrpSpPr/>
          <p:nvPr/>
        </p:nvGrpSpPr>
        <p:grpSpPr>
          <a:xfrm>
            <a:off x="7593557" y="3188001"/>
            <a:ext cx="1491867" cy="1707484"/>
            <a:chOff x="7199937" y="3199409"/>
            <a:chExt cx="1414666" cy="1619125"/>
          </a:xfrm>
          <a:solidFill>
            <a:schemeClr val="accent4"/>
          </a:solidFill>
        </p:grpSpPr>
        <p:sp>
          <p:nvSpPr>
            <p:cNvPr id="12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4">
                <a:lumMod val="50000"/>
              </a:schemeClr>
            </a:solidFill>
            <a:ln w="12700">
              <a:miter lim="400000"/>
            </a:ln>
          </p:spPr>
          <p:txBody>
            <a:bodyPr lIns="71430" tIns="71430" rIns="71430" bIns="71430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"/>
          <p:cNvGrpSpPr/>
          <p:nvPr/>
        </p:nvGrpSpPr>
        <p:grpSpPr>
          <a:xfrm>
            <a:off x="9507892" y="2968290"/>
            <a:ext cx="1491867" cy="1707482"/>
            <a:chOff x="9015209" y="2991066"/>
            <a:chExt cx="1414666" cy="1619124"/>
          </a:xfrm>
          <a:solidFill>
            <a:schemeClr val="accent5"/>
          </a:solidFill>
        </p:grpSpPr>
        <p:sp>
          <p:nvSpPr>
            <p:cNvPr id="15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5">
                <a:lumMod val="50000"/>
              </a:schemeClr>
            </a:solidFill>
            <a:ln w="12700">
              <a:miter lim="400000"/>
            </a:ln>
          </p:spPr>
          <p:txBody>
            <a:bodyPr lIns="71430" tIns="71430" rIns="71430" bIns="71430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Text Placeholder 4"/>
          <p:cNvSpPr txBox="1">
            <a:spLocks/>
          </p:cNvSpPr>
          <p:nvPr/>
        </p:nvSpPr>
        <p:spPr>
          <a:xfrm>
            <a:off x="2121492" y="3737721"/>
            <a:ext cx="926696" cy="3842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4"/>
          <p:cNvSpPr txBox="1">
            <a:spLocks/>
          </p:cNvSpPr>
          <p:nvPr/>
        </p:nvSpPr>
        <p:spPr>
          <a:xfrm>
            <a:off x="4038737" y="3737721"/>
            <a:ext cx="926696" cy="3842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5955232" y="3737721"/>
            <a:ext cx="926696" cy="3842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7872477" y="3737721"/>
            <a:ext cx="926696" cy="3842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9790478" y="3737721"/>
            <a:ext cx="926696" cy="38422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72425" y="2036951"/>
            <a:ext cx="164432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96177" y="5359670"/>
            <a:ext cx="164432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11719" y="2036951"/>
            <a:ext cx="164432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28707" y="5359670"/>
            <a:ext cx="164432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25758" y="2036951"/>
            <a:ext cx="164432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8" name="等腰三角形 27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9287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8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8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8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8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8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8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8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80"/>
                            </p:stCondLst>
                            <p:childTnLst>
                              <p:par>
                                <p:cTn id="7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9" grpId="0" build="p"/>
      <p:bldP spid="20" grpId="0" build="p"/>
      <p:bldP spid="21" grpId="0" build="p"/>
      <p:bldP spid="22" grpId="0"/>
      <p:bldP spid="23" grpId="0"/>
      <p:bldP spid="24" grpId="0"/>
      <p:bldP spid="25" grpId="0"/>
      <p:bldP spid="26" grpId="0"/>
      <p:bldP spid="32" grpId="0"/>
      <p:bldP spid="3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" y="0"/>
            <a:ext cx="12853589" cy="72326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960"/>
          <a:stretch/>
        </p:blipFill>
        <p:spPr>
          <a:xfrm>
            <a:off x="352" y="0"/>
            <a:ext cx="12858045" cy="29682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0743" y="2012426"/>
            <a:ext cx="34426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latin typeface="Agency FB" panose="020B0503020202020204" pitchFamily="34" charset="0"/>
              </a:rPr>
              <a:t>CONTENTS</a:t>
            </a:r>
            <a:endParaRPr lang="zh-CN" altLang="en-US" sz="60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596223" y="2125267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6596223" y="2633993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83667" y="2226523"/>
            <a:ext cx="980711" cy="1178064"/>
            <a:chOff x="4067944" y="555526"/>
            <a:chExt cx="697433" cy="837781"/>
          </a:xfrm>
        </p:grpSpPr>
        <p:sp>
          <p:nvSpPr>
            <p:cNvPr id="15" name="TextBox 7"/>
            <p:cNvSpPr txBox="1"/>
            <p:nvPr/>
          </p:nvSpPr>
          <p:spPr>
            <a:xfrm>
              <a:off x="4164632" y="627243"/>
              <a:ext cx="504056" cy="766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0 1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7" name="TextBox 4"/>
          <p:cNvSpPr txBox="1"/>
          <p:nvPr/>
        </p:nvSpPr>
        <p:spPr>
          <a:xfrm>
            <a:off x="6596223" y="3293667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6596223" y="3802393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83667" y="3394923"/>
            <a:ext cx="980711" cy="980711"/>
            <a:chOff x="4067944" y="555526"/>
            <a:chExt cx="697433" cy="697433"/>
          </a:xfrm>
        </p:grpSpPr>
        <p:sp>
          <p:nvSpPr>
            <p:cNvPr id="20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2" name="TextBox 4"/>
          <p:cNvSpPr txBox="1"/>
          <p:nvPr/>
        </p:nvSpPr>
        <p:spPr>
          <a:xfrm>
            <a:off x="6596223" y="4487467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6596223" y="4996193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583667" y="4588723"/>
            <a:ext cx="980711" cy="980711"/>
            <a:chOff x="4067944" y="555526"/>
            <a:chExt cx="697433" cy="697433"/>
          </a:xfrm>
        </p:grpSpPr>
        <p:sp>
          <p:nvSpPr>
            <p:cNvPr id="25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TextBox 4"/>
          <p:cNvSpPr txBox="1"/>
          <p:nvPr/>
        </p:nvSpPr>
        <p:spPr>
          <a:xfrm>
            <a:off x="6596223" y="5655867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6596223" y="6164593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583667" y="5757123"/>
            <a:ext cx="980711" cy="980711"/>
            <a:chOff x="4067944" y="555526"/>
            <a:chExt cx="697433" cy="697433"/>
          </a:xfrm>
        </p:grpSpPr>
        <p:sp>
          <p:nvSpPr>
            <p:cNvPr id="30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15523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" y="0"/>
            <a:ext cx="12853589" cy="7232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t="22123" r="11359" b="26106"/>
          <a:stretch/>
        </p:blipFill>
        <p:spPr>
          <a:xfrm>
            <a:off x="4773191" y="1024037"/>
            <a:ext cx="7591305" cy="3345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978"/>
          <a:stretch/>
        </p:blipFill>
        <p:spPr>
          <a:xfrm>
            <a:off x="352" y="3976364"/>
            <a:ext cx="12858045" cy="3256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0640"/>
          <a:stretch/>
        </p:blipFill>
        <p:spPr>
          <a:xfrm>
            <a:off x="-1" y="0"/>
            <a:ext cx="5060871" cy="7232650"/>
          </a:xfrm>
          <a:prstGeom prst="rect">
            <a:avLst/>
          </a:prstGeom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781303" y="3687860"/>
            <a:ext cx="50967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" cap="all" dirty="0">
                <a:solidFill>
                  <a:srgbClr val="2B1053"/>
                </a:solidFill>
                <a:cs typeface="Arial" panose="020B0604020202020204" pitchFamily="34" charset="0"/>
              </a:rPr>
              <a:t>| is suitable for the award ceremony | | the commendation congress | | awards party</a:t>
            </a:r>
            <a:endParaRPr lang="zh-CN" altLang="en-US" sz="800" cap="all" dirty="0">
              <a:solidFill>
                <a:srgbClr val="2B1053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285359" y="3400301"/>
            <a:ext cx="40885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cap="all" dirty="0" smtClean="0">
                <a:solidFill>
                  <a:srgbClr val="2B1053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1400" cap="all" dirty="0">
              <a:solidFill>
                <a:srgbClr val="2B1053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9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711" y="649664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88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711" y="303956"/>
            <a:ext cx="12405686" cy="6264697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6645399" y="2032149"/>
            <a:ext cx="1822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0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6645399" y="2540875"/>
            <a:ext cx="4759018" cy="60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4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4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4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32843" y="2133405"/>
            <a:ext cx="980711" cy="980711"/>
            <a:chOff x="4067944" y="555526"/>
            <a:chExt cx="697433" cy="697433"/>
          </a:xfrm>
        </p:grpSpPr>
        <p:sp>
          <p:nvSpPr>
            <p:cNvPr id="13" name="TextBox 7"/>
            <p:cNvSpPr txBox="1"/>
            <p:nvPr/>
          </p:nvSpPr>
          <p:spPr>
            <a:xfrm>
              <a:off x="4164632" y="627243"/>
              <a:ext cx="504056" cy="3720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Agency FB" panose="020B0503020202020204" pitchFamily="34" charset="0"/>
                </a:rPr>
                <a:t>0 1</a:t>
              </a:r>
              <a:endParaRPr lang="zh-CN" altLang="en-US" sz="28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485696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2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2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67" name="等腰三角形 66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等腰三角形 7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平行四边形 7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073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8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8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8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8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8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8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98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48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8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48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8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8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980"/>
                            </p:stCondLst>
                            <p:childTnLst>
                              <p:par>
                                <p:cTn id="1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480"/>
                            </p:stCondLst>
                            <p:childTnLst>
                              <p:par>
                                <p:cTn id="1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980"/>
                            </p:stCondLst>
                            <p:childTnLst>
                              <p:par>
                                <p:cTn id="1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78" grpId="0"/>
      <p:bldP spid="7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/>
          <p:cNvSpPr/>
          <p:nvPr/>
        </p:nvSpPr>
        <p:spPr>
          <a:xfrm>
            <a:off x="1201677" y="3045298"/>
            <a:ext cx="2417940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454"/>
          <p:cNvSpPr/>
          <p:nvPr/>
        </p:nvSpPr>
        <p:spPr>
          <a:xfrm>
            <a:off x="3888017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456"/>
          <p:cNvSpPr/>
          <p:nvPr/>
        </p:nvSpPr>
        <p:spPr>
          <a:xfrm>
            <a:off x="6552795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458"/>
          <p:cNvSpPr/>
          <p:nvPr/>
        </p:nvSpPr>
        <p:spPr>
          <a:xfrm>
            <a:off x="9239136" y="3045298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460"/>
          <p:cNvSpPr/>
          <p:nvPr/>
        </p:nvSpPr>
        <p:spPr>
          <a:xfrm>
            <a:off x="1520686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1444508" y="2202919"/>
            <a:ext cx="499886" cy="499886"/>
            <a:chOff x="1369087" y="2088729"/>
            <a:chExt cx="474017" cy="474016"/>
          </a:xfrm>
        </p:grpSpPr>
        <p:sp>
          <p:nvSpPr>
            <p:cNvPr id="8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Shape 1465"/>
          <p:cNvSpPr/>
          <p:nvPr/>
        </p:nvSpPr>
        <p:spPr>
          <a:xfrm>
            <a:off x="4207029" y="2160491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8"/>
          <p:cNvSpPr/>
          <p:nvPr/>
        </p:nvSpPr>
        <p:spPr>
          <a:xfrm>
            <a:off x="6890651" y="2160634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471"/>
          <p:cNvSpPr/>
          <p:nvPr/>
        </p:nvSpPr>
        <p:spPr>
          <a:xfrm>
            <a:off x="9581537" y="2162312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4120487" y="2202917"/>
            <a:ext cx="499886" cy="499886"/>
            <a:chOff x="3906591" y="2088732"/>
            <a:chExt cx="474017" cy="474017"/>
          </a:xfrm>
        </p:grpSpPr>
        <p:sp>
          <p:nvSpPr>
            <p:cNvPr id="14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6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40"/>
          <p:cNvGrpSpPr/>
          <p:nvPr/>
        </p:nvGrpSpPr>
        <p:grpSpPr>
          <a:xfrm>
            <a:off x="9486543" y="2202918"/>
            <a:ext cx="499886" cy="499886"/>
            <a:chOff x="8994965" y="2088733"/>
            <a:chExt cx="474017" cy="474017"/>
          </a:xfrm>
        </p:grpSpPr>
        <p:sp>
          <p:nvSpPr>
            <p:cNvPr id="19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5"/>
          <p:cNvSpPr txBox="1">
            <a:spLocks/>
          </p:cNvSpPr>
          <p:nvPr/>
        </p:nvSpPr>
        <p:spPr>
          <a:xfrm>
            <a:off x="1686968" y="2844801"/>
            <a:ext cx="1379668" cy="4113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1326998" y="4227175"/>
            <a:ext cx="2166124" cy="119608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4491131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5"/>
          <p:cNvSpPr txBox="1">
            <a:spLocks/>
          </p:cNvSpPr>
          <p:nvPr/>
        </p:nvSpPr>
        <p:spPr>
          <a:xfrm>
            <a:off x="9863815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6"/>
          <p:cNvSpPr txBox="1">
            <a:spLocks/>
          </p:cNvSpPr>
          <p:nvPr/>
        </p:nvSpPr>
        <p:spPr>
          <a:xfrm>
            <a:off x="4139834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6816385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9512518" y="4227175"/>
            <a:ext cx="1914307" cy="11960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7167680" y="2844801"/>
            <a:ext cx="1283156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1475"/>
          <p:cNvSpPr/>
          <p:nvPr/>
        </p:nvSpPr>
        <p:spPr>
          <a:xfrm>
            <a:off x="6803515" y="2202917"/>
            <a:ext cx="499886" cy="49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480"/>
          <p:cNvSpPr/>
          <p:nvPr/>
        </p:nvSpPr>
        <p:spPr>
          <a:xfrm>
            <a:off x="6954860" y="2332692"/>
            <a:ext cx="196517" cy="196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3" name="等腰三角形 32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4636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8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8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8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8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8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98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8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8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48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98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480"/>
                            </p:stCondLst>
                            <p:childTnLst>
                              <p:par>
                                <p:cTn id="8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98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8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98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48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980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21" grpId="0" build="p"/>
      <p:bldP spid="22" grpId="0" build="p"/>
      <p:bldP spid="23" grpId="0"/>
      <p:bldP spid="24" grpId="0"/>
      <p:bldP spid="25" grpId="0"/>
      <p:bldP spid="26" grpId="0"/>
      <p:bldP spid="27" grpId="0"/>
      <p:bldP spid="29" grpId="0"/>
      <p:bldP spid="30" grpId="0" animBg="1"/>
      <p:bldP spid="32" grpId="0" animBg="1"/>
      <p:bldP spid="37" grpId="0"/>
      <p:bldP spid="3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1272529" y="1813556"/>
            <a:ext cx="7830025" cy="76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382507" y="2571742"/>
            <a:ext cx="6720048" cy="762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422607" y="3329928"/>
            <a:ext cx="5679947" cy="762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651817" y="4088114"/>
            <a:ext cx="4450735" cy="7625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786473" y="4846298"/>
            <a:ext cx="3316082" cy="76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6A3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40743" y="5823659"/>
            <a:ext cx="4575536" cy="80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8953" y="1794769"/>
            <a:ext cx="5391074" cy="3799962"/>
            <a:chOff x="987503" y="1276350"/>
            <a:chExt cx="3833863" cy="2702344"/>
          </a:xfrm>
        </p:grpSpPr>
        <p:sp>
          <p:nvSpPr>
            <p:cNvPr id="48" name="TextBox 47"/>
            <p:cNvSpPr txBox="1"/>
            <p:nvPr/>
          </p:nvSpPr>
          <p:spPr>
            <a:xfrm>
              <a:off x="987503" y="1276350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01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40870" y="1807654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02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83396" y="2346838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03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14739" y="2864784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04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14800" y="3420562"/>
              <a:ext cx="706566" cy="558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05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250511" y="1913525"/>
            <a:ext cx="5005358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367235" y="2617063"/>
            <a:ext cx="4575536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267479" y="3440304"/>
            <a:ext cx="3447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20591" y="4158217"/>
            <a:ext cx="3447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29376" y="4836779"/>
            <a:ext cx="25652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8997894" y="949742"/>
            <a:ext cx="2871001" cy="5541165"/>
            <a:chOff x="3449485" y="474669"/>
            <a:chExt cx="1763960" cy="3404524"/>
          </a:xfrm>
          <a:effectLst>
            <a:outerShdw blurRad="25400" dist="50800" dir="5400000" algn="t" rotWithShape="0">
              <a:prstClr val="black">
                <a:alpha val="17000"/>
              </a:prstClr>
            </a:outerShdw>
          </a:effectLst>
        </p:grpSpPr>
        <p:sp>
          <p:nvSpPr>
            <p:cNvPr id="112" name="Freeform 8"/>
            <p:cNvSpPr>
              <a:spLocks/>
            </p:cNvSpPr>
            <p:nvPr/>
          </p:nvSpPr>
          <p:spPr bwMode="auto">
            <a:xfrm>
              <a:off x="3449485" y="474669"/>
              <a:ext cx="1763960" cy="3404524"/>
            </a:xfrm>
            <a:custGeom>
              <a:avLst/>
              <a:gdLst>
                <a:gd name="T0" fmla="*/ 560 w 560"/>
                <a:gd name="T1" fmla="*/ 1006 h 1080"/>
                <a:gd name="T2" fmla="*/ 487 w 560"/>
                <a:gd name="T3" fmla="*/ 1080 h 1080"/>
                <a:gd name="T4" fmla="*/ 73 w 560"/>
                <a:gd name="T5" fmla="*/ 1080 h 1080"/>
                <a:gd name="T6" fmla="*/ 0 w 560"/>
                <a:gd name="T7" fmla="*/ 1006 h 1080"/>
                <a:gd name="T8" fmla="*/ 0 w 560"/>
                <a:gd name="T9" fmla="*/ 73 h 1080"/>
                <a:gd name="T10" fmla="*/ 73 w 560"/>
                <a:gd name="T11" fmla="*/ 0 h 1080"/>
                <a:gd name="T12" fmla="*/ 487 w 560"/>
                <a:gd name="T13" fmla="*/ 0 h 1080"/>
                <a:gd name="T14" fmla="*/ 560 w 560"/>
                <a:gd name="T15" fmla="*/ 73 h 1080"/>
                <a:gd name="T16" fmla="*/ 560 w 560"/>
                <a:gd name="T17" fmla="*/ 1006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1080">
                  <a:moveTo>
                    <a:pt x="560" y="1006"/>
                  </a:moveTo>
                  <a:cubicBezTo>
                    <a:pt x="560" y="1047"/>
                    <a:pt x="527" y="1080"/>
                    <a:pt x="487" y="1080"/>
                  </a:cubicBezTo>
                  <a:cubicBezTo>
                    <a:pt x="73" y="1080"/>
                    <a:pt x="73" y="1080"/>
                    <a:pt x="73" y="1080"/>
                  </a:cubicBezTo>
                  <a:cubicBezTo>
                    <a:pt x="33" y="1080"/>
                    <a:pt x="0" y="1047"/>
                    <a:pt x="0" y="100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27" y="0"/>
                    <a:pt x="560" y="33"/>
                    <a:pt x="560" y="73"/>
                  </a:cubicBezTo>
                  <a:lnTo>
                    <a:pt x="560" y="1006"/>
                  </a:lnTo>
                  <a:close/>
                </a:path>
              </a:pathLst>
            </a:custGeom>
            <a:solidFill>
              <a:srgbClr val="31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10"/>
            <p:cNvSpPr>
              <a:spLocks noChangeArrowheads="1"/>
            </p:cNvSpPr>
            <p:nvPr/>
          </p:nvSpPr>
          <p:spPr bwMode="auto">
            <a:xfrm>
              <a:off x="4175702" y="3417974"/>
              <a:ext cx="309503" cy="311525"/>
            </a:xfrm>
            <a:prstGeom prst="ellipse">
              <a:avLst/>
            </a:pr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4021962" y="676958"/>
              <a:ext cx="616982" cy="93053"/>
            </a:xfrm>
            <a:custGeom>
              <a:avLst/>
              <a:gdLst>
                <a:gd name="T0" fmla="*/ 196 w 196"/>
                <a:gd name="T1" fmla="*/ 15 h 30"/>
                <a:gd name="T2" fmla="*/ 181 w 196"/>
                <a:gd name="T3" fmla="*/ 30 h 30"/>
                <a:gd name="T4" fmla="*/ 15 w 196"/>
                <a:gd name="T5" fmla="*/ 30 h 30"/>
                <a:gd name="T6" fmla="*/ 0 w 196"/>
                <a:gd name="T7" fmla="*/ 15 h 30"/>
                <a:gd name="T8" fmla="*/ 0 w 196"/>
                <a:gd name="T9" fmla="*/ 15 h 30"/>
                <a:gd name="T10" fmla="*/ 15 w 196"/>
                <a:gd name="T11" fmla="*/ 0 h 30"/>
                <a:gd name="T12" fmla="*/ 181 w 196"/>
                <a:gd name="T13" fmla="*/ 0 h 30"/>
                <a:gd name="T14" fmla="*/ 196 w 196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30">
                  <a:moveTo>
                    <a:pt x="196" y="15"/>
                  </a:moveTo>
                  <a:cubicBezTo>
                    <a:pt x="196" y="24"/>
                    <a:pt x="189" y="30"/>
                    <a:pt x="18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9" y="0"/>
                    <a:pt x="196" y="7"/>
                    <a:pt x="196" y="15"/>
                  </a:cubicBezTo>
                  <a:close/>
                </a:path>
              </a:pathLst>
            </a:custGeom>
            <a:solidFill>
              <a:srgbClr val="0B1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9"/>
            <p:cNvSpPr>
              <a:spLocks noChangeArrowheads="1"/>
            </p:cNvSpPr>
            <p:nvPr/>
          </p:nvSpPr>
          <p:spPr bwMode="auto">
            <a:xfrm>
              <a:off x="3556697" y="913637"/>
              <a:ext cx="1549534" cy="2403193"/>
            </a:xfrm>
            <a:prstGeom prst="rect">
              <a:avLst/>
            </a:prstGeom>
            <a:solidFill>
              <a:srgbClr val="F2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172392" y="1664201"/>
            <a:ext cx="2522002" cy="3936962"/>
            <a:chOff x="6473032" y="1311241"/>
            <a:chExt cx="1528762" cy="2694350"/>
          </a:xfrm>
        </p:grpSpPr>
        <p:sp>
          <p:nvSpPr>
            <p:cNvPr id="101" name="Rectangle 100"/>
            <p:cNvSpPr/>
            <p:nvPr/>
          </p:nvSpPr>
          <p:spPr>
            <a:xfrm>
              <a:off x="6473032" y="1311241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473032" y="1849254"/>
              <a:ext cx="1528762" cy="5422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473032" y="2387267"/>
              <a:ext cx="1528762" cy="5422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473032" y="2925280"/>
              <a:ext cx="1528762" cy="5422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73032" y="3463294"/>
              <a:ext cx="1528762" cy="5422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6A3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884129" y="1328947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01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884129" y="1843088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02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884129" y="2340505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03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884129" y="2904040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04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884129" y="3442054"/>
              <a:ext cx="706566" cy="537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+mj-lt"/>
                  <a:ea typeface="Roboto Th" pitchFamily="2" charset="0"/>
                </a:rPr>
                <a:t>05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6" name="等腰三角形 35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2994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8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8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8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8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8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98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98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98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48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48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48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48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48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65" grpId="0" build="allAtOnce"/>
      <p:bldP spid="53" grpId="0" build="allAtOnce"/>
      <p:bldP spid="54" grpId="0" build="allAtOnce"/>
      <p:bldP spid="55" grpId="0" build="allAtOnce"/>
      <p:bldP spid="56" grpId="0" build="allAtOnce"/>
      <p:bldP spid="57" grpId="0" build="allAtOnce"/>
      <p:bldP spid="40" grpId="0"/>
      <p:bldP spid="4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45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1125" y="4619983"/>
            <a:ext cx="1161779" cy="11617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772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438" y="2153655"/>
            <a:ext cx="1161779" cy="1161778"/>
          </a:xfrm>
          <a:prstGeom prst="ellipse">
            <a:avLst/>
          </a:prstGeom>
          <a:solidFill>
            <a:schemeClr val="accent2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9" y="3989148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186" y="4619983"/>
            <a:ext cx="1161779" cy="116177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837" y="2701591"/>
            <a:ext cx="2265108" cy="126639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502" y="2153655"/>
            <a:ext cx="1161779" cy="1161778"/>
          </a:xfrm>
          <a:prstGeom prst="ellipse">
            <a:avLst/>
          </a:prstGeom>
          <a:solidFill>
            <a:schemeClr val="accent4"/>
          </a:solidFill>
          <a:ln w="63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01" y="3967987"/>
            <a:ext cx="12870360" cy="87454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9" rIns="96417" bIns="482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667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82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046" y="2537914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28" y="5004242"/>
            <a:ext cx="9955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4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4090" y="276149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4092" y="244506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741" y="5682338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743" y="536590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36" y="1796350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37" y="147992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588" y="4742589"/>
            <a:ext cx="23330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590" y="44261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4" name="等腰三角形 3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7745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8" grpId="0"/>
      <p:bldP spid="3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6145787" y="2434949"/>
            <a:ext cx="1822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Agency FB" panose="020B0503020202020204" pitchFamily="34" charset="0"/>
              </a:rPr>
              <a:t>PART ONE</a:t>
            </a:r>
            <a:endParaRPr lang="zh-CN" altLang="en-US" sz="24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145787" y="2943675"/>
            <a:ext cx="475901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9"/>
              </a:lnSpc>
            </a:pP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 ADD YOUR TEXT HERE</a:t>
            </a:r>
            <a:r>
              <a:rPr lang="zh-CN" altLang="en-US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 </a:t>
            </a:r>
            <a:r>
              <a:rPr lang="en-US" altLang="zh-CN" sz="160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TEXT HERE</a:t>
            </a:r>
            <a:endParaRPr lang="zh-CN" altLang="en-US" sz="16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33231" y="2536205"/>
            <a:ext cx="980711" cy="980711"/>
            <a:chOff x="4067944" y="555526"/>
            <a:chExt cx="697433" cy="697433"/>
          </a:xfrm>
        </p:grpSpPr>
        <p:sp>
          <p:nvSpPr>
            <p:cNvPr id="6" name="TextBox 7"/>
            <p:cNvSpPr txBox="1"/>
            <p:nvPr/>
          </p:nvSpPr>
          <p:spPr>
            <a:xfrm>
              <a:off x="4164632" y="627243"/>
              <a:ext cx="504056" cy="41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67944" y="555526"/>
              <a:ext cx="697433" cy="697433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18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62" name="等腰三角形 6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45371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8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8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8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8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8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8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8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8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8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98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48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98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480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98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48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98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48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98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480"/>
                            </p:stCondLst>
                            <p:childTnLst>
                              <p:par>
                                <p:cTn id="9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98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48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98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480"/>
                            </p:stCondLst>
                            <p:childTnLst>
                              <p:par>
                                <p:cTn id="1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98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480"/>
                            </p:stCondLst>
                            <p:childTnLst>
                              <p:par>
                                <p:cTn id="1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98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480"/>
                            </p:stCondLst>
                            <p:childTnLst>
                              <p:par>
                                <p:cTn id="1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980"/>
                            </p:stCondLst>
                            <p:childTnLst>
                              <p:par>
                                <p:cTn id="1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480"/>
                            </p:stCondLst>
                            <p:childTnLst>
                              <p:par>
                                <p:cTn id="1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98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480"/>
                            </p:stCondLst>
                            <p:childTnLst>
                              <p:par>
                                <p:cTn id="1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980"/>
                            </p:stCondLst>
                            <p:childTnLst>
                              <p:par>
                                <p:cTn id="1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480"/>
                            </p:stCondLst>
                            <p:childTnLst>
                              <p:par>
                                <p:cTn id="1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98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  <p:bldP spid="66" grpId="0"/>
      <p:bldP spid="6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2.pptx"/>
</p:tagLst>
</file>

<file path=ppt/theme/theme1.xml><?xml version="1.0" encoding="utf-8"?>
<a:theme xmlns:a="http://schemas.openxmlformats.org/drawingml/2006/main" name="第一PPT，www.1ppt.com">
  <a:themeElements>
    <a:clrScheme name="自定义 9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5070A"/>
      </a:accent1>
      <a:accent2>
        <a:srgbClr val="FBC546"/>
      </a:accent2>
      <a:accent3>
        <a:srgbClr val="B5070A"/>
      </a:accent3>
      <a:accent4>
        <a:srgbClr val="FBC546"/>
      </a:accent4>
      <a:accent5>
        <a:srgbClr val="B5070A"/>
      </a:accent5>
      <a:accent6>
        <a:srgbClr val="FBC546"/>
      </a:accent6>
      <a:hlink>
        <a:srgbClr val="B5070A"/>
      </a:hlink>
      <a:folHlink>
        <a:srgbClr val="FBC54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4949</Words>
  <Application>Microsoft Office PowerPoint</Application>
  <PresentationFormat>自定义</PresentationFormat>
  <Paragraphs>196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宋体</vt:lpstr>
      <vt:lpstr>微软雅黑</vt:lpstr>
      <vt:lpstr>Agency FB</vt:lpstr>
      <vt:lpstr>Arial</vt:lpstr>
      <vt:lpstr>Calibri</vt:lpstr>
      <vt:lpstr>Calibri Light</vt:lpstr>
      <vt:lpstr>Roboto Th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颁奖盛典</dc:title>
  <dc:creator/>
  <cp:keywords>user</cp:keywords>
  <cp:lastModifiedBy/>
  <cp:revision>1</cp:revision>
  <dcterms:created xsi:type="dcterms:W3CDTF">2016-09-08T06:46:55Z</dcterms:created>
  <dcterms:modified xsi:type="dcterms:W3CDTF">2017-11-21T14:09:31Z</dcterms:modified>
</cp:coreProperties>
</file>