
<file path=[Content_Types].xml><?xml version="1.0" encoding="utf-8"?>
<Types xmlns="http://schemas.openxmlformats.org/package/2006/content-types">
  <Default Extension="fntdata" ContentType="application/x-fontdata"/>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heme/themeOverride2.xml" ContentType="application/vnd.openxmlformats-officedocument.themeOverr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648" r:id="rId1"/>
  </p:sldMasterIdLst>
  <p:notesMasterIdLst>
    <p:notesMasterId r:id="rId29"/>
  </p:notesMasterIdLst>
  <p:handoutMasterIdLst>
    <p:handoutMasterId r:id="rId30"/>
  </p:handoutMasterIdLst>
  <p:sldIdLst>
    <p:sldId id="256" r:id="rId2"/>
    <p:sldId id="315" r:id="rId3"/>
    <p:sldId id="351" r:id="rId4"/>
    <p:sldId id="346" r:id="rId5"/>
    <p:sldId id="341" r:id="rId6"/>
    <p:sldId id="324" r:id="rId7"/>
    <p:sldId id="337" r:id="rId8"/>
    <p:sldId id="342" r:id="rId9"/>
    <p:sldId id="339" r:id="rId10"/>
    <p:sldId id="340" r:id="rId11"/>
    <p:sldId id="343" r:id="rId12"/>
    <p:sldId id="319" r:id="rId13"/>
    <p:sldId id="344" r:id="rId14"/>
    <p:sldId id="260" r:id="rId15"/>
    <p:sldId id="345" r:id="rId16"/>
    <p:sldId id="349" r:id="rId17"/>
    <p:sldId id="336" r:id="rId18"/>
    <p:sldId id="347" r:id="rId19"/>
    <p:sldId id="350" r:id="rId20"/>
    <p:sldId id="348" r:id="rId21"/>
    <p:sldId id="334" r:id="rId22"/>
    <p:sldId id="263" r:id="rId23"/>
    <p:sldId id="307" r:id="rId24"/>
    <p:sldId id="338" r:id="rId25"/>
    <p:sldId id="352" r:id="rId26"/>
    <p:sldId id="286" r:id="rId27"/>
    <p:sldId id="353" r:id="rId28"/>
  </p:sldIdLst>
  <p:sldSz cx="9145588" cy="5145088"/>
  <p:notesSz cx="6858000" cy="9144000"/>
  <p:embeddedFontLst>
    <p:embeddedFont>
      <p:font typeface="方正康体简体" panose="02010600030101010101" charset="-122"/>
      <p:regular r:id="rId31"/>
    </p:embeddedFont>
    <p:embeddedFont>
      <p:font typeface="汉仪柏青体繁" panose="02010600030101010101" charset="-122"/>
      <p:regular r:id="rId32"/>
    </p:embeddedFont>
    <p:embeddedFont>
      <p:font typeface="楷体_GB2312" panose="02010600030101010101" charset="-122"/>
      <p:regular r:id="rId33"/>
    </p:embeddedFont>
    <p:embeddedFont>
      <p:font typeface="隶书" panose="02010509060101010101" pitchFamily="49" charset="-122"/>
      <p:regular r:id="rId34"/>
    </p:embeddedFont>
    <p:embeddedFont>
      <p:font typeface="Calibri" panose="020F0502020204030204" pitchFamily="34" charset="0"/>
      <p:regular r:id="rId35"/>
      <p:bold r:id="rId36"/>
      <p:italic r:id="rId37"/>
      <p:boldItalic r:id="rId38"/>
    </p:embeddedFont>
    <p:embeddedFont>
      <p:font typeface="华文行楷" panose="02010800040101010101" pitchFamily="2" charset="-122"/>
      <p:regular r:id="rId39"/>
    </p:embeddedFont>
    <p:embeddedFont>
      <p:font typeface="微软雅黑" panose="020B0503020204020204" pitchFamily="34" charset="-122"/>
      <p:regular r:id="rId40"/>
      <p:bold r:id="rId41"/>
    </p:embeddedFont>
  </p:embeddedFontLst>
  <p:defaultTextStyle>
    <a:defPPr>
      <a:defRPr lang="en-US"/>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362925"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725851"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088776"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451701"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1814627" algn="l" defTabSz="725851" rtl="0" eaLnBrk="1" latinLnBrk="0" hangingPunct="1">
      <a:defRPr kern="1200">
        <a:solidFill>
          <a:schemeClr val="tx1"/>
        </a:solidFill>
        <a:latin typeface="Calibri" pitchFamily="34" charset="0"/>
        <a:ea typeface="宋体" pitchFamily="2" charset="-122"/>
        <a:cs typeface="+mn-cs"/>
      </a:defRPr>
    </a:lvl6pPr>
    <a:lvl7pPr marL="2177552" algn="l" defTabSz="725851" rtl="0" eaLnBrk="1" latinLnBrk="0" hangingPunct="1">
      <a:defRPr kern="1200">
        <a:solidFill>
          <a:schemeClr val="tx1"/>
        </a:solidFill>
        <a:latin typeface="Calibri" pitchFamily="34" charset="0"/>
        <a:ea typeface="宋体" pitchFamily="2" charset="-122"/>
        <a:cs typeface="+mn-cs"/>
      </a:defRPr>
    </a:lvl7pPr>
    <a:lvl8pPr marL="2540478" algn="l" defTabSz="725851" rtl="0" eaLnBrk="1" latinLnBrk="0" hangingPunct="1">
      <a:defRPr kern="1200">
        <a:solidFill>
          <a:schemeClr val="tx1"/>
        </a:solidFill>
        <a:latin typeface="Calibri" pitchFamily="34" charset="0"/>
        <a:ea typeface="宋体" pitchFamily="2" charset="-122"/>
        <a:cs typeface="+mn-cs"/>
      </a:defRPr>
    </a:lvl8pPr>
    <a:lvl9pPr marL="2903403" algn="l" defTabSz="725851"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1621">
          <p15:clr>
            <a:srgbClr val="A4A3A4"/>
          </p15:clr>
        </p15:guide>
        <p15:guide id="2" pos="288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CCFF"/>
    <a:srgbClr val="808080"/>
    <a:srgbClr val="FCFCFC"/>
    <a:srgbClr val="E8E8E8"/>
    <a:srgbClr val="FFD84B"/>
    <a:srgbClr val="FFFFFF"/>
    <a:srgbClr val="CC330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75" autoAdjust="0"/>
    <p:restoredTop sz="94660" autoAdjust="0"/>
  </p:normalViewPr>
  <p:slideViewPr>
    <p:cSldViewPr>
      <p:cViewPr>
        <p:scale>
          <a:sx n="75" d="100"/>
          <a:sy n="75" d="100"/>
        </p:scale>
        <p:origin x="1722" y="1218"/>
      </p:cViewPr>
      <p:guideLst>
        <p:guide orient="horz" pos="1621"/>
        <p:guide pos="288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59" d="100"/>
          <a:sy n="59" d="100"/>
        </p:scale>
        <p:origin x="-2508"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9.fntdata"/><Relationship Id="rId21" Type="http://schemas.openxmlformats.org/officeDocument/2006/relationships/slide" Target="slides/slide20.xml"/><Relationship Id="rId34" Type="http://schemas.openxmlformats.org/officeDocument/2006/relationships/font" Target="fonts/font4.fntdata"/><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font" Target="fonts/font5.fntdata"/><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font" Target="fonts/font8.fntdata"/><Relationship Id="rId20" Type="http://schemas.openxmlformats.org/officeDocument/2006/relationships/slide" Target="slides/slide19.xml"/><Relationship Id="rId41" Type="http://schemas.openxmlformats.org/officeDocument/2006/relationships/font" Target="fonts/font11.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ea typeface="+mn-ea"/>
              </a:defRPr>
            </a:lvl1pPr>
          </a:lstStyle>
          <a:p>
            <a:pPr>
              <a:defRPr/>
            </a:pPr>
            <a:endParaRPr lang="en-US" altLang="zh-CN" dirty="0"/>
          </a:p>
        </p:txBody>
      </p:sp>
      <p:sp>
        <p:nvSpPr>
          <p:cNvPr id="4608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mn-ea"/>
              </a:defRPr>
            </a:lvl1pPr>
          </a:lstStyle>
          <a:p>
            <a:pPr>
              <a:defRPr/>
            </a:pPr>
            <a:endParaRPr lang="en-US" altLang="zh-CN" dirty="0"/>
          </a:p>
        </p:txBody>
      </p:sp>
      <p:sp>
        <p:nvSpPr>
          <p:cNvPr id="4608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mn-ea"/>
              </a:defRPr>
            </a:lvl1pPr>
          </a:lstStyle>
          <a:p>
            <a:pPr>
              <a:defRPr/>
            </a:pPr>
            <a:endParaRPr lang="en-US" altLang="zh-CN" dirty="0"/>
          </a:p>
        </p:txBody>
      </p:sp>
      <p:sp>
        <p:nvSpPr>
          <p:cNvPr id="4608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ea typeface="+mn-ea"/>
              </a:defRPr>
            </a:lvl1pPr>
          </a:lstStyle>
          <a:p>
            <a:pPr>
              <a:defRPr/>
            </a:pPr>
            <a:fld id="{5A244227-B5CC-4A80-848D-8EBBFEE8DBE5}" type="slidenum">
              <a:rPr lang="en-US" altLang="zh-CN"/>
              <a:pPr>
                <a:defRPr/>
              </a:pPr>
              <a:t>‹#›</a:t>
            </a:fld>
            <a:endParaRPr lang="en-US" altLang="zh-CN" dirty="0"/>
          </a:p>
        </p:txBody>
      </p:sp>
    </p:spTree>
    <p:extLst>
      <p:ext uri="{BB962C8B-B14F-4D97-AF65-F5344CB8AC3E}">
        <p14:creationId xmlns:p14="http://schemas.microsoft.com/office/powerpoint/2010/main" val="39128998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ea typeface="+mn-ea"/>
              </a:defRPr>
            </a:lvl1pPr>
          </a:lstStyle>
          <a:p>
            <a:pPr>
              <a:defRPr/>
            </a:pPr>
            <a:endParaRPr lang="en-US" altLang="zh-CN" dirty="0"/>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mn-ea"/>
              </a:defRPr>
            </a:lvl1pPr>
          </a:lstStyle>
          <a:p>
            <a:pPr>
              <a:defRPr/>
            </a:pPr>
            <a:endParaRPr lang="en-US" altLang="zh-CN" dirty="0"/>
          </a:p>
        </p:txBody>
      </p:sp>
      <p:sp>
        <p:nvSpPr>
          <p:cNvPr id="7066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819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mn-ea"/>
              </a:defRPr>
            </a:lvl1pPr>
          </a:lstStyle>
          <a:p>
            <a:pPr>
              <a:defRPr/>
            </a:pPr>
            <a:endParaRPr lang="en-US" altLang="zh-CN" dirty="0"/>
          </a:p>
        </p:txBody>
      </p:sp>
      <p:sp>
        <p:nvSpPr>
          <p:cNvPr id="819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ea typeface="+mn-ea"/>
              </a:defRPr>
            </a:lvl1pPr>
          </a:lstStyle>
          <a:p>
            <a:pPr>
              <a:defRPr/>
            </a:pPr>
            <a:fld id="{B45DEA40-A4C9-4029-A4A8-423A4DA6D563}" type="slidenum">
              <a:rPr lang="en-US" altLang="zh-CN"/>
              <a:pPr>
                <a:defRPr/>
              </a:pPr>
              <a:t>‹#›</a:t>
            </a:fld>
            <a:endParaRPr lang="en-US" altLang="zh-CN" dirty="0"/>
          </a:p>
        </p:txBody>
      </p:sp>
    </p:spTree>
    <p:extLst>
      <p:ext uri="{BB962C8B-B14F-4D97-AF65-F5344CB8AC3E}">
        <p14:creationId xmlns:p14="http://schemas.microsoft.com/office/powerpoint/2010/main" val="166289652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000" kern="1200">
        <a:solidFill>
          <a:schemeClr val="tx1"/>
        </a:solidFill>
        <a:latin typeface="Arial" charset="0"/>
        <a:ea typeface="宋体" pitchFamily="2" charset="-122"/>
        <a:cs typeface="+mn-cs"/>
      </a:defRPr>
    </a:lvl1pPr>
    <a:lvl2pPr marL="362925" algn="l" rtl="0" fontAlgn="base">
      <a:spcBef>
        <a:spcPct val="30000"/>
      </a:spcBef>
      <a:spcAft>
        <a:spcPct val="0"/>
      </a:spcAft>
      <a:defRPr sz="1000" kern="1200">
        <a:solidFill>
          <a:schemeClr val="tx1"/>
        </a:solidFill>
        <a:latin typeface="Arial" charset="0"/>
        <a:ea typeface="宋体" pitchFamily="2" charset="-122"/>
        <a:cs typeface="+mn-cs"/>
      </a:defRPr>
    </a:lvl2pPr>
    <a:lvl3pPr marL="725851" algn="l" rtl="0" fontAlgn="base">
      <a:spcBef>
        <a:spcPct val="30000"/>
      </a:spcBef>
      <a:spcAft>
        <a:spcPct val="0"/>
      </a:spcAft>
      <a:defRPr sz="1000" kern="1200">
        <a:solidFill>
          <a:schemeClr val="tx1"/>
        </a:solidFill>
        <a:latin typeface="Arial" charset="0"/>
        <a:ea typeface="宋体" pitchFamily="2" charset="-122"/>
        <a:cs typeface="+mn-cs"/>
      </a:defRPr>
    </a:lvl3pPr>
    <a:lvl4pPr marL="1088776" algn="l" rtl="0" fontAlgn="base">
      <a:spcBef>
        <a:spcPct val="30000"/>
      </a:spcBef>
      <a:spcAft>
        <a:spcPct val="0"/>
      </a:spcAft>
      <a:defRPr sz="1000" kern="1200">
        <a:solidFill>
          <a:schemeClr val="tx1"/>
        </a:solidFill>
        <a:latin typeface="Arial" charset="0"/>
        <a:ea typeface="宋体" pitchFamily="2" charset="-122"/>
        <a:cs typeface="+mn-cs"/>
      </a:defRPr>
    </a:lvl4pPr>
    <a:lvl5pPr marL="1451701" algn="l" rtl="0" fontAlgn="base">
      <a:spcBef>
        <a:spcPct val="30000"/>
      </a:spcBef>
      <a:spcAft>
        <a:spcPct val="0"/>
      </a:spcAft>
      <a:defRPr sz="1000" kern="1200">
        <a:solidFill>
          <a:schemeClr val="tx1"/>
        </a:solidFill>
        <a:latin typeface="Arial" charset="0"/>
        <a:ea typeface="宋体" pitchFamily="2" charset="-122"/>
        <a:cs typeface="+mn-cs"/>
      </a:defRPr>
    </a:lvl5pPr>
    <a:lvl6pPr marL="1814627" algn="l" defTabSz="725851" rtl="0" eaLnBrk="1" latinLnBrk="0" hangingPunct="1">
      <a:defRPr sz="1000" kern="1200">
        <a:solidFill>
          <a:schemeClr val="tx1"/>
        </a:solidFill>
        <a:latin typeface="+mn-lt"/>
        <a:ea typeface="+mn-ea"/>
        <a:cs typeface="+mn-cs"/>
      </a:defRPr>
    </a:lvl6pPr>
    <a:lvl7pPr marL="2177552" algn="l" defTabSz="725851" rtl="0" eaLnBrk="1" latinLnBrk="0" hangingPunct="1">
      <a:defRPr sz="1000" kern="1200">
        <a:solidFill>
          <a:schemeClr val="tx1"/>
        </a:solidFill>
        <a:latin typeface="+mn-lt"/>
        <a:ea typeface="+mn-ea"/>
        <a:cs typeface="+mn-cs"/>
      </a:defRPr>
    </a:lvl7pPr>
    <a:lvl8pPr marL="2540478" algn="l" defTabSz="725851" rtl="0" eaLnBrk="1" latinLnBrk="0" hangingPunct="1">
      <a:defRPr sz="1000" kern="1200">
        <a:solidFill>
          <a:schemeClr val="tx1"/>
        </a:solidFill>
        <a:latin typeface="+mn-lt"/>
        <a:ea typeface="+mn-ea"/>
        <a:cs typeface="+mn-cs"/>
      </a:defRPr>
    </a:lvl8pPr>
    <a:lvl9pPr marL="2903403" algn="l" defTabSz="725851"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Rot="1" noChangeAspect="1" noChangeArrowheads="1" noTextEdit="1"/>
          </p:cNvSpPr>
          <p:nvPr>
            <p:ph type="sldImg"/>
          </p:nvPr>
        </p:nvSpPr>
        <p:spPr>
          <a:ln/>
        </p:spPr>
      </p:sp>
      <p:sp>
        <p:nvSpPr>
          <p:cNvPr id="13824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5180067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Rot="1" noChangeAspect="1" noChangeArrowheads="1" noTextEdit="1"/>
          </p:cNvSpPr>
          <p:nvPr>
            <p:ph type="sldImg"/>
          </p:nvPr>
        </p:nvSpPr>
        <p:spPr>
          <a:ln/>
        </p:spPr>
      </p:sp>
      <p:sp>
        <p:nvSpPr>
          <p:cNvPr id="1454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10719377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Rot="1" noChangeAspect="1" noChangeArrowheads="1" noTextEdit="1"/>
          </p:cNvSpPr>
          <p:nvPr>
            <p:ph type="sldImg"/>
          </p:nvPr>
        </p:nvSpPr>
        <p:spPr>
          <a:ln/>
        </p:spPr>
      </p:sp>
      <p:sp>
        <p:nvSpPr>
          <p:cNvPr id="1464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19500292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Rot="1" noChangeAspect="1" noChangeArrowheads="1" noTextEdit="1"/>
          </p:cNvSpPr>
          <p:nvPr>
            <p:ph type="sldImg"/>
          </p:nvPr>
        </p:nvSpPr>
        <p:spPr>
          <a:ln/>
        </p:spPr>
      </p:sp>
      <p:sp>
        <p:nvSpPr>
          <p:cNvPr id="1474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22712115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Rot="1" noChangeAspect="1" noChangeArrowheads="1" noTextEdit="1"/>
          </p:cNvSpPr>
          <p:nvPr>
            <p:ph type="sldImg"/>
          </p:nvPr>
        </p:nvSpPr>
        <p:spPr>
          <a:ln/>
        </p:spPr>
      </p:sp>
      <p:sp>
        <p:nvSpPr>
          <p:cNvPr id="1484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26284947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fld id="{AE61090B-26CF-4BBD-A208-5DE43B6EBF56}" type="slidenum">
              <a:rPr lang="en-US" altLang="zh-CN" smtClean="0"/>
              <a:pPr/>
              <a:t>14</a:t>
            </a:fld>
            <a:endParaRPr lang="en-US" altLang="zh-CN" dirty="0"/>
          </a:p>
        </p:txBody>
      </p:sp>
      <p:sp>
        <p:nvSpPr>
          <p:cNvPr id="71683" name="Rectangle 2"/>
          <p:cNvSpPr>
            <a:spLocks noGrp="1" noRot="1" noChangeAspect="1" noChangeArrowheads="1" noTextEdit="1"/>
          </p:cNvSpPr>
          <p:nvPr>
            <p:ph type="sldImg"/>
          </p:nvPr>
        </p:nvSpPr>
        <p:spPr>
          <a:xfrm>
            <a:off x="382588" y="685800"/>
            <a:ext cx="6096000" cy="3429000"/>
          </a:xfrm>
          <a:ln/>
        </p:spPr>
      </p:sp>
      <p:sp>
        <p:nvSpPr>
          <p:cNvPr id="716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dirty="0">
                <a:latin typeface="Arial" pitchFamily="34" charset="0"/>
              </a:rPr>
              <a:t>Content Layouts</a:t>
            </a:r>
          </a:p>
        </p:txBody>
      </p:sp>
    </p:spTree>
    <p:extLst>
      <p:ext uri="{BB962C8B-B14F-4D97-AF65-F5344CB8AC3E}">
        <p14:creationId xmlns:p14="http://schemas.microsoft.com/office/powerpoint/2010/main" val="12814620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Rot="1" noChangeAspect="1" noChangeArrowheads="1" noTextEdit="1"/>
          </p:cNvSpPr>
          <p:nvPr>
            <p:ph type="sldImg"/>
          </p:nvPr>
        </p:nvSpPr>
        <p:spPr>
          <a:ln/>
        </p:spPr>
      </p:sp>
      <p:sp>
        <p:nvSpPr>
          <p:cNvPr id="1495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21097559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Rot="1" noChangeAspect="1" noChangeArrowheads="1" noTextEdit="1"/>
          </p:cNvSpPr>
          <p:nvPr>
            <p:ph type="sldImg"/>
          </p:nvPr>
        </p:nvSpPr>
        <p:spPr>
          <a:ln/>
        </p:spPr>
      </p:sp>
      <p:sp>
        <p:nvSpPr>
          <p:cNvPr id="1505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16704533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Rot="1" noChangeAspect="1" noChangeArrowheads="1" noTextEdit="1"/>
          </p:cNvSpPr>
          <p:nvPr>
            <p:ph type="sldImg"/>
          </p:nvPr>
        </p:nvSpPr>
        <p:spPr>
          <a:ln/>
        </p:spPr>
      </p:sp>
      <p:sp>
        <p:nvSpPr>
          <p:cNvPr id="1525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9879506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Rot="1" noChangeAspect="1" noChangeArrowheads="1" noTextEdit="1"/>
          </p:cNvSpPr>
          <p:nvPr>
            <p:ph type="sldImg"/>
          </p:nvPr>
        </p:nvSpPr>
        <p:spPr>
          <a:ln/>
        </p:spPr>
      </p:sp>
      <p:sp>
        <p:nvSpPr>
          <p:cNvPr id="1536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12640956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Rot="1" noChangeAspect="1" noChangeArrowheads="1" noTextEdit="1"/>
          </p:cNvSpPr>
          <p:nvPr>
            <p:ph type="sldImg"/>
          </p:nvPr>
        </p:nvSpPr>
        <p:spPr>
          <a:ln/>
        </p:spPr>
      </p:sp>
      <p:sp>
        <p:nvSpPr>
          <p:cNvPr id="1546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5824382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Rot="1" noChangeAspect="1" noChangeArrowheads="1" noTextEdit="1"/>
          </p:cNvSpPr>
          <p:nvPr>
            <p:ph type="sldImg"/>
          </p:nvPr>
        </p:nvSpPr>
        <p:spPr>
          <a:ln/>
        </p:spPr>
      </p:sp>
      <p:sp>
        <p:nvSpPr>
          <p:cNvPr id="1392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29677373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Rot="1" noChangeAspect="1" noChangeArrowheads="1" noTextEdit="1"/>
          </p:cNvSpPr>
          <p:nvPr>
            <p:ph type="sldImg"/>
          </p:nvPr>
        </p:nvSpPr>
        <p:spPr>
          <a:ln/>
        </p:spPr>
      </p:sp>
      <p:sp>
        <p:nvSpPr>
          <p:cNvPr id="1556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23664813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Rot="1" noChangeAspect="1" noChangeArrowheads="1" noTextEdit="1"/>
          </p:cNvSpPr>
          <p:nvPr>
            <p:ph type="sldImg"/>
          </p:nvPr>
        </p:nvSpPr>
        <p:spPr>
          <a:ln/>
        </p:spPr>
      </p:sp>
      <p:sp>
        <p:nvSpPr>
          <p:cNvPr id="156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41864700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Rot="1" noChangeAspect="1" noChangeArrowheads="1" noTextEdit="1"/>
          </p:cNvSpPr>
          <p:nvPr>
            <p:ph type="sldImg"/>
          </p:nvPr>
        </p:nvSpPr>
        <p:spPr>
          <a:ln/>
        </p:spPr>
      </p:sp>
      <p:sp>
        <p:nvSpPr>
          <p:cNvPr id="1576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24327897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Rot="1" noChangeAspect="1" noChangeArrowheads="1" noTextEdit="1"/>
          </p:cNvSpPr>
          <p:nvPr>
            <p:ph type="sldImg"/>
          </p:nvPr>
        </p:nvSpPr>
        <p:spPr>
          <a:ln/>
        </p:spPr>
      </p:sp>
      <p:sp>
        <p:nvSpPr>
          <p:cNvPr id="15872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19038617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Rot="1" noChangeAspect="1" noChangeArrowheads="1" noTextEdit="1"/>
          </p:cNvSpPr>
          <p:nvPr>
            <p:ph type="sldImg"/>
          </p:nvPr>
        </p:nvSpPr>
        <p:spPr>
          <a:ln/>
        </p:spPr>
      </p:sp>
      <p:sp>
        <p:nvSpPr>
          <p:cNvPr id="1597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29713550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Rot="1" noChangeAspect="1" noChangeArrowheads="1" noTextEdit="1"/>
          </p:cNvSpPr>
          <p:nvPr>
            <p:ph type="sldImg"/>
          </p:nvPr>
        </p:nvSpPr>
        <p:spPr>
          <a:ln/>
        </p:spPr>
      </p:sp>
      <p:sp>
        <p:nvSpPr>
          <p:cNvPr id="1597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17926163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Rot="1" noChangeAspect="1" noChangeArrowheads="1" noTextEdit="1"/>
          </p:cNvSpPr>
          <p:nvPr>
            <p:ph type="sldImg"/>
          </p:nvPr>
        </p:nvSpPr>
        <p:spPr>
          <a:ln/>
        </p:spPr>
      </p:sp>
      <p:sp>
        <p:nvSpPr>
          <p:cNvPr id="1607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13481568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幻灯片图像占位符 1"/>
          <p:cNvSpPr>
            <a:spLocks noGrp="1" noRot="1" noChangeAspect="1" noTextEdit="1"/>
          </p:cNvSpPr>
          <p:nvPr>
            <p:ph type="sldImg"/>
          </p:nvPr>
        </p:nvSpPr>
        <p:spPr>
          <a:ln/>
        </p:spPr>
      </p:sp>
      <p:sp>
        <p:nvSpPr>
          <p:cNvPr id="162819"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zh-CN" altLang="en-US">
              <a:latin typeface="Arial" pitchFamily="34" charset="0"/>
            </a:endParaRPr>
          </a:p>
        </p:txBody>
      </p:sp>
      <p:sp>
        <p:nvSpPr>
          <p:cNvPr id="162820"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hangingPunct="1"/>
            <a:fld id="{36720ED7-509D-4FD6-93B0-6E508B32DCEE}" type="slidenum">
              <a:rPr lang="zh-CN" altLang="en-US" sz="1200">
                <a:latin typeface="Calibri" pitchFamily="34" charset="0"/>
              </a:rPr>
              <a:pPr algn="r" eaLnBrk="1" hangingPunct="1"/>
              <a:t>3</a:t>
            </a:fld>
            <a:endParaRPr lang="en-US" altLang="zh-CN" sz="1200" dirty="0">
              <a:latin typeface="Calibri" pitchFamily="34" charset="0"/>
            </a:endParaRPr>
          </a:p>
        </p:txBody>
      </p:sp>
    </p:spTree>
    <p:extLst>
      <p:ext uri="{BB962C8B-B14F-4D97-AF65-F5344CB8AC3E}">
        <p14:creationId xmlns:p14="http://schemas.microsoft.com/office/powerpoint/2010/main" val="1971144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Rot="1" noChangeAspect="1" noChangeArrowheads="1" noTextEdit="1"/>
          </p:cNvSpPr>
          <p:nvPr>
            <p:ph type="sldImg"/>
          </p:nvPr>
        </p:nvSpPr>
        <p:spPr>
          <a:ln/>
        </p:spPr>
      </p:sp>
      <p:sp>
        <p:nvSpPr>
          <p:cNvPr id="1515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687070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Rot="1" noChangeAspect="1" noChangeArrowheads="1" noTextEdit="1"/>
          </p:cNvSpPr>
          <p:nvPr>
            <p:ph type="sldImg"/>
          </p:nvPr>
        </p:nvSpPr>
        <p:spPr>
          <a:ln/>
        </p:spPr>
      </p:sp>
      <p:sp>
        <p:nvSpPr>
          <p:cNvPr id="1402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31911571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Rot="1" noChangeAspect="1" noChangeArrowheads="1" noTextEdit="1"/>
          </p:cNvSpPr>
          <p:nvPr>
            <p:ph type="sldImg"/>
          </p:nvPr>
        </p:nvSpPr>
        <p:spPr>
          <a:ln/>
        </p:spPr>
      </p:sp>
      <p:sp>
        <p:nvSpPr>
          <p:cNvPr id="14438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42406913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Rot="1" noChangeAspect="1" noChangeArrowheads="1" noTextEdit="1"/>
          </p:cNvSpPr>
          <p:nvPr>
            <p:ph type="sldImg"/>
          </p:nvPr>
        </p:nvSpPr>
        <p:spPr>
          <a:ln/>
        </p:spPr>
      </p:sp>
      <p:sp>
        <p:nvSpPr>
          <p:cNvPr id="14131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8548272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Rot="1" noChangeAspect="1" noChangeArrowheads="1" noTextEdit="1"/>
          </p:cNvSpPr>
          <p:nvPr>
            <p:ph type="sldImg"/>
          </p:nvPr>
        </p:nvSpPr>
        <p:spPr>
          <a:ln/>
        </p:spPr>
      </p:sp>
      <p:sp>
        <p:nvSpPr>
          <p:cNvPr id="1423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35156479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Rot="1" noChangeAspect="1" noChangeArrowheads="1" noTextEdit="1"/>
          </p:cNvSpPr>
          <p:nvPr>
            <p:ph type="sldImg"/>
          </p:nvPr>
        </p:nvSpPr>
        <p:spPr>
          <a:ln/>
        </p:spPr>
      </p:sp>
      <p:sp>
        <p:nvSpPr>
          <p:cNvPr id="1433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latin typeface="Arial" pitchFamily="34" charset="0"/>
            </a:endParaRPr>
          </a:p>
        </p:txBody>
      </p:sp>
    </p:spTree>
    <p:extLst>
      <p:ext uri="{BB962C8B-B14F-4D97-AF65-F5344CB8AC3E}">
        <p14:creationId xmlns:p14="http://schemas.microsoft.com/office/powerpoint/2010/main" val="10158628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0129345"/>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27496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05123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32572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图表">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45689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5466953"/>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 y="347"/>
            <a:ext cx="9145589" cy="5144393"/>
          </a:xfrm>
          <a:prstGeom prst="rect">
            <a:avLst/>
          </a:prstGeom>
        </p:spPr>
      </p:pic>
      <p:sp>
        <p:nvSpPr>
          <p:cNvPr id="4" name="圆角矩形 3"/>
          <p:cNvSpPr>
            <a:spLocks noChangeArrowheads="1"/>
          </p:cNvSpPr>
          <p:nvPr userDrawn="1"/>
        </p:nvSpPr>
        <p:spPr bwMode="auto">
          <a:xfrm>
            <a:off x="66785" y="668030"/>
            <a:ext cx="8993119" cy="4401432"/>
          </a:xfrm>
          <a:prstGeom prst="roundRect">
            <a:avLst>
              <a:gd name="adj" fmla="val 6708"/>
            </a:avLst>
          </a:prstGeom>
          <a:solidFill>
            <a:srgbClr val="FFFFFF">
              <a:alpha val="50195"/>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87937" tIns="43969" rIns="87937" bIns="43969"/>
          <a:lstStyle/>
          <a:p>
            <a:pPr defTabSz="879590" eaLnBrk="1" hangingPunct="1"/>
            <a:endParaRPr lang="zh-CN" altLang="en-US" sz="1700" b="1">
              <a:latin typeface="Arial" pitchFamily="34" charset="0"/>
            </a:endParaRPr>
          </a:p>
        </p:txBody>
      </p:sp>
      <p:sp>
        <p:nvSpPr>
          <p:cNvPr id="5" name="圆角矩形 4"/>
          <p:cNvSpPr>
            <a:spLocks noChangeArrowheads="1"/>
          </p:cNvSpPr>
          <p:nvPr userDrawn="1"/>
        </p:nvSpPr>
        <p:spPr bwMode="auto">
          <a:xfrm>
            <a:off x="127268" y="771386"/>
            <a:ext cx="8878453" cy="4177075"/>
          </a:xfrm>
          <a:prstGeom prst="roundRect">
            <a:avLst>
              <a:gd name="adj" fmla="val 6708"/>
            </a:avLst>
          </a:prstGeom>
          <a:solidFill>
            <a:srgbClr val="FFFFFF">
              <a:alpha val="85097"/>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87937" tIns="43969" rIns="87937" bIns="43969"/>
          <a:lstStyle/>
          <a:p>
            <a:pPr defTabSz="879590" eaLnBrk="1" hangingPunct="1"/>
            <a:endParaRPr lang="zh-CN" altLang="en-US" sz="1700" b="1">
              <a:latin typeface="Arial" pitchFamily="34" charset="0"/>
            </a:endParaRPr>
          </a:p>
        </p:txBody>
      </p:sp>
    </p:spTree>
  </p:cSld>
  <p:clrMap bg1="lt1" tx1="dk1" bg2="lt2" tx2="dk2" accent1="accent1" accent2="accent2" accent3="accent3" accent4="accent4" accent5="accent5" accent6="accent6" hlink="hlink" folHlink="folHlink"/>
  <p:sldLayoutIdLst>
    <p:sldLayoutId id="2147483673" r:id="rId1"/>
    <p:sldLayoutId id="2147483671" r:id="rId2"/>
    <p:sldLayoutId id="2147483670" r:id="rId3"/>
    <p:sldLayoutId id="2147483669" r:id="rId4"/>
    <p:sldLayoutId id="2147483668" r:id="rId5"/>
    <p:sldLayoutId id="2147483672" r:id="rId6"/>
  </p:sldLayoutIdLst>
  <p:transition spd="slow"/>
  <p:txStyles>
    <p:titleStyle>
      <a:lvl1pPr algn="l" rtl="0" eaLnBrk="0" fontAlgn="base" hangingPunct="0">
        <a:spcBef>
          <a:spcPct val="0"/>
        </a:spcBef>
        <a:spcAft>
          <a:spcPct val="0"/>
        </a:spcAft>
        <a:defRPr sz="3500" b="1">
          <a:solidFill>
            <a:schemeClr val="tx2"/>
          </a:solidFill>
          <a:latin typeface="+mj-lt"/>
          <a:ea typeface="+mj-ea"/>
          <a:cs typeface="+mj-cs"/>
        </a:defRPr>
      </a:lvl1pPr>
      <a:lvl2pPr algn="l" rtl="0" eaLnBrk="0" fontAlgn="base" hangingPunct="0">
        <a:spcBef>
          <a:spcPct val="0"/>
        </a:spcBef>
        <a:spcAft>
          <a:spcPct val="0"/>
        </a:spcAft>
        <a:defRPr sz="3500" b="1">
          <a:solidFill>
            <a:schemeClr val="tx2"/>
          </a:solidFill>
          <a:latin typeface="Arial" charset="0"/>
        </a:defRPr>
      </a:lvl2pPr>
      <a:lvl3pPr algn="l" rtl="0" eaLnBrk="0" fontAlgn="base" hangingPunct="0">
        <a:spcBef>
          <a:spcPct val="0"/>
        </a:spcBef>
        <a:spcAft>
          <a:spcPct val="0"/>
        </a:spcAft>
        <a:defRPr sz="3500" b="1">
          <a:solidFill>
            <a:schemeClr val="tx2"/>
          </a:solidFill>
          <a:latin typeface="Arial" charset="0"/>
        </a:defRPr>
      </a:lvl3pPr>
      <a:lvl4pPr algn="l" rtl="0" eaLnBrk="0" fontAlgn="base" hangingPunct="0">
        <a:spcBef>
          <a:spcPct val="0"/>
        </a:spcBef>
        <a:spcAft>
          <a:spcPct val="0"/>
        </a:spcAft>
        <a:defRPr sz="3500" b="1">
          <a:solidFill>
            <a:schemeClr val="tx2"/>
          </a:solidFill>
          <a:latin typeface="Arial" charset="0"/>
        </a:defRPr>
      </a:lvl4pPr>
      <a:lvl5pPr algn="l" rtl="0" eaLnBrk="0" fontAlgn="base" hangingPunct="0">
        <a:spcBef>
          <a:spcPct val="0"/>
        </a:spcBef>
        <a:spcAft>
          <a:spcPct val="0"/>
        </a:spcAft>
        <a:defRPr sz="3500" b="1">
          <a:solidFill>
            <a:schemeClr val="tx2"/>
          </a:solidFill>
          <a:latin typeface="Arial" charset="0"/>
        </a:defRPr>
      </a:lvl5pPr>
      <a:lvl6pPr marL="362925" algn="l" rtl="0" fontAlgn="base">
        <a:spcBef>
          <a:spcPct val="0"/>
        </a:spcBef>
        <a:spcAft>
          <a:spcPct val="0"/>
        </a:spcAft>
        <a:defRPr sz="3500" b="1">
          <a:solidFill>
            <a:schemeClr val="tx2"/>
          </a:solidFill>
          <a:latin typeface="Arial" charset="0"/>
        </a:defRPr>
      </a:lvl6pPr>
      <a:lvl7pPr marL="725851" algn="l" rtl="0" fontAlgn="base">
        <a:spcBef>
          <a:spcPct val="0"/>
        </a:spcBef>
        <a:spcAft>
          <a:spcPct val="0"/>
        </a:spcAft>
        <a:defRPr sz="3500" b="1">
          <a:solidFill>
            <a:schemeClr val="tx2"/>
          </a:solidFill>
          <a:latin typeface="Arial" charset="0"/>
        </a:defRPr>
      </a:lvl7pPr>
      <a:lvl8pPr marL="1088776" algn="l" rtl="0" fontAlgn="base">
        <a:spcBef>
          <a:spcPct val="0"/>
        </a:spcBef>
        <a:spcAft>
          <a:spcPct val="0"/>
        </a:spcAft>
        <a:defRPr sz="3500" b="1">
          <a:solidFill>
            <a:schemeClr val="tx2"/>
          </a:solidFill>
          <a:latin typeface="Arial" charset="0"/>
        </a:defRPr>
      </a:lvl8pPr>
      <a:lvl9pPr marL="1451701" algn="l" rtl="0" fontAlgn="base">
        <a:spcBef>
          <a:spcPct val="0"/>
        </a:spcBef>
        <a:spcAft>
          <a:spcPct val="0"/>
        </a:spcAft>
        <a:defRPr sz="3500" b="1">
          <a:solidFill>
            <a:schemeClr val="tx2"/>
          </a:solidFill>
          <a:latin typeface="Arial" charset="0"/>
        </a:defRPr>
      </a:lvl9pPr>
    </p:titleStyle>
    <p:bodyStyle>
      <a:lvl1pPr marL="272194" indent="-272194" algn="l" rtl="0" eaLnBrk="0" fontAlgn="base" hangingPunct="0">
        <a:spcBef>
          <a:spcPct val="20000"/>
        </a:spcBef>
        <a:spcAft>
          <a:spcPct val="0"/>
        </a:spcAft>
        <a:buChar char="•"/>
        <a:defRPr sz="2500">
          <a:solidFill>
            <a:schemeClr val="tx1"/>
          </a:solidFill>
          <a:latin typeface="+mn-lt"/>
          <a:ea typeface="+mn-ea"/>
          <a:cs typeface="+mn-cs"/>
        </a:defRPr>
      </a:lvl1pPr>
      <a:lvl2pPr marL="589754" indent="-226828" algn="l" rtl="0" eaLnBrk="0" fontAlgn="base" hangingPunct="0">
        <a:spcBef>
          <a:spcPct val="20000"/>
        </a:spcBef>
        <a:spcAft>
          <a:spcPct val="0"/>
        </a:spcAft>
        <a:buChar char="–"/>
        <a:defRPr sz="2200">
          <a:solidFill>
            <a:schemeClr val="tx1"/>
          </a:solidFill>
          <a:latin typeface="+mn-lt"/>
        </a:defRPr>
      </a:lvl2pPr>
      <a:lvl3pPr marL="907313" indent="-181463" algn="l" rtl="0" eaLnBrk="0" fontAlgn="base" hangingPunct="0">
        <a:spcBef>
          <a:spcPct val="20000"/>
        </a:spcBef>
        <a:spcAft>
          <a:spcPct val="0"/>
        </a:spcAft>
        <a:buChar char="•"/>
        <a:defRPr sz="1900">
          <a:solidFill>
            <a:schemeClr val="tx1"/>
          </a:solidFill>
          <a:latin typeface="+mn-lt"/>
        </a:defRPr>
      </a:lvl3pPr>
      <a:lvl4pPr marL="1270239" indent="-181463" algn="l" rtl="0" eaLnBrk="0" fontAlgn="base" hangingPunct="0">
        <a:spcBef>
          <a:spcPct val="20000"/>
        </a:spcBef>
        <a:spcAft>
          <a:spcPct val="0"/>
        </a:spcAft>
        <a:buChar char="–"/>
        <a:defRPr sz="1600">
          <a:solidFill>
            <a:schemeClr val="tx1"/>
          </a:solidFill>
          <a:latin typeface="+mn-lt"/>
        </a:defRPr>
      </a:lvl4pPr>
      <a:lvl5pPr marL="1633164" indent="-181463" algn="l" rtl="0" eaLnBrk="0" fontAlgn="base" hangingPunct="0">
        <a:spcBef>
          <a:spcPct val="20000"/>
        </a:spcBef>
        <a:spcAft>
          <a:spcPct val="0"/>
        </a:spcAft>
        <a:buChar char="»"/>
        <a:defRPr sz="1600">
          <a:solidFill>
            <a:schemeClr val="tx1"/>
          </a:solidFill>
          <a:latin typeface="+mn-lt"/>
        </a:defRPr>
      </a:lvl5pPr>
      <a:lvl6pPr marL="1996089" indent="-181463" algn="l" rtl="0" fontAlgn="base">
        <a:spcBef>
          <a:spcPct val="20000"/>
        </a:spcBef>
        <a:spcAft>
          <a:spcPct val="0"/>
        </a:spcAft>
        <a:buChar char="»"/>
        <a:defRPr sz="1600">
          <a:solidFill>
            <a:schemeClr val="tx1"/>
          </a:solidFill>
          <a:latin typeface="+mn-lt"/>
        </a:defRPr>
      </a:lvl6pPr>
      <a:lvl7pPr marL="2359015" indent="-181463" algn="l" rtl="0" fontAlgn="base">
        <a:spcBef>
          <a:spcPct val="20000"/>
        </a:spcBef>
        <a:spcAft>
          <a:spcPct val="0"/>
        </a:spcAft>
        <a:buChar char="»"/>
        <a:defRPr sz="1600">
          <a:solidFill>
            <a:schemeClr val="tx1"/>
          </a:solidFill>
          <a:latin typeface="+mn-lt"/>
        </a:defRPr>
      </a:lvl7pPr>
      <a:lvl8pPr marL="2721940" indent="-181463" algn="l" rtl="0" fontAlgn="base">
        <a:spcBef>
          <a:spcPct val="20000"/>
        </a:spcBef>
        <a:spcAft>
          <a:spcPct val="0"/>
        </a:spcAft>
        <a:buChar char="»"/>
        <a:defRPr sz="1600">
          <a:solidFill>
            <a:schemeClr val="tx1"/>
          </a:solidFill>
          <a:latin typeface="+mn-lt"/>
        </a:defRPr>
      </a:lvl8pPr>
      <a:lvl9pPr marL="3084866" indent="-181463" algn="l" rtl="0" fontAlgn="base">
        <a:spcBef>
          <a:spcPct val="20000"/>
        </a:spcBef>
        <a:spcAft>
          <a:spcPct val="0"/>
        </a:spcAft>
        <a:buChar char="»"/>
        <a:defRPr sz="1600">
          <a:solidFill>
            <a:schemeClr val="tx1"/>
          </a:solidFill>
          <a:latin typeface="+mn-lt"/>
        </a:defRPr>
      </a:lvl9pPr>
    </p:bodyStyle>
    <p:otherStyle>
      <a:defPPr>
        <a:defRPr lang="zh-CN"/>
      </a:defPPr>
      <a:lvl1pPr marL="0" algn="l" defTabSz="725851" rtl="0" eaLnBrk="1" latinLnBrk="0" hangingPunct="1">
        <a:defRPr sz="1400" kern="1200">
          <a:solidFill>
            <a:schemeClr val="tx1"/>
          </a:solidFill>
          <a:latin typeface="+mn-lt"/>
          <a:ea typeface="+mn-ea"/>
          <a:cs typeface="+mn-cs"/>
        </a:defRPr>
      </a:lvl1pPr>
      <a:lvl2pPr marL="362925" algn="l" defTabSz="725851" rtl="0" eaLnBrk="1" latinLnBrk="0" hangingPunct="1">
        <a:defRPr sz="1400" kern="1200">
          <a:solidFill>
            <a:schemeClr val="tx1"/>
          </a:solidFill>
          <a:latin typeface="+mn-lt"/>
          <a:ea typeface="+mn-ea"/>
          <a:cs typeface="+mn-cs"/>
        </a:defRPr>
      </a:lvl2pPr>
      <a:lvl3pPr marL="725851" algn="l" defTabSz="725851" rtl="0" eaLnBrk="1" latinLnBrk="0" hangingPunct="1">
        <a:defRPr sz="1400" kern="1200">
          <a:solidFill>
            <a:schemeClr val="tx1"/>
          </a:solidFill>
          <a:latin typeface="+mn-lt"/>
          <a:ea typeface="+mn-ea"/>
          <a:cs typeface="+mn-cs"/>
        </a:defRPr>
      </a:lvl3pPr>
      <a:lvl4pPr marL="1088776" algn="l" defTabSz="725851" rtl="0" eaLnBrk="1" latinLnBrk="0" hangingPunct="1">
        <a:defRPr sz="1400" kern="1200">
          <a:solidFill>
            <a:schemeClr val="tx1"/>
          </a:solidFill>
          <a:latin typeface="+mn-lt"/>
          <a:ea typeface="+mn-ea"/>
          <a:cs typeface="+mn-cs"/>
        </a:defRPr>
      </a:lvl4pPr>
      <a:lvl5pPr marL="1451701" algn="l" defTabSz="725851" rtl="0" eaLnBrk="1" latinLnBrk="0" hangingPunct="1">
        <a:defRPr sz="1400" kern="1200">
          <a:solidFill>
            <a:schemeClr val="tx1"/>
          </a:solidFill>
          <a:latin typeface="+mn-lt"/>
          <a:ea typeface="+mn-ea"/>
          <a:cs typeface="+mn-cs"/>
        </a:defRPr>
      </a:lvl5pPr>
      <a:lvl6pPr marL="1814627" algn="l" defTabSz="725851" rtl="0" eaLnBrk="1" latinLnBrk="0" hangingPunct="1">
        <a:defRPr sz="1400" kern="1200">
          <a:solidFill>
            <a:schemeClr val="tx1"/>
          </a:solidFill>
          <a:latin typeface="+mn-lt"/>
          <a:ea typeface="+mn-ea"/>
          <a:cs typeface="+mn-cs"/>
        </a:defRPr>
      </a:lvl6pPr>
      <a:lvl7pPr marL="2177552" algn="l" defTabSz="725851" rtl="0" eaLnBrk="1" latinLnBrk="0" hangingPunct="1">
        <a:defRPr sz="1400" kern="1200">
          <a:solidFill>
            <a:schemeClr val="tx1"/>
          </a:solidFill>
          <a:latin typeface="+mn-lt"/>
          <a:ea typeface="+mn-ea"/>
          <a:cs typeface="+mn-cs"/>
        </a:defRPr>
      </a:lvl7pPr>
      <a:lvl8pPr marL="2540478" algn="l" defTabSz="725851" rtl="0" eaLnBrk="1" latinLnBrk="0" hangingPunct="1">
        <a:defRPr sz="1400" kern="1200">
          <a:solidFill>
            <a:schemeClr val="tx1"/>
          </a:solidFill>
          <a:latin typeface="+mn-lt"/>
          <a:ea typeface="+mn-ea"/>
          <a:cs typeface="+mn-cs"/>
        </a:defRPr>
      </a:lvl8pPr>
      <a:lvl9pPr marL="2903403" algn="l" defTabSz="725851" rtl="0" eaLnBrk="1" latinLnBrk="0" hangingPunct="1">
        <a:defRPr sz="1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xml"/><Relationship Id="rId7" Type="http://schemas.openxmlformats.org/officeDocument/2006/relationships/image" Target="../media/image3.png"/><Relationship Id="rId12" Type="http://schemas.openxmlformats.org/officeDocument/2006/relationships/image" Target="../media/image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11" Type="http://schemas.openxmlformats.org/officeDocument/2006/relationships/image" Target="../media/image7.png"/><Relationship Id="rId5" Type="http://schemas.openxmlformats.org/officeDocument/2006/relationships/image" Target="../media/image1.jpg"/><Relationship Id="rId10" Type="http://schemas.openxmlformats.org/officeDocument/2006/relationships/image" Target="../media/image6.png"/><Relationship Id="rId4" Type="http://schemas.openxmlformats.org/officeDocument/2006/relationships/notesSlide" Target="../notesSlides/notesSlide1.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 Id="rId9"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1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3.xml"/><Relationship Id="rId1" Type="http://schemas.openxmlformats.org/officeDocument/2006/relationships/slideLayout" Target="../slideLayouts/slideLayout6.xml"/><Relationship Id="rId5" Type="http://schemas.openxmlformats.org/officeDocument/2006/relationships/image" Target="../media/image12.png"/><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48.png"/></Relationships>
</file>

<file path=ppt/slides/_rels/slide1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51.png"/><Relationship Id="rId4" Type="http://schemas.openxmlformats.org/officeDocument/2006/relationships/image" Target="../media/image50.png"/></Relationships>
</file>

<file path=ppt/slides/_rels/slide1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54.png"/><Relationship Id="rId4" Type="http://schemas.openxmlformats.org/officeDocument/2006/relationships/image" Target="../media/image53.png"/></Relationships>
</file>

<file path=ppt/slides/_rels/slide1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19.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12.png"/><Relationship Id="rId2" Type="http://schemas.openxmlformats.org/officeDocument/2006/relationships/slideLayout" Target="../slideLayouts/slideLayout4.xml"/><Relationship Id="rId1" Type="http://schemas.openxmlformats.org/officeDocument/2006/relationships/themeOverride" Target="../theme/themeOverride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0.xml"/><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67.png"/><Relationship Id="rId4" Type="http://schemas.openxmlformats.org/officeDocument/2006/relationships/image" Target="../media/image66.png"/></Relationships>
</file>

<file path=ppt/slides/_rels/slide2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1.xml"/><Relationship Id="rId1" Type="http://schemas.openxmlformats.org/officeDocument/2006/relationships/slideLayout" Target="../slideLayouts/slideLayout6.xml"/><Relationship Id="rId5" Type="http://schemas.openxmlformats.org/officeDocument/2006/relationships/image" Target="../media/image12.png"/><Relationship Id="rId4" Type="http://schemas.openxmlformats.org/officeDocument/2006/relationships/image" Target="../media/image64.png"/></Relationships>
</file>

<file path=ppt/slides/_rels/slide2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themeOverride" Target="../theme/themeOverride2.xml"/><Relationship Id="rId5" Type="http://schemas.openxmlformats.org/officeDocument/2006/relationships/image" Target="../media/image12.png"/><Relationship Id="rId4" Type="http://schemas.openxmlformats.org/officeDocument/2006/relationships/image" Target="../media/image70.png"/></Relationships>
</file>

<file path=ppt/slides/_rels/slide2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24.xml"/><Relationship Id="rId1" Type="http://schemas.openxmlformats.org/officeDocument/2006/relationships/slideLayout" Target="../slideLayouts/slideLayout6.xml"/><Relationship Id="rId5" Type="http://schemas.openxmlformats.org/officeDocument/2006/relationships/image" Target="../media/image12.png"/><Relationship Id="rId4" Type="http://schemas.openxmlformats.org/officeDocument/2006/relationships/image" Target="../media/image72.png"/></Relationships>
</file>

<file path=ppt/slides/_rels/slide2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5.xml"/><Relationship Id="rId1" Type="http://schemas.openxmlformats.org/officeDocument/2006/relationships/slideLayout" Target="../slideLayouts/slideLayout6.xml"/><Relationship Id="rId5" Type="http://schemas.openxmlformats.org/officeDocument/2006/relationships/image" Target="../media/image12.png"/><Relationship Id="rId4" Type="http://schemas.openxmlformats.org/officeDocument/2006/relationships/image" Target="../media/image74.png"/></Relationships>
</file>

<file path=ppt/slides/_rels/slide2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75.png"/></Relationships>
</file>

<file path=ppt/slides/_rels/slide2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6.xml"/><Relationship Id="rId5" Type="http://schemas.openxmlformats.org/officeDocument/2006/relationships/image" Target="../media/image12.png"/><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17.png"/><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20.png"/><Relationship Id="rId4" Type="http://schemas.openxmlformats.org/officeDocument/2006/relationships/image" Target="../media/image5.png"/><Relationship Id="rId9" Type="http://schemas.openxmlformats.org/officeDocument/2006/relationships/image" Target="../media/image19.png"/></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12.png"/><Relationship Id="rId4" Type="http://schemas.openxmlformats.org/officeDocument/2006/relationships/image" Target="../media/image32.png"/></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12.png"/><Relationship Id="rId4"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0" y="347"/>
            <a:ext cx="9145587" cy="5144393"/>
          </a:xfrm>
          <a:prstGeom prst="rect">
            <a:avLst/>
          </a:prstGeom>
        </p:spPr>
      </p:pic>
      <p:pic>
        <p:nvPicPr>
          <p:cNvPr id="5" name="5.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001794" y="-856456"/>
            <a:ext cx="609600" cy="609600"/>
          </a:xfrm>
          <a:prstGeom prst="rect">
            <a:avLst/>
          </a:prstGeom>
        </p:spPr>
      </p:pic>
      <p:pic>
        <p:nvPicPr>
          <p:cNvPr id="11" name="Picture 84" descr="笔墨"/>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53282" y="3163079"/>
            <a:ext cx="2556121" cy="1945149"/>
          </a:xfrm>
          <a:prstGeom prst="rect">
            <a:avLst/>
          </a:prstGeom>
          <a:noFill/>
          <a:extLst>
            <a:ext uri="{909E8E84-426E-40DD-AFC4-6F175D3DCCD1}">
              <a14:hiddenFill xmlns:a14="http://schemas.microsoft.com/office/drawing/2010/main">
                <a:solidFill>
                  <a:srgbClr val="FFFFFF"/>
                </a:solidFill>
              </a14:hiddenFill>
            </a:ext>
          </a:extLst>
        </p:spPr>
      </p:pic>
      <p:sp>
        <p:nvSpPr>
          <p:cNvPr id="12" name="Text Box 11"/>
          <p:cNvSpPr txBox="1">
            <a:spLocks noChangeArrowheads="1"/>
          </p:cNvSpPr>
          <p:nvPr/>
        </p:nvSpPr>
        <p:spPr bwMode="auto">
          <a:xfrm>
            <a:off x="3213207" y="1353344"/>
            <a:ext cx="4119696" cy="3385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333333">
                      <a:alpha val="50000"/>
                    </a:srgbClr>
                  </a:outerShdw>
                </a:effectLst>
              </a14:hiddenEffects>
            </a:ext>
          </a:extLst>
        </p:spPr>
        <p:txBody>
          <a:bodyPr wrap="square" lIns="91443" tIns="45721" rIns="91443" bIns="45721">
            <a:spAutoFit/>
          </a:bodyPr>
          <a:lstStyle>
            <a:lvl1pPr defTabSz="1152525" eaLnBrk="0" hangingPunct="0">
              <a:defRPr>
                <a:solidFill>
                  <a:schemeClr val="tx1"/>
                </a:solidFill>
                <a:latin typeface="Arial" pitchFamily="34" charset="0"/>
              </a:defRPr>
            </a:lvl1pPr>
            <a:lvl2pPr marL="742950" indent="-285750" defTabSz="1152525" eaLnBrk="0" hangingPunct="0">
              <a:defRPr>
                <a:solidFill>
                  <a:schemeClr val="tx1"/>
                </a:solidFill>
                <a:latin typeface="Arial" pitchFamily="34" charset="0"/>
              </a:defRPr>
            </a:lvl2pPr>
            <a:lvl3pPr marL="1143000" indent="-228600" defTabSz="1152525" eaLnBrk="0" hangingPunct="0">
              <a:defRPr>
                <a:solidFill>
                  <a:schemeClr val="tx1"/>
                </a:solidFill>
                <a:latin typeface="Arial" pitchFamily="34" charset="0"/>
              </a:defRPr>
            </a:lvl3pPr>
            <a:lvl4pPr marL="1600200" indent="-228600" defTabSz="1152525" eaLnBrk="0" hangingPunct="0">
              <a:defRPr>
                <a:solidFill>
                  <a:schemeClr val="tx1"/>
                </a:solidFill>
                <a:latin typeface="Arial" pitchFamily="34" charset="0"/>
              </a:defRPr>
            </a:lvl4pPr>
            <a:lvl5pPr marL="2057400" indent="-228600" defTabSz="1152525" eaLnBrk="0" hangingPunct="0">
              <a:defRPr>
                <a:solidFill>
                  <a:schemeClr val="tx1"/>
                </a:solidFill>
                <a:latin typeface="Arial" pitchFamily="34" charset="0"/>
              </a:defRPr>
            </a:lvl5pPr>
            <a:lvl6pPr marL="2514600" indent="-228600" algn="ctr" defTabSz="1152525" eaLnBrk="0" fontAlgn="base" hangingPunct="0">
              <a:spcBef>
                <a:spcPct val="0"/>
              </a:spcBef>
              <a:spcAft>
                <a:spcPct val="0"/>
              </a:spcAft>
              <a:defRPr>
                <a:solidFill>
                  <a:schemeClr val="tx1"/>
                </a:solidFill>
                <a:latin typeface="Arial" pitchFamily="34" charset="0"/>
              </a:defRPr>
            </a:lvl6pPr>
            <a:lvl7pPr marL="2971800" indent="-228600" algn="ctr" defTabSz="1152525" eaLnBrk="0" fontAlgn="base" hangingPunct="0">
              <a:spcBef>
                <a:spcPct val="0"/>
              </a:spcBef>
              <a:spcAft>
                <a:spcPct val="0"/>
              </a:spcAft>
              <a:defRPr>
                <a:solidFill>
                  <a:schemeClr val="tx1"/>
                </a:solidFill>
                <a:latin typeface="Arial" pitchFamily="34" charset="0"/>
              </a:defRPr>
            </a:lvl7pPr>
            <a:lvl8pPr marL="3429000" indent="-228600" algn="ctr" defTabSz="1152525" eaLnBrk="0" fontAlgn="base" hangingPunct="0">
              <a:spcBef>
                <a:spcPct val="0"/>
              </a:spcBef>
              <a:spcAft>
                <a:spcPct val="0"/>
              </a:spcAft>
              <a:defRPr>
                <a:solidFill>
                  <a:schemeClr val="tx1"/>
                </a:solidFill>
                <a:latin typeface="Arial" pitchFamily="34" charset="0"/>
              </a:defRPr>
            </a:lvl8pPr>
            <a:lvl9pPr marL="3886200" indent="-228600" algn="ctr" defTabSz="1152525" eaLnBrk="0" fontAlgn="base" hangingPunct="0">
              <a:spcBef>
                <a:spcPct val="0"/>
              </a:spcBef>
              <a:spcAft>
                <a:spcPct val="0"/>
              </a:spcAft>
              <a:defRPr>
                <a:solidFill>
                  <a:schemeClr val="tx1"/>
                </a:solidFill>
                <a:latin typeface="Arial" pitchFamily="34" charset="0"/>
              </a:defRPr>
            </a:lvl9pPr>
          </a:lstStyle>
          <a:p>
            <a:pPr eaLnBrk="1" hangingPunct="1"/>
            <a:r>
              <a:rPr lang="zh-CN" altLang="en-US" sz="1600" dirty="0">
                <a:latin typeface="微软雅黑" pitchFamily="34" charset="-122"/>
                <a:ea typeface="微软雅黑" pitchFamily="34" charset="-122"/>
              </a:rPr>
              <a:t>［中国风</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文化艺术</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工作计划</a:t>
            </a:r>
            <a:r>
              <a:rPr lang="en-US" altLang="zh-CN" sz="1600" dirty="0">
                <a:latin typeface="微软雅黑" pitchFamily="34" charset="-122"/>
                <a:ea typeface="微软雅黑" pitchFamily="34" charset="-122"/>
              </a:rPr>
              <a:t>/</a:t>
            </a:r>
            <a:r>
              <a:rPr lang="zh-CN" altLang="en-US" sz="1600" dirty="0">
                <a:latin typeface="微软雅黑" pitchFamily="34" charset="-122"/>
                <a:ea typeface="微软雅黑" pitchFamily="34" charset="-122"/>
              </a:rPr>
              <a:t>汇报总结</a:t>
            </a:r>
            <a:r>
              <a:rPr lang="en-US" altLang="zh-CN" sz="1600" dirty="0">
                <a:latin typeface="微软雅黑" pitchFamily="34" charset="-122"/>
                <a:ea typeface="微软雅黑" pitchFamily="34" charset="-122"/>
              </a:rPr>
              <a:t>PPT</a:t>
            </a:r>
            <a:r>
              <a:rPr lang="zh-CN" altLang="en-US" sz="1600" dirty="0">
                <a:latin typeface="微软雅黑" pitchFamily="34" charset="-122"/>
                <a:ea typeface="微软雅黑" pitchFamily="34" charset="-122"/>
              </a:rPr>
              <a:t>］</a:t>
            </a:r>
          </a:p>
        </p:txBody>
      </p:sp>
      <p:sp>
        <p:nvSpPr>
          <p:cNvPr id="13" name="TextBox 12"/>
          <p:cNvSpPr txBox="1">
            <a:spLocks noChangeArrowheads="1"/>
          </p:cNvSpPr>
          <p:nvPr/>
        </p:nvSpPr>
        <p:spPr bwMode="auto">
          <a:xfrm>
            <a:off x="2743994" y="743744"/>
            <a:ext cx="5122309" cy="6888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333333">
                      <a:alpha val="50000"/>
                    </a:srgbClr>
                  </a:outerShdw>
                </a:effectLst>
              </a14:hiddenEffects>
            </a:ext>
          </a:extLst>
        </p:spPr>
        <p:txBody>
          <a:bodyPr wrap="none" lIns="72585" tIns="36293" rIns="72585" bIns="36293">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algn="ctr" eaLnBrk="0" fontAlgn="base" hangingPunct="0">
              <a:spcBef>
                <a:spcPct val="0"/>
              </a:spcBef>
              <a:spcAft>
                <a:spcPct val="0"/>
              </a:spcAft>
              <a:defRPr>
                <a:solidFill>
                  <a:schemeClr val="tx1"/>
                </a:solidFill>
                <a:latin typeface="Arial" pitchFamily="34" charset="0"/>
              </a:defRPr>
            </a:lvl6pPr>
            <a:lvl7pPr marL="2971800" indent="-228600" algn="ctr" eaLnBrk="0" fontAlgn="base" hangingPunct="0">
              <a:spcBef>
                <a:spcPct val="0"/>
              </a:spcBef>
              <a:spcAft>
                <a:spcPct val="0"/>
              </a:spcAft>
              <a:defRPr>
                <a:solidFill>
                  <a:schemeClr val="tx1"/>
                </a:solidFill>
                <a:latin typeface="Arial" pitchFamily="34" charset="0"/>
              </a:defRPr>
            </a:lvl7pPr>
            <a:lvl8pPr marL="3429000" indent="-228600" algn="ctr" eaLnBrk="0" fontAlgn="base" hangingPunct="0">
              <a:spcBef>
                <a:spcPct val="0"/>
              </a:spcBef>
              <a:spcAft>
                <a:spcPct val="0"/>
              </a:spcAft>
              <a:defRPr>
                <a:solidFill>
                  <a:schemeClr val="tx1"/>
                </a:solidFill>
                <a:latin typeface="Arial" pitchFamily="34" charset="0"/>
              </a:defRPr>
            </a:lvl8pPr>
            <a:lvl9pPr marL="3886200" indent="-228600" algn="ctr"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4000" spc="-300" dirty="0">
                <a:latin typeface="华文行楷" pitchFamily="2" charset="-122"/>
                <a:ea typeface="华文行楷" pitchFamily="2" charset="-122"/>
              </a:rPr>
              <a:t>中国风古典文化动态</a:t>
            </a:r>
            <a:r>
              <a:rPr lang="en-US" altLang="zh-CN" sz="4000" spc="-300" dirty="0">
                <a:latin typeface="汉仪柏青体繁" pitchFamily="2" charset="-122"/>
                <a:ea typeface="汉仪柏青体繁" pitchFamily="2" charset="-122"/>
              </a:rPr>
              <a:t>PPT</a:t>
            </a:r>
            <a:endParaRPr lang="zh-CN" altLang="en-US" sz="4000" spc="-300" dirty="0">
              <a:latin typeface="汉仪柏青体繁" pitchFamily="2" charset="-122"/>
              <a:ea typeface="汉仪柏青体繁" pitchFamily="2" charset="-122"/>
            </a:endParaRPr>
          </a:p>
        </p:txBody>
      </p:sp>
      <p:pic>
        <p:nvPicPr>
          <p:cNvPr id="14" name="Picture 21" descr="花瓣0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21259700">
            <a:off x="3143551" y="-971794"/>
            <a:ext cx="420863" cy="38065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2" descr="花瓣0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9118" y="-1226401"/>
            <a:ext cx="609874" cy="3504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3" descr="花瓣0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09281" y="-1429331"/>
            <a:ext cx="381801" cy="273514"/>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4" descr="花瓣0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80919" y="-490309"/>
            <a:ext cx="533010" cy="337796"/>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5" descr="花瓣0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rot="19311245">
            <a:off x="1771334" y="-743655"/>
            <a:ext cx="762343" cy="36930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3" presetClass="entr" presetSubtype="288" fill="hold" nodeType="afterEffect">
                                  <p:stCondLst>
                                    <p:cond delay="0"/>
                                  </p:stCondLst>
                                  <p:childTnLst>
                                    <p:set>
                                      <p:cBhvr>
                                        <p:cTn id="9" dur="1" fill="hold">
                                          <p:stCondLst>
                                            <p:cond delay="0"/>
                                          </p:stCondLst>
                                        </p:cTn>
                                        <p:tgtEl>
                                          <p:spTgt spid="16"/>
                                        </p:tgtEl>
                                        <p:attrNameLst>
                                          <p:attrName>style.visibility</p:attrName>
                                        </p:attrNameLst>
                                      </p:cBhvr>
                                      <p:to>
                                        <p:strVal val="visible"/>
                                      </p:to>
                                    </p:set>
                                    <p:anim calcmode="lin" valueType="num">
                                      <p:cBhvr>
                                        <p:cTn id="10" dur="1500" fill="hold"/>
                                        <p:tgtEl>
                                          <p:spTgt spid="16"/>
                                        </p:tgtEl>
                                        <p:attrNameLst>
                                          <p:attrName>ppt_w</p:attrName>
                                        </p:attrNameLst>
                                      </p:cBhvr>
                                      <p:tavLst>
                                        <p:tav tm="0">
                                          <p:val>
                                            <p:strVal val="4/3*#ppt_w"/>
                                          </p:val>
                                        </p:tav>
                                        <p:tav tm="100000">
                                          <p:val>
                                            <p:strVal val="#ppt_w"/>
                                          </p:val>
                                        </p:tav>
                                      </p:tavLst>
                                    </p:anim>
                                    <p:anim calcmode="lin" valueType="num">
                                      <p:cBhvr>
                                        <p:cTn id="11" dur="1500" fill="hold"/>
                                        <p:tgtEl>
                                          <p:spTgt spid="16"/>
                                        </p:tgtEl>
                                        <p:attrNameLst>
                                          <p:attrName>ppt_h</p:attrName>
                                        </p:attrNameLst>
                                      </p:cBhvr>
                                      <p:tavLst>
                                        <p:tav tm="0">
                                          <p:val>
                                            <p:strVal val="4/3*#ppt_h"/>
                                          </p:val>
                                        </p:tav>
                                        <p:tav tm="100000">
                                          <p:val>
                                            <p:strVal val="#ppt_h"/>
                                          </p:val>
                                        </p:tav>
                                      </p:tavLst>
                                    </p:anim>
                                  </p:childTnLst>
                                </p:cTn>
                              </p:par>
                            </p:childTnLst>
                          </p:cTn>
                        </p:par>
                        <p:par>
                          <p:cTn id="12" fill="hold">
                            <p:stCondLst>
                              <p:cond delay="1500"/>
                            </p:stCondLst>
                            <p:childTnLst>
                              <p:par>
                                <p:cTn id="13" presetID="42"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childTnLst>
                          </p:cTn>
                        </p:par>
                        <p:par>
                          <p:cTn id="18" fill="hold">
                            <p:stCondLst>
                              <p:cond delay="2500"/>
                            </p:stCondLst>
                            <p:childTnLst>
                              <p:par>
                                <p:cTn id="19" presetID="23" presetClass="entr" presetSubtype="36" fill="hold" grpId="0" nodeType="afterEffect">
                                  <p:stCondLst>
                                    <p:cond delay="0"/>
                                  </p:stCondLst>
                                  <p:iterate type="lt">
                                    <p:tmPct val="10000"/>
                                  </p:iterate>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strVal val="(6*min(max(#ppt_w*#ppt_h,.3),1)-7.4)/-.7*#ppt_w"/>
                                          </p:val>
                                        </p:tav>
                                        <p:tav tm="100000">
                                          <p:val>
                                            <p:strVal val="#ppt_w"/>
                                          </p:val>
                                        </p:tav>
                                      </p:tavLst>
                                    </p:anim>
                                    <p:anim calcmode="lin" valueType="num">
                                      <p:cBhvr>
                                        <p:cTn id="22" dur="500" fill="hold"/>
                                        <p:tgtEl>
                                          <p:spTgt spid="13"/>
                                        </p:tgtEl>
                                        <p:attrNameLst>
                                          <p:attrName>ppt_h</p:attrName>
                                        </p:attrNameLst>
                                      </p:cBhvr>
                                      <p:tavLst>
                                        <p:tav tm="0">
                                          <p:val>
                                            <p:strVal val="(6*min(max(#ppt_w*#ppt_h,.3),1)-7.4)/-.7*#ppt_h"/>
                                          </p:val>
                                        </p:tav>
                                        <p:tav tm="100000">
                                          <p:val>
                                            <p:strVal val="#ppt_h"/>
                                          </p:val>
                                        </p:tav>
                                      </p:tavLst>
                                    </p:anim>
                                    <p:anim calcmode="lin" valueType="num">
                                      <p:cBhvr>
                                        <p:cTn id="23" dur="500" fill="hold"/>
                                        <p:tgtEl>
                                          <p:spTgt spid="13"/>
                                        </p:tgtEl>
                                        <p:attrNameLst>
                                          <p:attrName>ppt_x</p:attrName>
                                        </p:attrNameLst>
                                      </p:cBhvr>
                                      <p:tavLst>
                                        <p:tav tm="0">
                                          <p:val>
                                            <p:fltVal val="0.5"/>
                                          </p:val>
                                        </p:tav>
                                        <p:tav tm="100000">
                                          <p:val>
                                            <p:strVal val="#ppt_x"/>
                                          </p:val>
                                        </p:tav>
                                      </p:tavLst>
                                    </p:anim>
                                    <p:anim calcmode="lin" valueType="num">
                                      <p:cBhvr>
                                        <p:cTn id="24" dur="500" fill="hold"/>
                                        <p:tgtEl>
                                          <p:spTgt spid="13"/>
                                        </p:tgtEl>
                                        <p:attrNameLst>
                                          <p:attrName>ppt_y</p:attrName>
                                        </p:attrNameLst>
                                      </p:cBhvr>
                                      <p:tavLst>
                                        <p:tav tm="0">
                                          <p:val>
                                            <p:strVal val="1+(6*min(max(#ppt_w*#ppt_h,.3),1)-7.4)/-.7*#ppt_h/2"/>
                                          </p:val>
                                        </p:tav>
                                        <p:tav tm="100000">
                                          <p:val>
                                            <p:strVal val="#ppt_y"/>
                                          </p:val>
                                        </p:tav>
                                      </p:tavLst>
                                    </p:anim>
                                  </p:childTnLst>
                                </p:cTn>
                              </p:par>
                            </p:childTnLst>
                          </p:cTn>
                        </p:par>
                        <p:par>
                          <p:cTn id="25" fill="hold">
                            <p:stCondLst>
                              <p:cond delay="3550"/>
                            </p:stCondLst>
                            <p:childTnLst>
                              <p:par>
                                <p:cTn id="26" presetID="50" presetClass="entr" presetSubtype="0" decel="10000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1000" fill="hold"/>
                                        <p:tgtEl>
                                          <p:spTgt spid="12"/>
                                        </p:tgtEl>
                                        <p:attrNameLst>
                                          <p:attrName>ppt_w</p:attrName>
                                        </p:attrNameLst>
                                      </p:cBhvr>
                                      <p:tavLst>
                                        <p:tav tm="0">
                                          <p:val>
                                            <p:strVal val="#ppt_w+.3"/>
                                          </p:val>
                                        </p:tav>
                                        <p:tav tm="100000">
                                          <p:val>
                                            <p:strVal val="#ppt_w"/>
                                          </p:val>
                                        </p:tav>
                                      </p:tavLst>
                                    </p:anim>
                                    <p:anim calcmode="lin" valueType="num">
                                      <p:cBhvr>
                                        <p:cTn id="29" dur="1000" fill="hold"/>
                                        <p:tgtEl>
                                          <p:spTgt spid="12"/>
                                        </p:tgtEl>
                                        <p:attrNameLst>
                                          <p:attrName>ppt_h</p:attrName>
                                        </p:attrNameLst>
                                      </p:cBhvr>
                                      <p:tavLst>
                                        <p:tav tm="0">
                                          <p:val>
                                            <p:strVal val="#ppt_h"/>
                                          </p:val>
                                        </p:tav>
                                        <p:tav tm="100000">
                                          <p:val>
                                            <p:strVal val="#ppt_h"/>
                                          </p:val>
                                        </p:tav>
                                      </p:tavLst>
                                    </p:anim>
                                    <p:animEffect transition="in" filter="fade">
                                      <p:cBhvr>
                                        <p:cTn id="30" dur="1000"/>
                                        <p:tgtEl>
                                          <p:spTgt spid="12"/>
                                        </p:tgtEl>
                                      </p:cBhvr>
                                    </p:animEffect>
                                  </p:childTnLst>
                                </p:cTn>
                              </p:par>
                            </p:childTnLst>
                          </p:cTn>
                        </p:par>
                        <p:par>
                          <p:cTn id="31" fill="hold">
                            <p:stCondLst>
                              <p:cond delay="4550"/>
                            </p:stCondLst>
                            <p:childTnLst>
                              <p:par>
                                <p:cTn id="32" presetID="27" presetClass="entr" presetSubtype="0" fill="hold" grpId="1" nodeType="afterEffect">
                                  <p:stCondLst>
                                    <p:cond delay="0"/>
                                  </p:stCondLst>
                                  <p:iterate type="lt">
                                    <p:tmPct val="50000"/>
                                  </p:iterate>
                                  <p:childTnLst>
                                    <p:set>
                                      <p:cBhvr>
                                        <p:cTn id="33" dur="1" fill="hold">
                                          <p:stCondLst>
                                            <p:cond delay="0"/>
                                          </p:stCondLst>
                                        </p:cTn>
                                        <p:tgtEl>
                                          <p:spTgt spid="13"/>
                                        </p:tgtEl>
                                        <p:attrNameLst>
                                          <p:attrName>style.visibility</p:attrName>
                                        </p:attrNameLst>
                                      </p:cBhvr>
                                      <p:to>
                                        <p:strVal val="visible"/>
                                      </p:to>
                                    </p:set>
                                    <p:anim calcmode="discrete" valueType="clr">
                                      <p:cBhvr override="childStyle">
                                        <p:cTn id="34" dur="80"/>
                                        <p:tgtEl>
                                          <p:spTgt spid="13"/>
                                        </p:tgtEl>
                                        <p:attrNameLst>
                                          <p:attrName>style.color</p:attrName>
                                        </p:attrNameLst>
                                      </p:cBhvr>
                                      <p:tavLst>
                                        <p:tav tm="0">
                                          <p:val>
                                            <p:clrVal>
                                              <a:schemeClr val="accent2"/>
                                            </p:clrVal>
                                          </p:val>
                                        </p:tav>
                                        <p:tav tm="50000">
                                          <p:val>
                                            <p:clrVal>
                                              <a:schemeClr val="accent2"/>
                                            </p:clrVal>
                                          </p:val>
                                        </p:tav>
                                      </p:tavLst>
                                    </p:anim>
                                    <p:anim calcmode="discrete" valueType="clr">
                                      <p:cBhvr>
                                        <p:cTn id="35" dur="80"/>
                                        <p:tgtEl>
                                          <p:spTgt spid="13"/>
                                        </p:tgtEl>
                                        <p:attrNameLst>
                                          <p:attrName>fillcolor</p:attrName>
                                        </p:attrNameLst>
                                      </p:cBhvr>
                                      <p:tavLst>
                                        <p:tav tm="0">
                                          <p:val>
                                            <p:clrVal>
                                              <a:schemeClr val="accent2"/>
                                            </p:clrVal>
                                          </p:val>
                                        </p:tav>
                                        <p:tav tm="50000">
                                          <p:val>
                                            <p:clrVal>
                                              <a:schemeClr val="hlink"/>
                                            </p:clrVal>
                                          </p:val>
                                        </p:tav>
                                      </p:tavLst>
                                    </p:anim>
                                    <p:set>
                                      <p:cBhvr>
                                        <p:cTn id="36" dur="80"/>
                                        <p:tgtEl>
                                          <p:spTgt spid="13"/>
                                        </p:tgtEl>
                                        <p:attrNameLst>
                                          <p:attrName>fill.type</p:attrName>
                                        </p:attrNameLst>
                                      </p:cBhvr>
                                      <p:to>
                                        <p:strVal val="solid"/>
                                      </p:to>
                                    </p:set>
                                  </p:childTnLst>
                                </p:cTn>
                              </p:par>
                            </p:childTnLst>
                          </p:cTn>
                        </p:par>
                        <p:par>
                          <p:cTn id="37" fill="hold">
                            <p:stCondLst>
                              <p:cond delay="5070"/>
                            </p:stCondLst>
                            <p:childTnLst>
                              <p:par>
                                <p:cTn id="38" presetID="27" presetClass="entr" presetSubtype="0" fill="hold" grpId="2" nodeType="afterEffect">
                                  <p:stCondLst>
                                    <p:cond delay="0"/>
                                  </p:stCondLst>
                                  <p:iterate type="lt">
                                    <p:tmPct val="50000"/>
                                  </p:iterate>
                                  <p:childTnLst>
                                    <p:set>
                                      <p:cBhvr>
                                        <p:cTn id="39" dur="1" fill="hold">
                                          <p:stCondLst>
                                            <p:cond delay="0"/>
                                          </p:stCondLst>
                                        </p:cTn>
                                        <p:tgtEl>
                                          <p:spTgt spid="13"/>
                                        </p:tgtEl>
                                        <p:attrNameLst>
                                          <p:attrName>style.visibility</p:attrName>
                                        </p:attrNameLst>
                                      </p:cBhvr>
                                      <p:to>
                                        <p:strVal val="visible"/>
                                      </p:to>
                                    </p:set>
                                    <p:anim calcmode="discrete" valueType="clr">
                                      <p:cBhvr override="childStyle">
                                        <p:cTn id="40" dur="80"/>
                                        <p:tgtEl>
                                          <p:spTgt spid="13"/>
                                        </p:tgtEl>
                                        <p:attrNameLst>
                                          <p:attrName>style.color</p:attrName>
                                        </p:attrNameLst>
                                      </p:cBhvr>
                                      <p:tavLst>
                                        <p:tav tm="0">
                                          <p:val>
                                            <p:clrVal>
                                              <a:schemeClr val="accent2"/>
                                            </p:clrVal>
                                          </p:val>
                                        </p:tav>
                                        <p:tav tm="50000">
                                          <p:val>
                                            <p:clrVal>
                                              <a:schemeClr val="accent2"/>
                                            </p:clrVal>
                                          </p:val>
                                        </p:tav>
                                      </p:tavLst>
                                    </p:anim>
                                    <p:anim calcmode="discrete" valueType="clr">
                                      <p:cBhvr>
                                        <p:cTn id="41" dur="80"/>
                                        <p:tgtEl>
                                          <p:spTgt spid="13"/>
                                        </p:tgtEl>
                                        <p:attrNameLst>
                                          <p:attrName>fillcolor</p:attrName>
                                        </p:attrNameLst>
                                      </p:cBhvr>
                                      <p:tavLst>
                                        <p:tav tm="0">
                                          <p:val>
                                            <p:clrVal>
                                              <a:schemeClr val="accent2"/>
                                            </p:clrVal>
                                          </p:val>
                                        </p:tav>
                                        <p:tav tm="50000">
                                          <p:val>
                                            <p:clrVal>
                                              <a:schemeClr val="hlink"/>
                                            </p:clrVal>
                                          </p:val>
                                        </p:tav>
                                      </p:tavLst>
                                    </p:anim>
                                    <p:set>
                                      <p:cBhvr>
                                        <p:cTn id="42" dur="80"/>
                                        <p:tgtEl>
                                          <p:spTgt spid="13"/>
                                        </p:tgtEl>
                                        <p:attrNameLst>
                                          <p:attrName>fill.type</p:attrName>
                                        </p:attrNameLst>
                                      </p:cBhvr>
                                      <p:to>
                                        <p:strVal val="solid"/>
                                      </p:to>
                                    </p:set>
                                  </p:childTnLst>
                                </p:cTn>
                              </p:par>
                            </p:childTnLst>
                          </p:cTn>
                        </p:par>
                        <p:par>
                          <p:cTn id="43" fill="hold">
                            <p:stCondLst>
                              <p:cond delay="5590"/>
                            </p:stCondLst>
                            <p:childTnLst>
                              <p:par>
                                <p:cTn id="44" presetID="0" presetClass="path" presetSubtype="0" accel="50000" decel="50000" fill="hold" nodeType="afterEffect">
                                  <p:stCondLst>
                                    <p:cond delay="0"/>
                                  </p:stCondLst>
                                  <p:childTnLst>
                                    <p:animMotion origin="layout" path="M -3.33333E-6 -6.93642E-7 C -0.04323 0.09064 -0.08628 0.1815 -0.09444 0.24971 C -0.1026 0.31792 -0.04895 0.35237 -0.04861 0.40879 C -0.04826 0.4652 -0.1026 0.52624 -0.09288 0.58821 C -0.08316 0.65017 0.00348 0.71861 0.00973 0.78058 C 0.01598 0.84254 -0.06232 0.91191 -0.05555 0.96 C -0.04878 1.00809 0.03334 1.02867 0.05 1.06913 C 0.06667 1.1096 0.05417 1.16624 0.04445 1.20231 C 0.03473 1.23838 0.0132 1.26197 -0.00833 1.28555 " pathEditMode="relative" rAng="0" ptsTypes="aaaaaaaaa">
                                      <p:cBhvr>
                                        <p:cTn id="45" dur="3000" fill="hold"/>
                                        <p:tgtEl>
                                          <p:spTgt spid="19"/>
                                        </p:tgtEl>
                                        <p:attrNameLst>
                                          <p:attrName>ppt_x</p:attrName>
                                          <p:attrName>ppt_y</p:attrName>
                                        </p:attrNameLst>
                                      </p:cBhvr>
                                      <p:rCtr x="-1806" y="64277"/>
                                    </p:animMotion>
                                  </p:childTnLst>
                                </p:cTn>
                              </p:par>
                              <p:par>
                                <p:cTn id="46" presetID="0" presetClass="path" presetSubtype="0" accel="50000" decel="50000" fill="hold" nodeType="withEffect">
                                  <p:stCondLst>
                                    <p:cond delay="200"/>
                                  </p:stCondLst>
                                  <p:childTnLst>
                                    <p:animMotion origin="layout" path="M -2.77778E-7 5.49133E-6 C -0.02309 0.05434 -0.046 0.10868 -0.05711 0.18614 C -0.06823 0.26359 -0.02569 0.37504 -0.06666 0.46521 C -0.10764 0.55538 -0.26458 0.63816 -0.30312 0.72741 C -0.34166 0.81642 -0.31875 0.91122 -0.29843 1.00001 C -0.27812 1.08879 -0.22951 1.17434 -0.1809 1.26012 " pathEditMode="relative" ptsTypes="aaaaaA">
                                      <p:cBhvr>
                                        <p:cTn id="47" dur="3000" fill="hold"/>
                                        <p:tgtEl>
                                          <p:spTgt spid="14"/>
                                        </p:tgtEl>
                                        <p:attrNameLst>
                                          <p:attrName>ppt_x</p:attrName>
                                          <p:attrName>ppt_y</p:attrName>
                                        </p:attrNameLst>
                                      </p:cBhvr>
                                    </p:animMotion>
                                  </p:childTnLst>
                                </p:cTn>
                              </p:par>
                              <p:par>
                                <p:cTn id="48" presetID="0" presetClass="path" presetSubtype="0" accel="50000" decel="50000" fill="hold" nodeType="withEffect">
                                  <p:stCondLst>
                                    <p:cond delay="400"/>
                                  </p:stCondLst>
                                  <p:childTnLst>
                                    <p:animMotion origin="layout" path="M 0.00017 -1.15607E-6 C -0.03524 0.04925 -0.07066 0.09827 -0.07274 0.1607 C -0.07483 0.22312 -0.03767 0.29966 -0.0125 0.37434 C 0.01302 0.44902 0.0849 0.5207 0.07969 0.60879 C 0.07448 0.69688 -0.00868 0.81064 -0.0441 0.90266 C -0.07951 0.99469 -0.11719 1.10937 -0.13299 1.1607 C -0.14878 1.21203 -0.1441 1.21156 -0.13941 1.21133 " pathEditMode="relative" ptsTypes="aaaaaaA">
                                      <p:cBhvr>
                                        <p:cTn id="49" dur="3000" fill="hold"/>
                                        <p:tgtEl>
                                          <p:spTgt spid="18"/>
                                        </p:tgtEl>
                                        <p:attrNameLst>
                                          <p:attrName>ppt_x</p:attrName>
                                          <p:attrName>ppt_y</p:attrName>
                                        </p:attrNameLst>
                                      </p:cBhvr>
                                    </p:animMotion>
                                  </p:childTnLst>
                                </p:cTn>
                              </p:par>
                              <p:par>
                                <p:cTn id="50" presetID="0" presetClass="path" presetSubtype="0" accel="50000" decel="50000" fill="hold" nodeType="withEffect">
                                  <p:stCondLst>
                                    <p:cond delay="600"/>
                                  </p:stCondLst>
                                  <p:childTnLst>
                                    <p:animMotion origin="layout" path="M -3.61111E-6 -9.82659E-7 C 0.06111 0.11746 0.1224 0.23468 0.12379 0.34659 C 0.12518 0.4585 0.01598 0.563 0.00799 0.67214 C -3.61111E-6 0.78127 0.06823 0.89156 0.07622 1.00208 C 0.08421 1.1126 0.0698 1.22428 0.05556 1.33595 " pathEditMode="relative" ptsTypes="aaaaA">
                                      <p:cBhvr>
                                        <p:cTn id="51" dur="3000" fill="hold"/>
                                        <p:tgtEl>
                                          <p:spTgt spid="15"/>
                                        </p:tgtEl>
                                        <p:attrNameLst>
                                          <p:attrName>ppt_x</p:attrName>
                                          <p:attrName>ppt_y</p:attrName>
                                        </p:attrNameLst>
                                      </p:cBhvr>
                                    </p:animMotion>
                                  </p:childTnLst>
                                </p:cTn>
                              </p:par>
                              <p:par>
                                <p:cTn id="52" presetID="0" presetClass="path" presetSubtype="0" accel="50000" decel="50000" fill="hold" nodeType="withEffect">
                                  <p:stCondLst>
                                    <p:cond delay="800"/>
                                  </p:stCondLst>
                                  <p:childTnLst>
                                    <p:animMotion origin="layout" path="M -1.38889E-6 3.64162E-6 C -0.03472 0.07722 -0.06927 0.15468 -0.06667 0.25341 C -0.06406 0.35237 0.00868 0.48763 0.0158 0.59376 C 0.02291 0.70035 -0.02813 0.79977 -0.02396 0.89202 C -0.01979 0.98428 0.0375 1.06682 0.04114 1.14774 C 0.04479 1.22867 0.02153 1.30358 -0.00174 1.37803 " pathEditMode="relative" ptsTypes="aaaaaA">
                                      <p:cBhvr>
                                        <p:cTn id="53" dur="3000" fill="hold"/>
                                        <p:tgtEl>
                                          <p:spTgt spid="1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audio>
              <p:cMediaNode vol="80000" numSld="100">
                <p:cTn id="54" repeatCount="indefinite" fill="hold" display="0">
                  <p:stCondLst>
                    <p:cond delay="indefinite"/>
                  </p:stCondLst>
                  <p:endCondLst>
                    <p:cond evt="onStopAudio" delay="0">
                      <p:tgtEl>
                        <p:sldTgt/>
                      </p:tgtEl>
                    </p:cond>
                  </p:endCondLst>
                </p:cTn>
                <p:tgtEl>
                  <p:spTgt spid="5"/>
                </p:tgtEl>
              </p:cMediaNode>
            </p:audio>
          </p:childTnLst>
        </p:cTn>
      </p:par>
    </p:tnLst>
    <p:bldLst>
      <p:bldP spid="12" grpId="0"/>
      <p:bldP spid="13" grpId="0"/>
      <p:bldP spid="13" grpId="1"/>
      <p:bldP spid="13" grpId="2"/>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026" name="Picture 2" descr="4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966" y="939023"/>
            <a:ext cx="3200579" cy="1825107"/>
          </a:xfrm>
          <a:prstGeom prst="rect">
            <a:avLst/>
          </a:prstGeom>
          <a:noFill/>
          <a:extLst>
            <a:ext uri="{909E8E84-426E-40DD-AFC4-6F175D3DCCD1}">
              <a14:hiddenFill xmlns:a14="http://schemas.microsoft.com/office/drawing/2010/main">
                <a:solidFill>
                  <a:srgbClr val="FFFFFF"/>
                </a:solidFill>
              </a14:hiddenFill>
            </a:ext>
          </a:extLst>
        </p:spPr>
      </p:pic>
      <p:pic>
        <p:nvPicPr>
          <p:cNvPr id="129037" name="Picture 13" descr="8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34208" y="3631308"/>
            <a:ext cx="6527163" cy="811719"/>
          </a:xfrm>
          <a:prstGeom prst="rect">
            <a:avLst/>
          </a:prstGeom>
          <a:noFill/>
          <a:extLst>
            <a:ext uri="{909E8E84-426E-40DD-AFC4-6F175D3DCCD1}">
              <a14:hiddenFill xmlns:a14="http://schemas.microsoft.com/office/drawing/2010/main">
                <a:solidFill>
                  <a:srgbClr val="FFFFFF"/>
                </a:solidFill>
              </a14:hiddenFill>
            </a:ext>
          </a:extLst>
        </p:spPr>
      </p:pic>
      <p:pic>
        <p:nvPicPr>
          <p:cNvPr id="129038" name="Picture 14" descr="6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11938" y="1807461"/>
            <a:ext cx="811485" cy="2743963"/>
          </a:xfrm>
          <a:prstGeom prst="rect">
            <a:avLst/>
          </a:prstGeom>
          <a:noFill/>
          <a:extLst>
            <a:ext uri="{909E8E84-426E-40DD-AFC4-6F175D3DCCD1}">
              <a14:hiddenFill xmlns:a14="http://schemas.microsoft.com/office/drawing/2010/main">
                <a:solidFill>
                  <a:srgbClr val="FFFFFF"/>
                </a:solidFill>
              </a14:hiddenFill>
            </a:ext>
          </a:extLst>
        </p:spPr>
      </p:pic>
      <p:pic>
        <p:nvPicPr>
          <p:cNvPr id="129039" name="Picture 15" descr="6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488865" y="2093580"/>
            <a:ext cx="811485" cy="2286426"/>
          </a:xfrm>
          <a:prstGeom prst="rect">
            <a:avLst/>
          </a:prstGeom>
          <a:noFill/>
          <a:extLst>
            <a:ext uri="{909E8E84-426E-40DD-AFC4-6F175D3DCCD1}">
              <a14:hiddenFill xmlns:a14="http://schemas.microsoft.com/office/drawing/2010/main">
                <a:solidFill>
                  <a:srgbClr val="FFFFFF"/>
                </a:solidFill>
              </a14:hiddenFill>
            </a:ext>
          </a:extLst>
        </p:spPr>
      </p:pic>
      <p:pic>
        <p:nvPicPr>
          <p:cNvPr id="129040" name="Picture 16" descr="6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93513" y="2436418"/>
            <a:ext cx="811485" cy="1715449"/>
          </a:xfrm>
          <a:prstGeom prst="rect">
            <a:avLst/>
          </a:prstGeom>
          <a:noFill/>
          <a:extLst>
            <a:ext uri="{909E8E84-426E-40DD-AFC4-6F175D3DCCD1}">
              <a14:hiddenFill xmlns:a14="http://schemas.microsoft.com/office/drawing/2010/main">
                <a:solidFill>
                  <a:srgbClr val="FFFFFF"/>
                </a:solidFill>
              </a14:hiddenFill>
            </a:ext>
          </a:extLst>
        </p:spPr>
      </p:pic>
      <p:pic>
        <p:nvPicPr>
          <p:cNvPr id="129041" name="Picture 17" descr="6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924623" y="2837236"/>
            <a:ext cx="811485" cy="1314631"/>
          </a:xfrm>
          <a:prstGeom prst="rect">
            <a:avLst/>
          </a:prstGeom>
          <a:noFill/>
          <a:extLst>
            <a:ext uri="{909E8E84-426E-40DD-AFC4-6F175D3DCCD1}">
              <a14:hiddenFill xmlns:a14="http://schemas.microsoft.com/office/drawing/2010/main">
                <a:solidFill>
                  <a:srgbClr val="FFFFFF"/>
                </a:solidFill>
              </a14:hiddenFill>
            </a:ext>
          </a:extLst>
        </p:spPr>
      </p:pic>
      <p:sp>
        <p:nvSpPr>
          <p:cNvPr id="129043" name="Rectangle 19"/>
          <p:cNvSpPr>
            <a:spLocks noChangeArrowheads="1"/>
          </p:cNvSpPr>
          <p:nvPr/>
        </p:nvSpPr>
        <p:spPr bwMode="auto">
          <a:xfrm>
            <a:off x="2772155" y="4199152"/>
            <a:ext cx="1449080" cy="40960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120000"/>
              </a:lnSpc>
            </a:pPr>
            <a:r>
              <a:rPr lang="en-US" altLang="zh-CN" sz="2100" b="1" dirty="0">
                <a:solidFill>
                  <a:srgbClr val="000000"/>
                </a:solidFill>
                <a:latin typeface="宋体" pitchFamily="2" charset="-122"/>
              </a:rPr>
              <a:t>2012</a:t>
            </a:r>
          </a:p>
        </p:txBody>
      </p:sp>
      <p:sp>
        <p:nvSpPr>
          <p:cNvPr id="129044" name="Rectangle 20"/>
          <p:cNvSpPr>
            <a:spLocks noChangeArrowheads="1"/>
          </p:cNvSpPr>
          <p:nvPr/>
        </p:nvSpPr>
        <p:spPr bwMode="auto">
          <a:xfrm>
            <a:off x="4068767" y="4199152"/>
            <a:ext cx="990415" cy="40960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120000"/>
              </a:lnSpc>
            </a:pPr>
            <a:r>
              <a:rPr lang="en-US" altLang="zh-CN" sz="2100" b="1" dirty="0">
                <a:solidFill>
                  <a:srgbClr val="000000"/>
                </a:solidFill>
                <a:latin typeface="宋体" pitchFamily="2" charset="-122"/>
              </a:rPr>
              <a:t>2013</a:t>
            </a:r>
          </a:p>
        </p:txBody>
      </p:sp>
      <p:sp>
        <p:nvSpPr>
          <p:cNvPr id="129045" name="Rectangle 21"/>
          <p:cNvSpPr>
            <a:spLocks noChangeArrowheads="1"/>
          </p:cNvSpPr>
          <p:nvPr/>
        </p:nvSpPr>
        <p:spPr bwMode="auto">
          <a:xfrm>
            <a:off x="5364119" y="4176464"/>
            <a:ext cx="990415" cy="40960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120000"/>
              </a:lnSpc>
            </a:pPr>
            <a:r>
              <a:rPr lang="en-US" altLang="zh-CN" sz="2100" b="1" dirty="0">
                <a:solidFill>
                  <a:srgbClr val="000000"/>
                </a:solidFill>
                <a:latin typeface="宋体" pitchFamily="2" charset="-122"/>
              </a:rPr>
              <a:t>2014</a:t>
            </a:r>
          </a:p>
        </p:txBody>
      </p:sp>
      <p:sp>
        <p:nvSpPr>
          <p:cNvPr id="129046" name="Rectangle 22"/>
          <p:cNvSpPr>
            <a:spLocks noChangeArrowheads="1"/>
          </p:cNvSpPr>
          <p:nvPr/>
        </p:nvSpPr>
        <p:spPr bwMode="auto">
          <a:xfrm>
            <a:off x="6736335" y="4172682"/>
            <a:ext cx="990415" cy="40960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120000"/>
              </a:lnSpc>
            </a:pPr>
            <a:r>
              <a:rPr lang="en-US" altLang="zh-CN" sz="2100" b="1" dirty="0">
                <a:solidFill>
                  <a:srgbClr val="000000"/>
                </a:solidFill>
                <a:latin typeface="宋体" pitchFamily="2" charset="-122"/>
              </a:rPr>
              <a:t>2015</a:t>
            </a:r>
          </a:p>
        </p:txBody>
      </p:sp>
      <p:sp>
        <p:nvSpPr>
          <p:cNvPr id="129047" name="Rectangle 23"/>
          <p:cNvSpPr>
            <a:spLocks noChangeArrowheads="1"/>
          </p:cNvSpPr>
          <p:nvPr/>
        </p:nvSpPr>
        <p:spPr bwMode="auto">
          <a:xfrm>
            <a:off x="943793" y="3742227"/>
            <a:ext cx="1447820" cy="48022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120000"/>
              </a:lnSpc>
            </a:pPr>
            <a:r>
              <a:rPr lang="zh-CN" altLang="en-US" sz="2200" b="1">
                <a:solidFill>
                  <a:srgbClr val="000000"/>
                </a:solidFill>
                <a:latin typeface="宋体" pitchFamily="2" charset="-122"/>
              </a:rPr>
              <a:t>文字</a:t>
            </a:r>
          </a:p>
        </p:txBody>
      </p:sp>
      <p:sp>
        <p:nvSpPr>
          <p:cNvPr id="7" name="Freeform 6"/>
          <p:cNvSpPr>
            <a:spLocks/>
          </p:cNvSpPr>
          <p:nvPr/>
        </p:nvSpPr>
        <p:spPr bwMode="gray">
          <a:xfrm rot="10800000">
            <a:off x="3078351" y="1228922"/>
            <a:ext cx="3568518" cy="1687720"/>
          </a:xfrm>
          <a:custGeom>
            <a:avLst/>
            <a:gdLst>
              <a:gd name="T0" fmla="*/ 0 w 952"/>
              <a:gd name="T1" fmla="*/ 756 h 947"/>
              <a:gd name="T2" fmla="*/ 191 w 952"/>
              <a:gd name="T3" fmla="*/ 591 h 947"/>
              <a:gd name="T4" fmla="*/ 190 w 952"/>
              <a:gd name="T5" fmla="*/ 672 h 947"/>
              <a:gd name="T6" fmla="*/ 194 w 952"/>
              <a:gd name="T7" fmla="*/ 672 h 947"/>
              <a:gd name="T8" fmla="*/ 205 w 952"/>
              <a:gd name="T9" fmla="*/ 672 h 947"/>
              <a:gd name="T10" fmla="*/ 225 w 952"/>
              <a:gd name="T11" fmla="*/ 671 h 947"/>
              <a:gd name="T12" fmla="*/ 250 w 952"/>
              <a:gd name="T13" fmla="*/ 667 h 947"/>
              <a:gd name="T14" fmla="*/ 281 w 952"/>
              <a:gd name="T15" fmla="*/ 662 h 947"/>
              <a:gd name="T16" fmla="*/ 316 w 952"/>
              <a:gd name="T17" fmla="*/ 653 h 947"/>
              <a:gd name="T18" fmla="*/ 356 w 952"/>
              <a:gd name="T19" fmla="*/ 641 h 947"/>
              <a:gd name="T20" fmla="*/ 399 w 952"/>
              <a:gd name="T21" fmla="*/ 626 h 947"/>
              <a:gd name="T22" fmla="*/ 444 w 952"/>
              <a:gd name="T23" fmla="*/ 605 h 947"/>
              <a:gd name="T24" fmla="*/ 492 w 952"/>
              <a:gd name="T25" fmla="*/ 578 h 947"/>
              <a:gd name="T26" fmla="*/ 540 w 952"/>
              <a:gd name="T27" fmla="*/ 547 h 947"/>
              <a:gd name="T28" fmla="*/ 587 w 952"/>
              <a:gd name="T29" fmla="*/ 508 h 947"/>
              <a:gd name="T30" fmla="*/ 635 w 952"/>
              <a:gd name="T31" fmla="*/ 463 h 947"/>
              <a:gd name="T32" fmla="*/ 689 w 952"/>
              <a:gd name="T33" fmla="*/ 405 h 947"/>
              <a:gd name="T34" fmla="*/ 737 w 952"/>
              <a:gd name="T35" fmla="*/ 350 h 947"/>
              <a:gd name="T36" fmla="*/ 780 w 952"/>
              <a:gd name="T37" fmla="*/ 298 h 947"/>
              <a:gd name="T38" fmla="*/ 816 w 952"/>
              <a:gd name="T39" fmla="*/ 249 h 947"/>
              <a:gd name="T40" fmla="*/ 847 w 952"/>
              <a:gd name="T41" fmla="*/ 204 h 947"/>
              <a:gd name="T42" fmla="*/ 873 w 952"/>
              <a:gd name="T43" fmla="*/ 164 h 947"/>
              <a:gd name="T44" fmla="*/ 895 w 952"/>
              <a:gd name="T45" fmla="*/ 126 h 947"/>
              <a:gd name="T46" fmla="*/ 913 w 952"/>
              <a:gd name="T47" fmla="*/ 94 h 947"/>
              <a:gd name="T48" fmla="*/ 926 w 952"/>
              <a:gd name="T49" fmla="*/ 66 h 947"/>
              <a:gd name="T50" fmla="*/ 936 w 952"/>
              <a:gd name="T51" fmla="*/ 42 h 947"/>
              <a:gd name="T52" fmla="*/ 944 w 952"/>
              <a:gd name="T53" fmla="*/ 24 h 947"/>
              <a:gd name="T54" fmla="*/ 949 w 952"/>
              <a:gd name="T55" fmla="*/ 12 h 947"/>
              <a:gd name="T56" fmla="*/ 952 w 952"/>
              <a:gd name="T57" fmla="*/ 2 h 947"/>
              <a:gd name="T58" fmla="*/ 952 w 952"/>
              <a:gd name="T59" fmla="*/ 0 h 947"/>
              <a:gd name="T60" fmla="*/ 952 w 952"/>
              <a:gd name="T61" fmla="*/ 4 h 947"/>
              <a:gd name="T62" fmla="*/ 950 w 952"/>
              <a:gd name="T63" fmla="*/ 17 h 947"/>
              <a:gd name="T64" fmla="*/ 948 w 952"/>
              <a:gd name="T65" fmla="*/ 36 h 947"/>
              <a:gd name="T66" fmla="*/ 942 w 952"/>
              <a:gd name="T67" fmla="*/ 62 h 947"/>
              <a:gd name="T68" fmla="*/ 936 w 952"/>
              <a:gd name="T69" fmla="*/ 93 h 947"/>
              <a:gd name="T70" fmla="*/ 927 w 952"/>
              <a:gd name="T71" fmla="*/ 130 h 947"/>
              <a:gd name="T72" fmla="*/ 914 w 952"/>
              <a:gd name="T73" fmla="*/ 172 h 947"/>
              <a:gd name="T74" fmla="*/ 899 w 952"/>
              <a:gd name="T75" fmla="*/ 217 h 947"/>
              <a:gd name="T76" fmla="*/ 881 w 952"/>
              <a:gd name="T77" fmla="*/ 264 h 947"/>
              <a:gd name="T78" fmla="*/ 857 w 952"/>
              <a:gd name="T79" fmla="*/ 315 h 947"/>
              <a:gd name="T80" fmla="*/ 830 w 952"/>
              <a:gd name="T81" fmla="*/ 368 h 947"/>
              <a:gd name="T82" fmla="*/ 798 w 952"/>
              <a:gd name="T83" fmla="*/ 421 h 947"/>
              <a:gd name="T84" fmla="*/ 762 w 952"/>
              <a:gd name="T85" fmla="*/ 475 h 947"/>
              <a:gd name="T86" fmla="*/ 719 w 952"/>
              <a:gd name="T87" fmla="*/ 529 h 947"/>
              <a:gd name="T88" fmla="*/ 671 w 952"/>
              <a:gd name="T89" fmla="*/ 582 h 947"/>
              <a:gd name="T90" fmla="*/ 613 w 952"/>
              <a:gd name="T91" fmla="*/ 637 h 947"/>
              <a:gd name="T92" fmla="*/ 555 w 952"/>
              <a:gd name="T93" fmla="*/ 685 h 947"/>
              <a:gd name="T94" fmla="*/ 500 w 952"/>
              <a:gd name="T95" fmla="*/ 726 h 947"/>
              <a:gd name="T96" fmla="*/ 447 w 952"/>
              <a:gd name="T97" fmla="*/ 761 h 947"/>
              <a:gd name="T98" fmla="*/ 396 w 952"/>
              <a:gd name="T99" fmla="*/ 790 h 947"/>
              <a:gd name="T100" fmla="*/ 350 w 952"/>
              <a:gd name="T101" fmla="*/ 813 h 947"/>
              <a:gd name="T102" fmla="*/ 307 w 952"/>
              <a:gd name="T103" fmla="*/ 831 h 947"/>
              <a:gd name="T104" fmla="*/ 270 w 952"/>
              <a:gd name="T105" fmla="*/ 845 h 947"/>
              <a:gd name="T106" fmla="*/ 238 w 952"/>
              <a:gd name="T107" fmla="*/ 855 h 947"/>
              <a:gd name="T108" fmla="*/ 212 w 952"/>
              <a:gd name="T109" fmla="*/ 862 h 947"/>
              <a:gd name="T110" fmla="*/ 192 w 952"/>
              <a:gd name="T111" fmla="*/ 866 h 947"/>
              <a:gd name="T112" fmla="*/ 181 w 952"/>
              <a:gd name="T113" fmla="*/ 868 h 947"/>
              <a:gd name="T114" fmla="*/ 176 w 952"/>
              <a:gd name="T115" fmla="*/ 868 h 947"/>
              <a:gd name="T116" fmla="*/ 167 w 952"/>
              <a:gd name="T117" fmla="*/ 947 h 947"/>
              <a:gd name="T118" fmla="*/ 0 w 952"/>
              <a:gd name="T119" fmla="*/ 756 h 94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52"/>
              <a:gd name="T181" fmla="*/ 0 h 947"/>
              <a:gd name="T182" fmla="*/ 952 w 952"/>
              <a:gd name="T183" fmla="*/ 947 h 94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52" h="947">
                <a:moveTo>
                  <a:pt x="0" y="756"/>
                </a:moveTo>
                <a:lnTo>
                  <a:pt x="191" y="591"/>
                </a:lnTo>
                <a:lnTo>
                  <a:pt x="190" y="672"/>
                </a:lnTo>
                <a:lnTo>
                  <a:pt x="194" y="672"/>
                </a:lnTo>
                <a:lnTo>
                  <a:pt x="205" y="672"/>
                </a:lnTo>
                <a:lnTo>
                  <a:pt x="225" y="671"/>
                </a:lnTo>
                <a:lnTo>
                  <a:pt x="250" y="667"/>
                </a:lnTo>
                <a:lnTo>
                  <a:pt x="281" y="662"/>
                </a:lnTo>
                <a:lnTo>
                  <a:pt x="316" y="653"/>
                </a:lnTo>
                <a:lnTo>
                  <a:pt x="356" y="641"/>
                </a:lnTo>
                <a:lnTo>
                  <a:pt x="399" y="626"/>
                </a:lnTo>
                <a:lnTo>
                  <a:pt x="444" y="605"/>
                </a:lnTo>
                <a:lnTo>
                  <a:pt x="492" y="578"/>
                </a:lnTo>
                <a:lnTo>
                  <a:pt x="540" y="547"/>
                </a:lnTo>
                <a:lnTo>
                  <a:pt x="587" y="508"/>
                </a:lnTo>
                <a:lnTo>
                  <a:pt x="635" y="463"/>
                </a:lnTo>
                <a:lnTo>
                  <a:pt x="689" y="405"/>
                </a:lnTo>
                <a:lnTo>
                  <a:pt x="737" y="350"/>
                </a:lnTo>
                <a:lnTo>
                  <a:pt x="780" y="298"/>
                </a:lnTo>
                <a:lnTo>
                  <a:pt x="816" y="249"/>
                </a:lnTo>
                <a:lnTo>
                  <a:pt x="847" y="204"/>
                </a:lnTo>
                <a:lnTo>
                  <a:pt x="873" y="164"/>
                </a:lnTo>
                <a:lnTo>
                  <a:pt x="895" y="126"/>
                </a:lnTo>
                <a:lnTo>
                  <a:pt x="913" y="94"/>
                </a:lnTo>
                <a:lnTo>
                  <a:pt x="926" y="66"/>
                </a:lnTo>
                <a:lnTo>
                  <a:pt x="936" y="42"/>
                </a:lnTo>
                <a:lnTo>
                  <a:pt x="944" y="24"/>
                </a:lnTo>
                <a:lnTo>
                  <a:pt x="949" y="12"/>
                </a:lnTo>
                <a:lnTo>
                  <a:pt x="952" y="2"/>
                </a:lnTo>
                <a:lnTo>
                  <a:pt x="952" y="0"/>
                </a:lnTo>
                <a:lnTo>
                  <a:pt x="952" y="4"/>
                </a:lnTo>
                <a:lnTo>
                  <a:pt x="950" y="17"/>
                </a:lnTo>
                <a:lnTo>
                  <a:pt x="948" y="36"/>
                </a:lnTo>
                <a:lnTo>
                  <a:pt x="942" y="62"/>
                </a:lnTo>
                <a:lnTo>
                  <a:pt x="936" y="93"/>
                </a:lnTo>
                <a:lnTo>
                  <a:pt x="927" y="130"/>
                </a:lnTo>
                <a:lnTo>
                  <a:pt x="914" y="172"/>
                </a:lnTo>
                <a:lnTo>
                  <a:pt x="899" y="217"/>
                </a:lnTo>
                <a:lnTo>
                  <a:pt x="881" y="264"/>
                </a:lnTo>
                <a:lnTo>
                  <a:pt x="857" y="315"/>
                </a:lnTo>
                <a:lnTo>
                  <a:pt x="830" y="368"/>
                </a:lnTo>
                <a:lnTo>
                  <a:pt x="798" y="421"/>
                </a:lnTo>
                <a:lnTo>
                  <a:pt x="762" y="475"/>
                </a:lnTo>
                <a:lnTo>
                  <a:pt x="719" y="529"/>
                </a:lnTo>
                <a:lnTo>
                  <a:pt x="671" y="582"/>
                </a:lnTo>
                <a:lnTo>
                  <a:pt x="613" y="637"/>
                </a:lnTo>
                <a:lnTo>
                  <a:pt x="555" y="685"/>
                </a:lnTo>
                <a:lnTo>
                  <a:pt x="500" y="726"/>
                </a:lnTo>
                <a:lnTo>
                  <a:pt x="447" y="761"/>
                </a:lnTo>
                <a:lnTo>
                  <a:pt x="396" y="790"/>
                </a:lnTo>
                <a:lnTo>
                  <a:pt x="350" y="813"/>
                </a:lnTo>
                <a:lnTo>
                  <a:pt x="307" y="831"/>
                </a:lnTo>
                <a:lnTo>
                  <a:pt x="270" y="845"/>
                </a:lnTo>
                <a:lnTo>
                  <a:pt x="238" y="855"/>
                </a:lnTo>
                <a:lnTo>
                  <a:pt x="212" y="862"/>
                </a:lnTo>
                <a:lnTo>
                  <a:pt x="192" y="866"/>
                </a:lnTo>
                <a:lnTo>
                  <a:pt x="181" y="868"/>
                </a:lnTo>
                <a:lnTo>
                  <a:pt x="176" y="868"/>
                </a:lnTo>
                <a:lnTo>
                  <a:pt x="167" y="947"/>
                </a:lnTo>
                <a:lnTo>
                  <a:pt x="0" y="756"/>
                </a:lnTo>
                <a:close/>
              </a:path>
            </a:pathLst>
          </a:custGeom>
          <a:gradFill rotWithShape="1">
            <a:gsLst>
              <a:gs pos="0">
                <a:srgbClr val="5F5F5F"/>
              </a:gs>
              <a:gs pos="100000">
                <a:srgbClr val="969696"/>
              </a:gs>
            </a:gsLst>
            <a:lin ang="0" scaled="1"/>
          </a:gradFill>
          <a:ln>
            <a:noFill/>
          </a:ln>
          <a:effectLst/>
          <a:extLst>
            <a:ext uri="{91240B29-F687-4F45-9708-019B960494DF}">
              <a14:hiddenLine xmlns:a14="http://schemas.microsoft.com/office/drawing/2010/main" w="0">
                <a:solidFill>
                  <a:srgbClr val="000000"/>
                </a:solidFill>
                <a:prstDash val="solid"/>
                <a:round/>
                <a:headEnd/>
                <a:tailEnd/>
              </a14:hiddenLine>
            </a:ext>
            <a:ext uri="{AF507438-7753-43E0-B8FC-AC1667EBCBE1}">
              <a14:hiddenEffects xmlns:a14="http://schemas.microsoft.com/office/drawing/2010/main">
                <a:effectLst>
                  <a:outerShdw dist="107763" dir="2700000" algn="ctr" rotWithShape="0">
                    <a:srgbClr val="080808">
                      <a:alpha val="50000"/>
                    </a:srgbClr>
                  </a:outerShdw>
                </a:effectLst>
              </a14:hiddenEffects>
            </a:ext>
          </a:extLst>
        </p:spPr>
        <p:txBody>
          <a:bodyPr lIns="72585" tIns="36293" rIns="72585" bIns="36293"/>
          <a:lstStyle/>
          <a:p>
            <a:endParaRPr lang="zh-CN" altLang="en-US"/>
          </a:p>
        </p:txBody>
      </p:sp>
      <p:sp>
        <p:nvSpPr>
          <p:cNvPr id="14"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itchFamily="34" charset="0"/>
              </a:defRPr>
            </a:lvl1pPr>
            <a:lvl2pPr marL="936625" indent="-360363" defTabSz="1028700">
              <a:defRPr>
                <a:solidFill>
                  <a:schemeClr val="tx1"/>
                </a:solidFill>
                <a:latin typeface="Arial" pitchFamily="34" charset="0"/>
              </a:defRPr>
            </a:lvl2pPr>
            <a:lvl3pPr marL="1439863" indent="-287338" defTabSz="1028700">
              <a:defRPr>
                <a:solidFill>
                  <a:schemeClr val="tx1"/>
                </a:solidFill>
                <a:latin typeface="Arial" pitchFamily="34" charset="0"/>
              </a:defRPr>
            </a:lvl3pPr>
            <a:lvl4pPr marL="2016125" indent="-287338" defTabSz="1028700">
              <a:defRPr>
                <a:solidFill>
                  <a:schemeClr val="tx1"/>
                </a:solidFill>
                <a:latin typeface="Arial" pitchFamily="34" charset="0"/>
              </a:defRPr>
            </a:lvl4pPr>
            <a:lvl5pPr marL="2592388" indent="-287338" defTabSz="1028700">
              <a:defRPr>
                <a:solidFill>
                  <a:schemeClr val="tx1"/>
                </a:solidFill>
                <a:latin typeface="Arial" pitchFamily="34" charset="0"/>
              </a:defRPr>
            </a:lvl5pPr>
            <a:lvl6pPr marL="3049588" indent="-287338" defTabSz="1028700" eaLnBrk="0" fontAlgn="base" hangingPunct="0">
              <a:spcBef>
                <a:spcPct val="0"/>
              </a:spcBef>
              <a:spcAft>
                <a:spcPct val="0"/>
              </a:spcAft>
              <a:defRPr>
                <a:solidFill>
                  <a:schemeClr val="tx1"/>
                </a:solidFill>
                <a:latin typeface="Arial" pitchFamily="34" charset="0"/>
              </a:defRPr>
            </a:lvl6pPr>
            <a:lvl7pPr marL="3506788" indent="-287338" defTabSz="1028700" eaLnBrk="0" fontAlgn="base" hangingPunct="0">
              <a:spcBef>
                <a:spcPct val="0"/>
              </a:spcBef>
              <a:spcAft>
                <a:spcPct val="0"/>
              </a:spcAft>
              <a:defRPr>
                <a:solidFill>
                  <a:schemeClr val="tx1"/>
                </a:solidFill>
                <a:latin typeface="Arial" pitchFamily="34" charset="0"/>
              </a:defRPr>
            </a:lvl7pPr>
            <a:lvl8pPr marL="3963988" indent="-287338" defTabSz="1028700" eaLnBrk="0" fontAlgn="base" hangingPunct="0">
              <a:spcBef>
                <a:spcPct val="0"/>
              </a:spcBef>
              <a:spcAft>
                <a:spcPct val="0"/>
              </a:spcAft>
              <a:defRPr>
                <a:solidFill>
                  <a:schemeClr val="tx1"/>
                </a:solidFill>
                <a:latin typeface="Arial" pitchFamily="34" charset="0"/>
              </a:defRPr>
            </a:lvl8pPr>
            <a:lvl9pPr marL="4421188" indent="-287338" defTabSz="1028700" eaLnBrk="0" fontAlgn="base" hangingPunct="0">
              <a:spcBef>
                <a:spcPct val="0"/>
              </a:spcBef>
              <a:spcAft>
                <a:spcPct val="0"/>
              </a:spcAft>
              <a:defRPr>
                <a:solidFill>
                  <a:schemeClr val="tx1"/>
                </a:solidFill>
                <a:latin typeface="Arial" pitchFamily="34" charset="0"/>
              </a:defRPr>
            </a:lvl9pPr>
          </a:lstStyle>
          <a:p>
            <a:pPr>
              <a:spcBef>
                <a:spcPct val="50000"/>
              </a:spcBef>
            </a:pPr>
            <a:r>
              <a:rPr lang="zh-CN" altLang="en-US" sz="1900" b="1" dirty="0">
                <a:solidFill>
                  <a:srgbClr val="000000"/>
                </a:solidFill>
                <a:latin typeface="Times New Roman" pitchFamily="18" charset="0"/>
                <a:ea typeface="楷体" pitchFamily="49" charset="-122"/>
              </a:rPr>
              <a:t>单击此处添加标题内容</a:t>
            </a:r>
          </a:p>
        </p:txBody>
      </p:sp>
      <p:pic>
        <p:nvPicPr>
          <p:cNvPr id="15" name="Picture 106" descr="三角符号0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 calcmode="lin" valueType="num">
                                      <p:cBhvr>
                                        <p:cTn id="13" dur="500" fill="hold"/>
                                        <p:tgtEl>
                                          <p:spTgt spid="14"/>
                                        </p:tgtEl>
                                        <p:attrNameLst>
                                          <p:attrName>style.rotation</p:attrName>
                                        </p:attrNameLst>
                                      </p:cBhvr>
                                      <p:tavLst>
                                        <p:tav tm="0">
                                          <p:val>
                                            <p:fltVal val="90"/>
                                          </p:val>
                                        </p:tav>
                                        <p:tav tm="100000">
                                          <p:val>
                                            <p:fltVal val="0"/>
                                          </p:val>
                                        </p:tav>
                                      </p:tavLst>
                                    </p:anim>
                                    <p:animEffect transition="in" filter="fade">
                                      <p:cBhvr>
                                        <p:cTn id="14" dur="500"/>
                                        <p:tgtEl>
                                          <p:spTgt spid="14"/>
                                        </p:tgtEl>
                                      </p:cBhvr>
                                    </p:animEffect>
                                  </p:childTnLst>
                                </p:cTn>
                              </p:par>
                            </p:childTnLst>
                          </p:cTn>
                        </p:par>
                        <p:par>
                          <p:cTn id="15" fill="hold">
                            <p:stCondLst>
                              <p:cond delay="725"/>
                            </p:stCondLst>
                            <p:childTnLst>
                              <p:par>
                                <p:cTn id="16" presetID="9" presetClass="entr" presetSubtype="0" fill="hold" nodeType="afterEffect">
                                  <p:stCondLst>
                                    <p:cond delay="0"/>
                                  </p:stCondLst>
                                  <p:childTnLst>
                                    <p:set>
                                      <p:cBhvr>
                                        <p:cTn id="17" dur="1" fill="hold">
                                          <p:stCondLst>
                                            <p:cond delay="0"/>
                                          </p:stCondLst>
                                        </p:cTn>
                                        <p:tgtEl>
                                          <p:spTgt spid="129026"/>
                                        </p:tgtEl>
                                        <p:attrNameLst>
                                          <p:attrName>style.visibility</p:attrName>
                                        </p:attrNameLst>
                                      </p:cBhvr>
                                      <p:to>
                                        <p:strVal val="visible"/>
                                      </p:to>
                                    </p:set>
                                    <p:animEffect transition="in" filter="dissolve">
                                      <p:cBhvr>
                                        <p:cTn id="18" dur="1000"/>
                                        <p:tgtEl>
                                          <p:spTgt spid="129026"/>
                                        </p:tgtEl>
                                      </p:cBhvr>
                                    </p:animEffect>
                                  </p:childTnLst>
                                </p:cTn>
                              </p:par>
                            </p:childTnLst>
                          </p:cTn>
                        </p:par>
                        <p:par>
                          <p:cTn id="19" fill="hold">
                            <p:stCondLst>
                              <p:cond delay="1725"/>
                            </p:stCondLst>
                            <p:childTnLst>
                              <p:par>
                                <p:cTn id="20" presetID="22" presetClass="entr" presetSubtype="8" fill="hold" nodeType="afterEffect">
                                  <p:stCondLst>
                                    <p:cond delay="0"/>
                                  </p:stCondLst>
                                  <p:childTnLst>
                                    <p:set>
                                      <p:cBhvr>
                                        <p:cTn id="21" dur="1" fill="hold">
                                          <p:stCondLst>
                                            <p:cond delay="0"/>
                                          </p:stCondLst>
                                        </p:cTn>
                                        <p:tgtEl>
                                          <p:spTgt spid="129037"/>
                                        </p:tgtEl>
                                        <p:attrNameLst>
                                          <p:attrName>style.visibility</p:attrName>
                                        </p:attrNameLst>
                                      </p:cBhvr>
                                      <p:to>
                                        <p:strVal val="visible"/>
                                      </p:to>
                                    </p:set>
                                    <p:animEffect transition="in" filter="wipe(left)">
                                      <p:cBhvr>
                                        <p:cTn id="22" dur="2000"/>
                                        <p:tgtEl>
                                          <p:spTgt spid="129037"/>
                                        </p:tgtEl>
                                      </p:cBhvr>
                                    </p:animEffect>
                                  </p:childTnLst>
                                </p:cTn>
                              </p:par>
                            </p:childTnLst>
                          </p:cTn>
                        </p:par>
                        <p:par>
                          <p:cTn id="23" fill="hold">
                            <p:stCondLst>
                              <p:cond delay="3725"/>
                            </p:stCondLst>
                            <p:childTnLst>
                              <p:par>
                                <p:cTn id="24" presetID="42" presetClass="entr" presetSubtype="0" fill="hold" grpId="0" nodeType="afterEffect">
                                  <p:stCondLst>
                                    <p:cond delay="0"/>
                                  </p:stCondLst>
                                  <p:childTnLst>
                                    <p:set>
                                      <p:cBhvr>
                                        <p:cTn id="25" dur="1" fill="hold">
                                          <p:stCondLst>
                                            <p:cond delay="0"/>
                                          </p:stCondLst>
                                        </p:cTn>
                                        <p:tgtEl>
                                          <p:spTgt spid="129047"/>
                                        </p:tgtEl>
                                        <p:attrNameLst>
                                          <p:attrName>style.visibility</p:attrName>
                                        </p:attrNameLst>
                                      </p:cBhvr>
                                      <p:to>
                                        <p:strVal val="visible"/>
                                      </p:to>
                                    </p:set>
                                    <p:animEffect transition="in" filter="fade">
                                      <p:cBhvr>
                                        <p:cTn id="26" dur="1000"/>
                                        <p:tgtEl>
                                          <p:spTgt spid="129047"/>
                                        </p:tgtEl>
                                      </p:cBhvr>
                                    </p:animEffect>
                                    <p:anim calcmode="lin" valueType="num">
                                      <p:cBhvr>
                                        <p:cTn id="27" dur="1000" fill="hold"/>
                                        <p:tgtEl>
                                          <p:spTgt spid="129047"/>
                                        </p:tgtEl>
                                        <p:attrNameLst>
                                          <p:attrName>ppt_x</p:attrName>
                                        </p:attrNameLst>
                                      </p:cBhvr>
                                      <p:tavLst>
                                        <p:tav tm="0">
                                          <p:val>
                                            <p:strVal val="#ppt_x"/>
                                          </p:val>
                                        </p:tav>
                                        <p:tav tm="100000">
                                          <p:val>
                                            <p:strVal val="#ppt_x"/>
                                          </p:val>
                                        </p:tav>
                                      </p:tavLst>
                                    </p:anim>
                                    <p:anim calcmode="lin" valueType="num">
                                      <p:cBhvr>
                                        <p:cTn id="28" dur="1000" fill="hold"/>
                                        <p:tgtEl>
                                          <p:spTgt spid="129047"/>
                                        </p:tgtEl>
                                        <p:attrNameLst>
                                          <p:attrName>ppt_y</p:attrName>
                                        </p:attrNameLst>
                                      </p:cBhvr>
                                      <p:tavLst>
                                        <p:tav tm="0">
                                          <p:val>
                                            <p:strVal val="#ppt_y+.1"/>
                                          </p:val>
                                        </p:tav>
                                        <p:tav tm="100000">
                                          <p:val>
                                            <p:strVal val="#ppt_y"/>
                                          </p:val>
                                        </p:tav>
                                      </p:tavLst>
                                    </p:anim>
                                  </p:childTnLst>
                                </p:cTn>
                              </p:par>
                            </p:childTnLst>
                          </p:cTn>
                        </p:par>
                        <p:par>
                          <p:cTn id="29" fill="hold">
                            <p:stCondLst>
                              <p:cond delay="4725"/>
                            </p:stCondLst>
                            <p:childTnLst>
                              <p:par>
                                <p:cTn id="30" presetID="47" presetClass="entr" presetSubtype="0" fill="hold" grpId="0" nodeType="afterEffect">
                                  <p:stCondLst>
                                    <p:cond delay="0"/>
                                  </p:stCondLst>
                                  <p:childTnLst>
                                    <p:set>
                                      <p:cBhvr>
                                        <p:cTn id="31" dur="1" fill="hold">
                                          <p:stCondLst>
                                            <p:cond delay="0"/>
                                          </p:stCondLst>
                                        </p:cTn>
                                        <p:tgtEl>
                                          <p:spTgt spid="129043"/>
                                        </p:tgtEl>
                                        <p:attrNameLst>
                                          <p:attrName>style.visibility</p:attrName>
                                        </p:attrNameLst>
                                      </p:cBhvr>
                                      <p:to>
                                        <p:strVal val="visible"/>
                                      </p:to>
                                    </p:set>
                                    <p:animEffect transition="in" filter="fade">
                                      <p:cBhvr>
                                        <p:cTn id="32" dur="1000"/>
                                        <p:tgtEl>
                                          <p:spTgt spid="129043"/>
                                        </p:tgtEl>
                                      </p:cBhvr>
                                    </p:animEffect>
                                    <p:anim calcmode="lin" valueType="num">
                                      <p:cBhvr>
                                        <p:cTn id="33" dur="1000" fill="hold"/>
                                        <p:tgtEl>
                                          <p:spTgt spid="129043"/>
                                        </p:tgtEl>
                                        <p:attrNameLst>
                                          <p:attrName>ppt_x</p:attrName>
                                        </p:attrNameLst>
                                      </p:cBhvr>
                                      <p:tavLst>
                                        <p:tav tm="0">
                                          <p:val>
                                            <p:strVal val="#ppt_x"/>
                                          </p:val>
                                        </p:tav>
                                        <p:tav tm="100000">
                                          <p:val>
                                            <p:strVal val="#ppt_x"/>
                                          </p:val>
                                        </p:tav>
                                      </p:tavLst>
                                    </p:anim>
                                    <p:anim calcmode="lin" valueType="num">
                                      <p:cBhvr>
                                        <p:cTn id="34" dur="1000" fill="hold"/>
                                        <p:tgtEl>
                                          <p:spTgt spid="129043"/>
                                        </p:tgtEl>
                                        <p:attrNameLst>
                                          <p:attrName>ppt_y</p:attrName>
                                        </p:attrNameLst>
                                      </p:cBhvr>
                                      <p:tavLst>
                                        <p:tav tm="0">
                                          <p:val>
                                            <p:strVal val="#ppt_y-.1"/>
                                          </p:val>
                                        </p:tav>
                                        <p:tav tm="100000">
                                          <p:val>
                                            <p:strVal val="#ppt_y"/>
                                          </p:val>
                                        </p:tav>
                                      </p:tavLst>
                                    </p:anim>
                                  </p:childTnLst>
                                </p:cTn>
                              </p:par>
                            </p:childTnLst>
                          </p:cTn>
                        </p:par>
                        <p:par>
                          <p:cTn id="35" fill="hold">
                            <p:stCondLst>
                              <p:cond delay="5725"/>
                            </p:stCondLst>
                            <p:childTnLst>
                              <p:par>
                                <p:cTn id="36" presetID="42" presetClass="entr" presetSubtype="0" fill="hold" nodeType="afterEffect">
                                  <p:stCondLst>
                                    <p:cond delay="0"/>
                                  </p:stCondLst>
                                  <p:childTnLst>
                                    <p:set>
                                      <p:cBhvr>
                                        <p:cTn id="37" dur="1" fill="hold">
                                          <p:stCondLst>
                                            <p:cond delay="0"/>
                                          </p:stCondLst>
                                        </p:cTn>
                                        <p:tgtEl>
                                          <p:spTgt spid="129041"/>
                                        </p:tgtEl>
                                        <p:attrNameLst>
                                          <p:attrName>style.visibility</p:attrName>
                                        </p:attrNameLst>
                                      </p:cBhvr>
                                      <p:to>
                                        <p:strVal val="visible"/>
                                      </p:to>
                                    </p:set>
                                    <p:animEffect transition="in" filter="fade">
                                      <p:cBhvr>
                                        <p:cTn id="38" dur="1000"/>
                                        <p:tgtEl>
                                          <p:spTgt spid="129041"/>
                                        </p:tgtEl>
                                      </p:cBhvr>
                                    </p:animEffect>
                                    <p:anim calcmode="lin" valueType="num">
                                      <p:cBhvr>
                                        <p:cTn id="39" dur="1000" fill="hold"/>
                                        <p:tgtEl>
                                          <p:spTgt spid="129041"/>
                                        </p:tgtEl>
                                        <p:attrNameLst>
                                          <p:attrName>ppt_x</p:attrName>
                                        </p:attrNameLst>
                                      </p:cBhvr>
                                      <p:tavLst>
                                        <p:tav tm="0">
                                          <p:val>
                                            <p:strVal val="#ppt_x"/>
                                          </p:val>
                                        </p:tav>
                                        <p:tav tm="100000">
                                          <p:val>
                                            <p:strVal val="#ppt_x"/>
                                          </p:val>
                                        </p:tav>
                                      </p:tavLst>
                                    </p:anim>
                                    <p:anim calcmode="lin" valueType="num">
                                      <p:cBhvr>
                                        <p:cTn id="40" dur="1000" fill="hold"/>
                                        <p:tgtEl>
                                          <p:spTgt spid="129041"/>
                                        </p:tgtEl>
                                        <p:attrNameLst>
                                          <p:attrName>ppt_y</p:attrName>
                                        </p:attrNameLst>
                                      </p:cBhvr>
                                      <p:tavLst>
                                        <p:tav tm="0">
                                          <p:val>
                                            <p:strVal val="#ppt_y+.1"/>
                                          </p:val>
                                        </p:tav>
                                        <p:tav tm="100000">
                                          <p:val>
                                            <p:strVal val="#ppt_y"/>
                                          </p:val>
                                        </p:tav>
                                      </p:tavLst>
                                    </p:anim>
                                  </p:childTnLst>
                                </p:cTn>
                              </p:par>
                            </p:childTnLst>
                          </p:cTn>
                        </p:par>
                        <p:par>
                          <p:cTn id="41" fill="hold">
                            <p:stCondLst>
                              <p:cond delay="6725"/>
                            </p:stCondLst>
                            <p:childTnLst>
                              <p:par>
                                <p:cTn id="42" presetID="47" presetClass="entr" presetSubtype="0" fill="hold" grpId="0" nodeType="afterEffect">
                                  <p:stCondLst>
                                    <p:cond delay="0"/>
                                  </p:stCondLst>
                                  <p:childTnLst>
                                    <p:set>
                                      <p:cBhvr>
                                        <p:cTn id="43" dur="1" fill="hold">
                                          <p:stCondLst>
                                            <p:cond delay="0"/>
                                          </p:stCondLst>
                                        </p:cTn>
                                        <p:tgtEl>
                                          <p:spTgt spid="129044"/>
                                        </p:tgtEl>
                                        <p:attrNameLst>
                                          <p:attrName>style.visibility</p:attrName>
                                        </p:attrNameLst>
                                      </p:cBhvr>
                                      <p:to>
                                        <p:strVal val="visible"/>
                                      </p:to>
                                    </p:set>
                                    <p:animEffect transition="in" filter="fade">
                                      <p:cBhvr>
                                        <p:cTn id="44" dur="1000"/>
                                        <p:tgtEl>
                                          <p:spTgt spid="129044"/>
                                        </p:tgtEl>
                                      </p:cBhvr>
                                    </p:animEffect>
                                    <p:anim calcmode="lin" valueType="num">
                                      <p:cBhvr>
                                        <p:cTn id="45" dur="1000" fill="hold"/>
                                        <p:tgtEl>
                                          <p:spTgt spid="129044"/>
                                        </p:tgtEl>
                                        <p:attrNameLst>
                                          <p:attrName>ppt_x</p:attrName>
                                        </p:attrNameLst>
                                      </p:cBhvr>
                                      <p:tavLst>
                                        <p:tav tm="0">
                                          <p:val>
                                            <p:strVal val="#ppt_x"/>
                                          </p:val>
                                        </p:tav>
                                        <p:tav tm="100000">
                                          <p:val>
                                            <p:strVal val="#ppt_x"/>
                                          </p:val>
                                        </p:tav>
                                      </p:tavLst>
                                    </p:anim>
                                    <p:anim calcmode="lin" valueType="num">
                                      <p:cBhvr>
                                        <p:cTn id="46" dur="1000" fill="hold"/>
                                        <p:tgtEl>
                                          <p:spTgt spid="129044"/>
                                        </p:tgtEl>
                                        <p:attrNameLst>
                                          <p:attrName>ppt_y</p:attrName>
                                        </p:attrNameLst>
                                      </p:cBhvr>
                                      <p:tavLst>
                                        <p:tav tm="0">
                                          <p:val>
                                            <p:strVal val="#ppt_y-.1"/>
                                          </p:val>
                                        </p:tav>
                                        <p:tav tm="100000">
                                          <p:val>
                                            <p:strVal val="#ppt_y"/>
                                          </p:val>
                                        </p:tav>
                                      </p:tavLst>
                                    </p:anim>
                                  </p:childTnLst>
                                </p:cTn>
                              </p:par>
                            </p:childTnLst>
                          </p:cTn>
                        </p:par>
                        <p:par>
                          <p:cTn id="47" fill="hold">
                            <p:stCondLst>
                              <p:cond delay="7725"/>
                            </p:stCondLst>
                            <p:childTnLst>
                              <p:par>
                                <p:cTn id="48" presetID="42" presetClass="entr" presetSubtype="0" fill="hold" nodeType="afterEffect">
                                  <p:stCondLst>
                                    <p:cond delay="0"/>
                                  </p:stCondLst>
                                  <p:childTnLst>
                                    <p:set>
                                      <p:cBhvr>
                                        <p:cTn id="49" dur="1" fill="hold">
                                          <p:stCondLst>
                                            <p:cond delay="0"/>
                                          </p:stCondLst>
                                        </p:cTn>
                                        <p:tgtEl>
                                          <p:spTgt spid="129040"/>
                                        </p:tgtEl>
                                        <p:attrNameLst>
                                          <p:attrName>style.visibility</p:attrName>
                                        </p:attrNameLst>
                                      </p:cBhvr>
                                      <p:to>
                                        <p:strVal val="visible"/>
                                      </p:to>
                                    </p:set>
                                    <p:animEffect transition="in" filter="fade">
                                      <p:cBhvr>
                                        <p:cTn id="50" dur="1000"/>
                                        <p:tgtEl>
                                          <p:spTgt spid="129040"/>
                                        </p:tgtEl>
                                      </p:cBhvr>
                                    </p:animEffect>
                                    <p:anim calcmode="lin" valueType="num">
                                      <p:cBhvr>
                                        <p:cTn id="51" dur="1000" fill="hold"/>
                                        <p:tgtEl>
                                          <p:spTgt spid="129040"/>
                                        </p:tgtEl>
                                        <p:attrNameLst>
                                          <p:attrName>ppt_x</p:attrName>
                                        </p:attrNameLst>
                                      </p:cBhvr>
                                      <p:tavLst>
                                        <p:tav tm="0">
                                          <p:val>
                                            <p:strVal val="#ppt_x"/>
                                          </p:val>
                                        </p:tav>
                                        <p:tav tm="100000">
                                          <p:val>
                                            <p:strVal val="#ppt_x"/>
                                          </p:val>
                                        </p:tav>
                                      </p:tavLst>
                                    </p:anim>
                                    <p:anim calcmode="lin" valueType="num">
                                      <p:cBhvr>
                                        <p:cTn id="52" dur="1000" fill="hold"/>
                                        <p:tgtEl>
                                          <p:spTgt spid="129040"/>
                                        </p:tgtEl>
                                        <p:attrNameLst>
                                          <p:attrName>ppt_y</p:attrName>
                                        </p:attrNameLst>
                                      </p:cBhvr>
                                      <p:tavLst>
                                        <p:tav tm="0">
                                          <p:val>
                                            <p:strVal val="#ppt_y+.1"/>
                                          </p:val>
                                        </p:tav>
                                        <p:tav tm="100000">
                                          <p:val>
                                            <p:strVal val="#ppt_y"/>
                                          </p:val>
                                        </p:tav>
                                      </p:tavLst>
                                    </p:anim>
                                  </p:childTnLst>
                                </p:cTn>
                              </p:par>
                            </p:childTnLst>
                          </p:cTn>
                        </p:par>
                        <p:par>
                          <p:cTn id="53" fill="hold">
                            <p:stCondLst>
                              <p:cond delay="8725"/>
                            </p:stCondLst>
                            <p:childTnLst>
                              <p:par>
                                <p:cTn id="54" presetID="47" presetClass="entr" presetSubtype="0" fill="hold" grpId="0" nodeType="afterEffect">
                                  <p:stCondLst>
                                    <p:cond delay="0"/>
                                  </p:stCondLst>
                                  <p:childTnLst>
                                    <p:set>
                                      <p:cBhvr>
                                        <p:cTn id="55" dur="1" fill="hold">
                                          <p:stCondLst>
                                            <p:cond delay="0"/>
                                          </p:stCondLst>
                                        </p:cTn>
                                        <p:tgtEl>
                                          <p:spTgt spid="129045"/>
                                        </p:tgtEl>
                                        <p:attrNameLst>
                                          <p:attrName>style.visibility</p:attrName>
                                        </p:attrNameLst>
                                      </p:cBhvr>
                                      <p:to>
                                        <p:strVal val="visible"/>
                                      </p:to>
                                    </p:set>
                                    <p:animEffect transition="in" filter="fade">
                                      <p:cBhvr>
                                        <p:cTn id="56" dur="1000"/>
                                        <p:tgtEl>
                                          <p:spTgt spid="129045"/>
                                        </p:tgtEl>
                                      </p:cBhvr>
                                    </p:animEffect>
                                    <p:anim calcmode="lin" valueType="num">
                                      <p:cBhvr>
                                        <p:cTn id="57" dur="1000" fill="hold"/>
                                        <p:tgtEl>
                                          <p:spTgt spid="129045"/>
                                        </p:tgtEl>
                                        <p:attrNameLst>
                                          <p:attrName>ppt_x</p:attrName>
                                        </p:attrNameLst>
                                      </p:cBhvr>
                                      <p:tavLst>
                                        <p:tav tm="0">
                                          <p:val>
                                            <p:strVal val="#ppt_x"/>
                                          </p:val>
                                        </p:tav>
                                        <p:tav tm="100000">
                                          <p:val>
                                            <p:strVal val="#ppt_x"/>
                                          </p:val>
                                        </p:tav>
                                      </p:tavLst>
                                    </p:anim>
                                    <p:anim calcmode="lin" valueType="num">
                                      <p:cBhvr>
                                        <p:cTn id="58" dur="1000" fill="hold"/>
                                        <p:tgtEl>
                                          <p:spTgt spid="129045"/>
                                        </p:tgtEl>
                                        <p:attrNameLst>
                                          <p:attrName>ppt_y</p:attrName>
                                        </p:attrNameLst>
                                      </p:cBhvr>
                                      <p:tavLst>
                                        <p:tav tm="0">
                                          <p:val>
                                            <p:strVal val="#ppt_y-.1"/>
                                          </p:val>
                                        </p:tav>
                                        <p:tav tm="100000">
                                          <p:val>
                                            <p:strVal val="#ppt_y"/>
                                          </p:val>
                                        </p:tav>
                                      </p:tavLst>
                                    </p:anim>
                                  </p:childTnLst>
                                </p:cTn>
                              </p:par>
                            </p:childTnLst>
                          </p:cTn>
                        </p:par>
                        <p:par>
                          <p:cTn id="59" fill="hold">
                            <p:stCondLst>
                              <p:cond delay="9725"/>
                            </p:stCondLst>
                            <p:childTnLst>
                              <p:par>
                                <p:cTn id="60" presetID="42" presetClass="entr" presetSubtype="0" fill="hold" nodeType="afterEffect">
                                  <p:stCondLst>
                                    <p:cond delay="0"/>
                                  </p:stCondLst>
                                  <p:childTnLst>
                                    <p:set>
                                      <p:cBhvr>
                                        <p:cTn id="61" dur="1" fill="hold">
                                          <p:stCondLst>
                                            <p:cond delay="0"/>
                                          </p:stCondLst>
                                        </p:cTn>
                                        <p:tgtEl>
                                          <p:spTgt spid="129039"/>
                                        </p:tgtEl>
                                        <p:attrNameLst>
                                          <p:attrName>style.visibility</p:attrName>
                                        </p:attrNameLst>
                                      </p:cBhvr>
                                      <p:to>
                                        <p:strVal val="visible"/>
                                      </p:to>
                                    </p:set>
                                    <p:animEffect transition="in" filter="fade">
                                      <p:cBhvr>
                                        <p:cTn id="62" dur="1000"/>
                                        <p:tgtEl>
                                          <p:spTgt spid="129039"/>
                                        </p:tgtEl>
                                      </p:cBhvr>
                                    </p:animEffect>
                                    <p:anim calcmode="lin" valueType="num">
                                      <p:cBhvr>
                                        <p:cTn id="63" dur="1000" fill="hold"/>
                                        <p:tgtEl>
                                          <p:spTgt spid="129039"/>
                                        </p:tgtEl>
                                        <p:attrNameLst>
                                          <p:attrName>ppt_x</p:attrName>
                                        </p:attrNameLst>
                                      </p:cBhvr>
                                      <p:tavLst>
                                        <p:tav tm="0">
                                          <p:val>
                                            <p:strVal val="#ppt_x"/>
                                          </p:val>
                                        </p:tav>
                                        <p:tav tm="100000">
                                          <p:val>
                                            <p:strVal val="#ppt_x"/>
                                          </p:val>
                                        </p:tav>
                                      </p:tavLst>
                                    </p:anim>
                                    <p:anim calcmode="lin" valueType="num">
                                      <p:cBhvr>
                                        <p:cTn id="64" dur="1000" fill="hold"/>
                                        <p:tgtEl>
                                          <p:spTgt spid="129039"/>
                                        </p:tgtEl>
                                        <p:attrNameLst>
                                          <p:attrName>ppt_y</p:attrName>
                                        </p:attrNameLst>
                                      </p:cBhvr>
                                      <p:tavLst>
                                        <p:tav tm="0">
                                          <p:val>
                                            <p:strVal val="#ppt_y+.1"/>
                                          </p:val>
                                        </p:tav>
                                        <p:tav tm="100000">
                                          <p:val>
                                            <p:strVal val="#ppt_y"/>
                                          </p:val>
                                        </p:tav>
                                      </p:tavLst>
                                    </p:anim>
                                  </p:childTnLst>
                                </p:cTn>
                              </p:par>
                            </p:childTnLst>
                          </p:cTn>
                        </p:par>
                        <p:par>
                          <p:cTn id="65" fill="hold">
                            <p:stCondLst>
                              <p:cond delay="10725"/>
                            </p:stCondLst>
                            <p:childTnLst>
                              <p:par>
                                <p:cTn id="66" presetID="47" presetClass="entr" presetSubtype="0" fill="hold" grpId="0" nodeType="afterEffect">
                                  <p:stCondLst>
                                    <p:cond delay="0"/>
                                  </p:stCondLst>
                                  <p:childTnLst>
                                    <p:set>
                                      <p:cBhvr>
                                        <p:cTn id="67" dur="1" fill="hold">
                                          <p:stCondLst>
                                            <p:cond delay="0"/>
                                          </p:stCondLst>
                                        </p:cTn>
                                        <p:tgtEl>
                                          <p:spTgt spid="129046"/>
                                        </p:tgtEl>
                                        <p:attrNameLst>
                                          <p:attrName>style.visibility</p:attrName>
                                        </p:attrNameLst>
                                      </p:cBhvr>
                                      <p:to>
                                        <p:strVal val="visible"/>
                                      </p:to>
                                    </p:set>
                                    <p:animEffect transition="in" filter="fade">
                                      <p:cBhvr>
                                        <p:cTn id="68" dur="1000"/>
                                        <p:tgtEl>
                                          <p:spTgt spid="129046"/>
                                        </p:tgtEl>
                                      </p:cBhvr>
                                    </p:animEffect>
                                    <p:anim calcmode="lin" valueType="num">
                                      <p:cBhvr>
                                        <p:cTn id="69" dur="1000" fill="hold"/>
                                        <p:tgtEl>
                                          <p:spTgt spid="129046"/>
                                        </p:tgtEl>
                                        <p:attrNameLst>
                                          <p:attrName>ppt_x</p:attrName>
                                        </p:attrNameLst>
                                      </p:cBhvr>
                                      <p:tavLst>
                                        <p:tav tm="0">
                                          <p:val>
                                            <p:strVal val="#ppt_x"/>
                                          </p:val>
                                        </p:tav>
                                        <p:tav tm="100000">
                                          <p:val>
                                            <p:strVal val="#ppt_x"/>
                                          </p:val>
                                        </p:tav>
                                      </p:tavLst>
                                    </p:anim>
                                    <p:anim calcmode="lin" valueType="num">
                                      <p:cBhvr>
                                        <p:cTn id="70" dur="1000" fill="hold"/>
                                        <p:tgtEl>
                                          <p:spTgt spid="129046"/>
                                        </p:tgtEl>
                                        <p:attrNameLst>
                                          <p:attrName>ppt_y</p:attrName>
                                        </p:attrNameLst>
                                      </p:cBhvr>
                                      <p:tavLst>
                                        <p:tav tm="0">
                                          <p:val>
                                            <p:strVal val="#ppt_y-.1"/>
                                          </p:val>
                                        </p:tav>
                                        <p:tav tm="100000">
                                          <p:val>
                                            <p:strVal val="#ppt_y"/>
                                          </p:val>
                                        </p:tav>
                                      </p:tavLst>
                                    </p:anim>
                                  </p:childTnLst>
                                </p:cTn>
                              </p:par>
                            </p:childTnLst>
                          </p:cTn>
                        </p:par>
                        <p:par>
                          <p:cTn id="71" fill="hold">
                            <p:stCondLst>
                              <p:cond delay="11725"/>
                            </p:stCondLst>
                            <p:childTnLst>
                              <p:par>
                                <p:cTn id="72" presetID="42" presetClass="entr" presetSubtype="0" fill="hold" nodeType="afterEffect">
                                  <p:stCondLst>
                                    <p:cond delay="0"/>
                                  </p:stCondLst>
                                  <p:childTnLst>
                                    <p:set>
                                      <p:cBhvr>
                                        <p:cTn id="73" dur="1" fill="hold">
                                          <p:stCondLst>
                                            <p:cond delay="0"/>
                                          </p:stCondLst>
                                        </p:cTn>
                                        <p:tgtEl>
                                          <p:spTgt spid="129038"/>
                                        </p:tgtEl>
                                        <p:attrNameLst>
                                          <p:attrName>style.visibility</p:attrName>
                                        </p:attrNameLst>
                                      </p:cBhvr>
                                      <p:to>
                                        <p:strVal val="visible"/>
                                      </p:to>
                                    </p:set>
                                    <p:animEffect transition="in" filter="fade">
                                      <p:cBhvr>
                                        <p:cTn id="74" dur="1000"/>
                                        <p:tgtEl>
                                          <p:spTgt spid="129038"/>
                                        </p:tgtEl>
                                      </p:cBhvr>
                                    </p:animEffect>
                                    <p:anim calcmode="lin" valueType="num">
                                      <p:cBhvr>
                                        <p:cTn id="75" dur="1000" fill="hold"/>
                                        <p:tgtEl>
                                          <p:spTgt spid="129038"/>
                                        </p:tgtEl>
                                        <p:attrNameLst>
                                          <p:attrName>ppt_x</p:attrName>
                                        </p:attrNameLst>
                                      </p:cBhvr>
                                      <p:tavLst>
                                        <p:tav tm="0">
                                          <p:val>
                                            <p:strVal val="#ppt_x"/>
                                          </p:val>
                                        </p:tav>
                                        <p:tav tm="100000">
                                          <p:val>
                                            <p:strVal val="#ppt_x"/>
                                          </p:val>
                                        </p:tav>
                                      </p:tavLst>
                                    </p:anim>
                                    <p:anim calcmode="lin" valueType="num">
                                      <p:cBhvr>
                                        <p:cTn id="76" dur="1000" fill="hold"/>
                                        <p:tgtEl>
                                          <p:spTgt spid="129038"/>
                                        </p:tgtEl>
                                        <p:attrNameLst>
                                          <p:attrName>ppt_y</p:attrName>
                                        </p:attrNameLst>
                                      </p:cBhvr>
                                      <p:tavLst>
                                        <p:tav tm="0">
                                          <p:val>
                                            <p:strVal val="#ppt_y+.1"/>
                                          </p:val>
                                        </p:tav>
                                        <p:tav tm="100000">
                                          <p:val>
                                            <p:strVal val="#ppt_y"/>
                                          </p:val>
                                        </p:tav>
                                      </p:tavLst>
                                    </p:anim>
                                  </p:childTnLst>
                                </p:cTn>
                              </p:par>
                            </p:childTnLst>
                          </p:cTn>
                        </p:par>
                        <p:par>
                          <p:cTn id="77" fill="hold">
                            <p:stCondLst>
                              <p:cond delay="12725"/>
                            </p:stCondLst>
                            <p:childTnLst>
                              <p:par>
                                <p:cTn id="78" presetID="22" presetClass="entr" presetSubtype="8" fill="hold" grpId="0" nodeType="afterEffect">
                                  <p:stCondLst>
                                    <p:cond delay="0"/>
                                  </p:stCondLst>
                                  <p:childTnLst>
                                    <p:set>
                                      <p:cBhvr>
                                        <p:cTn id="79" dur="1" fill="hold">
                                          <p:stCondLst>
                                            <p:cond delay="0"/>
                                          </p:stCondLst>
                                        </p:cTn>
                                        <p:tgtEl>
                                          <p:spTgt spid="7"/>
                                        </p:tgtEl>
                                        <p:attrNameLst>
                                          <p:attrName>style.visibility</p:attrName>
                                        </p:attrNameLst>
                                      </p:cBhvr>
                                      <p:to>
                                        <p:strVal val="visible"/>
                                      </p:to>
                                    </p:set>
                                    <p:animEffect transition="in" filter="wipe(left)">
                                      <p:cBhvr>
                                        <p:cTn id="8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43" grpId="0"/>
      <p:bldP spid="129044" grpId="0"/>
      <p:bldP spid="129045" grpId="0"/>
      <p:bldP spid="129046" grpId="0"/>
      <p:bldP spid="129047" grpId="0"/>
      <p:bldP spid="7" grpId="0" animBg="1"/>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4" name="Picture 2" descr="3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8959" y="2862444"/>
            <a:ext cx="3205618" cy="2251134"/>
          </a:xfrm>
          <a:prstGeom prst="rect">
            <a:avLst/>
          </a:prstGeom>
          <a:noFill/>
          <a:extLst>
            <a:ext uri="{909E8E84-426E-40DD-AFC4-6F175D3DCCD1}">
              <a14:hiddenFill xmlns:a14="http://schemas.microsoft.com/office/drawing/2010/main">
                <a:solidFill>
                  <a:srgbClr val="FFFFFF"/>
                </a:solidFill>
              </a14:hiddenFill>
            </a:ext>
          </a:extLst>
        </p:spPr>
      </p:pic>
      <p:pic>
        <p:nvPicPr>
          <p:cNvPr id="125955" name="Picture 3" descr="笔墨"/>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2826" y="3176292"/>
            <a:ext cx="2615905" cy="1591927"/>
          </a:xfrm>
          <a:prstGeom prst="rect">
            <a:avLst/>
          </a:prstGeom>
          <a:noFill/>
          <a:extLst>
            <a:ext uri="{909E8E84-426E-40DD-AFC4-6F175D3DCCD1}">
              <a14:hiddenFill xmlns:a14="http://schemas.microsoft.com/office/drawing/2010/main">
                <a:solidFill>
                  <a:srgbClr val="FFFFFF"/>
                </a:solidFill>
              </a14:hiddenFill>
            </a:ext>
          </a:extLst>
        </p:spPr>
      </p:pic>
      <p:pic>
        <p:nvPicPr>
          <p:cNvPr id="125956" name="Picture 4" descr="2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1641" y="1130609"/>
            <a:ext cx="2667568" cy="1975098"/>
          </a:xfrm>
          <a:prstGeom prst="rect">
            <a:avLst/>
          </a:prstGeom>
          <a:noFill/>
          <a:extLst>
            <a:ext uri="{909E8E84-426E-40DD-AFC4-6F175D3DCCD1}">
              <a14:hiddenFill xmlns:a14="http://schemas.microsoft.com/office/drawing/2010/main">
                <a:solidFill>
                  <a:srgbClr val="FFFFFF"/>
                </a:solidFill>
              </a14:hiddenFill>
            </a:ext>
          </a:extLst>
        </p:spPr>
      </p:pic>
      <p:pic>
        <p:nvPicPr>
          <p:cNvPr id="125957" name="Picture 5" descr="2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57282" y="1140692"/>
            <a:ext cx="2667568" cy="1976359"/>
          </a:xfrm>
          <a:prstGeom prst="rect">
            <a:avLst/>
          </a:prstGeom>
          <a:noFill/>
          <a:extLst>
            <a:ext uri="{909E8E84-426E-40DD-AFC4-6F175D3DCCD1}">
              <a14:hiddenFill xmlns:a14="http://schemas.microsoft.com/office/drawing/2010/main">
                <a:solidFill>
                  <a:srgbClr val="FFFFFF"/>
                </a:solidFill>
              </a14:hiddenFill>
            </a:ext>
          </a:extLst>
        </p:spPr>
      </p:pic>
      <p:pic>
        <p:nvPicPr>
          <p:cNvPr id="125958" name="Picture 6" descr="2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54182" y="1140692"/>
            <a:ext cx="2667569" cy="1976359"/>
          </a:xfrm>
          <a:prstGeom prst="rect">
            <a:avLst/>
          </a:prstGeom>
          <a:noFill/>
          <a:extLst>
            <a:ext uri="{909E8E84-426E-40DD-AFC4-6F175D3DCCD1}">
              <a14:hiddenFill xmlns:a14="http://schemas.microsoft.com/office/drawing/2010/main">
                <a:solidFill>
                  <a:srgbClr val="FFFFFF"/>
                </a:solidFill>
              </a14:hiddenFill>
            </a:ext>
          </a:extLst>
        </p:spPr>
      </p:pic>
      <p:pic>
        <p:nvPicPr>
          <p:cNvPr id="125959" name="Picture 7" descr="50"/>
          <p:cNvPicPr>
            <a:picLocks noChangeAspect="1" noChangeArrowheads="1"/>
          </p:cNvPicPr>
          <p:nvPr/>
        </p:nvPicPr>
        <p:blipFill>
          <a:blip r:embed="rId6" cstate="print">
            <a:lum contrast="-42000"/>
            <a:extLst>
              <a:ext uri="{28A0092B-C50C-407E-A947-70E740481C1C}">
                <a14:useLocalDpi xmlns:a14="http://schemas.microsoft.com/office/drawing/2010/main" val="0"/>
              </a:ext>
            </a:extLst>
          </a:blip>
          <a:srcRect/>
          <a:stretch>
            <a:fillRect/>
          </a:stretch>
        </p:blipFill>
        <p:spPr bwMode="auto">
          <a:xfrm>
            <a:off x="2724271" y="1759564"/>
            <a:ext cx="762343" cy="685676"/>
          </a:xfrm>
          <a:prstGeom prst="rect">
            <a:avLst/>
          </a:prstGeom>
          <a:noFill/>
          <a:extLst>
            <a:ext uri="{909E8E84-426E-40DD-AFC4-6F175D3DCCD1}">
              <a14:hiddenFill xmlns:a14="http://schemas.microsoft.com/office/drawing/2010/main">
                <a:solidFill>
                  <a:srgbClr val="FFFFFF"/>
                </a:solidFill>
              </a14:hiddenFill>
            </a:ext>
          </a:extLst>
        </p:spPr>
      </p:pic>
      <p:pic>
        <p:nvPicPr>
          <p:cNvPr id="125960" name="Picture 8" descr="50"/>
          <p:cNvPicPr>
            <a:picLocks noChangeAspect="1" noChangeArrowheads="1"/>
          </p:cNvPicPr>
          <p:nvPr/>
        </p:nvPicPr>
        <p:blipFill>
          <a:blip r:embed="rId6" cstate="print">
            <a:lum contrast="-42000"/>
            <a:extLst>
              <a:ext uri="{28A0092B-C50C-407E-A947-70E740481C1C}">
                <a14:useLocalDpi xmlns:a14="http://schemas.microsoft.com/office/drawing/2010/main" val="0"/>
              </a:ext>
            </a:extLst>
          </a:blip>
          <a:srcRect/>
          <a:stretch>
            <a:fillRect/>
          </a:stretch>
        </p:blipFill>
        <p:spPr bwMode="auto">
          <a:xfrm>
            <a:off x="5619912" y="1759564"/>
            <a:ext cx="762343" cy="685676"/>
          </a:xfrm>
          <a:prstGeom prst="rect">
            <a:avLst/>
          </a:prstGeom>
          <a:noFill/>
          <a:extLst>
            <a:ext uri="{909E8E84-426E-40DD-AFC4-6F175D3DCCD1}">
              <a14:hiddenFill xmlns:a14="http://schemas.microsoft.com/office/drawing/2010/main">
                <a:solidFill>
                  <a:srgbClr val="FFFFFF"/>
                </a:solidFill>
              </a14:hiddenFill>
            </a:ext>
          </a:extLst>
        </p:spPr>
      </p:pic>
      <p:sp>
        <p:nvSpPr>
          <p:cNvPr id="125961" name="Text Box 9"/>
          <p:cNvSpPr txBox="1">
            <a:spLocks noChangeArrowheads="1"/>
          </p:cNvSpPr>
          <p:nvPr/>
        </p:nvSpPr>
        <p:spPr bwMode="auto">
          <a:xfrm>
            <a:off x="1305432" y="1833931"/>
            <a:ext cx="1105082" cy="565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85" tIns="36293" rIns="72585" bIns="36293">
            <a:spAutoFit/>
          </a:bodyPr>
          <a:lstStyle/>
          <a:p>
            <a:pPr eaLnBrk="1" hangingPunct="1">
              <a:spcBef>
                <a:spcPct val="50000"/>
              </a:spcBef>
            </a:pPr>
            <a:r>
              <a:rPr lang="zh-CN" altLang="en-US" sz="1600" b="1">
                <a:solidFill>
                  <a:srgbClr val="000000"/>
                </a:solidFill>
                <a:latin typeface="Arial" pitchFamily="34" charset="0"/>
                <a:ea typeface="楷体" pitchFamily="49" charset="-122"/>
              </a:rPr>
              <a:t>点击输入文字内容</a:t>
            </a:r>
          </a:p>
        </p:txBody>
      </p:sp>
      <p:sp>
        <p:nvSpPr>
          <p:cNvPr id="125962" name="Text Box 10"/>
          <p:cNvSpPr txBox="1">
            <a:spLocks noChangeArrowheads="1"/>
          </p:cNvSpPr>
          <p:nvPr/>
        </p:nvSpPr>
        <p:spPr bwMode="auto">
          <a:xfrm>
            <a:off x="4201074" y="1859140"/>
            <a:ext cx="991675" cy="565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85" tIns="36293" rIns="72585" bIns="36293">
            <a:spAutoFit/>
          </a:bodyPr>
          <a:lstStyle/>
          <a:p>
            <a:pPr eaLnBrk="1" hangingPunct="1">
              <a:spcBef>
                <a:spcPct val="50000"/>
              </a:spcBef>
            </a:pPr>
            <a:r>
              <a:rPr lang="zh-CN" altLang="en-US" sz="1600" b="1">
                <a:solidFill>
                  <a:srgbClr val="000000"/>
                </a:solidFill>
                <a:latin typeface="Arial" pitchFamily="34" charset="0"/>
                <a:ea typeface="楷体" pitchFamily="49" charset="-122"/>
              </a:rPr>
              <a:t>点击输入文字内容</a:t>
            </a:r>
          </a:p>
        </p:txBody>
      </p:sp>
      <p:sp>
        <p:nvSpPr>
          <p:cNvPr id="125963" name="Text Box 11"/>
          <p:cNvSpPr txBox="1">
            <a:spLocks noChangeArrowheads="1"/>
          </p:cNvSpPr>
          <p:nvPr/>
        </p:nvSpPr>
        <p:spPr bwMode="auto">
          <a:xfrm>
            <a:off x="7128217" y="1859140"/>
            <a:ext cx="997975" cy="565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85" tIns="36293" rIns="72585" bIns="36293">
            <a:spAutoFit/>
          </a:bodyPr>
          <a:lstStyle/>
          <a:p>
            <a:pPr eaLnBrk="1" hangingPunct="1">
              <a:spcBef>
                <a:spcPct val="50000"/>
              </a:spcBef>
            </a:pPr>
            <a:r>
              <a:rPr lang="zh-CN" altLang="en-US" sz="1600" b="1">
                <a:solidFill>
                  <a:srgbClr val="000000"/>
                </a:solidFill>
                <a:latin typeface="Arial" pitchFamily="34" charset="0"/>
                <a:ea typeface="楷体" pitchFamily="49" charset="-122"/>
              </a:rPr>
              <a:t>点击输入文字内容</a:t>
            </a:r>
          </a:p>
        </p:txBody>
      </p:sp>
      <p:sp>
        <p:nvSpPr>
          <p:cNvPr id="125964" name="Rectangle 12"/>
          <p:cNvSpPr>
            <a:spLocks noChangeArrowheads="1"/>
          </p:cNvSpPr>
          <p:nvPr/>
        </p:nvSpPr>
        <p:spPr bwMode="auto">
          <a:xfrm>
            <a:off x="3438732" y="3410744"/>
            <a:ext cx="4959635" cy="86267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spAutoFit/>
          </a:bodyPr>
          <a:lstStyle/>
          <a:p>
            <a:pPr eaLnBrk="1" hangingPunct="1">
              <a:lnSpc>
                <a:spcPct val="120000"/>
              </a:lnSpc>
            </a:pPr>
            <a:r>
              <a:rPr lang="zh-CN" altLang="en-US" sz="1600" b="1" dirty="0">
                <a:solidFill>
                  <a:srgbClr val="000000"/>
                </a:solidFill>
                <a:latin typeface="Arial" pitchFamily="34" charset="0"/>
              </a:rPr>
              <a:t>点击输入你想输入的文字内容点击添加相关文字内容点击添加相关文字内容</a:t>
            </a:r>
            <a:r>
              <a:rPr lang="zh-CN" altLang="en-US" sz="1600" b="1" dirty="0">
                <a:solidFill>
                  <a:srgbClr val="000000"/>
                </a:solidFill>
              </a:rPr>
              <a:t>点击输入你想输入的文字内容点击添加相关文字内容点击添加相关文字内容</a:t>
            </a:r>
          </a:p>
        </p:txBody>
      </p:sp>
      <p:sp>
        <p:nvSpPr>
          <p:cNvPr id="13"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itchFamily="34" charset="0"/>
              </a:defRPr>
            </a:lvl1pPr>
            <a:lvl2pPr marL="936625" indent="-360363" defTabSz="1028700">
              <a:defRPr>
                <a:solidFill>
                  <a:schemeClr val="tx1"/>
                </a:solidFill>
                <a:latin typeface="Arial" pitchFamily="34" charset="0"/>
              </a:defRPr>
            </a:lvl2pPr>
            <a:lvl3pPr marL="1439863" indent="-287338" defTabSz="1028700">
              <a:defRPr>
                <a:solidFill>
                  <a:schemeClr val="tx1"/>
                </a:solidFill>
                <a:latin typeface="Arial" pitchFamily="34" charset="0"/>
              </a:defRPr>
            </a:lvl3pPr>
            <a:lvl4pPr marL="2016125" indent="-287338" defTabSz="1028700">
              <a:defRPr>
                <a:solidFill>
                  <a:schemeClr val="tx1"/>
                </a:solidFill>
                <a:latin typeface="Arial" pitchFamily="34" charset="0"/>
              </a:defRPr>
            </a:lvl4pPr>
            <a:lvl5pPr marL="2592388" indent="-287338" defTabSz="1028700">
              <a:defRPr>
                <a:solidFill>
                  <a:schemeClr val="tx1"/>
                </a:solidFill>
                <a:latin typeface="Arial" pitchFamily="34" charset="0"/>
              </a:defRPr>
            </a:lvl5pPr>
            <a:lvl6pPr marL="3049588" indent="-287338" defTabSz="1028700" eaLnBrk="0" fontAlgn="base" hangingPunct="0">
              <a:spcBef>
                <a:spcPct val="0"/>
              </a:spcBef>
              <a:spcAft>
                <a:spcPct val="0"/>
              </a:spcAft>
              <a:defRPr>
                <a:solidFill>
                  <a:schemeClr val="tx1"/>
                </a:solidFill>
                <a:latin typeface="Arial" pitchFamily="34" charset="0"/>
              </a:defRPr>
            </a:lvl6pPr>
            <a:lvl7pPr marL="3506788" indent="-287338" defTabSz="1028700" eaLnBrk="0" fontAlgn="base" hangingPunct="0">
              <a:spcBef>
                <a:spcPct val="0"/>
              </a:spcBef>
              <a:spcAft>
                <a:spcPct val="0"/>
              </a:spcAft>
              <a:defRPr>
                <a:solidFill>
                  <a:schemeClr val="tx1"/>
                </a:solidFill>
                <a:latin typeface="Arial" pitchFamily="34" charset="0"/>
              </a:defRPr>
            </a:lvl7pPr>
            <a:lvl8pPr marL="3963988" indent="-287338" defTabSz="1028700" eaLnBrk="0" fontAlgn="base" hangingPunct="0">
              <a:spcBef>
                <a:spcPct val="0"/>
              </a:spcBef>
              <a:spcAft>
                <a:spcPct val="0"/>
              </a:spcAft>
              <a:defRPr>
                <a:solidFill>
                  <a:schemeClr val="tx1"/>
                </a:solidFill>
                <a:latin typeface="Arial" pitchFamily="34" charset="0"/>
              </a:defRPr>
            </a:lvl8pPr>
            <a:lvl9pPr marL="4421188" indent="-287338" defTabSz="1028700" eaLnBrk="0" fontAlgn="base" hangingPunct="0">
              <a:spcBef>
                <a:spcPct val="0"/>
              </a:spcBef>
              <a:spcAft>
                <a:spcPct val="0"/>
              </a:spcAft>
              <a:defRPr>
                <a:solidFill>
                  <a:schemeClr val="tx1"/>
                </a:solidFill>
                <a:latin typeface="Arial" pitchFamily="34" charset="0"/>
              </a:defRPr>
            </a:lvl9pPr>
          </a:lstStyle>
          <a:p>
            <a:pPr>
              <a:spcBef>
                <a:spcPct val="50000"/>
              </a:spcBef>
            </a:pPr>
            <a:r>
              <a:rPr lang="zh-CN" altLang="en-US" sz="1900" b="1" dirty="0">
                <a:solidFill>
                  <a:srgbClr val="000000"/>
                </a:solidFill>
                <a:latin typeface="Times New Roman" pitchFamily="18" charset="0"/>
                <a:ea typeface="楷体" pitchFamily="49" charset="-122"/>
              </a:rPr>
              <a:t>单击此处添加标题内容</a:t>
            </a:r>
          </a:p>
        </p:txBody>
      </p:sp>
      <p:pic>
        <p:nvPicPr>
          <p:cNvPr id="14" name="Picture 106" descr="三角符号0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 calcmode="lin" valueType="num">
                                      <p:cBhvr>
                                        <p:cTn id="13" dur="500" fill="hold"/>
                                        <p:tgtEl>
                                          <p:spTgt spid="13"/>
                                        </p:tgtEl>
                                        <p:attrNameLst>
                                          <p:attrName>style.rotation</p:attrName>
                                        </p:attrNameLst>
                                      </p:cBhvr>
                                      <p:tavLst>
                                        <p:tav tm="0">
                                          <p:val>
                                            <p:fltVal val="90"/>
                                          </p:val>
                                        </p:tav>
                                        <p:tav tm="100000">
                                          <p:val>
                                            <p:fltVal val="0"/>
                                          </p:val>
                                        </p:tav>
                                      </p:tavLst>
                                    </p:anim>
                                    <p:animEffect transition="in" filter="fade">
                                      <p:cBhvr>
                                        <p:cTn id="14" dur="500"/>
                                        <p:tgtEl>
                                          <p:spTgt spid="13"/>
                                        </p:tgtEl>
                                      </p:cBhvr>
                                    </p:animEffect>
                                  </p:childTnLst>
                                </p:cTn>
                              </p:par>
                            </p:childTnLst>
                          </p:cTn>
                        </p:par>
                        <p:par>
                          <p:cTn id="15" fill="hold">
                            <p:stCondLst>
                              <p:cond delay="725"/>
                            </p:stCondLst>
                            <p:childTnLst>
                              <p:par>
                                <p:cTn id="16" presetID="6" presetClass="entr" presetSubtype="16" fill="hold" nodeType="afterEffect">
                                  <p:stCondLst>
                                    <p:cond delay="0"/>
                                  </p:stCondLst>
                                  <p:childTnLst>
                                    <p:set>
                                      <p:cBhvr>
                                        <p:cTn id="17" dur="1" fill="hold">
                                          <p:stCondLst>
                                            <p:cond delay="0"/>
                                          </p:stCondLst>
                                        </p:cTn>
                                        <p:tgtEl>
                                          <p:spTgt spid="125954"/>
                                        </p:tgtEl>
                                        <p:attrNameLst>
                                          <p:attrName>style.visibility</p:attrName>
                                        </p:attrNameLst>
                                      </p:cBhvr>
                                      <p:to>
                                        <p:strVal val="visible"/>
                                      </p:to>
                                    </p:set>
                                    <p:animEffect transition="in" filter="circle(in)">
                                      <p:cBhvr>
                                        <p:cTn id="18" dur="2000"/>
                                        <p:tgtEl>
                                          <p:spTgt spid="125954"/>
                                        </p:tgtEl>
                                      </p:cBhvr>
                                    </p:animEffect>
                                  </p:childTnLst>
                                </p:cTn>
                              </p:par>
                            </p:childTnLst>
                          </p:cTn>
                        </p:par>
                        <p:par>
                          <p:cTn id="19" fill="hold">
                            <p:stCondLst>
                              <p:cond delay="2725"/>
                            </p:stCondLst>
                            <p:childTnLst>
                              <p:par>
                                <p:cTn id="20" presetID="31" presetClass="entr" presetSubtype="0" fill="hold" nodeType="afterEffect">
                                  <p:stCondLst>
                                    <p:cond delay="0"/>
                                  </p:stCondLst>
                                  <p:iterate type="lt">
                                    <p:tmPct val="5000"/>
                                  </p:iterate>
                                  <p:childTnLst>
                                    <p:set>
                                      <p:cBhvr>
                                        <p:cTn id="21" dur="1" fill="hold">
                                          <p:stCondLst>
                                            <p:cond delay="0"/>
                                          </p:stCondLst>
                                        </p:cTn>
                                        <p:tgtEl>
                                          <p:spTgt spid="125955"/>
                                        </p:tgtEl>
                                        <p:attrNameLst>
                                          <p:attrName>style.visibility</p:attrName>
                                        </p:attrNameLst>
                                      </p:cBhvr>
                                      <p:to>
                                        <p:strVal val="visible"/>
                                      </p:to>
                                    </p:set>
                                    <p:anim calcmode="lin" valueType="num">
                                      <p:cBhvr>
                                        <p:cTn id="22" dur="1000" fill="hold"/>
                                        <p:tgtEl>
                                          <p:spTgt spid="125955"/>
                                        </p:tgtEl>
                                        <p:attrNameLst>
                                          <p:attrName>ppt_w</p:attrName>
                                        </p:attrNameLst>
                                      </p:cBhvr>
                                      <p:tavLst>
                                        <p:tav tm="0">
                                          <p:val>
                                            <p:fltVal val="0"/>
                                          </p:val>
                                        </p:tav>
                                        <p:tav tm="100000">
                                          <p:val>
                                            <p:strVal val="#ppt_w"/>
                                          </p:val>
                                        </p:tav>
                                      </p:tavLst>
                                    </p:anim>
                                    <p:anim calcmode="lin" valueType="num">
                                      <p:cBhvr>
                                        <p:cTn id="23" dur="1000" fill="hold"/>
                                        <p:tgtEl>
                                          <p:spTgt spid="125955"/>
                                        </p:tgtEl>
                                        <p:attrNameLst>
                                          <p:attrName>ppt_h</p:attrName>
                                        </p:attrNameLst>
                                      </p:cBhvr>
                                      <p:tavLst>
                                        <p:tav tm="0">
                                          <p:val>
                                            <p:fltVal val="0"/>
                                          </p:val>
                                        </p:tav>
                                        <p:tav tm="100000">
                                          <p:val>
                                            <p:strVal val="#ppt_h"/>
                                          </p:val>
                                        </p:tav>
                                      </p:tavLst>
                                    </p:anim>
                                    <p:anim calcmode="lin" valueType="num">
                                      <p:cBhvr>
                                        <p:cTn id="24" dur="1000" fill="hold"/>
                                        <p:tgtEl>
                                          <p:spTgt spid="125955"/>
                                        </p:tgtEl>
                                        <p:attrNameLst>
                                          <p:attrName>style.rotation</p:attrName>
                                        </p:attrNameLst>
                                      </p:cBhvr>
                                      <p:tavLst>
                                        <p:tav tm="0">
                                          <p:val>
                                            <p:fltVal val="90"/>
                                          </p:val>
                                        </p:tav>
                                        <p:tav tm="100000">
                                          <p:val>
                                            <p:fltVal val="0"/>
                                          </p:val>
                                        </p:tav>
                                      </p:tavLst>
                                    </p:anim>
                                    <p:animEffect transition="in" filter="fade">
                                      <p:cBhvr>
                                        <p:cTn id="25" dur="1000"/>
                                        <p:tgtEl>
                                          <p:spTgt spid="125955"/>
                                        </p:tgtEl>
                                      </p:cBhvr>
                                    </p:animEffect>
                                  </p:childTnLst>
                                </p:cTn>
                              </p:par>
                            </p:childTnLst>
                          </p:cTn>
                        </p:par>
                        <p:par>
                          <p:cTn id="26" fill="hold">
                            <p:stCondLst>
                              <p:cond delay="3725"/>
                            </p:stCondLst>
                            <p:childTnLst>
                              <p:par>
                                <p:cTn id="27" presetID="49" presetClass="entr" presetSubtype="0" decel="100000" fill="hold" nodeType="afterEffect">
                                  <p:stCondLst>
                                    <p:cond delay="0"/>
                                  </p:stCondLst>
                                  <p:childTnLst>
                                    <p:set>
                                      <p:cBhvr>
                                        <p:cTn id="28" dur="1" fill="hold">
                                          <p:stCondLst>
                                            <p:cond delay="0"/>
                                          </p:stCondLst>
                                        </p:cTn>
                                        <p:tgtEl>
                                          <p:spTgt spid="125956"/>
                                        </p:tgtEl>
                                        <p:attrNameLst>
                                          <p:attrName>style.visibility</p:attrName>
                                        </p:attrNameLst>
                                      </p:cBhvr>
                                      <p:to>
                                        <p:strVal val="visible"/>
                                      </p:to>
                                    </p:set>
                                    <p:anim calcmode="lin" valueType="num">
                                      <p:cBhvr>
                                        <p:cTn id="29" dur="2000" fill="hold"/>
                                        <p:tgtEl>
                                          <p:spTgt spid="125956"/>
                                        </p:tgtEl>
                                        <p:attrNameLst>
                                          <p:attrName>ppt_w</p:attrName>
                                        </p:attrNameLst>
                                      </p:cBhvr>
                                      <p:tavLst>
                                        <p:tav tm="0">
                                          <p:val>
                                            <p:fltVal val="0"/>
                                          </p:val>
                                        </p:tav>
                                        <p:tav tm="100000">
                                          <p:val>
                                            <p:strVal val="#ppt_w"/>
                                          </p:val>
                                        </p:tav>
                                      </p:tavLst>
                                    </p:anim>
                                    <p:anim calcmode="lin" valueType="num">
                                      <p:cBhvr>
                                        <p:cTn id="30" dur="2000" fill="hold"/>
                                        <p:tgtEl>
                                          <p:spTgt spid="125956"/>
                                        </p:tgtEl>
                                        <p:attrNameLst>
                                          <p:attrName>ppt_h</p:attrName>
                                        </p:attrNameLst>
                                      </p:cBhvr>
                                      <p:tavLst>
                                        <p:tav tm="0">
                                          <p:val>
                                            <p:fltVal val="0"/>
                                          </p:val>
                                        </p:tav>
                                        <p:tav tm="100000">
                                          <p:val>
                                            <p:strVal val="#ppt_h"/>
                                          </p:val>
                                        </p:tav>
                                      </p:tavLst>
                                    </p:anim>
                                    <p:anim calcmode="lin" valueType="num">
                                      <p:cBhvr>
                                        <p:cTn id="31" dur="2000" fill="hold"/>
                                        <p:tgtEl>
                                          <p:spTgt spid="125956"/>
                                        </p:tgtEl>
                                        <p:attrNameLst>
                                          <p:attrName>style.rotation</p:attrName>
                                        </p:attrNameLst>
                                      </p:cBhvr>
                                      <p:tavLst>
                                        <p:tav tm="0">
                                          <p:val>
                                            <p:fltVal val="360"/>
                                          </p:val>
                                        </p:tav>
                                        <p:tav tm="100000">
                                          <p:val>
                                            <p:fltVal val="0"/>
                                          </p:val>
                                        </p:tav>
                                      </p:tavLst>
                                    </p:anim>
                                    <p:animEffect transition="in" filter="fade">
                                      <p:cBhvr>
                                        <p:cTn id="32" dur="2000"/>
                                        <p:tgtEl>
                                          <p:spTgt spid="125956"/>
                                        </p:tgtEl>
                                      </p:cBhvr>
                                    </p:animEffect>
                                  </p:childTnLst>
                                </p:cTn>
                              </p:par>
                            </p:childTnLst>
                          </p:cTn>
                        </p:par>
                        <p:par>
                          <p:cTn id="33" fill="hold">
                            <p:stCondLst>
                              <p:cond delay="5725"/>
                            </p:stCondLst>
                            <p:childTnLst>
                              <p:par>
                                <p:cTn id="34" presetID="22" presetClass="entr" presetSubtype="8" fill="hold" grpId="0" nodeType="afterEffect">
                                  <p:stCondLst>
                                    <p:cond delay="0"/>
                                  </p:stCondLst>
                                  <p:childTnLst>
                                    <p:set>
                                      <p:cBhvr>
                                        <p:cTn id="35" dur="1" fill="hold">
                                          <p:stCondLst>
                                            <p:cond delay="0"/>
                                          </p:stCondLst>
                                        </p:cTn>
                                        <p:tgtEl>
                                          <p:spTgt spid="125961"/>
                                        </p:tgtEl>
                                        <p:attrNameLst>
                                          <p:attrName>style.visibility</p:attrName>
                                        </p:attrNameLst>
                                      </p:cBhvr>
                                      <p:to>
                                        <p:strVal val="visible"/>
                                      </p:to>
                                    </p:set>
                                    <p:animEffect transition="in" filter="wipe(left)">
                                      <p:cBhvr>
                                        <p:cTn id="36" dur="2000"/>
                                        <p:tgtEl>
                                          <p:spTgt spid="125961"/>
                                        </p:tgtEl>
                                      </p:cBhvr>
                                    </p:animEffect>
                                  </p:childTnLst>
                                </p:cTn>
                              </p:par>
                            </p:childTnLst>
                          </p:cTn>
                        </p:par>
                        <p:par>
                          <p:cTn id="37" fill="hold">
                            <p:stCondLst>
                              <p:cond delay="7725"/>
                            </p:stCondLst>
                            <p:childTnLst>
                              <p:par>
                                <p:cTn id="38" presetID="22" presetClass="entr" presetSubtype="8" fill="hold" nodeType="afterEffect">
                                  <p:stCondLst>
                                    <p:cond delay="0"/>
                                  </p:stCondLst>
                                  <p:childTnLst>
                                    <p:set>
                                      <p:cBhvr>
                                        <p:cTn id="39" dur="1" fill="hold">
                                          <p:stCondLst>
                                            <p:cond delay="0"/>
                                          </p:stCondLst>
                                        </p:cTn>
                                        <p:tgtEl>
                                          <p:spTgt spid="125959"/>
                                        </p:tgtEl>
                                        <p:attrNameLst>
                                          <p:attrName>style.visibility</p:attrName>
                                        </p:attrNameLst>
                                      </p:cBhvr>
                                      <p:to>
                                        <p:strVal val="visible"/>
                                      </p:to>
                                    </p:set>
                                    <p:animEffect transition="in" filter="wipe(left)">
                                      <p:cBhvr>
                                        <p:cTn id="40" dur="1000"/>
                                        <p:tgtEl>
                                          <p:spTgt spid="125959"/>
                                        </p:tgtEl>
                                      </p:cBhvr>
                                    </p:animEffect>
                                  </p:childTnLst>
                                </p:cTn>
                              </p:par>
                            </p:childTnLst>
                          </p:cTn>
                        </p:par>
                        <p:par>
                          <p:cTn id="41" fill="hold">
                            <p:stCondLst>
                              <p:cond delay="8725"/>
                            </p:stCondLst>
                            <p:childTnLst>
                              <p:par>
                                <p:cTn id="42" presetID="49" presetClass="entr" presetSubtype="0" decel="100000" fill="hold" nodeType="afterEffect">
                                  <p:stCondLst>
                                    <p:cond delay="0"/>
                                  </p:stCondLst>
                                  <p:childTnLst>
                                    <p:set>
                                      <p:cBhvr>
                                        <p:cTn id="43" dur="1" fill="hold">
                                          <p:stCondLst>
                                            <p:cond delay="0"/>
                                          </p:stCondLst>
                                        </p:cTn>
                                        <p:tgtEl>
                                          <p:spTgt spid="125957"/>
                                        </p:tgtEl>
                                        <p:attrNameLst>
                                          <p:attrName>style.visibility</p:attrName>
                                        </p:attrNameLst>
                                      </p:cBhvr>
                                      <p:to>
                                        <p:strVal val="visible"/>
                                      </p:to>
                                    </p:set>
                                    <p:anim calcmode="lin" valueType="num">
                                      <p:cBhvr>
                                        <p:cTn id="44" dur="2000" fill="hold"/>
                                        <p:tgtEl>
                                          <p:spTgt spid="125957"/>
                                        </p:tgtEl>
                                        <p:attrNameLst>
                                          <p:attrName>ppt_w</p:attrName>
                                        </p:attrNameLst>
                                      </p:cBhvr>
                                      <p:tavLst>
                                        <p:tav tm="0">
                                          <p:val>
                                            <p:fltVal val="0"/>
                                          </p:val>
                                        </p:tav>
                                        <p:tav tm="100000">
                                          <p:val>
                                            <p:strVal val="#ppt_w"/>
                                          </p:val>
                                        </p:tav>
                                      </p:tavLst>
                                    </p:anim>
                                    <p:anim calcmode="lin" valueType="num">
                                      <p:cBhvr>
                                        <p:cTn id="45" dur="2000" fill="hold"/>
                                        <p:tgtEl>
                                          <p:spTgt spid="125957"/>
                                        </p:tgtEl>
                                        <p:attrNameLst>
                                          <p:attrName>ppt_h</p:attrName>
                                        </p:attrNameLst>
                                      </p:cBhvr>
                                      <p:tavLst>
                                        <p:tav tm="0">
                                          <p:val>
                                            <p:fltVal val="0"/>
                                          </p:val>
                                        </p:tav>
                                        <p:tav tm="100000">
                                          <p:val>
                                            <p:strVal val="#ppt_h"/>
                                          </p:val>
                                        </p:tav>
                                      </p:tavLst>
                                    </p:anim>
                                    <p:anim calcmode="lin" valueType="num">
                                      <p:cBhvr>
                                        <p:cTn id="46" dur="2000" fill="hold"/>
                                        <p:tgtEl>
                                          <p:spTgt spid="125957"/>
                                        </p:tgtEl>
                                        <p:attrNameLst>
                                          <p:attrName>style.rotation</p:attrName>
                                        </p:attrNameLst>
                                      </p:cBhvr>
                                      <p:tavLst>
                                        <p:tav tm="0">
                                          <p:val>
                                            <p:fltVal val="360"/>
                                          </p:val>
                                        </p:tav>
                                        <p:tav tm="100000">
                                          <p:val>
                                            <p:fltVal val="0"/>
                                          </p:val>
                                        </p:tav>
                                      </p:tavLst>
                                    </p:anim>
                                    <p:animEffect transition="in" filter="fade">
                                      <p:cBhvr>
                                        <p:cTn id="47" dur="2000"/>
                                        <p:tgtEl>
                                          <p:spTgt spid="125957"/>
                                        </p:tgtEl>
                                      </p:cBhvr>
                                    </p:animEffect>
                                  </p:childTnLst>
                                </p:cTn>
                              </p:par>
                            </p:childTnLst>
                          </p:cTn>
                        </p:par>
                        <p:par>
                          <p:cTn id="48" fill="hold">
                            <p:stCondLst>
                              <p:cond delay="10725"/>
                            </p:stCondLst>
                            <p:childTnLst>
                              <p:par>
                                <p:cTn id="49" presetID="22" presetClass="entr" presetSubtype="8" fill="hold" grpId="0" nodeType="afterEffect">
                                  <p:stCondLst>
                                    <p:cond delay="0"/>
                                  </p:stCondLst>
                                  <p:childTnLst>
                                    <p:set>
                                      <p:cBhvr>
                                        <p:cTn id="50" dur="1" fill="hold">
                                          <p:stCondLst>
                                            <p:cond delay="0"/>
                                          </p:stCondLst>
                                        </p:cTn>
                                        <p:tgtEl>
                                          <p:spTgt spid="125962"/>
                                        </p:tgtEl>
                                        <p:attrNameLst>
                                          <p:attrName>style.visibility</p:attrName>
                                        </p:attrNameLst>
                                      </p:cBhvr>
                                      <p:to>
                                        <p:strVal val="visible"/>
                                      </p:to>
                                    </p:set>
                                    <p:animEffect transition="in" filter="wipe(left)">
                                      <p:cBhvr>
                                        <p:cTn id="51" dur="2000"/>
                                        <p:tgtEl>
                                          <p:spTgt spid="125962"/>
                                        </p:tgtEl>
                                      </p:cBhvr>
                                    </p:animEffect>
                                  </p:childTnLst>
                                </p:cTn>
                              </p:par>
                            </p:childTnLst>
                          </p:cTn>
                        </p:par>
                        <p:par>
                          <p:cTn id="52" fill="hold">
                            <p:stCondLst>
                              <p:cond delay="12725"/>
                            </p:stCondLst>
                            <p:childTnLst>
                              <p:par>
                                <p:cTn id="53" presetID="22" presetClass="entr" presetSubtype="8" fill="hold" nodeType="afterEffect">
                                  <p:stCondLst>
                                    <p:cond delay="0"/>
                                  </p:stCondLst>
                                  <p:childTnLst>
                                    <p:set>
                                      <p:cBhvr>
                                        <p:cTn id="54" dur="1" fill="hold">
                                          <p:stCondLst>
                                            <p:cond delay="0"/>
                                          </p:stCondLst>
                                        </p:cTn>
                                        <p:tgtEl>
                                          <p:spTgt spid="125960"/>
                                        </p:tgtEl>
                                        <p:attrNameLst>
                                          <p:attrName>style.visibility</p:attrName>
                                        </p:attrNameLst>
                                      </p:cBhvr>
                                      <p:to>
                                        <p:strVal val="visible"/>
                                      </p:to>
                                    </p:set>
                                    <p:animEffect transition="in" filter="wipe(left)">
                                      <p:cBhvr>
                                        <p:cTn id="55" dur="1000"/>
                                        <p:tgtEl>
                                          <p:spTgt spid="125960"/>
                                        </p:tgtEl>
                                      </p:cBhvr>
                                    </p:animEffect>
                                  </p:childTnLst>
                                </p:cTn>
                              </p:par>
                            </p:childTnLst>
                          </p:cTn>
                        </p:par>
                        <p:par>
                          <p:cTn id="56" fill="hold">
                            <p:stCondLst>
                              <p:cond delay="13725"/>
                            </p:stCondLst>
                            <p:childTnLst>
                              <p:par>
                                <p:cTn id="57" presetID="49" presetClass="entr" presetSubtype="0" decel="100000" fill="hold" nodeType="afterEffect">
                                  <p:stCondLst>
                                    <p:cond delay="0"/>
                                  </p:stCondLst>
                                  <p:childTnLst>
                                    <p:set>
                                      <p:cBhvr>
                                        <p:cTn id="58" dur="1" fill="hold">
                                          <p:stCondLst>
                                            <p:cond delay="0"/>
                                          </p:stCondLst>
                                        </p:cTn>
                                        <p:tgtEl>
                                          <p:spTgt spid="125958"/>
                                        </p:tgtEl>
                                        <p:attrNameLst>
                                          <p:attrName>style.visibility</p:attrName>
                                        </p:attrNameLst>
                                      </p:cBhvr>
                                      <p:to>
                                        <p:strVal val="visible"/>
                                      </p:to>
                                    </p:set>
                                    <p:anim calcmode="lin" valueType="num">
                                      <p:cBhvr>
                                        <p:cTn id="59" dur="2000" fill="hold"/>
                                        <p:tgtEl>
                                          <p:spTgt spid="125958"/>
                                        </p:tgtEl>
                                        <p:attrNameLst>
                                          <p:attrName>ppt_w</p:attrName>
                                        </p:attrNameLst>
                                      </p:cBhvr>
                                      <p:tavLst>
                                        <p:tav tm="0">
                                          <p:val>
                                            <p:fltVal val="0"/>
                                          </p:val>
                                        </p:tav>
                                        <p:tav tm="100000">
                                          <p:val>
                                            <p:strVal val="#ppt_w"/>
                                          </p:val>
                                        </p:tav>
                                      </p:tavLst>
                                    </p:anim>
                                    <p:anim calcmode="lin" valueType="num">
                                      <p:cBhvr>
                                        <p:cTn id="60" dur="2000" fill="hold"/>
                                        <p:tgtEl>
                                          <p:spTgt spid="125958"/>
                                        </p:tgtEl>
                                        <p:attrNameLst>
                                          <p:attrName>ppt_h</p:attrName>
                                        </p:attrNameLst>
                                      </p:cBhvr>
                                      <p:tavLst>
                                        <p:tav tm="0">
                                          <p:val>
                                            <p:fltVal val="0"/>
                                          </p:val>
                                        </p:tav>
                                        <p:tav tm="100000">
                                          <p:val>
                                            <p:strVal val="#ppt_h"/>
                                          </p:val>
                                        </p:tav>
                                      </p:tavLst>
                                    </p:anim>
                                    <p:anim calcmode="lin" valueType="num">
                                      <p:cBhvr>
                                        <p:cTn id="61" dur="2000" fill="hold"/>
                                        <p:tgtEl>
                                          <p:spTgt spid="125958"/>
                                        </p:tgtEl>
                                        <p:attrNameLst>
                                          <p:attrName>style.rotation</p:attrName>
                                        </p:attrNameLst>
                                      </p:cBhvr>
                                      <p:tavLst>
                                        <p:tav tm="0">
                                          <p:val>
                                            <p:fltVal val="360"/>
                                          </p:val>
                                        </p:tav>
                                        <p:tav tm="100000">
                                          <p:val>
                                            <p:fltVal val="0"/>
                                          </p:val>
                                        </p:tav>
                                      </p:tavLst>
                                    </p:anim>
                                    <p:animEffect transition="in" filter="fade">
                                      <p:cBhvr>
                                        <p:cTn id="62" dur="2000"/>
                                        <p:tgtEl>
                                          <p:spTgt spid="125958"/>
                                        </p:tgtEl>
                                      </p:cBhvr>
                                    </p:animEffect>
                                  </p:childTnLst>
                                </p:cTn>
                              </p:par>
                            </p:childTnLst>
                          </p:cTn>
                        </p:par>
                        <p:par>
                          <p:cTn id="63" fill="hold">
                            <p:stCondLst>
                              <p:cond delay="15725"/>
                            </p:stCondLst>
                            <p:childTnLst>
                              <p:par>
                                <p:cTn id="64" presetID="22" presetClass="entr" presetSubtype="8" fill="hold" grpId="0" nodeType="afterEffect">
                                  <p:stCondLst>
                                    <p:cond delay="0"/>
                                  </p:stCondLst>
                                  <p:childTnLst>
                                    <p:set>
                                      <p:cBhvr>
                                        <p:cTn id="65" dur="1" fill="hold">
                                          <p:stCondLst>
                                            <p:cond delay="0"/>
                                          </p:stCondLst>
                                        </p:cTn>
                                        <p:tgtEl>
                                          <p:spTgt spid="125963"/>
                                        </p:tgtEl>
                                        <p:attrNameLst>
                                          <p:attrName>style.visibility</p:attrName>
                                        </p:attrNameLst>
                                      </p:cBhvr>
                                      <p:to>
                                        <p:strVal val="visible"/>
                                      </p:to>
                                    </p:set>
                                    <p:animEffect transition="in" filter="wipe(left)">
                                      <p:cBhvr>
                                        <p:cTn id="66" dur="2000"/>
                                        <p:tgtEl>
                                          <p:spTgt spid="125963"/>
                                        </p:tgtEl>
                                      </p:cBhvr>
                                    </p:animEffect>
                                  </p:childTnLst>
                                </p:cTn>
                              </p:par>
                            </p:childTnLst>
                          </p:cTn>
                        </p:par>
                        <p:par>
                          <p:cTn id="67" fill="hold">
                            <p:stCondLst>
                              <p:cond delay="17725"/>
                            </p:stCondLst>
                            <p:childTnLst>
                              <p:par>
                                <p:cTn id="68" presetID="27" presetClass="entr" presetSubtype="0" fill="hold" grpId="0" nodeType="afterEffect">
                                  <p:stCondLst>
                                    <p:cond delay="0"/>
                                  </p:stCondLst>
                                  <p:iterate type="lt">
                                    <p:tmPct val="50000"/>
                                  </p:iterate>
                                  <p:childTnLst>
                                    <p:set>
                                      <p:cBhvr>
                                        <p:cTn id="69" dur="1" fill="hold">
                                          <p:stCondLst>
                                            <p:cond delay="0"/>
                                          </p:stCondLst>
                                        </p:cTn>
                                        <p:tgtEl>
                                          <p:spTgt spid="125964"/>
                                        </p:tgtEl>
                                        <p:attrNameLst>
                                          <p:attrName>style.visibility</p:attrName>
                                        </p:attrNameLst>
                                      </p:cBhvr>
                                      <p:to>
                                        <p:strVal val="visible"/>
                                      </p:to>
                                    </p:set>
                                    <p:anim calcmode="discrete" valueType="clr">
                                      <p:cBhvr override="childStyle">
                                        <p:cTn id="70" dur="80"/>
                                        <p:tgtEl>
                                          <p:spTgt spid="125964"/>
                                        </p:tgtEl>
                                        <p:attrNameLst>
                                          <p:attrName>style.color</p:attrName>
                                        </p:attrNameLst>
                                      </p:cBhvr>
                                      <p:tavLst>
                                        <p:tav tm="0">
                                          <p:val>
                                            <p:clrVal>
                                              <a:schemeClr val="accent2"/>
                                            </p:clrVal>
                                          </p:val>
                                        </p:tav>
                                        <p:tav tm="50000">
                                          <p:val>
                                            <p:clrVal>
                                              <a:schemeClr val="hlink"/>
                                            </p:clrVal>
                                          </p:val>
                                        </p:tav>
                                      </p:tavLst>
                                    </p:anim>
                                    <p:anim calcmode="discrete" valueType="clr">
                                      <p:cBhvr>
                                        <p:cTn id="71" dur="80"/>
                                        <p:tgtEl>
                                          <p:spTgt spid="125964"/>
                                        </p:tgtEl>
                                        <p:attrNameLst>
                                          <p:attrName>fillcolor</p:attrName>
                                        </p:attrNameLst>
                                      </p:cBhvr>
                                      <p:tavLst>
                                        <p:tav tm="0">
                                          <p:val>
                                            <p:clrVal>
                                              <a:schemeClr val="accent2"/>
                                            </p:clrVal>
                                          </p:val>
                                        </p:tav>
                                        <p:tav tm="50000">
                                          <p:val>
                                            <p:clrVal>
                                              <a:schemeClr val="hlink"/>
                                            </p:clrVal>
                                          </p:val>
                                        </p:tav>
                                      </p:tavLst>
                                    </p:anim>
                                    <p:set>
                                      <p:cBhvr>
                                        <p:cTn id="72" dur="80"/>
                                        <p:tgtEl>
                                          <p:spTgt spid="12596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61" grpId="0"/>
      <p:bldP spid="125962" grpId="0"/>
      <p:bldP spid="125963" grpId="0"/>
      <p:bldP spid="125964" grpId="0"/>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36" name="AutoShape 2"/>
          <p:cNvSpPr>
            <a:spLocks noChangeArrowheads="1"/>
          </p:cNvSpPr>
          <p:nvPr/>
        </p:nvSpPr>
        <p:spPr bwMode="auto">
          <a:xfrm>
            <a:off x="578373" y="1581844"/>
            <a:ext cx="5446023" cy="2503220"/>
          </a:xfrm>
          <a:prstGeom prst="roundRect">
            <a:avLst>
              <a:gd name="adj" fmla="val 2644"/>
            </a:avLst>
          </a:prstGeom>
          <a:gradFill rotWithShape="1">
            <a:gsLst>
              <a:gs pos="0">
                <a:srgbClr val="F3F3F3"/>
              </a:gs>
              <a:gs pos="100000">
                <a:srgbClr val="DDDDDD"/>
              </a:gs>
            </a:gsLst>
            <a:lin ang="5400000" scaled="1"/>
          </a:gradFill>
          <a:ln w="3175" algn="ctr">
            <a:solidFill>
              <a:srgbClr val="969696">
                <a:alpha val="58823"/>
              </a:srgbClr>
            </a:solidFill>
            <a:round/>
            <a:headEnd/>
            <a:tailEnd/>
          </a:ln>
        </p:spPr>
        <p:txBody>
          <a:bodyPr lIns="72585" tIns="36293" rIns="72585" bIns="36293"/>
          <a:lstStyle/>
          <a:p>
            <a:pPr marL="209186" indent="-209186" eaLnBrk="1" hangingPunct="1">
              <a:buClr>
                <a:schemeClr val="accent2"/>
              </a:buClr>
              <a:buFont typeface="Wingdings" pitchFamily="2" charset="2"/>
              <a:buChar char="n"/>
            </a:pPr>
            <a:endParaRPr lang="zh-CN" altLang="en-US" sz="1300">
              <a:latin typeface="Arial" pitchFamily="34" charset="0"/>
            </a:endParaRPr>
          </a:p>
          <a:p>
            <a:pPr marL="209186" indent="-209186" eaLnBrk="1" hangingPunct="1">
              <a:buClr>
                <a:schemeClr val="accent2"/>
              </a:buClr>
              <a:buFont typeface="Wingdings" pitchFamily="2" charset="2"/>
              <a:buChar char="n"/>
            </a:pPr>
            <a:r>
              <a:rPr lang="zh-CN" altLang="en-US" sz="1100">
                <a:latin typeface="Arial" pitchFamily="34" charset="0"/>
              </a:rPr>
              <a:t>单击添加段落文字单击添加段落文字单击添加段落文字单击添加段落文字。</a:t>
            </a:r>
          </a:p>
          <a:p>
            <a:pPr marL="209186" indent="-209186" eaLnBrk="1" hangingPunct="1">
              <a:buClr>
                <a:schemeClr val="accent2"/>
              </a:buClr>
              <a:buFont typeface="Wingdings" pitchFamily="2" charset="2"/>
              <a:buChar char="n"/>
            </a:pPr>
            <a:endParaRPr lang="zh-CN" altLang="en-US" sz="1100">
              <a:latin typeface="Arial" pitchFamily="34" charset="0"/>
            </a:endParaRPr>
          </a:p>
          <a:p>
            <a:pPr marL="209186" indent="-209186" eaLnBrk="1" hangingPunct="1">
              <a:buClr>
                <a:schemeClr val="accent2"/>
              </a:buClr>
              <a:buFont typeface="Wingdings" pitchFamily="2" charset="2"/>
              <a:buChar char="n"/>
            </a:pPr>
            <a:r>
              <a:rPr lang="zh-CN" altLang="en-US" sz="1100">
                <a:latin typeface="Arial" pitchFamily="34" charset="0"/>
              </a:rPr>
              <a:t>单击添加段落文字单击添加段落文字单击添加段落文字单击添加段落文字。</a:t>
            </a:r>
          </a:p>
        </p:txBody>
      </p:sp>
      <p:pic>
        <p:nvPicPr>
          <p:cNvPr id="38940" name="Picture 28" descr="素材CNN-sccn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28444" y="2028038"/>
            <a:ext cx="5108324" cy="3264522"/>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itchFamily="34" charset="0"/>
              </a:defRPr>
            </a:lvl1pPr>
            <a:lvl2pPr marL="936625" indent="-360363" defTabSz="1028700">
              <a:defRPr>
                <a:solidFill>
                  <a:schemeClr val="tx1"/>
                </a:solidFill>
                <a:latin typeface="Arial" pitchFamily="34" charset="0"/>
              </a:defRPr>
            </a:lvl2pPr>
            <a:lvl3pPr marL="1439863" indent="-287338" defTabSz="1028700">
              <a:defRPr>
                <a:solidFill>
                  <a:schemeClr val="tx1"/>
                </a:solidFill>
                <a:latin typeface="Arial" pitchFamily="34" charset="0"/>
              </a:defRPr>
            </a:lvl3pPr>
            <a:lvl4pPr marL="2016125" indent="-287338" defTabSz="1028700">
              <a:defRPr>
                <a:solidFill>
                  <a:schemeClr val="tx1"/>
                </a:solidFill>
                <a:latin typeface="Arial" pitchFamily="34" charset="0"/>
              </a:defRPr>
            </a:lvl4pPr>
            <a:lvl5pPr marL="2592388" indent="-287338" defTabSz="1028700">
              <a:defRPr>
                <a:solidFill>
                  <a:schemeClr val="tx1"/>
                </a:solidFill>
                <a:latin typeface="Arial" pitchFamily="34" charset="0"/>
              </a:defRPr>
            </a:lvl5pPr>
            <a:lvl6pPr marL="3049588" indent="-287338" defTabSz="1028700" eaLnBrk="0" fontAlgn="base" hangingPunct="0">
              <a:spcBef>
                <a:spcPct val="0"/>
              </a:spcBef>
              <a:spcAft>
                <a:spcPct val="0"/>
              </a:spcAft>
              <a:defRPr>
                <a:solidFill>
                  <a:schemeClr val="tx1"/>
                </a:solidFill>
                <a:latin typeface="Arial" pitchFamily="34" charset="0"/>
              </a:defRPr>
            </a:lvl6pPr>
            <a:lvl7pPr marL="3506788" indent="-287338" defTabSz="1028700" eaLnBrk="0" fontAlgn="base" hangingPunct="0">
              <a:spcBef>
                <a:spcPct val="0"/>
              </a:spcBef>
              <a:spcAft>
                <a:spcPct val="0"/>
              </a:spcAft>
              <a:defRPr>
                <a:solidFill>
                  <a:schemeClr val="tx1"/>
                </a:solidFill>
                <a:latin typeface="Arial" pitchFamily="34" charset="0"/>
              </a:defRPr>
            </a:lvl7pPr>
            <a:lvl8pPr marL="3963988" indent="-287338" defTabSz="1028700" eaLnBrk="0" fontAlgn="base" hangingPunct="0">
              <a:spcBef>
                <a:spcPct val="0"/>
              </a:spcBef>
              <a:spcAft>
                <a:spcPct val="0"/>
              </a:spcAft>
              <a:defRPr>
                <a:solidFill>
                  <a:schemeClr val="tx1"/>
                </a:solidFill>
                <a:latin typeface="Arial" pitchFamily="34" charset="0"/>
              </a:defRPr>
            </a:lvl8pPr>
            <a:lvl9pPr marL="4421188" indent="-287338" defTabSz="1028700" eaLnBrk="0" fontAlgn="base" hangingPunct="0">
              <a:spcBef>
                <a:spcPct val="0"/>
              </a:spcBef>
              <a:spcAft>
                <a:spcPct val="0"/>
              </a:spcAft>
              <a:defRPr>
                <a:solidFill>
                  <a:schemeClr val="tx1"/>
                </a:solidFill>
                <a:latin typeface="Arial" pitchFamily="34" charset="0"/>
              </a:defRPr>
            </a:lvl9pPr>
          </a:lstStyle>
          <a:p>
            <a:pPr>
              <a:spcBef>
                <a:spcPct val="50000"/>
              </a:spcBef>
            </a:pPr>
            <a:r>
              <a:rPr lang="zh-CN" altLang="en-US" sz="1900" b="1" dirty="0">
                <a:solidFill>
                  <a:srgbClr val="000000"/>
                </a:solidFill>
                <a:latin typeface="Times New Roman" pitchFamily="18" charset="0"/>
                <a:ea typeface="楷体" pitchFamily="49" charset="-122"/>
              </a:rPr>
              <a:t>单击此处添加标题内容</a:t>
            </a:r>
          </a:p>
        </p:txBody>
      </p:sp>
      <p:pic>
        <p:nvPicPr>
          <p:cNvPr id="5" name="Picture 106" descr="三角符号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 calcmode="lin" valueType="num">
                                      <p:cBhvr>
                                        <p:cTn id="13" dur="500" fill="hold"/>
                                        <p:tgtEl>
                                          <p:spTgt spid="4"/>
                                        </p:tgtEl>
                                        <p:attrNameLst>
                                          <p:attrName>style.rotation</p:attrName>
                                        </p:attrNameLst>
                                      </p:cBhvr>
                                      <p:tavLst>
                                        <p:tav tm="0">
                                          <p:val>
                                            <p:fltVal val="90"/>
                                          </p:val>
                                        </p:tav>
                                        <p:tav tm="100000">
                                          <p:val>
                                            <p:fltVal val="0"/>
                                          </p:val>
                                        </p:tav>
                                      </p:tavLst>
                                    </p:anim>
                                    <p:animEffect transition="in" filter="fade">
                                      <p:cBhvr>
                                        <p:cTn id="14" dur="500"/>
                                        <p:tgtEl>
                                          <p:spTgt spid="4"/>
                                        </p:tgtEl>
                                      </p:cBhvr>
                                    </p:animEffect>
                                  </p:childTnLst>
                                </p:cTn>
                              </p:par>
                            </p:childTnLst>
                          </p:cTn>
                        </p:par>
                        <p:par>
                          <p:cTn id="15" fill="hold">
                            <p:stCondLst>
                              <p:cond delay="725"/>
                            </p:stCondLst>
                            <p:childTnLst>
                              <p:par>
                                <p:cTn id="16" presetID="42" presetClass="entr" presetSubtype="0" fill="hold" nodeType="afterEffect">
                                  <p:stCondLst>
                                    <p:cond delay="0"/>
                                  </p:stCondLst>
                                  <p:childTnLst>
                                    <p:set>
                                      <p:cBhvr>
                                        <p:cTn id="17" dur="1" fill="hold">
                                          <p:stCondLst>
                                            <p:cond delay="0"/>
                                          </p:stCondLst>
                                        </p:cTn>
                                        <p:tgtEl>
                                          <p:spTgt spid="38940"/>
                                        </p:tgtEl>
                                        <p:attrNameLst>
                                          <p:attrName>style.visibility</p:attrName>
                                        </p:attrNameLst>
                                      </p:cBhvr>
                                      <p:to>
                                        <p:strVal val="visible"/>
                                      </p:to>
                                    </p:set>
                                    <p:animEffect transition="in" filter="fade">
                                      <p:cBhvr>
                                        <p:cTn id="18" dur="1000"/>
                                        <p:tgtEl>
                                          <p:spTgt spid="38940"/>
                                        </p:tgtEl>
                                      </p:cBhvr>
                                    </p:animEffect>
                                    <p:anim calcmode="lin" valueType="num">
                                      <p:cBhvr>
                                        <p:cTn id="19" dur="1000" fill="hold"/>
                                        <p:tgtEl>
                                          <p:spTgt spid="38940"/>
                                        </p:tgtEl>
                                        <p:attrNameLst>
                                          <p:attrName>ppt_x</p:attrName>
                                        </p:attrNameLst>
                                      </p:cBhvr>
                                      <p:tavLst>
                                        <p:tav tm="0">
                                          <p:val>
                                            <p:strVal val="#ppt_x"/>
                                          </p:val>
                                        </p:tav>
                                        <p:tav tm="100000">
                                          <p:val>
                                            <p:strVal val="#ppt_x"/>
                                          </p:val>
                                        </p:tav>
                                      </p:tavLst>
                                    </p:anim>
                                    <p:anim calcmode="lin" valueType="num">
                                      <p:cBhvr>
                                        <p:cTn id="20" dur="1000" fill="hold"/>
                                        <p:tgtEl>
                                          <p:spTgt spid="38940"/>
                                        </p:tgtEl>
                                        <p:attrNameLst>
                                          <p:attrName>ppt_y</p:attrName>
                                        </p:attrNameLst>
                                      </p:cBhvr>
                                      <p:tavLst>
                                        <p:tav tm="0">
                                          <p:val>
                                            <p:strVal val="#ppt_y+.1"/>
                                          </p:val>
                                        </p:tav>
                                        <p:tav tm="100000">
                                          <p:val>
                                            <p:strVal val="#ppt_y"/>
                                          </p:val>
                                        </p:tav>
                                      </p:tavLst>
                                    </p:anim>
                                  </p:childTnLst>
                                </p:cTn>
                              </p:par>
                            </p:childTnLst>
                          </p:cTn>
                        </p:par>
                        <p:par>
                          <p:cTn id="21" fill="hold">
                            <p:stCondLst>
                              <p:cond delay="1725"/>
                            </p:stCondLst>
                            <p:childTnLst>
                              <p:par>
                                <p:cTn id="22" presetID="50" presetClass="entr" presetSubtype="0" decel="100000" fill="hold" grpId="0" nodeType="afterEffect">
                                  <p:stCondLst>
                                    <p:cond delay="0"/>
                                  </p:stCondLst>
                                  <p:childTnLst>
                                    <p:set>
                                      <p:cBhvr>
                                        <p:cTn id="23" dur="1" fill="hold">
                                          <p:stCondLst>
                                            <p:cond delay="0"/>
                                          </p:stCondLst>
                                        </p:cTn>
                                        <p:tgtEl>
                                          <p:spTgt spid="38936"/>
                                        </p:tgtEl>
                                        <p:attrNameLst>
                                          <p:attrName>style.visibility</p:attrName>
                                        </p:attrNameLst>
                                      </p:cBhvr>
                                      <p:to>
                                        <p:strVal val="visible"/>
                                      </p:to>
                                    </p:set>
                                    <p:anim calcmode="lin" valueType="num">
                                      <p:cBhvr>
                                        <p:cTn id="24" dur="1000" fill="hold"/>
                                        <p:tgtEl>
                                          <p:spTgt spid="38936"/>
                                        </p:tgtEl>
                                        <p:attrNameLst>
                                          <p:attrName>ppt_w</p:attrName>
                                        </p:attrNameLst>
                                      </p:cBhvr>
                                      <p:tavLst>
                                        <p:tav tm="0">
                                          <p:val>
                                            <p:strVal val="#ppt_w+.3"/>
                                          </p:val>
                                        </p:tav>
                                        <p:tav tm="100000">
                                          <p:val>
                                            <p:strVal val="#ppt_w"/>
                                          </p:val>
                                        </p:tav>
                                      </p:tavLst>
                                    </p:anim>
                                    <p:anim calcmode="lin" valueType="num">
                                      <p:cBhvr>
                                        <p:cTn id="25" dur="1000" fill="hold"/>
                                        <p:tgtEl>
                                          <p:spTgt spid="38936"/>
                                        </p:tgtEl>
                                        <p:attrNameLst>
                                          <p:attrName>ppt_h</p:attrName>
                                        </p:attrNameLst>
                                      </p:cBhvr>
                                      <p:tavLst>
                                        <p:tav tm="0">
                                          <p:val>
                                            <p:strVal val="#ppt_h"/>
                                          </p:val>
                                        </p:tav>
                                        <p:tav tm="100000">
                                          <p:val>
                                            <p:strVal val="#ppt_h"/>
                                          </p:val>
                                        </p:tav>
                                      </p:tavLst>
                                    </p:anim>
                                    <p:animEffect transition="in" filter="fade">
                                      <p:cBhvr>
                                        <p:cTn id="26" dur="1000"/>
                                        <p:tgtEl>
                                          <p:spTgt spid="389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36" grpId="0" animBg="1"/>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0" name="Picture 2" descr="01 副本"/>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5010" y="3055290"/>
            <a:ext cx="3200578" cy="2089798"/>
          </a:xfrm>
          <a:prstGeom prst="rect">
            <a:avLst/>
          </a:prstGeom>
          <a:noFill/>
          <a:extLst>
            <a:ext uri="{909E8E84-426E-40DD-AFC4-6F175D3DCCD1}">
              <a14:hiddenFill xmlns:a14="http://schemas.microsoft.com/office/drawing/2010/main">
                <a:solidFill>
                  <a:srgbClr val="FFFFFF"/>
                </a:solidFill>
              </a14:hiddenFill>
            </a:ext>
          </a:extLst>
        </p:spPr>
      </p:pic>
      <p:sp>
        <p:nvSpPr>
          <p:cNvPr id="124931" name="Rectangle 2"/>
          <p:cNvSpPr>
            <a:spLocks noChangeArrowheads="1"/>
          </p:cNvSpPr>
          <p:nvPr/>
        </p:nvSpPr>
        <p:spPr bwMode="auto">
          <a:xfrm>
            <a:off x="883310" y="1325976"/>
            <a:ext cx="5869406" cy="627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72585" tIns="36293" rIns="72585" bIns="36293">
            <a:spAutoFit/>
          </a:bodyPr>
          <a:lstStyle/>
          <a:p>
            <a:pPr eaLnBrk="1" hangingPunct="1">
              <a:buClr>
                <a:srgbClr val="D7181F"/>
              </a:buClr>
              <a:buFont typeface="Wingdings" pitchFamily="2" charset="2"/>
              <a:buChar char="v"/>
              <a:tabLst>
                <a:tab pos="3541043" algn="l"/>
              </a:tabLst>
            </a:pPr>
            <a:r>
              <a:rPr lang="en-US" altLang="zh-CN" b="1" dirty="0">
                <a:latin typeface="Arial" pitchFamily="34" charset="0"/>
              </a:rPr>
              <a:t> </a:t>
            </a:r>
            <a:r>
              <a:rPr lang="zh-CN" altLang="en-US" b="1">
                <a:latin typeface="Arial" pitchFamily="34" charset="0"/>
              </a:rPr>
              <a:t>在此添加您的文字在此添加您的文字在此添加您的文字在此添加您的文字</a:t>
            </a:r>
            <a:endParaRPr lang="zh-CN" altLang="en-US">
              <a:latin typeface="Arial" pitchFamily="34" charset="0"/>
            </a:endParaRPr>
          </a:p>
        </p:txBody>
      </p:sp>
      <p:grpSp>
        <p:nvGrpSpPr>
          <p:cNvPr id="124932" name="Group 4"/>
          <p:cNvGrpSpPr>
            <a:grpSpLocks/>
          </p:cNvGrpSpPr>
          <p:nvPr/>
        </p:nvGrpSpPr>
        <p:grpSpPr bwMode="auto">
          <a:xfrm>
            <a:off x="1035778" y="1954933"/>
            <a:ext cx="5030199" cy="676852"/>
            <a:chOff x="960" y="1152"/>
            <a:chExt cx="3744" cy="569"/>
          </a:xfrm>
        </p:grpSpPr>
        <p:pic>
          <p:nvPicPr>
            <p:cNvPr id="124933" name="Picture 5" descr="水墨笔触"/>
            <p:cNvPicPr>
              <a:picLocks noChangeAspect="1" noChangeArrowheads="1"/>
            </p:cNvPicPr>
            <p:nvPr/>
          </p:nvPicPr>
          <p:blipFill>
            <a:blip r:embed="rId4">
              <a:lum bright="10000"/>
              <a:extLst>
                <a:ext uri="{28A0092B-C50C-407E-A947-70E740481C1C}">
                  <a14:useLocalDpi xmlns:a14="http://schemas.microsoft.com/office/drawing/2010/main" val="0"/>
                </a:ext>
              </a:extLst>
            </a:blip>
            <a:srcRect/>
            <a:stretch>
              <a:fillRect/>
            </a:stretch>
          </p:blipFill>
          <p:spPr bwMode="auto">
            <a:xfrm>
              <a:off x="960" y="1152"/>
              <a:ext cx="3744" cy="569"/>
            </a:xfrm>
            <a:prstGeom prst="rect">
              <a:avLst/>
            </a:prstGeom>
            <a:noFill/>
            <a:extLst>
              <a:ext uri="{909E8E84-426E-40DD-AFC4-6F175D3DCCD1}">
                <a14:hiddenFill xmlns:a14="http://schemas.microsoft.com/office/drawing/2010/main">
                  <a:solidFill>
                    <a:srgbClr val="FFFFFF"/>
                  </a:solidFill>
                </a14:hiddenFill>
              </a:ext>
            </a:extLst>
          </p:spPr>
        </p:pic>
        <p:sp>
          <p:nvSpPr>
            <p:cNvPr id="124934" name="Text Box 6"/>
            <p:cNvSpPr txBox="1">
              <a:spLocks noChangeArrowheads="1"/>
            </p:cNvSpPr>
            <p:nvPr/>
          </p:nvSpPr>
          <p:spPr bwMode="auto">
            <a:xfrm>
              <a:off x="1201" y="1344"/>
              <a:ext cx="1823" cy="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zh-CN" altLang="en-US" sz="1300">
                  <a:solidFill>
                    <a:schemeClr val="bg1"/>
                  </a:solidFill>
                  <a:latin typeface="Arial" pitchFamily="34" charset="0"/>
                </a:rPr>
                <a:t>① 单击此处添加文字</a:t>
              </a:r>
            </a:p>
          </p:txBody>
        </p:sp>
      </p:grpSp>
      <p:grpSp>
        <p:nvGrpSpPr>
          <p:cNvPr id="124935" name="Group 7"/>
          <p:cNvGrpSpPr>
            <a:grpSpLocks/>
          </p:cNvGrpSpPr>
          <p:nvPr/>
        </p:nvGrpSpPr>
        <p:grpSpPr bwMode="auto">
          <a:xfrm>
            <a:off x="1035778" y="2640608"/>
            <a:ext cx="5030199" cy="678113"/>
            <a:chOff x="960" y="1152"/>
            <a:chExt cx="3744" cy="569"/>
          </a:xfrm>
        </p:grpSpPr>
        <p:pic>
          <p:nvPicPr>
            <p:cNvPr id="124936" name="Picture 8" descr="水墨笔触"/>
            <p:cNvPicPr>
              <a:picLocks noChangeAspect="1" noChangeArrowheads="1"/>
            </p:cNvPicPr>
            <p:nvPr/>
          </p:nvPicPr>
          <p:blipFill>
            <a:blip r:embed="rId4">
              <a:lum bright="10000"/>
              <a:extLst>
                <a:ext uri="{28A0092B-C50C-407E-A947-70E740481C1C}">
                  <a14:useLocalDpi xmlns:a14="http://schemas.microsoft.com/office/drawing/2010/main" val="0"/>
                </a:ext>
              </a:extLst>
            </a:blip>
            <a:srcRect/>
            <a:stretch>
              <a:fillRect/>
            </a:stretch>
          </p:blipFill>
          <p:spPr bwMode="auto">
            <a:xfrm>
              <a:off x="960" y="1152"/>
              <a:ext cx="3744" cy="569"/>
            </a:xfrm>
            <a:prstGeom prst="rect">
              <a:avLst/>
            </a:prstGeom>
            <a:noFill/>
            <a:extLst>
              <a:ext uri="{909E8E84-426E-40DD-AFC4-6F175D3DCCD1}">
                <a14:hiddenFill xmlns:a14="http://schemas.microsoft.com/office/drawing/2010/main">
                  <a:solidFill>
                    <a:srgbClr val="FFFFFF"/>
                  </a:solidFill>
                </a14:hiddenFill>
              </a:ext>
            </a:extLst>
          </p:spPr>
        </p:pic>
        <p:sp>
          <p:nvSpPr>
            <p:cNvPr id="124937" name="Text Box 9"/>
            <p:cNvSpPr txBox="1">
              <a:spLocks noChangeArrowheads="1"/>
            </p:cNvSpPr>
            <p:nvPr/>
          </p:nvSpPr>
          <p:spPr bwMode="auto">
            <a:xfrm>
              <a:off x="1201" y="1344"/>
              <a:ext cx="1823" cy="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zh-CN" altLang="en-US" sz="1300">
                  <a:solidFill>
                    <a:schemeClr val="bg1"/>
                  </a:solidFill>
                  <a:latin typeface="Arial" pitchFamily="34" charset="0"/>
                </a:rPr>
                <a:t>② 单击此处添加文字</a:t>
              </a:r>
            </a:p>
          </p:txBody>
        </p:sp>
      </p:grpSp>
      <p:grpSp>
        <p:nvGrpSpPr>
          <p:cNvPr id="124938" name="Group 10"/>
          <p:cNvGrpSpPr>
            <a:grpSpLocks/>
          </p:cNvGrpSpPr>
          <p:nvPr/>
        </p:nvGrpSpPr>
        <p:grpSpPr bwMode="auto">
          <a:xfrm>
            <a:off x="1112642" y="3335106"/>
            <a:ext cx="5030199" cy="676853"/>
            <a:chOff x="960" y="1152"/>
            <a:chExt cx="3744" cy="569"/>
          </a:xfrm>
        </p:grpSpPr>
        <p:pic>
          <p:nvPicPr>
            <p:cNvPr id="124939" name="Picture 11" descr="水墨笔触"/>
            <p:cNvPicPr>
              <a:picLocks noChangeAspect="1" noChangeArrowheads="1"/>
            </p:cNvPicPr>
            <p:nvPr/>
          </p:nvPicPr>
          <p:blipFill>
            <a:blip r:embed="rId4">
              <a:lum bright="10000"/>
              <a:extLst>
                <a:ext uri="{28A0092B-C50C-407E-A947-70E740481C1C}">
                  <a14:useLocalDpi xmlns:a14="http://schemas.microsoft.com/office/drawing/2010/main" val="0"/>
                </a:ext>
              </a:extLst>
            </a:blip>
            <a:srcRect/>
            <a:stretch>
              <a:fillRect/>
            </a:stretch>
          </p:blipFill>
          <p:spPr bwMode="auto">
            <a:xfrm>
              <a:off x="960" y="1152"/>
              <a:ext cx="3744" cy="569"/>
            </a:xfrm>
            <a:prstGeom prst="rect">
              <a:avLst/>
            </a:prstGeom>
            <a:noFill/>
            <a:extLst>
              <a:ext uri="{909E8E84-426E-40DD-AFC4-6F175D3DCCD1}">
                <a14:hiddenFill xmlns:a14="http://schemas.microsoft.com/office/drawing/2010/main">
                  <a:solidFill>
                    <a:srgbClr val="FFFFFF"/>
                  </a:solidFill>
                </a14:hiddenFill>
              </a:ext>
            </a:extLst>
          </p:spPr>
        </p:pic>
        <p:sp>
          <p:nvSpPr>
            <p:cNvPr id="124940" name="Text Box 12"/>
            <p:cNvSpPr txBox="1">
              <a:spLocks noChangeArrowheads="1"/>
            </p:cNvSpPr>
            <p:nvPr/>
          </p:nvSpPr>
          <p:spPr bwMode="auto">
            <a:xfrm>
              <a:off x="1201" y="1344"/>
              <a:ext cx="1823" cy="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zh-CN" altLang="en-US" sz="1300">
                  <a:solidFill>
                    <a:schemeClr val="bg1"/>
                  </a:solidFill>
                  <a:latin typeface="Arial" pitchFamily="34" charset="0"/>
                </a:rPr>
                <a:t>③ 单击此处添加文字</a:t>
              </a:r>
            </a:p>
          </p:txBody>
        </p:sp>
      </p:grpSp>
      <p:grpSp>
        <p:nvGrpSpPr>
          <p:cNvPr id="124941" name="Group 13"/>
          <p:cNvGrpSpPr>
            <a:grpSpLocks/>
          </p:cNvGrpSpPr>
          <p:nvPr/>
        </p:nvGrpSpPr>
        <p:grpSpPr bwMode="auto">
          <a:xfrm>
            <a:off x="1112642" y="4011959"/>
            <a:ext cx="5030199" cy="678113"/>
            <a:chOff x="960" y="1152"/>
            <a:chExt cx="3744" cy="569"/>
          </a:xfrm>
        </p:grpSpPr>
        <p:pic>
          <p:nvPicPr>
            <p:cNvPr id="124942" name="Picture 14" descr="水墨笔触"/>
            <p:cNvPicPr>
              <a:picLocks noChangeAspect="1" noChangeArrowheads="1"/>
            </p:cNvPicPr>
            <p:nvPr/>
          </p:nvPicPr>
          <p:blipFill>
            <a:blip r:embed="rId4">
              <a:lum bright="10000"/>
              <a:extLst>
                <a:ext uri="{28A0092B-C50C-407E-A947-70E740481C1C}">
                  <a14:useLocalDpi xmlns:a14="http://schemas.microsoft.com/office/drawing/2010/main" val="0"/>
                </a:ext>
              </a:extLst>
            </a:blip>
            <a:srcRect/>
            <a:stretch>
              <a:fillRect/>
            </a:stretch>
          </p:blipFill>
          <p:spPr bwMode="auto">
            <a:xfrm>
              <a:off x="960" y="1152"/>
              <a:ext cx="3744" cy="569"/>
            </a:xfrm>
            <a:prstGeom prst="rect">
              <a:avLst/>
            </a:prstGeom>
            <a:noFill/>
            <a:extLst>
              <a:ext uri="{909E8E84-426E-40DD-AFC4-6F175D3DCCD1}">
                <a14:hiddenFill xmlns:a14="http://schemas.microsoft.com/office/drawing/2010/main">
                  <a:solidFill>
                    <a:srgbClr val="FFFFFF"/>
                  </a:solidFill>
                </a14:hiddenFill>
              </a:ext>
            </a:extLst>
          </p:spPr>
        </p:pic>
        <p:sp>
          <p:nvSpPr>
            <p:cNvPr id="124943" name="Text Box 15"/>
            <p:cNvSpPr txBox="1">
              <a:spLocks noChangeArrowheads="1"/>
            </p:cNvSpPr>
            <p:nvPr/>
          </p:nvSpPr>
          <p:spPr bwMode="auto">
            <a:xfrm>
              <a:off x="1201" y="1344"/>
              <a:ext cx="1823" cy="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zh-CN" altLang="en-US" sz="1300">
                  <a:solidFill>
                    <a:schemeClr val="bg1"/>
                  </a:solidFill>
                  <a:latin typeface="Arial" pitchFamily="34" charset="0"/>
                </a:rPr>
                <a:t>④ 单击此处添加文字</a:t>
              </a:r>
            </a:p>
          </p:txBody>
        </p:sp>
      </p:grpSp>
      <p:sp>
        <p:nvSpPr>
          <p:cNvPr id="16"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itchFamily="34" charset="0"/>
              </a:defRPr>
            </a:lvl1pPr>
            <a:lvl2pPr marL="936625" indent="-360363" defTabSz="1028700">
              <a:defRPr>
                <a:solidFill>
                  <a:schemeClr val="tx1"/>
                </a:solidFill>
                <a:latin typeface="Arial" pitchFamily="34" charset="0"/>
              </a:defRPr>
            </a:lvl2pPr>
            <a:lvl3pPr marL="1439863" indent="-287338" defTabSz="1028700">
              <a:defRPr>
                <a:solidFill>
                  <a:schemeClr val="tx1"/>
                </a:solidFill>
                <a:latin typeface="Arial" pitchFamily="34" charset="0"/>
              </a:defRPr>
            </a:lvl3pPr>
            <a:lvl4pPr marL="2016125" indent="-287338" defTabSz="1028700">
              <a:defRPr>
                <a:solidFill>
                  <a:schemeClr val="tx1"/>
                </a:solidFill>
                <a:latin typeface="Arial" pitchFamily="34" charset="0"/>
              </a:defRPr>
            </a:lvl4pPr>
            <a:lvl5pPr marL="2592388" indent="-287338" defTabSz="1028700">
              <a:defRPr>
                <a:solidFill>
                  <a:schemeClr val="tx1"/>
                </a:solidFill>
                <a:latin typeface="Arial" pitchFamily="34" charset="0"/>
              </a:defRPr>
            </a:lvl5pPr>
            <a:lvl6pPr marL="3049588" indent="-287338" defTabSz="1028700" eaLnBrk="0" fontAlgn="base" hangingPunct="0">
              <a:spcBef>
                <a:spcPct val="0"/>
              </a:spcBef>
              <a:spcAft>
                <a:spcPct val="0"/>
              </a:spcAft>
              <a:defRPr>
                <a:solidFill>
                  <a:schemeClr val="tx1"/>
                </a:solidFill>
                <a:latin typeface="Arial" pitchFamily="34" charset="0"/>
              </a:defRPr>
            </a:lvl6pPr>
            <a:lvl7pPr marL="3506788" indent="-287338" defTabSz="1028700" eaLnBrk="0" fontAlgn="base" hangingPunct="0">
              <a:spcBef>
                <a:spcPct val="0"/>
              </a:spcBef>
              <a:spcAft>
                <a:spcPct val="0"/>
              </a:spcAft>
              <a:defRPr>
                <a:solidFill>
                  <a:schemeClr val="tx1"/>
                </a:solidFill>
                <a:latin typeface="Arial" pitchFamily="34" charset="0"/>
              </a:defRPr>
            </a:lvl7pPr>
            <a:lvl8pPr marL="3963988" indent="-287338" defTabSz="1028700" eaLnBrk="0" fontAlgn="base" hangingPunct="0">
              <a:spcBef>
                <a:spcPct val="0"/>
              </a:spcBef>
              <a:spcAft>
                <a:spcPct val="0"/>
              </a:spcAft>
              <a:defRPr>
                <a:solidFill>
                  <a:schemeClr val="tx1"/>
                </a:solidFill>
                <a:latin typeface="Arial" pitchFamily="34" charset="0"/>
              </a:defRPr>
            </a:lvl8pPr>
            <a:lvl9pPr marL="4421188" indent="-287338" defTabSz="1028700" eaLnBrk="0" fontAlgn="base" hangingPunct="0">
              <a:spcBef>
                <a:spcPct val="0"/>
              </a:spcBef>
              <a:spcAft>
                <a:spcPct val="0"/>
              </a:spcAft>
              <a:defRPr>
                <a:solidFill>
                  <a:schemeClr val="tx1"/>
                </a:solidFill>
                <a:latin typeface="Arial" pitchFamily="34" charset="0"/>
              </a:defRPr>
            </a:lvl9pPr>
          </a:lstStyle>
          <a:p>
            <a:pPr>
              <a:spcBef>
                <a:spcPct val="50000"/>
              </a:spcBef>
            </a:pPr>
            <a:r>
              <a:rPr lang="zh-CN" altLang="en-US" sz="1900" b="1" dirty="0">
                <a:solidFill>
                  <a:srgbClr val="000000"/>
                </a:solidFill>
                <a:latin typeface="Times New Roman" pitchFamily="18" charset="0"/>
                <a:ea typeface="楷体" pitchFamily="49" charset="-122"/>
              </a:rPr>
              <a:t>单击此处添加标题内容</a:t>
            </a:r>
          </a:p>
        </p:txBody>
      </p:sp>
      <p:pic>
        <p:nvPicPr>
          <p:cNvPr id="17" name="Picture 106" descr="三角符号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 calcmode="lin" valueType="num">
                                      <p:cBhvr>
                                        <p:cTn id="13" dur="500" fill="hold"/>
                                        <p:tgtEl>
                                          <p:spTgt spid="16"/>
                                        </p:tgtEl>
                                        <p:attrNameLst>
                                          <p:attrName>style.rotation</p:attrName>
                                        </p:attrNameLst>
                                      </p:cBhvr>
                                      <p:tavLst>
                                        <p:tav tm="0">
                                          <p:val>
                                            <p:fltVal val="90"/>
                                          </p:val>
                                        </p:tav>
                                        <p:tav tm="100000">
                                          <p:val>
                                            <p:fltVal val="0"/>
                                          </p:val>
                                        </p:tav>
                                      </p:tavLst>
                                    </p:anim>
                                    <p:animEffect transition="in" filter="fade">
                                      <p:cBhvr>
                                        <p:cTn id="14" dur="500"/>
                                        <p:tgtEl>
                                          <p:spTgt spid="16"/>
                                        </p:tgtEl>
                                      </p:cBhvr>
                                    </p:animEffect>
                                  </p:childTnLst>
                                </p:cTn>
                              </p:par>
                            </p:childTnLst>
                          </p:cTn>
                        </p:par>
                        <p:par>
                          <p:cTn id="15" fill="hold">
                            <p:stCondLst>
                              <p:cond delay="725"/>
                            </p:stCondLst>
                            <p:childTnLst>
                              <p:par>
                                <p:cTn id="16" presetID="9" presetClass="entr" presetSubtype="0" fill="hold" nodeType="afterEffect">
                                  <p:stCondLst>
                                    <p:cond delay="0"/>
                                  </p:stCondLst>
                                  <p:childTnLst>
                                    <p:set>
                                      <p:cBhvr>
                                        <p:cTn id="17" dur="1" fill="hold">
                                          <p:stCondLst>
                                            <p:cond delay="0"/>
                                          </p:stCondLst>
                                        </p:cTn>
                                        <p:tgtEl>
                                          <p:spTgt spid="124930"/>
                                        </p:tgtEl>
                                        <p:attrNameLst>
                                          <p:attrName>style.visibility</p:attrName>
                                        </p:attrNameLst>
                                      </p:cBhvr>
                                      <p:to>
                                        <p:strVal val="visible"/>
                                      </p:to>
                                    </p:set>
                                    <p:animEffect transition="in" filter="dissolve">
                                      <p:cBhvr>
                                        <p:cTn id="18" dur="1000"/>
                                        <p:tgtEl>
                                          <p:spTgt spid="124930"/>
                                        </p:tgtEl>
                                      </p:cBhvr>
                                    </p:animEffect>
                                  </p:childTnLst>
                                </p:cTn>
                              </p:par>
                            </p:childTnLst>
                          </p:cTn>
                        </p:par>
                        <p:par>
                          <p:cTn id="19" fill="hold">
                            <p:stCondLst>
                              <p:cond delay="1725"/>
                            </p:stCondLst>
                            <p:childTnLst>
                              <p:par>
                                <p:cTn id="20" presetID="22" presetClass="entr" presetSubtype="8" fill="hold" grpId="0" nodeType="afterEffect">
                                  <p:stCondLst>
                                    <p:cond delay="0"/>
                                  </p:stCondLst>
                                  <p:childTnLst>
                                    <p:set>
                                      <p:cBhvr>
                                        <p:cTn id="21" dur="1" fill="hold">
                                          <p:stCondLst>
                                            <p:cond delay="0"/>
                                          </p:stCondLst>
                                        </p:cTn>
                                        <p:tgtEl>
                                          <p:spTgt spid="124931"/>
                                        </p:tgtEl>
                                        <p:attrNameLst>
                                          <p:attrName>style.visibility</p:attrName>
                                        </p:attrNameLst>
                                      </p:cBhvr>
                                      <p:to>
                                        <p:strVal val="visible"/>
                                      </p:to>
                                    </p:set>
                                    <p:animEffect transition="in" filter="wipe(left)">
                                      <p:cBhvr>
                                        <p:cTn id="22" dur="500"/>
                                        <p:tgtEl>
                                          <p:spTgt spid="124931"/>
                                        </p:tgtEl>
                                      </p:cBhvr>
                                    </p:animEffect>
                                  </p:childTnLst>
                                </p:cTn>
                              </p:par>
                            </p:childTnLst>
                          </p:cTn>
                        </p:par>
                        <p:par>
                          <p:cTn id="23" fill="hold">
                            <p:stCondLst>
                              <p:cond delay="2225"/>
                            </p:stCondLst>
                            <p:childTnLst>
                              <p:par>
                                <p:cTn id="24" presetID="22" presetClass="entr" presetSubtype="8" fill="hold" nodeType="afterEffect">
                                  <p:stCondLst>
                                    <p:cond delay="0"/>
                                  </p:stCondLst>
                                  <p:childTnLst>
                                    <p:set>
                                      <p:cBhvr>
                                        <p:cTn id="25" dur="1" fill="hold">
                                          <p:stCondLst>
                                            <p:cond delay="0"/>
                                          </p:stCondLst>
                                        </p:cTn>
                                        <p:tgtEl>
                                          <p:spTgt spid="124932"/>
                                        </p:tgtEl>
                                        <p:attrNameLst>
                                          <p:attrName>style.visibility</p:attrName>
                                        </p:attrNameLst>
                                      </p:cBhvr>
                                      <p:to>
                                        <p:strVal val="visible"/>
                                      </p:to>
                                    </p:set>
                                    <p:animEffect transition="in" filter="wipe(left)">
                                      <p:cBhvr>
                                        <p:cTn id="26" dur="1000"/>
                                        <p:tgtEl>
                                          <p:spTgt spid="124932"/>
                                        </p:tgtEl>
                                      </p:cBhvr>
                                    </p:animEffect>
                                  </p:childTnLst>
                                </p:cTn>
                              </p:par>
                            </p:childTnLst>
                          </p:cTn>
                        </p:par>
                        <p:par>
                          <p:cTn id="27" fill="hold">
                            <p:stCondLst>
                              <p:cond delay="3225"/>
                            </p:stCondLst>
                            <p:childTnLst>
                              <p:par>
                                <p:cTn id="28" presetID="22" presetClass="entr" presetSubtype="8" fill="hold" nodeType="afterEffect">
                                  <p:stCondLst>
                                    <p:cond delay="0"/>
                                  </p:stCondLst>
                                  <p:childTnLst>
                                    <p:set>
                                      <p:cBhvr>
                                        <p:cTn id="29" dur="1" fill="hold">
                                          <p:stCondLst>
                                            <p:cond delay="0"/>
                                          </p:stCondLst>
                                        </p:cTn>
                                        <p:tgtEl>
                                          <p:spTgt spid="124935"/>
                                        </p:tgtEl>
                                        <p:attrNameLst>
                                          <p:attrName>style.visibility</p:attrName>
                                        </p:attrNameLst>
                                      </p:cBhvr>
                                      <p:to>
                                        <p:strVal val="visible"/>
                                      </p:to>
                                    </p:set>
                                    <p:animEffect transition="in" filter="wipe(left)">
                                      <p:cBhvr>
                                        <p:cTn id="30" dur="1000"/>
                                        <p:tgtEl>
                                          <p:spTgt spid="124935"/>
                                        </p:tgtEl>
                                      </p:cBhvr>
                                    </p:animEffect>
                                  </p:childTnLst>
                                </p:cTn>
                              </p:par>
                            </p:childTnLst>
                          </p:cTn>
                        </p:par>
                        <p:par>
                          <p:cTn id="31" fill="hold">
                            <p:stCondLst>
                              <p:cond delay="4225"/>
                            </p:stCondLst>
                            <p:childTnLst>
                              <p:par>
                                <p:cTn id="32" presetID="22" presetClass="entr" presetSubtype="8" fill="hold" nodeType="afterEffect">
                                  <p:stCondLst>
                                    <p:cond delay="0"/>
                                  </p:stCondLst>
                                  <p:childTnLst>
                                    <p:set>
                                      <p:cBhvr>
                                        <p:cTn id="33" dur="1" fill="hold">
                                          <p:stCondLst>
                                            <p:cond delay="0"/>
                                          </p:stCondLst>
                                        </p:cTn>
                                        <p:tgtEl>
                                          <p:spTgt spid="124938"/>
                                        </p:tgtEl>
                                        <p:attrNameLst>
                                          <p:attrName>style.visibility</p:attrName>
                                        </p:attrNameLst>
                                      </p:cBhvr>
                                      <p:to>
                                        <p:strVal val="visible"/>
                                      </p:to>
                                    </p:set>
                                    <p:animEffect transition="in" filter="wipe(left)">
                                      <p:cBhvr>
                                        <p:cTn id="34" dur="1000"/>
                                        <p:tgtEl>
                                          <p:spTgt spid="124938"/>
                                        </p:tgtEl>
                                      </p:cBhvr>
                                    </p:animEffect>
                                  </p:childTnLst>
                                </p:cTn>
                              </p:par>
                            </p:childTnLst>
                          </p:cTn>
                        </p:par>
                        <p:par>
                          <p:cTn id="35" fill="hold">
                            <p:stCondLst>
                              <p:cond delay="5225"/>
                            </p:stCondLst>
                            <p:childTnLst>
                              <p:par>
                                <p:cTn id="36" presetID="22" presetClass="entr" presetSubtype="8" fill="hold" nodeType="afterEffect">
                                  <p:stCondLst>
                                    <p:cond delay="0"/>
                                  </p:stCondLst>
                                  <p:childTnLst>
                                    <p:set>
                                      <p:cBhvr>
                                        <p:cTn id="37" dur="1" fill="hold">
                                          <p:stCondLst>
                                            <p:cond delay="0"/>
                                          </p:stCondLst>
                                        </p:cTn>
                                        <p:tgtEl>
                                          <p:spTgt spid="124941"/>
                                        </p:tgtEl>
                                        <p:attrNameLst>
                                          <p:attrName>style.visibility</p:attrName>
                                        </p:attrNameLst>
                                      </p:cBhvr>
                                      <p:to>
                                        <p:strVal val="visible"/>
                                      </p:to>
                                    </p:set>
                                    <p:animEffect transition="in" filter="wipe(left)">
                                      <p:cBhvr>
                                        <p:cTn id="38" dur="1000"/>
                                        <p:tgtEl>
                                          <p:spTgt spid="1249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931"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3" name="Picture 53" descr="素材CNN-sccn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043639"/>
            <a:ext cx="5563209" cy="4101449"/>
          </a:xfrm>
          <a:prstGeom prst="rect">
            <a:avLst/>
          </a:prstGeom>
          <a:noFill/>
          <a:extLst>
            <a:ext uri="{909E8E84-426E-40DD-AFC4-6F175D3DCCD1}">
              <a14:hiddenFill xmlns:a14="http://schemas.microsoft.com/office/drawing/2010/main">
                <a:solidFill>
                  <a:srgbClr val="FFFFFF"/>
                </a:solidFill>
              </a14:hiddenFill>
            </a:ext>
          </a:extLst>
        </p:spPr>
      </p:pic>
      <p:pic>
        <p:nvPicPr>
          <p:cNvPr id="20536" name="Picture 56" descr="0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8399" y="1685199"/>
            <a:ext cx="3659243" cy="458798"/>
          </a:xfrm>
          <a:prstGeom prst="rect">
            <a:avLst/>
          </a:prstGeom>
          <a:noFill/>
          <a:extLst>
            <a:ext uri="{909E8E84-426E-40DD-AFC4-6F175D3DCCD1}">
              <a14:hiddenFill xmlns:a14="http://schemas.microsoft.com/office/drawing/2010/main">
                <a:solidFill>
                  <a:srgbClr val="FFFFFF"/>
                </a:solidFill>
              </a14:hiddenFill>
            </a:ext>
          </a:extLst>
        </p:spPr>
      </p:pic>
      <p:pic>
        <p:nvPicPr>
          <p:cNvPr id="20537" name="Picture 57" descr="0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8399" y="2427594"/>
            <a:ext cx="3659243" cy="458798"/>
          </a:xfrm>
          <a:prstGeom prst="rect">
            <a:avLst/>
          </a:prstGeom>
          <a:noFill/>
          <a:extLst>
            <a:ext uri="{909E8E84-426E-40DD-AFC4-6F175D3DCCD1}">
              <a14:hiddenFill xmlns:a14="http://schemas.microsoft.com/office/drawing/2010/main">
                <a:solidFill>
                  <a:srgbClr val="FFFFFF"/>
                </a:solidFill>
              </a14:hiddenFill>
            </a:ext>
          </a:extLst>
        </p:spPr>
      </p:pic>
      <p:pic>
        <p:nvPicPr>
          <p:cNvPr id="20538" name="Picture 58" descr="0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8399" y="3169990"/>
            <a:ext cx="3659243" cy="458798"/>
          </a:xfrm>
          <a:prstGeom prst="rect">
            <a:avLst/>
          </a:prstGeom>
          <a:noFill/>
          <a:extLst>
            <a:ext uri="{909E8E84-426E-40DD-AFC4-6F175D3DCCD1}">
              <a14:hiddenFill xmlns:a14="http://schemas.microsoft.com/office/drawing/2010/main">
                <a:solidFill>
                  <a:srgbClr val="FFFFFF"/>
                </a:solidFill>
              </a14:hiddenFill>
            </a:ext>
          </a:extLst>
        </p:spPr>
      </p:pic>
      <p:sp>
        <p:nvSpPr>
          <p:cNvPr id="20539" name="Rectangle 59"/>
          <p:cNvSpPr>
            <a:spLocks noChangeArrowheads="1"/>
          </p:cNvSpPr>
          <p:nvPr/>
        </p:nvSpPr>
        <p:spPr bwMode="auto">
          <a:xfrm>
            <a:off x="4953336" y="1363789"/>
            <a:ext cx="3049369" cy="3201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120000"/>
              </a:lnSpc>
            </a:pPr>
            <a:r>
              <a:rPr lang="zh-CN" altLang="en-US" sz="1300" b="1">
                <a:solidFill>
                  <a:srgbClr val="000000"/>
                </a:solidFill>
                <a:latin typeface="Arial" pitchFamily="34" charset="0"/>
              </a:rPr>
              <a:t>点击输入你想输入的文字内容</a:t>
            </a:r>
          </a:p>
        </p:txBody>
      </p:sp>
      <p:sp>
        <p:nvSpPr>
          <p:cNvPr id="20540" name="Rectangle 60"/>
          <p:cNvSpPr>
            <a:spLocks noChangeArrowheads="1"/>
          </p:cNvSpPr>
          <p:nvPr/>
        </p:nvSpPr>
        <p:spPr bwMode="auto">
          <a:xfrm>
            <a:off x="4953336" y="2164164"/>
            <a:ext cx="3049369" cy="3201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120000"/>
              </a:lnSpc>
            </a:pPr>
            <a:r>
              <a:rPr lang="zh-CN" altLang="en-US" sz="1300" b="1">
                <a:solidFill>
                  <a:srgbClr val="000000"/>
                </a:solidFill>
                <a:latin typeface="Arial" pitchFamily="34" charset="0"/>
              </a:rPr>
              <a:t>点击输入你想输入的文字内容</a:t>
            </a:r>
          </a:p>
        </p:txBody>
      </p:sp>
      <p:sp>
        <p:nvSpPr>
          <p:cNvPr id="20541" name="Rectangle 61"/>
          <p:cNvSpPr>
            <a:spLocks noChangeArrowheads="1"/>
          </p:cNvSpPr>
          <p:nvPr/>
        </p:nvSpPr>
        <p:spPr bwMode="auto">
          <a:xfrm>
            <a:off x="4953336" y="2906559"/>
            <a:ext cx="3049369" cy="3201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120000"/>
              </a:lnSpc>
            </a:pPr>
            <a:r>
              <a:rPr lang="zh-CN" altLang="en-US" sz="1300" b="1">
                <a:solidFill>
                  <a:srgbClr val="000000"/>
                </a:solidFill>
                <a:latin typeface="Arial" pitchFamily="34" charset="0"/>
              </a:rPr>
              <a:t>点击输入你想输入的文字内容</a:t>
            </a:r>
          </a:p>
        </p:txBody>
      </p:sp>
      <p:pic>
        <p:nvPicPr>
          <p:cNvPr id="20542" name="Picture 62" descr="0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8399" y="3970364"/>
            <a:ext cx="3659243" cy="458798"/>
          </a:xfrm>
          <a:prstGeom prst="rect">
            <a:avLst/>
          </a:prstGeom>
          <a:noFill/>
          <a:extLst>
            <a:ext uri="{909E8E84-426E-40DD-AFC4-6F175D3DCCD1}">
              <a14:hiddenFill xmlns:a14="http://schemas.microsoft.com/office/drawing/2010/main">
                <a:solidFill>
                  <a:srgbClr val="FFFFFF"/>
                </a:solidFill>
              </a14:hiddenFill>
            </a:ext>
          </a:extLst>
        </p:spPr>
      </p:pic>
      <p:sp>
        <p:nvSpPr>
          <p:cNvPr id="20543" name="Rectangle 63"/>
          <p:cNvSpPr>
            <a:spLocks noChangeArrowheads="1"/>
          </p:cNvSpPr>
          <p:nvPr/>
        </p:nvSpPr>
        <p:spPr bwMode="auto">
          <a:xfrm>
            <a:off x="4953336" y="3706935"/>
            <a:ext cx="3049369" cy="3201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120000"/>
              </a:lnSpc>
            </a:pPr>
            <a:r>
              <a:rPr lang="zh-CN" altLang="en-US" sz="1300" b="1">
                <a:solidFill>
                  <a:srgbClr val="000000"/>
                </a:solidFill>
                <a:latin typeface="Arial" pitchFamily="34" charset="0"/>
              </a:rPr>
              <a:t>点击输入你想输入的文字内容</a:t>
            </a:r>
          </a:p>
        </p:txBody>
      </p:sp>
      <p:sp>
        <p:nvSpPr>
          <p:cNvPr id="11"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itchFamily="34" charset="0"/>
              </a:defRPr>
            </a:lvl1pPr>
            <a:lvl2pPr marL="936625" indent="-360363" defTabSz="1028700">
              <a:defRPr>
                <a:solidFill>
                  <a:schemeClr val="tx1"/>
                </a:solidFill>
                <a:latin typeface="Arial" pitchFamily="34" charset="0"/>
              </a:defRPr>
            </a:lvl2pPr>
            <a:lvl3pPr marL="1439863" indent="-287338" defTabSz="1028700">
              <a:defRPr>
                <a:solidFill>
                  <a:schemeClr val="tx1"/>
                </a:solidFill>
                <a:latin typeface="Arial" pitchFamily="34" charset="0"/>
              </a:defRPr>
            </a:lvl3pPr>
            <a:lvl4pPr marL="2016125" indent="-287338" defTabSz="1028700">
              <a:defRPr>
                <a:solidFill>
                  <a:schemeClr val="tx1"/>
                </a:solidFill>
                <a:latin typeface="Arial" pitchFamily="34" charset="0"/>
              </a:defRPr>
            </a:lvl4pPr>
            <a:lvl5pPr marL="2592388" indent="-287338" defTabSz="1028700">
              <a:defRPr>
                <a:solidFill>
                  <a:schemeClr val="tx1"/>
                </a:solidFill>
                <a:latin typeface="Arial" pitchFamily="34" charset="0"/>
              </a:defRPr>
            </a:lvl5pPr>
            <a:lvl6pPr marL="3049588" indent="-287338" defTabSz="1028700" eaLnBrk="0" fontAlgn="base" hangingPunct="0">
              <a:spcBef>
                <a:spcPct val="0"/>
              </a:spcBef>
              <a:spcAft>
                <a:spcPct val="0"/>
              </a:spcAft>
              <a:defRPr>
                <a:solidFill>
                  <a:schemeClr val="tx1"/>
                </a:solidFill>
                <a:latin typeface="Arial" pitchFamily="34" charset="0"/>
              </a:defRPr>
            </a:lvl6pPr>
            <a:lvl7pPr marL="3506788" indent="-287338" defTabSz="1028700" eaLnBrk="0" fontAlgn="base" hangingPunct="0">
              <a:spcBef>
                <a:spcPct val="0"/>
              </a:spcBef>
              <a:spcAft>
                <a:spcPct val="0"/>
              </a:spcAft>
              <a:defRPr>
                <a:solidFill>
                  <a:schemeClr val="tx1"/>
                </a:solidFill>
                <a:latin typeface="Arial" pitchFamily="34" charset="0"/>
              </a:defRPr>
            </a:lvl7pPr>
            <a:lvl8pPr marL="3963988" indent="-287338" defTabSz="1028700" eaLnBrk="0" fontAlgn="base" hangingPunct="0">
              <a:spcBef>
                <a:spcPct val="0"/>
              </a:spcBef>
              <a:spcAft>
                <a:spcPct val="0"/>
              </a:spcAft>
              <a:defRPr>
                <a:solidFill>
                  <a:schemeClr val="tx1"/>
                </a:solidFill>
                <a:latin typeface="Arial" pitchFamily="34" charset="0"/>
              </a:defRPr>
            </a:lvl8pPr>
            <a:lvl9pPr marL="4421188" indent="-287338" defTabSz="1028700" eaLnBrk="0" fontAlgn="base" hangingPunct="0">
              <a:spcBef>
                <a:spcPct val="0"/>
              </a:spcBef>
              <a:spcAft>
                <a:spcPct val="0"/>
              </a:spcAft>
              <a:defRPr>
                <a:solidFill>
                  <a:schemeClr val="tx1"/>
                </a:solidFill>
                <a:latin typeface="Arial" pitchFamily="34" charset="0"/>
              </a:defRPr>
            </a:lvl9pPr>
          </a:lstStyle>
          <a:p>
            <a:pPr>
              <a:spcBef>
                <a:spcPct val="50000"/>
              </a:spcBef>
            </a:pPr>
            <a:r>
              <a:rPr lang="zh-CN" altLang="en-US" sz="1900" b="1" dirty="0">
                <a:solidFill>
                  <a:srgbClr val="000000"/>
                </a:solidFill>
                <a:latin typeface="Times New Roman" pitchFamily="18" charset="0"/>
                <a:ea typeface="楷体" pitchFamily="49" charset="-122"/>
              </a:rPr>
              <a:t>单击此处添加标题内容</a:t>
            </a:r>
          </a:p>
        </p:txBody>
      </p:sp>
      <p:pic>
        <p:nvPicPr>
          <p:cNvPr id="12" name="Picture 106" descr="三角符号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 calcmode="lin" valueType="num">
                                      <p:cBhvr>
                                        <p:cTn id="13" dur="500" fill="hold"/>
                                        <p:tgtEl>
                                          <p:spTgt spid="11"/>
                                        </p:tgtEl>
                                        <p:attrNameLst>
                                          <p:attrName>style.rotation</p:attrName>
                                        </p:attrNameLst>
                                      </p:cBhvr>
                                      <p:tavLst>
                                        <p:tav tm="0">
                                          <p:val>
                                            <p:fltVal val="90"/>
                                          </p:val>
                                        </p:tav>
                                        <p:tav tm="100000">
                                          <p:val>
                                            <p:fltVal val="0"/>
                                          </p:val>
                                        </p:tav>
                                      </p:tavLst>
                                    </p:anim>
                                    <p:animEffect transition="in" filter="fade">
                                      <p:cBhvr>
                                        <p:cTn id="14" dur="500"/>
                                        <p:tgtEl>
                                          <p:spTgt spid="11"/>
                                        </p:tgtEl>
                                      </p:cBhvr>
                                    </p:animEffect>
                                  </p:childTnLst>
                                </p:cTn>
                              </p:par>
                            </p:childTnLst>
                          </p:cTn>
                        </p:par>
                        <p:par>
                          <p:cTn id="15" fill="hold">
                            <p:stCondLst>
                              <p:cond delay="725"/>
                            </p:stCondLst>
                            <p:childTnLst>
                              <p:par>
                                <p:cTn id="16" presetID="23" presetClass="entr" presetSubtype="16" fill="hold" nodeType="afterEffect">
                                  <p:stCondLst>
                                    <p:cond delay="0"/>
                                  </p:stCondLst>
                                  <p:childTnLst>
                                    <p:set>
                                      <p:cBhvr>
                                        <p:cTn id="17" dur="1" fill="hold">
                                          <p:stCondLst>
                                            <p:cond delay="0"/>
                                          </p:stCondLst>
                                        </p:cTn>
                                        <p:tgtEl>
                                          <p:spTgt spid="20533"/>
                                        </p:tgtEl>
                                        <p:attrNameLst>
                                          <p:attrName>style.visibility</p:attrName>
                                        </p:attrNameLst>
                                      </p:cBhvr>
                                      <p:to>
                                        <p:strVal val="visible"/>
                                      </p:to>
                                    </p:set>
                                    <p:anim calcmode="lin" valueType="num">
                                      <p:cBhvr>
                                        <p:cTn id="18" dur="1000" fill="hold"/>
                                        <p:tgtEl>
                                          <p:spTgt spid="20533"/>
                                        </p:tgtEl>
                                        <p:attrNameLst>
                                          <p:attrName>ppt_w</p:attrName>
                                        </p:attrNameLst>
                                      </p:cBhvr>
                                      <p:tavLst>
                                        <p:tav tm="0">
                                          <p:val>
                                            <p:fltVal val="0"/>
                                          </p:val>
                                        </p:tav>
                                        <p:tav tm="100000">
                                          <p:val>
                                            <p:strVal val="#ppt_w"/>
                                          </p:val>
                                        </p:tav>
                                      </p:tavLst>
                                    </p:anim>
                                    <p:anim calcmode="lin" valueType="num">
                                      <p:cBhvr>
                                        <p:cTn id="19" dur="1000" fill="hold"/>
                                        <p:tgtEl>
                                          <p:spTgt spid="20533"/>
                                        </p:tgtEl>
                                        <p:attrNameLst>
                                          <p:attrName>ppt_h</p:attrName>
                                        </p:attrNameLst>
                                      </p:cBhvr>
                                      <p:tavLst>
                                        <p:tav tm="0">
                                          <p:val>
                                            <p:fltVal val="0"/>
                                          </p:val>
                                        </p:tav>
                                        <p:tav tm="100000">
                                          <p:val>
                                            <p:strVal val="#ppt_h"/>
                                          </p:val>
                                        </p:tav>
                                      </p:tavLst>
                                    </p:anim>
                                  </p:childTnLst>
                                </p:cTn>
                              </p:par>
                            </p:childTnLst>
                          </p:cTn>
                        </p:par>
                        <p:par>
                          <p:cTn id="20" fill="hold">
                            <p:stCondLst>
                              <p:cond delay="1725"/>
                            </p:stCondLst>
                            <p:childTnLst>
                              <p:par>
                                <p:cTn id="21" presetID="29" presetClass="entr" presetSubtype="0" fill="hold" nodeType="afterEffect">
                                  <p:stCondLst>
                                    <p:cond delay="0"/>
                                  </p:stCondLst>
                                  <p:childTnLst>
                                    <p:set>
                                      <p:cBhvr>
                                        <p:cTn id="22" dur="1" fill="hold">
                                          <p:stCondLst>
                                            <p:cond delay="0"/>
                                          </p:stCondLst>
                                        </p:cTn>
                                        <p:tgtEl>
                                          <p:spTgt spid="20536"/>
                                        </p:tgtEl>
                                        <p:attrNameLst>
                                          <p:attrName>style.visibility</p:attrName>
                                        </p:attrNameLst>
                                      </p:cBhvr>
                                      <p:to>
                                        <p:strVal val="visible"/>
                                      </p:to>
                                    </p:set>
                                    <p:anim calcmode="lin" valueType="num">
                                      <p:cBhvr>
                                        <p:cTn id="23" dur="1000" fill="hold"/>
                                        <p:tgtEl>
                                          <p:spTgt spid="20536"/>
                                        </p:tgtEl>
                                        <p:attrNameLst>
                                          <p:attrName>ppt_x</p:attrName>
                                        </p:attrNameLst>
                                      </p:cBhvr>
                                      <p:tavLst>
                                        <p:tav tm="0">
                                          <p:val>
                                            <p:strVal val="#ppt_x-.2"/>
                                          </p:val>
                                        </p:tav>
                                        <p:tav tm="100000">
                                          <p:val>
                                            <p:strVal val="#ppt_x"/>
                                          </p:val>
                                        </p:tav>
                                      </p:tavLst>
                                    </p:anim>
                                    <p:anim calcmode="lin" valueType="num">
                                      <p:cBhvr>
                                        <p:cTn id="24" dur="1000" fill="hold"/>
                                        <p:tgtEl>
                                          <p:spTgt spid="20536"/>
                                        </p:tgtEl>
                                        <p:attrNameLst>
                                          <p:attrName>ppt_y</p:attrName>
                                        </p:attrNameLst>
                                      </p:cBhvr>
                                      <p:tavLst>
                                        <p:tav tm="0">
                                          <p:val>
                                            <p:strVal val="#ppt_y"/>
                                          </p:val>
                                        </p:tav>
                                        <p:tav tm="100000">
                                          <p:val>
                                            <p:strVal val="#ppt_y"/>
                                          </p:val>
                                        </p:tav>
                                      </p:tavLst>
                                    </p:anim>
                                    <p:animEffect transition="in" filter="wipe(right)" prLst="gradientSize: 0.1">
                                      <p:cBhvr>
                                        <p:cTn id="25" dur="1000"/>
                                        <p:tgtEl>
                                          <p:spTgt spid="20536"/>
                                        </p:tgtEl>
                                      </p:cBhvr>
                                    </p:animEffect>
                                  </p:childTnLst>
                                </p:cTn>
                              </p:par>
                            </p:childTnLst>
                          </p:cTn>
                        </p:par>
                        <p:par>
                          <p:cTn id="26" fill="hold">
                            <p:stCondLst>
                              <p:cond delay="2725"/>
                            </p:stCondLst>
                            <p:childTnLst>
                              <p:par>
                                <p:cTn id="27" presetID="45" presetClass="entr" presetSubtype="0" fill="hold" grpId="0" nodeType="afterEffect">
                                  <p:stCondLst>
                                    <p:cond delay="0"/>
                                  </p:stCondLst>
                                  <p:iterate type="lt">
                                    <p:tmPct val="10000"/>
                                  </p:iterate>
                                  <p:childTnLst>
                                    <p:set>
                                      <p:cBhvr>
                                        <p:cTn id="28" dur="1" fill="hold">
                                          <p:stCondLst>
                                            <p:cond delay="0"/>
                                          </p:stCondLst>
                                        </p:cTn>
                                        <p:tgtEl>
                                          <p:spTgt spid="20539"/>
                                        </p:tgtEl>
                                        <p:attrNameLst>
                                          <p:attrName>style.visibility</p:attrName>
                                        </p:attrNameLst>
                                      </p:cBhvr>
                                      <p:to>
                                        <p:strVal val="visible"/>
                                      </p:to>
                                    </p:set>
                                    <p:animEffect transition="in" filter="fade">
                                      <p:cBhvr>
                                        <p:cTn id="29" dur="1000"/>
                                        <p:tgtEl>
                                          <p:spTgt spid="20539"/>
                                        </p:tgtEl>
                                      </p:cBhvr>
                                    </p:animEffect>
                                    <p:anim calcmode="lin" valueType="num">
                                      <p:cBhvr>
                                        <p:cTn id="30" dur="1000" fill="hold"/>
                                        <p:tgtEl>
                                          <p:spTgt spid="20539"/>
                                        </p:tgtEl>
                                        <p:attrNameLst>
                                          <p:attrName>ppt_w</p:attrName>
                                        </p:attrNameLst>
                                      </p:cBhvr>
                                      <p:tavLst>
                                        <p:tav tm="0" fmla="#ppt_w*sin(2.5*pi*$)">
                                          <p:val>
                                            <p:fltVal val="0"/>
                                          </p:val>
                                        </p:tav>
                                        <p:tav tm="100000">
                                          <p:val>
                                            <p:fltVal val="1"/>
                                          </p:val>
                                        </p:tav>
                                      </p:tavLst>
                                    </p:anim>
                                    <p:anim calcmode="lin" valueType="num">
                                      <p:cBhvr>
                                        <p:cTn id="31" dur="1000" fill="hold"/>
                                        <p:tgtEl>
                                          <p:spTgt spid="20539"/>
                                        </p:tgtEl>
                                        <p:attrNameLst>
                                          <p:attrName>ppt_h</p:attrName>
                                        </p:attrNameLst>
                                      </p:cBhvr>
                                      <p:tavLst>
                                        <p:tav tm="0">
                                          <p:val>
                                            <p:strVal val="#ppt_h"/>
                                          </p:val>
                                        </p:tav>
                                        <p:tav tm="100000">
                                          <p:val>
                                            <p:strVal val="#ppt_h"/>
                                          </p:val>
                                        </p:tav>
                                      </p:tavLst>
                                    </p:anim>
                                  </p:childTnLst>
                                </p:cTn>
                              </p:par>
                            </p:childTnLst>
                          </p:cTn>
                        </p:par>
                        <p:par>
                          <p:cTn id="32" fill="hold">
                            <p:stCondLst>
                              <p:cond delay="4925"/>
                            </p:stCondLst>
                            <p:childTnLst>
                              <p:par>
                                <p:cTn id="33" presetID="29" presetClass="entr" presetSubtype="0" fill="hold" nodeType="afterEffect">
                                  <p:stCondLst>
                                    <p:cond delay="0"/>
                                  </p:stCondLst>
                                  <p:childTnLst>
                                    <p:set>
                                      <p:cBhvr>
                                        <p:cTn id="34" dur="1" fill="hold">
                                          <p:stCondLst>
                                            <p:cond delay="0"/>
                                          </p:stCondLst>
                                        </p:cTn>
                                        <p:tgtEl>
                                          <p:spTgt spid="20537"/>
                                        </p:tgtEl>
                                        <p:attrNameLst>
                                          <p:attrName>style.visibility</p:attrName>
                                        </p:attrNameLst>
                                      </p:cBhvr>
                                      <p:to>
                                        <p:strVal val="visible"/>
                                      </p:to>
                                    </p:set>
                                    <p:anim calcmode="lin" valueType="num">
                                      <p:cBhvr>
                                        <p:cTn id="35" dur="1000" fill="hold"/>
                                        <p:tgtEl>
                                          <p:spTgt spid="20537"/>
                                        </p:tgtEl>
                                        <p:attrNameLst>
                                          <p:attrName>ppt_x</p:attrName>
                                        </p:attrNameLst>
                                      </p:cBhvr>
                                      <p:tavLst>
                                        <p:tav tm="0">
                                          <p:val>
                                            <p:strVal val="#ppt_x-.2"/>
                                          </p:val>
                                        </p:tav>
                                        <p:tav tm="100000">
                                          <p:val>
                                            <p:strVal val="#ppt_x"/>
                                          </p:val>
                                        </p:tav>
                                      </p:tavLst>
                                    </p:anim>
                                    <p:anim calcmode="lin" valueType="num">
                                      <p:cBhvr>
                                        <p:cTn id="36" dur="1000" fill="hold"/>
                                        <p:tgtEl>
                                          <p:spTgt spid="20537"/>
                                        </p:tgtEl>
                                        <p:attrNameLst>
                                          <p:attrName>ppt_y</p:attrName>
                                        </p:attrNameLst>
                                      </p:cBhvr>
                                      <p:tavLst>
                                        <p:tav tm="0">
                                          <p:val>
                                            <p:strVal val="#ppt_y"/>
                                          </p:val>
                                        </p:tav>
                                        <p:tav tm="100000">
                                          <p:val>
                                            <p:strVal val="#ppt_y"/>
                                          </p:val>
                                        </p:tav>
                                      </p:tavLst>
                                    </p:anim>
                                    <p:animEffect transition="in" filter="wipe(right)" prLst="gradientSize: 0.1">
                                      <p:cBhvr>
                                        <p:cTn id="37" dur="1000"/>
                                        <p:tgtEl>
                                          <p:spTgt spid="20537"/>
                                        </p:tgtEl>
                                      </p:cBhvr>
                                    </p:animEffect>
                                  </p:childTnLst>
                                </p:cTn>
                              </p:par>
                            </p:childTnLst>
                          </p:cTn>
                        </p:par>
                        <p:par>
                          <p:cTn id="38" fill="hold">
                            <p:stCondLst>
                              <p:cond delay="5925"/>
                            </p:stCondLst>
                            <p:childTnLst>
                              <p:par>
                                <p:cTn id="39" presetID="45" presetClass="entr" presetSubtype="0" fill="hold" nodeType="afterEffect">
                                  <p:stCondLst>
                                    <p:cond delay="0"/>
                                  </p:stCondLst>
                                  <p:iterate type="lt">
                                    <p:tmPct val="10000"/>
                                  </p:iterate>
                                  <p:childTnLst>
                                    <p:set>
                                      <p:cBhvr>
                                        <p:cTn id="40" dur="1" fill="hold">
                                          <p:stCondLst>
                                            <p:cond delay="0"/>
                                          </p:stCondLst>
                                        </p:cTn>
                                        <p:tgtEl>
                                          <p:spTgt spid="20540">
                                            <p:txEl>
                                              <p:pRg st="0" end="0"/>
                                            </p:txEl>
                                          </p:spTgt>
                                        </p:tgtEl>
                                        <p:attrNameLst>
                                          <p:attrName>style.visibility</p:attrName>
                                        </p:attrNameLst>
                                      </p:cBhvr>
                                      <p:to>
                                        <p:strVal val="visible"/>
                                      </p:to>
                                    </p:set>
                                    <p:animEffect transition="in" filter="fade">
                                      <p:cBhvr>
                                        <p:cTn id="41" dur="1000"/>
                                        <p:tgtEl>
                                          <p:spTgt spid="20540">
                                            <p:txEl>
                                              <p:pRg st="0" end="0"/>
                                            </p:txEl>
                                          </p:spTgt>
                                        </p:tgtEl>
                                      </p:cBhvr>
                                    </p:animEffect>
                                    <p:anim calcmode="lin" valueType="num">
                                      <p:cBhvr>
                                        <p:cTn id="42" dur="1000" fill="hold"/>
                                        <p:tgtEl>
                                          <p:spTgt spid="20540">
                                            <p:txEl>
                                              <p:pRg st="0" end="0"/>
                                            </p:txEl>
                                          </p:spTgt>
                                        </p:tgtEl>
                                        <p:attrNameLst>
                                          <p:attrName>ppt_w</p:attrName>
                                        </p:attrNameLst>
                                      </p:cBhvr>
                                      <p:tavLst>
                                        <p:tav tm="0" fmla="#ppt_w*sin(2.5*pi*$)">
                                          <p:val>
                                            <p:fltVal val="0"/>
                                          </p:val>
                                        </p:tav>
                                        <p:tav tm="100000">
                                          <p:val>
                                            <p:fltVal val="1"/>
                                          </p:val>
                                        </p:tav>
                                      </p:tavLst>
                                    </p:anim>
                                    <p:anim calcmode="lin" valueType="num">
                                      <p:cBhvr>
                                        <p:cTn id="43" dur="1000" fill="hold"/>
                                        <p:tgtEl>
                                          <p:spTgt spid="20540">
                                            <p:txEl>
                                              <p:pRg st="0" end="0"/>
                                            </p:txEl>
                                          </p:spTgt>
                                        </p:tgtEl>
                                        <p:attrNameLst>
                                          <p:attrName>ppt_h</p:attrName>
                                        </p:attrNameLst>
                                      </p:cBhvr>
                                      <p:tavLst>
                                        <p:tav tm="0">
                                          <p:val>
                                            <p:strVal val="#ppt_h"/>
                                          </p:val>
                                        </p:tav>
                                        <p:tav tm="100000">
                                          <p:val>
                                            <p:strVal val="#ppt_h"/>
                                          </p:val>
                                        </p:tav>
                                      </p:tavLst>
                                    </p:anim>
                                  </p:childTnLst>
                                </p:cTn>
                              </p:par>
                            </p:childTnLst>
                          </p:cTn>
                        </p:par>
                        <p:par>
                          <p:cTn id="44" fill="hold">
                            <p:stCondLst>
                              <p:cond delay="8125"/>
                            </p:stCondLst>
                            <p:childTnLst>
                              <p:par>
                                <p:cTn id="45" presetID="29" presetClass="entr" presetSubtype="0" fill="hold" nodeType="afterEffect">
                                  <p:stCondLst>
                                    <p:cond delay="0"/>
                                  </p:stCondLst>
                                  <p:childTnLst>
                                    <p:set>
                                      <p:cBhvr>
                                        <p:cTn id="46" dur="1" fill="hold">
                                          <p:stCondLst>
                                            <p:cond delay="0"/>
                                          </p:stCondLst>
                                        </p:cTn>
                                        <p:tgtEl>
                                          <p:spTgt spid="20538"/>
                                        </p:tgtEl>
                                        <p:attrNameLst>
                                          <p:attrName>style.visibility</p:attrName>
                                        </p:attrNameLst>
                                      </p:cBhvr>
                                      <p:to>
                                        <p:strVal val="visible"/>
                                      </p:to>
                                    </p:set>
                                    <p:anim calcmode="lin" valueType="num">
                                      <p:cBhvr>
                                        <p:cTn id="47" dur="1000" fill="hold"/>
                                        <p:tgtEl>
                                          <p:spTgt spid="20538"/>
                                        </p:tgtEl>
                                        <p:attrNameLst>
                                          <p:attrName>ppt_x</p:attrName>
                                        </p:attrNameLst>
                                      </p:cBhvr>
                                      <p:tavLst>
                                        <p:tav tm="0">
                                          <p:val>
                                            <p:strVal val="#ppt_x-.2"/>
                                          </p:val>
                                        </p:tav>
                                        <p:tav tm="100000">
                                          <p:val>
                                            <p:strVal val="#ppt_x"/>
                                          </p:val>
                                        </p:tav>
                                      </p:tavLst>
                                    </p:anim>
                                    <p:anim calcmode="lin" valueType="num">
                                      <p:cBhvr>
                                        <p:cTn id="48" dur="1000" fill="hold"/>
                                        <p:tgtEl>
                                          <p:spTgt spid="20538"/>
                                        </p:tgtEl>
                                        <p:attrNameLst>
                                          <p:attrName>ppt_y</p:attrName>
                                        </p:attrNameLst>
                                      </p:cBhvr>
                                      <p:tavLst>
                                        <p:tav tm="0">
                                          <p:val>
                                            <p:strVal val="#ppt_y"/>
                                          </p:val>
                                        </p:tav>
                                        <p:tav tm="100000">
                                          <p:val>
                                            <p:strVal val="#ppt_y"/>
                                          </p:val>
                                        </p:tav>
                                      </p:tavLst>
                                    </p:anim>
                                    <p:animEffect transition="in" filter="wipe(right)" prLst="gradientSize: 0.1">
                                      <p:cBhvr>
                                        <p:cTn id="49" dur="1000"/>
                                        <p:tgtEl>
                                          <p:spTgt spid="20538"/>
                                        </p:tgtEl>
                                      </p:cBhvr>
                                    </p:animEffect>
                                  </p:childTnLst>
                                </p:cTn>
                              </p:par>
                            </p:childTnLst>
                          </p:cTn>
                        </p:par>
                        <p:par>
                          <p:cTn id="50" fill="hold">
                            <p:stCondLst>
                              <p:cond delay="9125"/>
                            </p:stCondLst>
                            <p:childTnLst>
                              <p:par>
                                <p:cTn id="51" presetID="45" presetClass="entr" presetSubtype="0" fill="hold" nodeType="afterEffect">
                                  <p:stCondLst>
                                    <p:cond delay="0"/>
                                  </p:stCondLst>
                                  <p:iterate type="lt">
                                    <p:tmPct val="10000"/>
                                  </p:iterate>
                                  <p:childTnLst>
                                    <p:set>
                                      <p:cBhvr>
                                        <p:cTn id="52" dur="1" fill="hold">
                                          <p:stCondLst>
                                            <p:cond delay="0"/>
                                          </p:stCondLst>
                                        </p:cTn>
                                        <p:tgtEl>
                                          <p:spTgt spid="20541">
                                            <p:txEl>
                                              <p:pRg st="0" end="0"/>
                                            </p:txEl>
                                          </p:spTgt>
                                        </p:tgtEl>
                                        <p:attrNameLst>
                                          <p:attrName>style.visibility</p:attrName>
                                        </p:attrNameLst>
                                      </p:cBhvr>
                                      <p:to>
                                        <p:strVal val="visible"/>
                                      </p:to>
                                    </p:set>
                                    <p:animEffect transition="in" filter="fade">
                                      <p:cBhvr>
                                        <p:cTn id="53" dur="1000"/>
                                        <p:tgtEl>
                                          <p:spTgt spid="20541">
                                            <p:txEl>
                                              <p:pRg st="0" end="0"/>
                                            </p:txEl>
                                          </p:spTgt>
                                        </p:tgtEl>
                                      </p:cBhvr>
                                    </p:animEffect>
                                    <p:anim calcmode="lin" valueType="num">
                                      <p:cBhvr>
                                        <p:cTn id="54" dur="1000" fill="hold"/>
                                        <p:tgtEl>
                                          <p:spTgt spid="20541">
                                            <p:txEl>
                                              <p:pRg st="0" end="0"/>
                                            </p:txEl>
                                          </p:spTgt>
                                        </p:tgtEl>
                                        <p:attrNameLst>
                                          <p:attrName>ppt_w</p:attrName>
                                        </p:attrNameLst>
                                      </p:cBhvr>
                                      <p:tavLst>
                                        <p:tav tm="0" fmla="#ppt_w*sin(2.5*pi*$)">
                                          <p:val>
                                            <p:fltVal val="0"/>
                                          </p:val>
                                        </p:tav>
                                        <p:tav tm="100000">
                                          <p:val>
                                            <p:fltVal val="1"/>
                                          </p:val>
                                        </p:tav>
                                      </p:tavLst>
                                    </p:anim>
                                    <p:anim calcmode="lin" valueType="num">
                                      <p:cBhvr>
                                        <p:cTn id="55" dur="1000" fill="hold"/>
                                        <p:tgtEl>
                                          <p:spTgt spid="20541">
                                            <p:txEl>
                                              <p:pRg st="0" end="0"/>
                                            </p:txEl>
                                          </p:spTgt>
                                        </p:tgtEl>
                                        <p:attrNameLst>
                                          <p:attrName>ppt_h</p:attrName>
                                        </p:attrNameLst>
                                      </p:cBhvr>
                                      <p:tavLst>
                                        <p:tav tm="0">
                                          <p:val>
                                            <p:strVal val="#ppt_h"/>
                                          </p:val>
                                        </p:tav>
                                        <p:tav tm="100000">
                                          <p:val>
                                            <p:strVal val="#ppt_h"/>
                                          </p:val>
                                        </p:tav>
                                      </p:tavLst>
                                    </p:anim>
                                  </p:childTnLst>
                                </p:cTn>
                              </p:par>
                            </p:childTnLst>
                          </p:cTn>
                        </p:par>
                        <p:par>
                          <p:cTn id="56" fill="hold">
                            <p:stCondLst>
                              <p:cond delay="11325"/>
                            </p:stCondLst>
                            <p:childTnLst>
                              <p:par>
                                <p:cTn id="57" presetID="29" presetClass="entr" presetSubtype="0" fill="hold" nodeType="afterEffect">
                                  <p:stCondLst>
                                    <p:cond delay="0"/>
                                  </p:stCondLst>
                                  <p:childTnLst>
                                    <p:set>
                                      <p:cBhvr>
                                        <p:cTn id="58" dur="1" fill="hold">
                                          <p:stCondLst>
                                            <p:cond delay="0"/>
                                          </p:stCondLst>
                                        </p:cTn>
                                        <p:tgtEl>
                                          <p:spTgt spid="20542"/>
                                        </p:tgtEl>
                                        <p:attrNameLst>
                                          <p:attrName>style.visibility</p:attrName>
                                        </p:attrNameLst>
                                      </p:cBhvr>
                                      <p:to>
                                        <p:strVal val="visible"/>
                                      </p:to>
                                    </p:set>
                                    <p:anim calcmode="lin" valueType="num">
                                      <p:cBhvr>
                                        <p:cTn id="59" dur="1000" fill="hold"/>
                                        <p:tgtEl>
                                          <p:spTgt spid="20542"/>
                                        </p:tgtEl>
                                        <p:attrNameLst>
                                          <p:attrName>ppt_x</p:attrName>
                                        </p:attrNameLst>
                                      </p:cBhvr>
                                      <p:tavLst>
                                        <p:tav tm="0">
                                          <p:val>
                                            <p:strVal val="#ppt_x-.2"/>
                                          </p:val>
                                        </p:tav>
                                        <p:tav tm="100000">
                                          <p:val>
                                            <p:strVal val="#ppt_x"/>
                                          </p:val>
                                        </p:tav>
                                      </p:tavLst>
                                    </p:anim>
                                    <p:anim calcmode="lin" valueType="num">
                                      <p:cBhvr>
                                        <p:cTn id="60" dur="1000" fill="hold"/>
                                        <p:tgtEl>
                                          <p:spTgt spid="20542"/>
                                        </p:tgtEl>
                                        <p:attrNameLst>
                                          <p:attrName>ppt_y</p:attrName>
                                        </p:attrNameLst>
                                      </p:cBhvr>
                                      <p:tavLst>
                                        <p:tav tm="0">
                                          <p:val>
                                            <p:strVal val="#ppt_y"/>
                                          </p:val>
                                        </p:tav>
                                        <p:tav tm="100000">
                                          <p:val>
                                            <p:strVal val="#ppt_y"/>
                                          </p:val>
                                        </p:tav>
                                      </p:tavLst>
                                    </p:anim>
                                    <p:animEffect transition="in" filter="wipe(right)" prLst="gradientSize: 0.1">
                                      <p:cBhvr>
                                        <p:cTn id="61" dur="1000"/>
                                        <p:tgtEl>
                                          <p:spTgt spid="20542"/>
                                        </p:tgtEl>
                                      </p:cBhvr>
                                    </p:animEffect>
                                  </p:childTnLst>
                                </p:cTn>
                              </p:par>
                            </p:childTnLst>
                          </p:cTn>
                        </p:par>
                        <p:par>
                          <p:cTn id="62" fill="hold">
                            <p:stCondLst>
                              <p:cond delay="12325"/>
                            </p:stCondLst>
                            <p:childTnLst>
                              <p:par>
                                <p:cTn id="63" presetID="45" presetClass="entr" presetSubtype="0" fill="hold" nodeType="afterEffect">
                                  <p:stCondLst>
                                    <p:cond delay="0"/>
                                  </p:stCondLst>
                                  <p:iterate type="lt">
                                    <p:tmPct val="10000"/>
                                  </p:iterate>
                                  <p:childTnLst>
                                    <p:set>
                                      <p:cBhvr>
                                        <p:cTn id="64" dur="1" fill="hold">
                                          <p:stCondLst>
                                            <p:cond delay="0"/>
                                          </p:stCondLst>
                                        </p:cTn>
                                        <p:tgtEl>
                                          <p:spTgt spid="20543">
                                            <p:txEl>
                                              <p:pRg st="0" end="0"/>
                                            </p:txEl>
                                          </p:spTgt>
                                        </p:tgtEl>
                                        <p:attrNameLst>
                                          <p:attrName>style.visibility</p:attrName>
                                        </p:attrNameLst>
                                      </p:cBhvr>
                                      <p:to>
                                        <p:strVal val="visible"/>
                                      </p:to>
                                    </p:set>
                                    <p:animEffect transition="in" filter="fade">
                                      <p:cBhvr>
                                        <p:cTn id="65" dur="1000"/>
                                        <p:tgtEl>
                                          <p:spTgt spid="20543">
                                            <p:txEl>
                                              <p:pRg st="0" end="0"/>
                                            </p:txEl>
                                          </p:spTgt>
                                        </p:tgtEl>
                                      </p:cBhvr>
                                    </p:animEffect>
                                    <p:anim calcmode="lin" valueType="num">
                                      <p:cBhvr>
                                        <p:cTn id="66" dur="1000" fill="hold"/>
                                        <p:tgtEl>
                                          <p:spTgt spid="20543">
                                            <p:txEl>
                                              <p:pRg st="0" end="0"/>
                                            </p:txEl>
                                          </p:spTgt>
                                        </p:tgtEl>
                                        <p:attrNameLst>
                                          <p:attrName>ppt_w</p:attrName>
                                        </p:attrNameLst>
                                      </p:cBhvr>
                                      <p:tavLst>
                                        <p:tav tm="0" fmla="#ppt_w*sin(2.5*pi*$)">
                                          <p:val>
                                            <p:fltVal val="0"/>
                                          </p:val>
                                        </p:tav>
                                        <p:tav tm="100000">
                                          <p:val>
                                            <p:fltVal val="1"/>
                                          </p:val>
                                        </p:tav>
                                      </p:tavLst>
                                    </p:anim>
                                    <p:anim calcmode="lin" valueType="num">
                                      <p:cBhvr>
                                        <p:cTn id="67" dur="1000" fill="hold"/>
                                        <p:tgtEl>
                                          <p:spTgt spid="20543">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39"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6" name="Picture 2" descr="墨滴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4559" y="3168729"/>
            <a:ext cx="2590704" cy="1462102"/>
          </a:xfrm>
          <a:prstGeom prst="rect">
            <a:avLst/>
          </a:prstGeom>
          <a:noFill/>
          <a:extLst>
            <a:ext uri="{909E8E84-426E-40DD-AFC4-6F175D3DCCD1}">
              <a14:hiddenFill xmlns:a14="http://schemas.microsoft.com/office/drawing/2010/main">
                <a:solidFill>
                  <a:srgbClr val="FFFFFF"/>
                </a:solidFill>
              </a14:hiddenFill>
            </a:ext>
          </a:extLst>
        </p:spPr>
      </p:pic>
      <p:grpSp>
        <p:nvGrpSpPr>
          <p:cNvPr id="123907" name="Group 3"/>
          <p:cNvGrpSpPr>
            <a:grpSpLocks/>
          </p:cNvGrpSpPr>
          <p:nvPr/>
        </p:nvGrpSpPr>
        <p:grpSpPr bwMode="auto">
          <a:xfrm>
            <a:off x="1723776" y="2388521"/>
            <a:ext cx="3839434" cy="913814"/>
            <a:chOff x="1086" y="2005"/>
            <a:chExt cx="2418" cy="768"/>
          </a:xfrm>
        </p:grpSpPr>
        <p:sp>
          <p:nvSpPr>
            <p:cNvPr id="123908" name="Freeform 3"/>
            <p:cNvSpPr>
              <a:spLocks/>
            </p:cNvSpPr>
            <p:nvPr/>
          </p:nvSpPr>
          <p:spPr bwMode="invGray">
            <a:xfrm>
              <a:off x="1086" y="2014"/>
              <a:ext cx="1089" cy="676"/>
            </a:xfrm>
            <a:custGeom>
              <a:avLst/>
              <a:gdLst>
                <a:gd name="T0" fmla="*/ 0 w 735"/>
                <a:gd name="T1" fmla="*/ 0 h 532"/>
                <a:gd name="T2" fmla="*/ 1013 w 735"/>
                <a:gd name="T3" fmla="*/ 536 h 532"/>
                <a:gd name="T4" fmla="*/ 1531 w 735"/>
                <a:gd name="T5" fmla="*/ 536 h 532"/>
                <a:gd name="T6" fmla="*/ 1689 w 735"/>
                <a:gd name="T7" fmla="*/ 662 h 532"/>
                <a:gd name="T8" fmla="*/ 1695 w 735"/>
                <a:gd name="T9" fmla="*/ 1067 h 532"/>
                <a:gd name="T10" fmla="*/ 1586 w 735"/>
                <a:gd name="T11" fmla="*/ 1063 h 532"/>
                <a:gd name="T12" fmla="*/ 1775 w 735"/>
                <a:gd name="T13" fmla="*/ 1413 h 532"/>
                <a:gd name="T14" fmla="*/ 1949 w 735"/>
                <a:gd name="T15" fmla="*/ 1067 h 532"/>
                <a:gd name="T16" fmla="*/ 1845 w 735"/>
                <a:gd name="T17" fmla="*/ 1067 h 532"/>
                <a:gd name="T18" fmla="*/ 1840 w 735"/>
                <a:gd name="T19" fmla="*/ 600 h 532"/>
                <a:gd name="T20" fmla="*/ 1633 w 735"/>
                <a:gd name="T21" fmla="*/ 398 h 532"/>
                <a:gd name="T22" fmla="*/ 889 w 735"/>
                <a:gd name="T23" fmla="*/ 396 h 532"/>
                <a:gd name="T24" fmla="*/ 182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rgbClr val="C0C0C0">
                    <a:alpha val="0"/>
                  </a:srgbClr>
                </a:gs>
                <a:gs pos="100000">
                  <a:srgbClr val="5F5F5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23909" name="Freeform 4"/>
            <p:cNvSpPr>
              <a:spLocks/>
            </p:cNvSpPr>
            <p:nvPr/>
          </p:nvSpPr>
          <p:spPr bwMode="invGray">
            <a:xfrm>
              <a:off x="2186" y="2005"/>
              <a:ext cx="210" cy="768"/>
            </a:xfrm>
            <a:custGeom>
              <a:avLst/>
              <a:gdLst>
                <a:gd name="T0" fmla="*/ 98 w 142"/>
                <a:gd name="T1" fmla="*/ 3 h 604"/>
                <a:gd name="T2" fmla="*/ 119 w 142"/>
                <a:gd name="T3" fmla="*/ 1253 h 604"/>
                <a:gd name="T4" fmla="*/ 0 w 142"/>
                <a:gd name="T5" fmla="*/ 1258 h 604"/>
                <a:gd name="T6" fmla="*/ 190 w 142"/>
                <a:gd name="T7" fmla="*/ 1603 h 604"/>
                <a:gd name="T8" fmla="*/ 376 w 142"/>
                <a:gd name="T9" fmla="*/ 1258 h 604"/>
                <a:gd name="T10" fmla="*/ 265 w 142"/>
                <a:gd name="T11" fmla="*/ 1258 h 604"/>
                <a:gd name="T12" fmla="*/ 262 w 142"/>
                <a:gd name="T13" fmla="*/ 0 h 604"/>
                <a:gd name="T14" fmla="*/ 98 w 142"/>
                <a:gd name="T15" fmla="*/ 3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adFill rotWithShape="1">
              <a:gsLst>
                <a:gs pos="0">
                  <a:srgbClr val="C0C0C0">
                    <a:alpha val="0"/>
                  </a:srgbClr>
                </a:gs>
                <a:gs pos="100000">
                  <a:srgbClr val="5F5F5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23910" name="Freeform 5"/>
            <p:cNvSpPr>
              <a:spLocks/>
            </p:cNvSpPr>
            <p:nvPr/>
          </p:nvSpPr>
          <p:spPr bwMode="invGray">
            <a:xfrm flipH="1">
              <a:off x="2415" y="2014"/>
              <a:ext cx="1089" cy="676"/>
            </a:xfrm>
            <a:custGeom>
              <a:avLst/>
              <a:gdLst>
                <a:gd name="T0" fmla="*/ 0 w 735"/>
                <a:gd name="T1" fmla="*/ 0 h 532"/>
                <a:gd name="T2" fmla="*/ 1013 w 735"/>
                <a:gd name="T3" fmla="*/ 536 h 532"/>
                <a:gd name="T4" fmla="*/ 1531 w 735"/>
                <a:gd name="T5" fmla="*/ 536 h 532"/>
                <a:gd name="T6" fmla="*/ 1689 w 735"/>
                <a:gd name="T7" fmla="*/ 662 h 532"/>
                <a:gd name="T8" fmla="*/ 1695 w 735"/>
                <a:gd name="T9" fmla="*/ 1067 h 532"/>
                <a:gd name="T10" fmla="*/ 1586 w 735"/>
                <a:gd name="T11" fmla="*/ 1063 h 532"/>
                <a:gd name="T12" fmla="*/ 1775 w 735"/>
                <a:gd name="T13" fmla="*/ 1413 h 532"/>
                <a:gd name="T14" fmla="*/ 1949 w 735"/>
                <a:gd name="T15" fmla="*/ 1067 h 532"/>
                <a:gd name="T16" fmla="*/ 1845 w 735"/>
                <a:gd name="T17" fmla="*/ 1067 h 532"/>
                <a:gd name="T18" fmla="*/ 1840 w 735"/>
                <a:gd name="T19" fmla="*/ 600 h 532"/>
                <a:gd name="T20" fmla="*/ 1633 w 735"/>
                <a:gd name="T21" fmla="*/ 398 h 532"/>
                <a:gd name="T22" fmla="*/ 889 w 735"/>
                <a:gd name="T23" fmla="*/ 396 h 532"/>
                <a:gd name="T24" fmla="*/ 182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rgbClr val="FFFFFF">
                    <a:alpha val="0"/>
                  </a:srgbClr>
                </a:gs>
                <a:gs pos="100000">
                  <a:srgbClr val="5F5F5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grpSp>
        <p:nvGrpSpPr>
          <p:cNvPr id="123911" name="Group 7"/>
          <p:cNvGrpSpPr>
            <a:grpSpLocks/>
          </p:cNvGrpSpPr>
          <p:nvPr/>
        </p:nvGrpSpPr>
        <p:grpSpPr bwMode="auto">
          <a:xfrm>
            <a:off x="1142884" y="1324715"/>
            <a:ext cx="1447820" cy="1063806"/>
            <a:chOff x="720" y="1112"/>
            <a:chExt cx="912" cy="893"/>
          </a:xfrm>
        </p:grpSpPr>
        <p:pic>
          <p:nvPicPr>
            <p:cNvPr id="123912" name="Picture 8" descr="墨滴"/>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0" y="1112"/>
              <a:ext cx="912" cy="893"/>
            </a:xfrm>
            <a:prstGeom prst="rect">
              <a:avLst/>
            </a:prstGeom>
            <a:noFill/>
            <a:extLst>
              <a:ext uri="{909E8E84-426E-40DD-AFC4-6F175D3DCCD1}">
                <a14:hiddenFill xmlns:a14="http://schemas.microsoft.com/office/drawing/2010/main">
                  <a:solidFill>
                    <a:srgbClr val="FFFFFF"/>
                  </a:solidFill>
                </a14:hiddenFill>
              </a:ext>
            </a:extLst>
          </p:spPr>
        </p:pic>
        <p:sp>
          <p:nvSpPr>
            <p:cNvPr id="123913" name="Text Box 9"/>
            <p:cNvSpPr txBox="1">
              <a:spLocks noChangeArrowheads="1"/>
            </p:cNvSpPr>
            <p:nvPr/>
          </p:nvSpPr>
          <p:spPr bwMode="auto">
            <a:xfrm>
              <a:off x="816" y="1333"/>
              <a:ext cx="672" cy="5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r>
                <a:rPr lang="zh-CN" altLang="en-US" sz="1700" b="1">
                  <a:solidFill>
                    <a:schemeClr val="bg1"/>
                  </a:solidFill>
                  <a:latin typeface="Arial" pitchFamily="34" charset="0"/>
                </a:rPr>
                <a:t>添加</a:t>
              </a:r>
            </a:p>
            <a:p>
              <a:pPr algn="ctr" eaLnBrk="1" hangingPunct="1"/>
              <a:r>
                <a:rPr lang="zh-CN" altLang="en-US" sz="1700" b="1">
                  <a:solidFill>
                    <a:schemeClr val="bg1"/>
                  </a:solidFill>
                  <a:latin typeface="Arial" pitchFamily="34" charset="0"/>
                </a:rPr>
                <a:t>文字</a:t>
              </a:r>
            </a:p>
          </p:txBody>
        </p:sp>
      </p:grpSp>
      <p:grpSp>
        <p:nvGrpSpPr>
          <p:cNvPr id="123914" name="Group 10"/>
          <p:cNvGrpSpPr>
            <a:grpSpLocks/>
          </p:cNvGrpSpPr>
          <p:nvPr/>
        </p:nvGrpSpPr>
        <p:grpSpPr bwMode="auto">
          <a:xfrm>
            <a:off x="2895641" y="1302028"/>
            <a:ext cx="1449080" cy="1063806"/>
            <a:chOff x="1824" y="1093"/>
            <a:chExt cx="912" cy="893"/>
          </a:xfrm>
        </p:grpSpPr>
        <p:pic>
          <p:nvPicPr>
            <p:cNvPr id="123915" name="Picture 11" descr="墨滴"/>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4" y="1093"/>
              <a:ext cx="912" cy="893"/>
            </a:xfrm>
            <a:prstGeom prst="rect">
              <a:avLst/>
            </a:prstGeom>
            <a:noFill/>
            <a:extLst>
              <a:ext uri="{909E8E84-426E-40DD-AFC4-6F175D3DCCD1}">
                <a14:hiddenFill xmlns:a14="http://schemas.microsoft.com/office/drawing/2010/main">
                  <a:solidFill>
                    <a:srgbClr val="FFFFFF"/>
                  </a:solidFill>
                </a14:hiddenFill>
              </a:ext>
            </a:extLst>
          </p:spPr>
        </p:pic>
        <p:sp>
          <p:nvSpPr>
            <p:cNvPr id="123916" name="Text Box 12"/>
            <p:cNvSpPr txBox="1">
              <a:spLocks noChangeArrowheads="1"/>
            </p:cNvSpPr>
            <p:nvPr/>
          </p:nvSpPr>
          <p:spPr bwMode="auto">
            <a:xfrm>
              <a:off x="1920" y="1314"/>
              <a:ext cx="672" cy="5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r>
                <a:rPr lang="zh-CN" altLang="en-US" sz="1700" b="1">
                  <a:solidFill>
                    <a:schemeClr val="bg1"/>
                  </a:solidFill>
                  <a:latin typeface="Arial" pitchFamily="34" charset="0"/>
                </a:rPr>
                <a:t>添加</a:t>
              </a:r>
            </a:p>
            <a:p>
              <a:pPr algn="ctr" eaLnBrk="1" hangingPunct="1"/>
              <a:r>
                <a:rPr lang="zh-CN" altLang="en-US" sz="1700" b="1">
                  <a:solidFill>
                    <a:schemeClr val="bg1"/>
                  </a:solidFill>
                  <a:latin typeface="Arial" pitchFamily="34" charset="0"/>
                </a:rPr>
                <a:t>文字</a:t>
              </a:r>
            </a:p>
          </p:txBody>
        </p:sp>
      </p:grpSp>
      <p:grpSp>
        <p:nvGrpSpPr>
          <p:cNvPr id="123917" name="Group 13"/>
          <p:cNvGrpSpPr>
            <a:grpSpLocks/>
          </p:cNvGrpSpPr>
          <p:nvPr/>
        </p:nvGrpSpPr>
        <p:grpSpPr bwMode="auto">
          <a:xfrm>
            <a:off x="4725262" y="1244048"/>
            <a:ext cx="1447821" cy="1063806"/>
            <a:chOff x="2976" y="1045"/>
            <a:chExt cx="912" cy="893"/>
          </a:xfrm>
        </p:grpSpPr>
        <p:pic>
          <p:nvPicPr>
            <p:cNvPr id="123918" name="Picture 14" descr="墨滴"/>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6" y="1045"/>
              <a:ext cx="912" cy="893"/>
            </a:xfrm>
            <a:prstGeom prst="rect">
              <a:avLst/>
            </a:prstGeom>
            <a:noFill/>
            <a:extLst>
              <a:ext uri="{909E8E84-426E-40DD-AFC4-6F175D3DCCD1}">
                <a14:hiddenFill xmlns:a14="http://schemas.microsoft.com/office/drawing/2010/main">
                  <a:solidFill>
                    <a:srgbClr val="FFFFFF"/>
                  </a:solidFill>
                </a14:hiddenFill>
              </a:ext>
            </a:extLst>
          </p:spPr>
        </p:pic>
        <p:sp>
          <p:nvSpPr>
            <p:cNvPr id="123919" name="Text Box 15"/>
            <p:cNvSpPr txBox="1">
              <a:spLocks noChangeArrowheads="1"/>
            </p:cNvSpPr>
            <p:nvPr/>
          </p:nvSpPr>
          <p:spPr bwMode="auto">
            <a:xfrm>
              <a:off x="3072" y="1266"/>
              <a:ext cx="672" cy="5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1" hangingPunct="1"/>
              <a:r>
                <a:rPr lang="zh-CN" altLang="en-US" sz="1700" b="1">
                  <a:solidFill>
                    <a:schemeClr val="bg1"/>
                  </a:solidFill>
                  <a:latin typeface="Arial" pitchFamily="34" charset="0"/>
                </a:rPr>
                <a:t>添加</a:t>
              </a:r>
            </a:p>
            <a:p>
              <a:pPr algn="ctr" eaLnBrk="1" hangingPunct="1"/>
              <a:r>
                <a:rPr lang="zh-CN" altLang="en-US" sz="1700" b="1">
                  <a:solidFill>
                    <a:schemeClr val="bg1"/>
                  </a:solidFill>
                  <a:latin typeface="Arial" pitchFamily="34" charset="0"/>
                </a:rPr>
                <a:t>文字</a:t>
              </a:r>
            </a:p>
          </p:txBody>
        </p:sp>
      </p:grpSp>
      <p:sp>
        <p:nvSpPr>
          <p:cNvPr id="123920" name="Text Box 16"/>
          <p:cNvSpPr txBox="1">
            <a:spLocks noChangeArrowheads="1"/>
          </p:cNvSpPr>
          <p:nvPr/>
        </p:nvSpPr>
        <p:spPr bwMode="auto">
          <a:xfrm>
            <a:off x="2743173" y="3715757"/>
            <a:ext cx="1677153" cy="627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85" tIns="36293" rIns="72585" bIns="36293">
            <a:spAutoFit/>
          </a:bodyPr>
          <a:lstStyle/>
          <a:p>
            <a:pPr algn="ctr" eaLnBrk="1" hangingPunct="1"/>
            <a:r>
              <a:rPr lang="zh-CN" altLang="en-US" b="1">
                <a:solidFill>
                  <a:schemeClr val="bg1"/>
                </a:solidFill>
                <a:latin typeface="Arial" pitchFamily="34" charset="0"/>
              </a:rPr>
              <a:t>单击此处</a:t>
            </a:r>
          </a:p>
          <a:p>
            <a:pPr algn="ctr" eaLnBrk="1" hangingPunct="1"/>
            <a:r>
              <a:rPr lang="zh-CN" altLang="en-US" b="1">
                <a:solidFill>
                  <a:schemeClr val="bg1"/>
                </a:solidFill>
                <a:latin typeface="Arial" pitchFamily="34" charset="0"/>
              </a:rPr>
              <a:t>添加文字</a:t>
            </a:r>
          </a:p>
        </p:txBody>
      </p:sp>
      <p:pic>
        <p:nvPicPr>
          <p:cNvPr id="123921" name="Picture 17" descr="毛笔"/>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08262" y="1846535"/>
            <a:ext cx="1275191" cy="3659037"/>
          </a:xfrm>
          <a:prstGeom prst="rect">
            <a:avLst/>
          </a:prstGeom>
          <a:noFill/>
          <a:extLst>
            <a:ext uri="{909E8E84-426E-40DD-AFC4-6F175D3DCCD1}">
              <a14:hiddenFill xmlns:a14="http://schemas.microsoft.com/office/drawing/2010/main">
                <a:solidFill>
                  <a:srgbClr val="FFFFFF"/>
                </a:solidFill>
              </a14:hiddenFill>
            </a:ext>
          </a:extLst>
        </p:spPr>
      </p:pic>
      <p:sp>
        <p:nvSpPr>
          <p:cNvPr id="18"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itchFamily="34" charset="0"/>
              </a:defRPr>
            </a:lvl1pPr>
            <a:lvl2pPr marL="936625" indent="-360363" defTabSz="1028700">
              <a:defRPr>
                <a:solidFill>
                  <a:schemeClr val="tx1"/>
                </a:solidFill>
                <a:latin typeface="Arial" pitchFamily="34" charset="0"/>
              </a:defRPr>
            </a:lvl2pPr>
            <a:lvl3pPr marL="1439863" indent="-287338" defTabSz="1028700">
              <a:defRPr>
                <a:solidFill>
                  <a:schemeClr val="tx1"/>
                </a:solidFill>
                <a:latin typeface="Arial" pitchFamily="34" charset="0"/>
              </a:defRPr>
            </a:lvl3pPr>
            <a:lvl4pPr marL="2016125" indent="-287338" defTabSz="1028700">
              <a:defRPr>
                <a:solidFill>
                  <a:schemeClr val="tx1"/>
                </a:solidFill>
                <a:latin typeface="Arial" pitchFamily="34" charset="0"/>
              </a:defRPr>
            </a:lvl4pPr>
            <a:lvl5pPr marL="2592388" indent="-287338" defTabSz="1028700">
              <a:defRPr>
                <a:solidFill>
                  <a:schemeClr val="tx1"/>
                </a:solidFill>
                <a:latin typeface="Arial" pitchFamily="34" charset="0"/>
              </a:defRPr>
            </a:lvl5pPr>
            <a:lvl6pPr marL="3049588" indent="-287338" defTabSz="1028700" eaLnBrk="0" fontAlgn="base" hangingPunct="0">
              <a:spcBef>
                <a:spcPct val="0"/>
              </a:spcBef>
              <a:spcAft>
                <a:spcPct val="0"/>
              </a:spcAft>
              <a:defRPr>
                <a:solidFill>
                  <a:schemeClr val="tx1"/>
                </a:solidFill>
                <a:latin typeface="Arial" pitchFamily="34" charset="0"/>
              </a:defRPr>
            </a:lvl6pPr>
            <a:lvl7pPr marL="3506788" indent="-287338" defTabSz="1028700" eaLnBrk="0" fontAlgn="base" hangingPunct="0">
              <a:spcBef>
                <a:spcPct val="0"/>
              </a:spcBef>
              <a:spcAft>
                <a:spcPct val="0"/>
              </a:spcAft>
              <a:defRPr>
                <a:solidFill>
                  <a:schemeClr val="tx1"/>
                </a:solidFill>
                <a:latin typeface="Arial" pitchFamily="34" charset="0"/>
              </a:defRPr>
            </a:lvl7pPr>
            <a:lvl8pPr marL="3963988" indent="-287338" defTabSz="1028700" eaLnBrk="0" fontAlgn="base" hangingPunct="0">
              <a:spcBef>
                <a:spcPct val="0"/>
              </a:spcBef>
              <a:spcAft>
                <a:spcPct val="0"/>
              </a:spcAft>
              <a:defRPr>
                <a:solidFill>
                  <a:schemeClr val="tx1"/>
                </a:solidFill>
                <a:latin typeface="Arial" pitchFamily="34" charset="0"/>
              </a:defRPr>
            </a:lvl8pPr>
            <a:lvl9pPr marL="4421188" indent="-287338" defTabSz="1028700" eaLnBrk="0" fontAlgn="base" hangingPunct="0">
              <a:spcBef>
                <a:spcPct val="0"/>
              </a:spcBef>
              <a:spcAft>
                <a:spcPct val="0"/>
              </a:spcAft>
              <a:defRPr>
                <a:solidFill>
                  <a:schemeClr val="tx1"/>
                </a:solidFill>
                <a:latin typeface="Arial" pitchFamily="34" charset="0"/>
              </a:defRPr>
            </a:lvl9pPr>
          </a:lstStyle>
          <a:p>
            <a:pPr>
              <a:spcBef>
                <a:spcPct val="50000"/>
              </a:spcBef>
            </a:pPr>
            <a:r>
              <a:rPr lang="zh-CN" altLang="en-US" sz="1900" b="1" dirty="0">
                <a:solidFill>
                  <a:srgbClr val="000000"/>
                </a:solidFill>
                <a:latin typeface="Times New Roman" pitchFamily="18" charset="0"/>
                <a:ea typeface="楷体" pitchFamily="49" charset="-122"/>
              </a:rPr>
              <a:t>单击此处添加标题内容</a:t>
            </a:r>
          </a:p>
        </p:txBody>
      </p:sp>
      <p:pic>
        <p:nvPicPr>
          <p:cNvPr id="19" name="Picture 106" descr="三角符号0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 calcmode="lin" valueType="num">
                                      <p:cBhvr>
                                        <p:cTn id="13" dur="500" fill="hold"/>
                                        <p:tgtEl>
                                          <p:spTgt spid="18"/>
                                        </p:tgtEl>
                                        <p:attrNameLst>
                                          <p:attrName>style.rotation</p:attrName>
                                        </p:attrNameLst>
                                      </p:cBhvr>
                                      <p:tavLst>
                                        <p:tav tm="0">
                                          <p:val>
                                            <p:fltVal val="90"/>
                                          </p:val>
                                        </p:tav>
                                        <p:tav tm="100000">
                                          <p:val>
                                            <p:fltVal val="0"/>
                                          </p:val>
                                        </p:tav>
                                      </p:tavLst>
                                    </p:anim>
                                    <p:animEffect transition="in" filter="fade">
                                      <p:cBhvr>
                                        <p:cTn id="14" dur="500"/>
                                        <p:tgtEl>
                                          <p:spTgt spid="18"/>
                                        </p:tgtEl>
                                      </p:cBhvr>
                                    </p:animEffect>
                                  </p:childTnLst>
                                </p:cTn>
                              </p:par>
                            </p:childTnLst>
                          </p:cTn>
                        </p:par>
                        <p:par>
                          <p:cTn id="15" fill="hold">
                            <p:stCondLst>
                              <p:cond delay="725"/>
                            </p:stCondLst>
                            <p:childTnLst>
                              <p:par>
                                <p:cTn id="16" presetID="10" presetClass="entr" presetSubtype="0" fill="hold" nodeType="afterEffect">
                                  <p:stCondLst>
                                    <p:cond delay="0"/>
                                  </p:stCondLst>
                                  <p:childTnLst>
                                    <p:set>
                                      <p:cBhvr>
                                        <p:cTn id="17" dur="1" fill="hold">
                                          <p:stCondLst>
                                            <p:cond delay="0"/>
                                          </p:stCondLst>
                                        </p:cTn>
                                        <p:tgtEl>
                                          <p:spTgt spid="123921"/>
                                        </p:tgtEl>
                                        <p:attrNameLst>
                                          <p:attrName>style.visibility</p:attrName>
                                        </p:attrNameLst>
                                      </p:cBhvr>
                                      <p:to>
                                        <p:strVal val="visible"/>
                                      </p:to>
                                    </p:set>
                                    <p:animEffect transition="in" filter="fade">
                                      <p:cBhvr>
                                        <p:cTn id="18" dur="2000"/>
                                        <p:tgtEl>
                                          <p:spTgt spid="123921"/>
                                        </p:tgtEl>
                                      </p:cBhvr>
                                    </p:animEffect>
                                  </p:childTnLst>
                                </p:cTn>
                              </p:par>
                            </p:childTnLst>
                          </p:cTn>
                        </p:par>
                        <p:par>
                          <p:cTn id="19" fill="hold">
                            <p:stCondLst>
                              <p:cond delay="2725"/>
                            </p:stCondLst>
                            <p:childTnLst>
                              <p:par>
                                <p:cTn id="20" presetID="23" presetClass="entr" presetSubtype="16" fill="hold" nodeType="afterEffect">
                                  <p:stCondLst>
                                    <p:cond delay="0"/>
                                  </p:stCondLst>
                                  <p:childTnLst>
                                    <p:set>
                                      <p:cBhvr>
                                        <p:cTn id="21" dur="1" fill="hold">
                                          <p:stCondLst>
                                            <p:cond delay="0"/>
                                          </p:stCondLst>
                                        </p:cTn>
                                        <p:tgtEl>
                                          <p:spTgt spid="123911"/>
                                        </p:tgtEl>
                                        <p:attrNameLst>
                                          <p:attrName>style.visibility</p:attrName>
                                        </p:attrNameLst>
                                      </p:cBhvr>
                                      <p:to>
                                        <p:strVal val="visible"/>
                                      </p:to>
                                    </p:set>
                                    <p:anim calcmode="lin" valueType="num">
                                      <p:cBhvr>
                                        <p:cTn id="22" dur="500" fill="hold"/>
                                        <p:tgtEl>
                                          <p:spTgt spid="123911"/>
                                        </p:tgtEl>
                                        <p:attrNameLst>
                                          <p:attrName>ppt_w</p:attrName>
                                        </p:attrNameLst>
                                      </p:cBhvr>
                                      <p:tavLst>
                                        <p:tav tm="0">
                                          <p:val>
                                            <p:fltVal val="0"/>
                                          </p:val>
                                        </p:tav>
                                        <p:tav tm="100000">
                                          <p:val>
                                            <p:strVal val="#ppt_w"/>
                                          </p:val>
                                        </p:tav>
                                      </p:tavLst>
                                    </p:anim>
                                    <p:anim calcmode="lin" valueType="num">
                                      <p:cBhvr>
                                        <p:cTn id="23" dur="500" fill="hold"/>
                                        <p:tgtEl>
                                          <p:spTgt spid="123911"/>
                                        </p:tgtEl>
                                        <p:attrNameLst>
                                          <p:attrName>ppt_h</p:attrName>
                                        </p:attrNameLst>
                                      </p:cBhvr>
                                      <p:tavLst>
                                        <p:tav tm="0">
                                          <p:val>
                                            <p:fltVal val="0"/>
                                          </p:val>
                                        </p:tav>
                                        <p:tav tm="100000">
                                          <p:val>
                                            <p:strVal val="#ppt_h"/>
                                          </p:val>
                                        </p:tav>
                                      </p:tavLst>
                                    </p:anim>
                                  </p:childTnLst>
                                </p:cTn>
                              </p:par>
                              <p:par>
                                <p:cTn id="24" presetID="23" presetClass="entr" presetSubtype="16" fill="hold" nodeType="withEffect">
                                  <p:stCondLst>
                                    <p:cond delay="0"/>
                                  </p:stCondLst>
                                  <p:childTnLst>
                                    <p:set>
                                      <p:cBhvr>
                                        <p:cTn id="25" dur="1" fill="hold">
                                          <p:stCondLst>
                                            <p:cond delay="0"/>
                                          </p:stCondLst>
                                        </p:cTn>
                                        <p:tgtEl>
                                          <p:spTgt spid="123914"/>
                                        </p:tgtEl>
                                        <p:attrNameLst>
                                          <p:attrName>style.visibility</p:attrName>
                                        </p:attrNameLst>
                                      </p:cBhvr>
                                      <p:to>
                                        <p:strVal val="visible"/>
                                      </p:to>
                                    </p:set>
                                    <p:anim calcmode="lin" valueType="num">
                                      <p:cBhvr>
                                        <p:cTn id="26" dur="500" fill="hold"/>
                                        <p:tgtEl>
                                          <p:spTgt spid="123914"/>
                                        </p:tgtEl>
                                        <p:attrNameLst>
                                          <p:attrName>ppt_w</p:attrName>
                                        </p:attrNameLst>
                                      </p:cBhvr>
                                      <p:tavLst>
                                        <p:tav tm="0">
                                          <p:val>
                                            <p:fltVal val="0"/>
                                          </p:val>
                                        </p:tav>
                                        <p:tav tm="100000">
                                          <p:val>
                                            <p:strVal val="#ppt_w"/>
                                          </p:val>
                                        </p:tav>
                                      </p:tavLst>
                                    </p:anim>
                                    <p:anim calcmode="lin" valueType="num">
                                      <p:cBhvr>
                                        <p:cTn id="27" dur="500" fill="hold"/>
                                        <p:tgtEl>
                                          <p:spTgt spid="123914"/>
                                        </p:tgtEl>
                                        <p:attrNameLst>
                                          <p:attrName>ppt_h</p:attrName>
                                        </p:attrNameLst>
                                      </p:cBhvr>
                                      <p:tavLst>
                                        <p:tav tm="0">
                                          <p:val>
                                            <p:fltVal val="0"/>
                                          </p:val>
                                        </p:tav>
                                        <p:tav tm="100000">
                                          <p:val>
                                            <p:strVal val="#ppt_h"/>
                                          </p:val>
                                        </p:tav>
                                      </p:tavLst>
                                    </p:anim>
                                  </p:childTnLst>
                                </p:cTn>
                              </p:par>
                              <p:par>
                                <p:cTn id="28" presetID="23" presetClass="entr" presetSubtype="16" fill="hold" nodeType="withEffect">
                                  <p:stCondLst>
                                    <p:cond delay="0"/>
                                  </p:stCondLst>
                                  <p:childTnLst>
                                    <p:set>
                                      <p:cBhvr>
                                        <p:cTn id="29" dur="1" fill="hold">
                                          <p:stCondLst>
                                            <p:cond delay="0"/>
                                          </p:stCondLst>
                                        </p:cTn>
                                        <p:tgtEl>
                                          <p:spTgt spid="123917"/>
                                        </p:tgtEl>
                                        <p:attrNameLst>
                                          <p:attrName>style.visibility</p:attrName>
                                        </p:attrNameLst>
                                      </p:cBhvr>
                                      <p:to>
                                        <p:strVal val="visible"/>
                                      </p:to>
                                    </p:set>
                                    <p:anim calcmode="lin" valueType="num">
                                      <p:cBhvr>
                                        <p:cTn id="30" dur="500" fill="hold"/>
                                        <p:tgtEl>
                                          <p:spTgt spid="123917"/>
                                        </p:tgtEl>
                                        <p:attrNameLst>
                                          <p:attrName>ppt_w</p:attrName>
                                        </p:attrNameLst>
                                      </p:cBhvr>
                                      <p:tavLst>
                                        <p:tav tm="0">
                                          <p:val>
                                            <p:fltVal val="0"/>
                                          </p:val>
                                        </p:tav>
                                        <p:tav tm="100000">
                                          <p:val>
                                            <p:strVal val="#ppt_w"/>
                                          </p:val>
                                        </p:tav>
                                      </p:tavLst>
                                    </p:anim>
                                    <p:anim calcmode="lin" valueType="num">
                                      <p:cBhvr>
                                        <p:cTn id="31" dur="500" fill="hold"/>
                                        <p:tgtEl>
                                          <p:spTgt spid="123917"/>
                                        </p:tgtEl>
                                        <p:attrNameLst>
                                          <p:attrName>ppt_h</p:attrName>
                                        </p:attrNameLst>
                                      </p:cBhvr>
                                      <p:tavLst>
                                        <p:tav tm="0">
                                          <p:val>
                                            <p:fltVal val="0"/>
                                          </p:val>
                                        </p:tav>
                                        <p:tav tm="100000">
                                          <p:val>
                                            <p:strVal val="#ppt_h"/>
                                          </p:val>
                                        </p:tav>
                                      </p:tavLst>
                                    </p:anim>
                                  </p:childTnLst>
                                </p:cTn>
                              </p:par>
                            </p:childTnLst>
                          </p:cTn>
                        </p:par>
                        <p:par>
                          <p:cTn id="32" fill="hold">
                            <p:stCondLst>
                              <p:cond delay="3225"/>
                            </p:stCondLst>
                            <p:childTnLst>
                              <p:par>
                                <p:cTn id="33" presetID="22" presetClass="entr" presetSubtype="1" fill="hold" nodeType="afterEffect">
                                  <p:stCondLst>
                                    <p:cond delay="0"/>
                                  </p:stCondLst>
                                  <p:childTnLst>
                                    <p:set>
                                      <p:cBhvr>
                                        <p:cTn id="34" dur="1" fill="hold">
                                          <p:stCondLst>
                                            <p:cond delay="0"/>
                                          </p:stCondLst>
                                        </p:cTn>
                                        <p:tgtEl>
                                          <p:spTgt spid="123907"/>
                                        </p:tgtEl>
                                        <p:attrNameLst>
                                          <p:attrName>style.visibility</p:attrName>
                                        </p:attrNameLst>
                                      </p:cBhvr>
                                      <p:to>
                                        <p:strVal val="visible"/>
                                      </p:to>
                                    </p:set>
                                    <p:animEffect transition="in" filter="wipe(up)">
                                      <p:cBhvr>
                                        <p:cTn id="35" dur="500"/>
                                        <p:tgtEl>
                                          <p:spTgt spid="123907"/>
                                        </p:tgtEl>
                                      </p:cBhvr>
                                    </p:animEffect>
                                  </p:childTnLst>
                                </p:cTn>
                              </p:par>
                            </p:childTnLst>
                          </p:cTn>
                        </p:par>
                        <p:par>
                          <p:cTn id="36" fill="hold">
                            <p:stCondLst>
                              <p:cond delay="3725"/>
                            </p:stCondLst>
                            <p:childTnLst>
                              <p:par>
                                <p:cTn id="37" presetID="23" presetClass="entr" presetSubtype="16" fill="hold" nodeType="afterEffect">
                                  <p:stCondLst>
                                    <p:cond delay="0"/>
                                  </p:stCondLst>
                                  <p:childTnLst>
                                    <p:set>
                                      <p:cBhvr>
                                        <p:cTn id="38" dur="1" fill="hold">
                                          <p:stCondLst>
                                            <p:cond delay="0"/>
                                          </p:stCondLst>
                                        </p:cTn>
                                        <p:tgtEl>
                                          <p:spTgt spid="123906"/>
                                        </p:tgtEl>
                                        <p:attrNameLst>
                                          <p:attrName>style.visibility</p:attrName>
                                        </p:attrNameLst>
                                      </p:cBhvr>
                                      <p:to>
                                        <p:strVal val="visible"/>
                                      </p:to>
                                    </p:set>
                                    <p:anim calcmode="lin" valueType="num">
                                      <p:cBhvr>
                                        <p:cTn id="39" dur="500" fill="hold"/>
                                        <p:tgtEl>
                                          <p:spTgt spid="123906"/>
                                        </p:tgtEl>
                                        <p:attrNameLst>
                                          <p:attrName>ppt_w</p:attrName>
                                        </p:attrNameLst>
                                      </p:cBhvr>
                                      <p:tavLst>
                                        <p:tav tm="0">
                                          <p:val>
                                            <p:fltVal val="0"/>
                                          </p:val>
                                        </p:tav>
                                        <p:tav tm="100000">
                                          <p:val>
                                            <p:strVal val="#ppt_w"/>
                                          </p:val>
                                        </p:tav>
                                      </p:tavLst>
                                    </p:anim>
                                    <p:anim calcmode="lin" valueType="num">
                                      <p:cBhvr>
                                        <p:cTn id="40" dur="500" fill="hold"/>
                                        <p:tgtEl>
                                          <p:spTgt spid="123906"/>
                                        </p:tgtEl>
                                        <p:attrNameLst>
                                          <p:attrName>ppt_h</p:attrName>
                                        </p:attrNameLst>
                                      </p:cBhvr>
                                      <p:tavLst>
                                        <p:tav tm="0">
                                          <p:val>
                                            <p:fltVal val="0"/>
                                          </p:val>
                                        </p:tav>
                                        <p:tav tm="100000">
                                          <p:val>
                                            <p:strVal val="#ppt_h"/>
                                          </p:val>
                                        </p:tav>
                                      </p:tavLst>
                                    </p:anim>
                                  </p:childTnLst>
                                </p:cTn>
                              </p:par>
                            </p:childTnLst>
                          </p:cTn>
                        </p:par>
                        <p:par>
                          <p:cTn id="41" fill="hold">
                            <p:stCondLst>
                              <p:cond delay="4225"/>
                            </p:stCondLst>
                            <p:childTnLst>
                              <p:par>
                                <p:cTn id="42" presetID="10" presetClass="entr" presetSubtype="0" fill="hold" grpId="0" nodeType="afterEffect">
                                  <p:stCondLst>
                                    <p:cond delay="0"/>
                                  </p:stCondLst>
                                  <p:childTnLst>
                                    <p:set>
                                      <p:cBhvr>
                                        <p:cTn id="43" dur="1" fill="hold">
                                          <p:stCondLst>
                                            <p:cond delay="0"/>
                                          </p:stCondLst>
                                        </p:cTn>
                                        <p:tgtEl>
                                          <p:spTgt spid="123920"/>
                                        </p:tgtEl>
                                        <p:attrNameLst>
                                          <p:attrName>style.visibility</p:attrName>
                                        </p:attrNameLst>
                                      </p:cBhvr>
                                      <p:to>
                                        <p:strVal val="visible"/>
                                      </p:to>
                                    </p:set>
                                    <p:animEffect transition="in" filter="fade">
                                      <p:cBhvr>
                                        <p:cTn id="44" dur="2000"/>
                                        <p:tgtEl>
                                          <p:spTgt spid="1239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20"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146" name="Picture 2" descr="A0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3706" y="1314632"/>
            <a:ext cx="2736872" cy="487787"/>
          </a:xfrm>
          <a:prstGeom prst="rect">
            <a:avLst/>
          </a:prstGeom>
          <a:noFill/>
          <a:extLst>
            <a:ext uri="{909E8E84-426E-40DD-AFC4-6F175D3DCCD1}">
              <a14:hiddenFill xmlns:a14="http://schemas.microsoft.com/office/drawing/2010/main">
                <a:solidFill>
                  <a:srgbClr val="FFFFFF"/>
                </a:solidFill>
              </a14:hiddenFill>
            </a:ext>
          </a:extLst>
        </p:spPr>
      </p:pic>
      <p:sp>
        <p:nvSpPr>
          <p:cNvPr id="134147" name="Text Box 3"/>
          <p:cNvSpPr txBox="1">
            <a:spLocks noChangeArrowheads="1"/>
          </p:cNvSpPr>
          <p:nvPr/>
        </p:nvSpPr>
        <p:spPr bwMode="auto">
          <a:xfrm>
            <a:off x="956394" y="1440675"/>
            <a:ext cx="1965709" cy="273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85" tIns="36293" rIns="72585" bIns="36293">
            <a:spAutoFit/>
          </a:bodyPr>
          <a:lstStyle/>
          <a:p>
            <a:pPr eaLnBrk="1" hangingPunct="1">
              <a:spcBef>
                <a:spcPct val="50000"/>
              </a:spcBef>
            </a:pPr>
            <a:r>
              <a:rPr lang="zh-CN" altLang="en-US" sz="1300">
                <a:solidFill>
                  <a:srgbClr val="000000"/>
                </a:solidFill>
                <a:latin typeface="Arial" pitchFamily="34" charset="0"/>
                <a:ea typeface="方正黑体简体" pitchFamily="2" charset="-122"/>
              </a:rPr>
              <a:t>点击输入标题内容</a:t>
            </a:r>
          </a:p>
        </p:txBody>
      </p:sp>
      <p:sp>
        <p:nvSpPr>
          <p:cNvPr id="134148" name="Text Box 4"/>
          <p:cNvSpPr txBox="1">
            <a:spLocks noChangeArrowheads="1"/>
          </p:cNvSpPr>
          <p:nvPr/>
        </p:nvSpPr>
        <p:spPr bwMode="auto">
          <a:xfrm>
            <a:off x="608614" y="1910817"/>
            <a:ext cx="2591964" cy="8119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85" tIns="36293" rIns="72585" bIns="36293">
            <a:spAutoFit/>
          </a:bodyPr>
          <a:lstStyle/>
          <a:p>
            <a:pPr eaLnBrk="1" hangingPunct="1"/>
            <a:r>
              <a:rPr lang="zh-CN" altLang="en-US" sz="1200">
                <a:solidFill>
                  <a:srgbClr val="000000"/>
                </a:solidFill>
                <a:latin typeface="Arial" pitchFamily="34" charset="0"/>
              </a:rPr>
              <a:t>点击输入文字内容点击输入文字内容点击输入文字内容输入文字内容点击输入文字内容点击输入文字内容点击输入文字内容</a:t>
            </a:r>
          </a:p>
        </p:txBody>
      </p:sp>
      <p:sp>
        <p:nvSpPr>
          <p:cNvPr id="134149" name="Text Box 5"/>
          <p:cNvSpPr txBox="1">
            <a:spLocks noChangeArrowheads="1"/>
          </p:cNvSpPr>
          <p:nvPr/>
        </p:nvSpPr>
        <p:spPr bwMode="auto">
          <a:xfrm>
            <a:off x="608614" y="2936810"/>
            <a:ext cx="2591964" cy="627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85" tIns="36293" rIns="72585" bIns="36293">
            <a:spAutoFit/>
          </a:bodyPr>
          <a:lstStyle/>
          <a:p>
            <a:pPr eaLnBrk="1" hangingPunct="1"/>
            <a:r>
              <a:rPr lang="zh-CN" altLang="en-US" sz="1200">
                <a:solidFill>
                  <a:srgbClr val="000000"/>
                </a:solidFill>
                <a:latin typeface="Arial" pitchFamily="34" charset="0"/>
              </a:rPr>
              <a:t>点击输入文字内容点击输入文字内容点击输入文字内容输入文字内容点击输入文字内容点击</a:t>
            </a:r>
          </a:p>
        </p:txBody>
      </p:sp>
      <p:pic>
        <p:nvPicPr>
          <p:cNvPr id="134150" name="Picture 6" descr="4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604" y="3487619"/>
            <a:ext cx="3659243" cy="1922160"/>
          </a:xfrm>
          <a:prstGeom prst="rect">
            <a:avLst/>
          </a:prstGeom>
          <a:noFill/>
          <a:extLst>
            <a:ext uri="{909E8E84-426E-40DD-AFC4-6F175D3DCCD1}">
              <a14:hiddenFill xmlns:a14="http://schemas.microsoft.com/office/drawing/2010/main">
                <a:solidFill>
                  <a:srgbClr val="FFFFFF"/>
                </a:solidFill>
              </a14:hiddenFill>
            </a:ext>
          </a:extLst>
        </p:spPr>
      </p:pic>
      <p:pic>
        <p:nvPicPr>
          <p:cNvPr id="134151" name="Picture 7" descr="扇子"/>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21194" y="1665033"/>
            <a:ext cx="5868146" cy="2735140"/>
          </a:xfrm>
          <a:prstGeom prst="rect">
            <a:avLst/>
          </a:prstGeom>
          <a:noFill/>
          <a:extLst>
            <a:ext uri="{909E8E84-426E-40DD-AFC4-6F175D3DCCD1}">
              <a14:hiddenFill xmlns:a14="http://schemas.microsoft.com/office/drawing/2010/main">
                <a:solidFill>
                  <a:srgbClr val="FFFFFF"/>
                </a:solidFill>
              </a14:hiddenFill>
            </a:ext>
          </a:extLst>
        </p:spPr>
      </p:pic>
      <p:sp>
        <p:nvSpPr>
          <p:cNvPr id="8"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itchFamily="34" charset="0"/>
              </a:defRPr>
            </a:lvl1pPr>
            <a:lvl2pPr marL="936625" indent="-360363" defTabSz="1028700">
              <a:defRPr>
                <a:solidFill>
                  <a:schemeClr val="tx1"/>
                </a:solidFill>
                <a:latin typeface="Arial" pitchFamily="34" charset="0"/>
              </a:defRPr>
            </a:lvl2pPr>
            <a:lvl3pPr marL="1439863" indent="-287338" defTabSz="1028700">
              <a:defRPr>
                <a:solidFill>
                  <a:schemeClr val="tx1"/>
                </a:solidFill>
                <a:latin typeface="Arial" pitchFamily="34" charset="0"/>
              </a:defRPr>
            </a:lvl3pPr>
            <a:lvl4pPr marL="2016125" indent="-287338" defTabSz="1028700">
              <a:defRPr>
                <a:solidFill>
                  <a:schemeClr val="tx1"/>
                </a:solidFill>
                <a:latin typeface="Arial" pitchFamily="34" charset="0"/>
              </a:defRPr>
            </a:lvl4pPr>
            <a:lvl5pPr marL="2592388" indent="-287338" defTabSz="1028700">
              <a:defRPr>
                <a:solidFill>
                  <a:schemeClr val="tx1"/>
                </a:solidFill>
                <a:latin typeface="Arial" pitchFamily="34" charset="0"/>
              </a:defRPr>
            </a:lvl5pPr>
            <a:lvl6pPr marL="3049588" indent="-287338" defTabSz="1028700" eaLnBrk="0" fontAlgn="base" hangingPunct="0">
              <a:spcBef>
                <a:spcPct val="0"/>
              </a:spcBef>
              <a:spcAft>
                <a:spcPct val="0"/>
              </a:spcAft>
              <a:defRPr>
                <a:solidFill>
                  <a:schemeClr val="tx1"/>
                </a:solidFill>
                <a:latin typeface="Arial" pitchFamily="34" charset="0"/>
              </a:defRPr>
            </a:lvl6pPr>
            <a:lvl7pPr marL="3506788" indent="-287338" defTabSz="1028700" eaLnBrk="0" fontAlgn="base" hangingPunct="0">
              <a:spcBef>
                <a:spcPct val="0"/>
              </a:spcBef>
              <a:spcAft>
                <a:spcPct val="0"/>
              </a:spcAft>
              <a:defRPr>
                <a:solidFill>
                  <a:schemeClr val="tx1"/>
                </a:solidFill>
                <a:latin typeface="Arial" pitchFamily="34" charset="0"/>
              </a:defRPr>
            </a:lvl7pPr>
            <a:lvl8pPr marL="3963988" indent="-287338" defTabSz="1028700" eaLnBrk="0" fontAlgn="base" hangingPunct="0">
              <a:spcBef>
                <a:spcPct val="0"/>
              </a:spcBef>
              <a:spcAft>
                <a:spcPct val="0"/>
              </a:spcAft>
              <a:defRPr>
                <a:solidFill>
                  <a:schemeClr val="tx1"/>
                </a:solidFill>
                <a:latin typeface="Arial" pitchFamily="34" charset="0"/>
              </a:defRPr>
            </a:lvl8pPr>
            <a:lvl9pPr marL="4421188" indent="-287338" defTabSz="1028700" eaLnBrk="0" fontAlgn="base" hangingPunct="0">
              <a:spcBef>
                <a:spcPct val="0"/>
              </a:spcBef>
              <a:spcAft>
                <a:spcPct val="0"/>
              </a:spcAft>
              <a:defRPr>
                <a:solidFill>
                  <a:schemeClr val="tx1"/>
                </a:solidFill>
                <a:latin typeface="Arial" pitchFamily="34" charset="0"/>
              </a:defRPr>
            </a:lvl9pPr>
          </a:lstStyle>
          <a:p>
            <a:pPr>
              <a:spcBef>
                <a:spcPct val="50000"/>
              </a:spcBef>
            </a:pPr>
            <a:r>
              <a:rPr lang="zh-CN" altLang="en-US" sz="1900" b="1" dirty="0">
                <a:solidFill>
                  <a:srgbClr val="000000"/>
                </a:solidFill>
                <a:latin typeface="Times New Roman" pitchFamily="18" charset="0"/>
                <a:ea typeface="楷体" pitchFamily="49" charset="-122"/>
              </a:rPr>
              <a:t>单击此处添加标题内容</a:t>
            </a:r>
          </a:p>
        </p:txBody>
      </p:sp>
      <p:pic>
        <p:nvPicPr>
          <p:cNvPr id="9" name="Picture 106" descr="三角符号0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 calcmode="lin" valueType="num">
                                      <p:cBhvr>
                                        <p:cTn id="13" dur="500" fill="hold"/>
                                        <p:tgtEl>
                                          <p:spTgt spid="8"/>
                                        </p:tgtEl>
                                        <p:attrNameLst>
                                          <p:attrName>style.rotation</p:attrName>
                                        </p:attrNameLst>
                                      </p:cBhvr>
                                      <p:tavLst>
                                        <p:tav tm="0">
                                          <p:val>
                                            <p:fltVal val="90"/>
                                          </p:val>
                                        </p:tav>
                                        <p:tav tm="100000">
                                          <p:val>
                                            <p:fltVal val="0"/>
                                          </p:val>
                                        </p:tav>
                                      </p:tavLst>
                                    </p:anim>
                                    <p:animEffect transition="in" filter="fade">
                                      <p:cBhvr>
                                        <p:cTn id="14" dur="500"/>
                                        <p:tgtEl>
                                          <p:spTgt spid="8"/>
                                        </p:tgtEl>
                                      </p:cBhvr>
                                    </p:animEffect>
                                  </p:childTnLst>
                                </p:cTn>
                              </p:par>
                            </p:childTnLst>
                          </p:cTn>
                        </p:par>
                        <p:par>
                          <p:cTn id="15" fill="hold">
                            <p:stCondLst>
                              <p:cond delay="725"/>
                            </p:stCondLst>
                            <p:childTnLst>
                              <p:par>
                                <p:cTn id="16" presetID="2" presetClass="entr" presetSubtype="4" fill="hold" nodeType="afterEffect">
                                  <p:stCondLst>
                                    <p:cond delay="0"/>
                                  </p:stCondLst>
                                  <p:childTnLst>
                                    <p:set>
                                      <p:cBhvr>
                                        <p:cTn id="17" dur="1" fill="hold">
                                          <p:stCondLst>
                                            <p:cond delay="0"/>
                                          </p:stCondLst>
                                        </p:cTn>
                                        <p:tgtEl>
                                          <p:spTgt spid="134151"/>
                                        </p:tgtEl>
                                        <p:attrNameLst>
                                          <p:attrName>style.visibility</p:attrName>
                                        </p:attrNameLst>
                                      </p:cBhvr>
                                      <p:to>
                                        <p:strVal val="visible"/>
                                      </p:to>
                                    </p:set>
                                    <p:anim calcmode="lin" valueType="num">
                                      <p:cBhvr additive="base">
                                        <p:cTn id="18" dur="1000" fill="hold"/>
                                        <p:tgtEl>
                                          <p:spTgt spid="134151"/>
                                        </p:tgtEl>
                                        <p:attrNameLst>
                                          <p:attrName>ppt_x</p:attrName>
                                        </p:attrNameLst>
                                      </p:cBhvr>
                                      <p:tavLst>
                                        <p:tav tm="0">
                                          <p:val>
                                            <p:strVal val="#ppt_x"/>
                                          </p:val>
                                        </p:tav>
                                        <p:tav tm="100000">
                                          <p:val>
                                            <p:strVal val="#ppt_x"/>
                                          </p:val>
                                        </p:tav>
                                      </p:tavLst>
                                    </p:anim>
                                    <p:anim calcmode="lin" valueType="num">
                                      <p:cBhvr additive="base">
                                        <p:cTn id="19" dur="1000" fill="hold"/>
                                        <p:tgtEl>
                                          <p:spTgt spid="134151"/>
                                        </p:tgtEl>
                                        <p:attrNameLst>
                                          <p:attrName>ppt_y</p:attrName>
                                        </p:attrNameLst>
                                      </p:cBhvr>
                                      <p:tavLst>
                                        <p:tav tm="0">
                                          <p:val>
                                            <p:strVal val="1+#ppt_h/2"/>
                                          </p:val>
                                        </p:tav>
                                        <p:tav tm="100000">
                                          <p:val>
                                            <p:strVal val="#ppt_y"/>
                                          </p:val>
                                        </p:tav>
                                      </p:tavLst>
                                    </p:anim>
                                  </p:childTnLst>
                                </p:cTn>
                              </p:par>
                            </p:childTnLst>
                          </p:cTn>
                        </p:par>
                        <p:par>
                          <p:cTn id="20" fill="hold">
                            <p:stCondLst>
                              <p:cond delay="1725"/>
                            </p:stCondLst>
                            <p:childTnLst>
                              <p:par>
                                <p:cTn id="21" presetID="2" presetClass="entr" presetSubtype="8" fill="hold" nodeType="afterEffect">
                                  <p:stCondLst>
                                    <p:cond delay="0"/>
                                  </p:stCondLst>
                                  <p:childTnLst>
                                    <p:set>
                                      <p:cBhvr>
                                        <p:cTn id="22" dur="1" fill="hold">
                                          <p:stCondLst>
                                            <p:cond delay="0"/>
                                          </p:stCondLst>
                                        </p:cTn>
                                        <p:tgtEl>
                                          <p:spTgt spid="134150"/>
                                        </p:tgtEl>
                                        <p:attrNameLst>
                                          <p:attrName>style.visibility</p:attrName>
                                        </p:attrNameLst>
                                      </p:cBhvr>
                                      <p:to>
                                        <p:strVal val="visible"/>
                                      </p:to>
                                    </p:set>
                                    <p:anim calcmode="lin" valueType="num">
                                      <p:cBhvr additive="base">
                                        <p:cTn id="23" dur="1000" fill="hold"/>
                                        <p:tgtEl>
                                          <p:spTgt spid="134150"/>
                                        </p:tgtEl>
                                        <p:attrNameLst>
                                          <p:attrName>ppt_x</p:attrName>
                                        </p:attrNameLst>
                                      </p:cBhvr>
                                      <p:tavLst>
                                        <p:tav tm="0">
                                          <p:val>
                                            <p:strVal val="0-#ppt_w/2"/>
                                          </p:val>
                                        </p:tav>
                                        <p:tav tm="100000">
                                          <p:val>
                                            <p:strVal val="#ppt_x"/>
                                          </p:val>
                                        </p:tav>
                                      </p:tavLst>
                                    </p:anim>
                                    <p:anim calcmode="lin" valueType="num">
                                      <p:cBhvr additive="base">
                                        <p:cTn id="24" dur="1000" fill="hold"/>
                                        <p:tgtEl>
                                          <p:spTgt spid="134150"/>
                                        </p:tgtEl>
                                        <p:attrNameLst>
                                          <p:attrName>ppt_y</p:attrName>
                                        </p:attrNameLst>
                                      </p:cBhvr>
                                      <p:tavLst>
                                        <p:tav tm="0">
                                          <p:val>
                                            <p:strVal val="#ppt_y"/>
                                          </p:val>
                                        </p:tav>
                                        <p:tav tm="100000">
                                          <p:val>
                                            <p:strVal val="#ppt_y"/>
                                          </p:val>
                                        </p:tav>
                                      </p:tavLst>
                                    </p:anim>
                                  </p:childTnLst>
                                </p:cTn>
                              </p:par>
                            </p:childTnLst>
                          </p:cTn>
                        </p:par>
                        <p:par>
                          <p:cTn id="25" fill="hold">
                            <p:stCondLst>
                              <p:cond delay="2725"/>
                            </p:stCondLst>
                            <p:childTnLst>
                              <p:par>
                                <p:cTn id="26" presetID="50" presetClass="entr" presetSubtype="0" decel="100000" fill="hold" nodeType="afterEffect">
                                  <p:stCondLst>
                                    <p:cond delay="0"/>
                                  </p:stCondLst>
                                  <p:childTnLst>
                                    <p:set>
                                      <p:cBhvr>
                                        <p:cTn id="27" dur="1" fill="hold">
                                          <p:stCondLst>
                                            <p:cond delay="0"/>
                                          </p:stCondLst>
                                        </p:cTn>
                                        <p:tgtEl>
                                          <p:spTgt spid="134146"/>
                                        </p:tgtEl>
                                        <p:attrNameLst>
                                          <p:attrName>style.visibility</p:attrName>
                                        </p:attrNameLst>
                                      </p:cBhvr>
                                      <p:to>
                                        <p:strVal val="visible"/>
                                      </p:to>
                                    </p:set>
                                    <p:anim calcmode="lin" valueType="num">
                                      <p:cBhvr>
                                        <p:cTn id="28" dur="1000" fill="hold"/>
                                        <p:tgtEl>
                                          <p:spTgt spid="134146"/>
                                        </p:tgtEl>
                                        <p:attrNameLst>
                                          <p:attrName>ppt_w</p:attrName>
                                        </p:attrNameLst>
                                      </p:cBhvr>
                                      <p:tavLst>
                                        <p:tav tm="0">
                                          <p:val>
                                            <p:strVal val="#ppt_w+.3"/>
                                          </p:val>
                                        </p:tav>
                                        <p:tav tm="100000">
                                          <p:val>
                                            <p:strVal val="#ppt_w"/>
                                          </p:val>
                                        </p:tav>
                                      </p:tavLst>
                                    </p:anim>
                                    <p:anim calcmode="lin" valueType="num">
                                      <p:cBhvr>
                                        <p:cTn id="29" dur="1000" fill="hold"/>
                                        <p:tgtEl>
                                          <p:spTgt spid="134146"/>
                                        </p:tgtEl>
                                        <p:attrNameLst>
                                          <p:attrName>ppt_h</p:attrName>
                                        </p:attrNameLst>
                                      </p:cBhvr>
                                      <p:tavLst>
                                        <p:tav tm="0">
                                          <p:val>
                                            <p:strVal val="#ppt_h"/>
                                          </p:val>
                                        </p:tav>
                                        <p:tav tm="100000">
                                          <p:val>
                                            <p:strVal val="#ppt_h"/>
                                          </p:val>
                                        </p:tav>
                                      </p:tavLst>
                                    </p:anim>
                                    <p:animEffect transition="in" filter="fade">
                                      <p:cBhvr>
                                        <p:cTn id="30" dur="1000"/>
                                        <p:tgtEl>
                                          <p:spTgt spid="134146"/>
                                        </p:tgtEl>
                                      </p:cBhvr>
                                    </p:animEffect>
                                  </p:childTnLst>
                                </p:cTn>
                              </p:par>
                            </p:childTnLst>
                          </p:cTn>
                        </p:par>
                        <p:par>
                          <p:cTn id="31" fill="hold">
                            <p:stCondLst>
                              <p:cond delay="3725"/>
                            </p:stCondLst>
                            <p:childTnLst>
                              <p:par>
                                <p:cTn id="32" presetID="38" presetClass="entr" presetSubtype="0" accel="50000" fill="hold" grpId="0" nodeType="afterEffect">
                                  <p:stCondLst>
                                    <p:cond delay="0"/>
                                  </p:stCondLst>
                                  <p:iterate type="lt">
                                    <p:tmPct val="50000"/>
                                  </p:iterate>
                                  <p:childTnLst>
                                    <p:set>
                                      <p:cBhvr>
                                        <p:cTn id="33" dur="1" fill="hold">
                                          <p:stCondLst>
                                            <p:cond delay="0"/>
                                          </p:stCondLst>
                                        </p:cTn>
                                        <p:tgtEl>
                                          <p:spTgt spid="134147"/>
                                        </p:tgtEl>
                                        <p:attrNameLst>
                                          <p:attrName>style.visibility</p:attrName>
                                        </p:attrNameLst>
                                      </p:cBhvr>
                                      <p:to>
                                        <p:strVal val="visible"/>
                                      </p:to>
                                    </p:set>
                                    <p:set>
                                      <p:cBhvr>
                                        <p:cTn id="34" dur="228" fill="hold">
                                          <p:stCondLst>
                                            <p:cond delay="0"/>
                                          </p:stCondLst>
                                        </p:cTn>
                                        <p:tgtEl>
                                          <p:spTgt spid="134147"/>
                                        </p:tgtEl>
                                        <p:attrNameLst>
                                          <p:attrName>style.rotation</p:attrName>
                                        </p:attrNameLst>
                                      </p:cBhvr>
                                      <p:to>
                                        <p:strVal val="-45.0"/>
                                      </p:to>
                                    </p:set>
                                    <p:anim calcmode="lin" valueType="num">
                                      <p:cBhvr>
                                        <p:cTn id="35" dur="228" fill="hold">
                                          <p:stCondLst>
                                            <p:cond delay="228"/>
                                          </p:stCondLst>
                                        </p:cTn>
                                        <p:tgtEl>
                                          <p:spTgt spid="134147"/>
                                        </p:tgtEl>
                                        <p:attrNameLst>
                                          <p:attrName>style.rotation</p:attrName>
                                        </p:attrNameLst>
                                      </p:cBhvr>
                                      <p:tavLst>
                                        <p:tav tm="0">
                                          <p:val>
                                            <p:fltVal val="-45"/>
                                          </p:val>
                                        </p:tav>
                                        <p:tav tm="69900">
                                          <p:val>
                                            <p:fltVal val="45"/>
                                          </p:val>
                                        </p:tav>
                                        <p:tav tm="100000">
                                          <p:val>
                                            <p:fltVal val="0"/>
                                          </p:val>
                                        </p:tav>
                                      </p:tavLst>
                                    </p:anim>
                                    <p:anim calcmode="lin" valueType="num">
                                      <p:cBhvr>
                                        <p:cTn id="36" dur="228" fill="hold">
                                          <p:stCondLst>
                                            <p:cond delay="0"/>
                                          </p:stCondLst>
                                        </p:cTn>
                                        <p:tgtEl>
                                          <p:spTgt spid="134147"/>
                                        </p:tgtEl>
                                        <p:attrNameLst>
                                          <p:attrName>ppt_y</p:attrName>
                                        </p:attrNameLst>
                                      </p:cBhvr>
                                      <p:tavLst>
                                        <p:tav tm="0">
                                          <p:val>
                                            <p:strVal val="#ppt_y-1"/>
                                          </p:val>
                                        </p:tav>
                                        <p:tav tm="100000">
                                          <p:val>
                                            <p:strVal val="#ppt_y-(0.354*#ppt_w-0.172*#ppt_h)"/>
                                          </p:val>
                                        </p:tav>
                                      </p:tavLst>
                                    </p:anim>
                                    <p:anim calcmode="lin" valueType="num">
                                      <p:cBhvr>
                                        <p:cTn id="37" dur="78" decel="50000" autoRev="1" fill="hold">
                                          <p:stCondLst>
                                            <p:cond delay="228"/>
                                          </p:stCondLst>
                                        </p:cTn>
                                        <p:tgtEl>
                                          <p:spTgt spid="134147"/>
                                        </p:tgtEl>
                                        <p:attrNameLst>
                                          <p:attrName>ppt_y</p:attrName>
                                        </p:attrNameLst>
                                      </p:cBhvr>
                                      <p:tavLst>
                                        <p:tav tm="0">
                                          <p:val>
                                            <p:strVal val="#ppt_y-(0.354*#ppt_w-0.172*#ppt_h)"/>
                                          </p:val>
                                        </p:tav>
                                        <p:tav tm="100000">
                                          <p:val>
                                            <p:strVal val="#ppt_y-(0.354*#ppt_w-0.172*#ppt_h)-#ppt_h/2"/>
                                          </p:val>
                                        </p:tav>
                                      </p:tavLst>
                                    </p:anim>
                                    <p:anim calcmode="lin" valueType="num">
                                      <p:cBhvr>
                                        <p:cTn id="38" dur="68" fill="hold">
                                          <p:stCondLst>
                                            <p:cond delay="432"/>
                                          </p:stCondLst>
                                        </p:cTn>
                                        <p:tgtEl>
                                          <p:spTgt spid="134147"/>
                                        </p:tgtEl>
                                        <p:attrNameLst>
                                          <p:attrName>ppt_y</p:attrName>
                                        </p:attrNameLst>
                                      </p:cBhvr>
                                      <p:tavLst>
                                        <p:tav tm="0">
                                          <p:val>
                                            <p:strVal val="#ppt_y-(0.354*#ppt_w-0.172*#ppt_h)"/>
                                          </p:val>
                                        </p:tav>
                                        <p:tav tm="100000">
                                          <p:val>
                                            <p:strVal val="#ppt_y"/>
                                          </p:val>
                                        </p:tav>
                                      </p:tavLst>
                                    </p:anim>
                                  </p:childTnLst>
                                </p:cTn>
                              </p:par>
                            </p:childTnLst>
                          </p:cTn>
                        </p:par>
                        <p:par>
                          <p:cTn id="39" fill="hold">
                            <p:stCondLst>
                              <p:cond delay="5975"/>
                            </p:stCondLst>
                            <p:childTnLst>
                              <p:par>
                                <p:cTn id="40" presetID="27" presetClass="entr" presetSubtype="0" fill="hold" grpId="0" nodeType="afterEffect">
                                  <p:stCondLst>
                                    <p:cond delay="0"/>
                                  </p:stCondLst>
                                  <p:iterate type="lt">
                                    <p:tmPct val="50000"/>
                                  </p:iterate>
                                  <p:childTnLst>
                                    <p:set>
                                      <p:cBhvr>
                                        <p:cTn id="41" dur="1" fill="hold">
                                          <p:stCondLst>
                                            <p:cond delay="0"/>
                                          </p:stCondLst>
                                        </p:cTn>
                                        <p:tgtEl>
                                          <p:spTgt spid="134148"/>
                                        </p:tgtEl>
                                        <p:attrNameLst>
                                          <p:attrName>style.visibility</p:attrName>
                                        </p:attrNameLst>
                                      </p:cBhvr>
                                      <p:to>
                                        <p:strVal val="visible"/>
                                      </p:to>
                                    </p:set>
                                    <p:anim calcmode="discrete" valueType="clr">
                                      <p:cBhvr override="childStyle">
                                        <p:cTn id="42" dur="80"/>
                                        <p:tgtEl>
                                          <p:spTgt spid="134148"/>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134148"/>
                                        </p:tgtEl>
                                        <p:attrNameLst>
                                          <p:attrName>fillcolor</p:attrName>
                                        </p:attrNameLst>
                                      </p:cBhvr>
                                      <p:tavLst>
                                        <p:tav tm="0">
                                          <p:val>
                                            <p:clrVal>
                                              <a:schemeClr val="accent2"/>
                                            </p:clrVal>
                                          </p:val>
                                        </p:tav>
                                        <p:tav tm="50000">
                                          <p:val>
                                            <p:clrVal>
                                              <a:schemeClr val="hlink"/>
                                            </p:clrVal>
                                          </p:val>
                                        </p:tav>
                                      </p:tavLst>
                                    </p:anim>
                                    <p:set>
                                      <p:cBhvr>
                                        <p:cTn id="44" dur="80"/>
                                        <p:tgtEl>
                                          <p:spTgt spid="134148"/>
                                        </p:tgtEl>
                                        <p:attrNameLst>
                                          <p:attrName>fill.type</p:attrName>
                                        </p:attrNameLst>
                                      </p:cBhvr>
                                      <p:to>
                                        <p:strVal val="solid"/>
                                      </p:to>
                                    </p:set>
                                  </p:childTnLst>
                                </p:cTn>
                              </p:par>
                            </p:childTnLst>
                          </p:cTn>
                        </p:par>
                        <p:par>
                          <p:cTn id="45" fill="hold">
                            <p:stCondLst>
                              <p:cond delay="8175"/>
                            </p:stCondLst>
                            <p:childTnLst>
                              <p:par>
                                <p:cTn id="46" presetID="27" presetClass="entr" presetSubtype="0" fill="hold" grpId="0" nodeType="afterEffect">
                                  <p:stCondLst>
                                    <p:cond delay="0"/>
                                  </p:stCondLst>
                                  <p:iterate type="lt">
                                    <p:tmPct val="50000"/>
                                  </p:iterate>
                                  <p:childTnLst>
                                    <p:set>
                                      <p:cBhvr>
                                        <p:cTn id="47" dur="1" fill="hold">
                                          <p:stCondLst>
                                            <p:cond delay="0"/>
                                          </p:stCondLst>
                                        </p:cTn>
                                        <p:tgtEl>
                                          <p:spTgt spid="134149"/>
                                        </p:tgtEl>
                                        <p:attrNameLst>
                                          <p:attrName>style.visibility</p:attrName>
                                        </p:attrNameLst>
                                      </p:cBhvr>
                                      <p:to>
                                        <p:strVal val="visible"/>
                                      </p:to>
                                    </p:set>
                                    <p:anim calcmode="discrete" valueType="clr">
                                      <p:cBhvr override="childStyle">
                                        <p:cTn id="48" dur="80"/>
                                        <p:tgtEl>
                                          <p:spTgt spid="134149"/>
                                        </p:tgtEl>
                                        <p:attrNameLst>
                                          <p:attrName>style.color</p:attrName>
                                        </p:attrNameLst>
                                      </p:cBhvr>
                                      <p:tavLst>
                                        <p:tav tm="0">
                                          <p:val>
                                            <p:clrVal>
                                              <a:schemeClr val="accent2"/>
                                            </p:clrVal>
                                          </p:val>
                                        </p:tav>
                                        <p:tav tm="50000">
                                          <p:val>
                                            <p:clrVal>
                                              <a:schemeClr val="hlink"/>
                                            </p:clrVal>
                                          </p:val>
                                        </p:tav>
                                      </p:tavLst>
                                    </p:anim>
                                    <p:anim calcmode="discrete" valueType="clr">
                                      <p:cBhvr>
                                        <p:cTn id="49" dur="80"/>
                                        <p:tgtEl>
                                          <p:spTgt spid="134149"/>
                                        </p:tgtEl>
                                        <p:attrNameLst>
                                          <p:attrName>fillcolor</p:attrName>
                                        </p:attrNameLst>
                                      </p:cBhvr>
                                      <p:tavLst>
                                        <p:tav tm="0">
                                          <p:val>
                                            <p:clrVal>
                                              <a:schemeClr val="accent2"/>
                                            </p:clrVal>
                                          </p:val>
                                        </p:tav>
                                        <p:tav tm="50000">
                                          <p:val>
                                            <p:clrVal>
                                              <a:schemeClr val="hlink"/>
                                            </p:clrVal>
                                          </p:val>
                                        </p:tav>
                                      </p:tavLst>
                                    </p:anim>
                                    <p:set>
                                      <p:cBhvr>
                                        <p:cTn id="50" dur="80"/>
                                        <p:tgtEl>
                                          <p:spTgt spid="13414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47" grpId="0"/>
      <p:bldP spid="134148" grpId="0"/>
      <p:bldP spid="134149"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4" name="Picture 2" descr="素材CNN-sccn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69" y="1153296"/>
            <a:ext cx="4953336" cy="3477535"/>
          </a:xfrm>
          <a:prstGeom prst="rect">
            <a:avLst/>
          </a:prstGeom>
          <a:noFill/>
          <a:extLst>
            <a:ext uri="{909E8E84-426E-40DD-AFC4-6F175D3DCCD1}">
              <a14:hiddenFill xmlns:a14="http://schemas.microsoft.com/office/drawing/2010/main">
                <a:solidFill>
                  <a:srgbClr val="FFFFFF"/>
                </a:solidFill>
              </a14:hiddenFill>
            </a:ext>
          </a:extLst>
        </p:spPr>
      </p:pic>
      <p:grpSp>
        <p:nvGrpSpPr>
          <p:cNvPr id="120835" name="Group 3"/>
          <p:cNvGrpSpPr>
            <a:grpSpLocks/>
          </p:cNvGrpSpPr>
          <p:nvPr/>
        </p:nvGrpSpPr>
        <p:grpSpPr bwMode="auto">
          <a:xfrm>
            <a:off x="4497190" y="1544031"/>
            <a:ext cx="4267857" cy="608789"/>
            <a:chOff x="3569" y="1225"/>
            <a:chExt cx="3387" cy="483"/>
          </a:xfrm>
        </p:grpSpPr>
        <p:sp>
          <p:nvSpPr>
            <p:cNvPr id="4" name="AutoShape 4"/>
            <p:cNvSpPr>
              <a:spLocks noChangeArrowheads="1"/>
            </p:cNvSpPr>
            <p:nvPr/>
          </p:nvSpPr>
          <p:spPr bwMode="auto">
            <a:xfrm>
              <a:off x="4355" y="1225"/>
              <a:ext cx="2601" cy="483"/>
            </a:xfrm>
            <a:prstGeom prst="roundRect">
              <a:avLst>
                <a:gd name="adj" fmla="val 16667"/>
              </a:avLst>
            </a:prstGeom>
            <a:gradFill rotWithShape="1">
              <a:gsLst>
                <a:gs pos="0">
                  <a:schemeClr val="bg1"/>
                </a:gs>
                <a:gs pos="50000">
                  <a:srgbClr val="EAEAEA"/>
                </a:gs>
                <a:gs pos="100000">
                  <a:schemeClr val="bg1"/>
                </a:gs>
              </a:gsLst>
              <a:lin ang="2700000" scaled="1"/>
            </a:gradFill>
            <a:ln w="15875">
              <a:solidFill>
                <a:srgbClr val="B2B2B2"/>
              </a:solidFill>
              <a:round/>
              <a:headEnd/>
              <a:tailEnd/>
            </a:ln>
            <a:effectLst/>
          </p:spPr>
          <p:txBody>
            <a:bodyPr wrap="none" anchor="ctr"/>
            <a:lstStyle/>
            <a:p>
              <a:pPr eaLnBrk="1" hangingPunct="1">
                <a:defRPr/>
              </a:pPr>
              <a:endParaRPr lang="zh-CN" altLang="en-US" sz="1400">
                <a:latin typeface="Arial" charset="0"/>
                <a:ea typeface="宋体" charset="-122"/>
              </a:endParaRPr>
            </a:p>
          </p:txBody>
        </p:sp>
        <p:sp>
          <p:nvSpPr>
            <p:cNvPr id="14" name="AutoShape 14"/>
            <p:cNvSpPr>
              <a:spLocks noChangeArrowheads="1"/>
            </p:cNvSpPr>
            <p:nvPr/>
          </p:nvSpPr>
          <p:spPr bwMode="gray">
            <a:xfrm>
              <a:off x="3628" y="1308"/>
              <a:ext cx="1109" cy="312"/>
            </a:xfrm>
            <a:prstGeom prst="homePlate">
              <a:avLst>
                <a:gd name="adj" fmla="val 53251"/>
              </a:avLst>
            </a:prstGeom>
            <a:gradFill rotWithShape="1">
              <a:gsLst>
                <a:gs pos="0">
                  <a:schemeClr val="bg2"/>
                </a:gs>
                <a:gs pos="100000">
                  <a:schemeClr val="tx1"/>
                </a:gs>
              </a:gsLst>
              <a:lin ang="5400000" scaled="1"/>
            </a:gradFill>
            <a:ln w="19050">
              <a:solidFill>
                <a:srgbClr val="FEFFFF"/>
              </a:solidFill>
              <a:miter lim="800000"/>
              <a:headEnd/>
              <a:tailEnd/>
            </a:ln>
            <a:effectLst>
              <a:outerShdw dist="53882" dir="2700000" algn="ctr" rotWithShape="0">
                <a:srgbClr val="000000">
                  <a:alpha val="50000"/>
                </a:srgbClr>
              </a:outerShdw>
            </a:effectLst>
          </p:spPr>
          <p:txBody>
            <a:bodyPr wrap="none" anchor="ctr"/>
            <a:lstStyle/>
            <a:p>
              <a:pPr eaLnBrk="1" hangingPunct="1">
                <a:defRPr/>
              </a:pPr>
              <a:endParaRPr lang="zh-CN" altLang="en-US" sz="1400">
                <a:latin typeface="Arial" charset="0"/>
                <a:ea typeface="宋体" charset="-122"/>
              </a:endParaRPr>
            </a:p>
          </p:txBody>
        </p:sp>
        <p:sp>
          <p:nvSpPr>
            <p:cNvPr id="120838" name="Text Box 18"/>
            <p:cNvSpPr txBox="1">
              <a:spLocks noChangeArrowheads="1"/>
            </p:cNvSpPr>
            <p:nvPr/>
          </p:nvSpPr>
          <p:spPr bwMode="white">
            <a:xfrm>
              <a:off x="3569" y="1330"/>
              <a:ext cx="1149" cy="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1400" b="1">
                  <a:solidFill>
                    <a:srgbClr val="F8F8F8"/>
                  </a:solidFill>
                  <a:cs typeface="Arial" pitchFamily="34" charset="0"/>
                </a:rPr>
                <a:t>标题</a:t>
              </a:r>
              <a:r>
                <a:rPr lang="en-US" altLang="zh-CN" sz="1400" b="1" dirty="0">
                  <a:solidFill>
                    <a:srgbClr val="F8F8F8"/>
                  </a:solidFill>
                  <a:cs typeface="Arial" pitchFamily="34" charset="0"/>
                </a:rPr>
                <a:t>1</a:t>
              </a:r>
            </a:p>
          </p:txBody>
        </p:sp>
        <p:sp>
          <p:nvSpPr>
            <p:cNvPr id="120839" name="Text Box 24"/>
            <p:cNvSpPr txBox="1">
              <a:spLocks noChangeArrowheads="1"/>
            </p:cNvSpPr>
            <p:nvPr/>
          </p:nvSpPr>
          <p:spPr bwMode="gray">
            <a:xfrm>
              <a:off x="4776" y="1417"/>
              <a:ext cx="2069"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70000"/>
                </a:lnSpc>
                <a:spcBef>
                  <a:spcPct val="50000"/>
                </a:spcBef>
              </a:pPr>
              <a:r>
                <a:rPr lang="zh-CN" altLang="en-US" sz="1400" b="1" dirty="0">
                  <a:solidFill>
                    <a:srgbClr val="000000"/>
                  </a:solidFill>
                  <a:cs typeface="Arial" pitchFamily="34" charset="0"/>
                </a:rPr>
                <a:t>点击此处输入你的文字内容</a:t>
              </a:r>
            </a:p>
          </p:txBody>
        </p:sp>
      </p:grpSp>
      <p:grpSp>
        <p:nvGrpSpPr>
          <p:cNvPr id="120840" name="Group 8"/>
          <p:cNvGrpSpPr>
            <a:grpSpLocks/>
          </p:cNvGrpSpPr>
          <p:nvPr/>
        </p:nvGrpSpPr>
        <p:grpSpPr bwMode="auto">
          <a:xfrm>
            <a:off x="4497190" y="2201977"/>
            <a:ext cx="4267857" cy="608789"/>
            <a:chOff x="3569" y="1747"/>
            <a:chExt cx="3387" cy="483"/>
          </a:xfrm>
        </p:grpSpPr>
        <p:sp>
          <p:nvSpPr>
            <p:cNvPr id="3" name="AutoShape 3"/>
            <p:cNvSpPr>
              <a:spLocks noChangeArrowheads="1"/>
            </p:cNvSpPr>
            <p:nvPr/>
          </p:nvSpPr>
          <p:spPr bwMode="auto">
            <a:xfrm>
              <a:off x="4355" y="1747"/>
              <a:ext cx="2601" cy="483"/>
            </a:xfrm>
            <a:prstGeom prst="roundRect">
              <a:avLst>
                <a:gd name="adj" fmla="val 16667"/>
              </a:avLst>
            </a:prstGeom>
            <a:gradFill rotWithShape="1">
              <a:gsLst>
                <a:gs pos="0">
                  <a:schemeClr val="bg1"/>
                </a:gs>
                <a:gs pos="50000">
                  <a:srgbClr val="EAEAEA"/>
                </a:gs>
                <a:gs pos="100000">
                  <a:schemeClr val="bg1"/>
                </a:gs>
              </a:gsLst>
              <a:lin ang="2700000" scaled="1"/>
            </a:gradFill>
            <a:ln w="15875">
              <a:solidFill>
                <a:srgbClr val="B2B2B2"/>
              </a:solidFill>
              <a:round/>
              <a:headEnd/>
              <a:tailEnd/>
            </a:ln>
            <a:effectLst/>
          </p:spPr>
          <p:txBody>
            <a:bodyPr wrap="none" anchor="ctr"/>
            <a:lstStyle/>
            <a:p>
              <a:pPr eaLnBrk="1" hangingPunct="1">
                <a:defRPr/>
              </a:pPr>
              <a:endParaRPr lang="zh-CN" altLang="en-US" sz="1400">
                <a:latin typeface="Arial" charset="0"/>
                <a:ea typeface="宋体" charset="-122"/>
              </a:endParaRPr>
            </a:p>
          </p:txBody>
        </p:sp>
        <p:sp>
          <p:nvSpPr>
            <p:cNvPr id="16" name="AutoShape 16"/>
            <p:cNvSpPr>
              <a:spLocks noChangeArrowheads="1"/>
            </p:cNvSpPr>
            <p:nvPr/>
          </p:nvSpPr>
          <p:spPr bwMode="gray">
            <a:xfrm>
              <a:off x="3628" y="1830"/>
              <a:ext cx="1109" cy="311"/>
            </a:xfrm>
            <a:prstGeom prst="homePlate">
              <a:avLst>
                <a:gd name="adj" fmla="val 53423"/>
              </a:avLst>
            </a:prstGeom>
            <a:gradFill rotWithShape="1">
              <a:gsLst>
                <a:gs pos="0">
                  <a:schemeClr val="bg2"/>
                </a:gs>
                <a:gs pos="100000">
                  <a:schemeClr val="tx1"/>
                </a:gs>
              </a:gsLst>
              <a:lin ang="5400000" scaled="1"/>
            </a:gradFill>
            <a:ln w="19050">
              <a:solidFill>
                <a:srgbClr val="FEFFFF"/>
              </a:solidFill>
              <a:miter lim="800000"/>
              <a:headEnd/>
              <a:tailEnd/>
            </a:ln>
            <a:effectLst>
              <a:outerShdw dist="53882" dir="2700000" algn="ctr" rotWithShape="0">
                <a:srgbClr val="000000">
                  <a:alpha val="50000"/>
                </a:srgbClr>
              </a:outerShdw>
            </a:effectLst>
          </p:spPr>
          <p:txBody>
            <a:bodyPr wrap="none" anchor="ctr"/>
            <a:lstStyle/>
            <a:p>
              <a:pPr eaLnBrk="1" hangingPunct="1">
                <a:defRPr/>
              </a:pPr>
              <a:endParaRPr lang="zh-CN" altLang="en-US" sz="1400">
                <a:latin typeface="Arial" charset="0"/>
                <a:ea typeface="宋体" charset="-122"/>
              </a:endParaRPr>
            </a:p>
          </p:txBody>
        </p:sp>
        <p:sp>
          <p:nvSpPr>
            <p:cNvPr id="120843" name="Text Box 18"/>
            <p:cNvSpPr txBox="1">
              <a:spLocks noChangeArrowheads="1"/>
            </p:cNvSpPr>
            <p:nvPr/>
          </p:nvSpPr>
          <p:spPr bwMode="white">
            <a:xfrm>
              <a:off x="3569" y="1886"/>
              <a:ext cx="1149" cy="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1400" b="1">
                  <a:solidFill>
                    <a:srgbClr val="F8F8F8"/>
                  </a:solidFill>
                </a:rPr>
                <a:t>标题</a:t>
              </a:r>
              <a:r>
                <a:rPr lang="en-US" altLang="zh-CN" sz="1400" b="1" dirty="0">
                  <a:solidFill>
                    <a:srgbClr val="F8F8F8"/>
                  </a:solidFill>
                </a:rPr>
                <a:t>2</a:t>
              </a:r>
            </a:p>
          </p:txBody>
        </p:sp>
        <p:sp>
          <p:nvSpPr>
            <p:cNvPr id="120844" name="Text Box 24"/>
            <p:cNvSpPr txBox="1">
              <a:spLocks noChangeArrowheads="1"/>
            </p:cNvSpPr>
            <p:nvPr/>
          </p:nvSpPr>
          <p:spPr bwMode="gray">
            <a:xfrm>
              <a:off x="4781" y="1910"/>
              <a:ext cx="2069"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70000"/>
                </a:lnSpc>
                <a:spcBef>
                  <a:spcPct val="50000"/>
                </a:spcBef>
              </a:pPr>
              <a:r>
                <a:rPr lang="zh-CN" altLang="en-US" sz="1400" b="1">
                  <a:solidFill>
                    <a:srgbClr val="000000"/>
                  </a:solidFill>
                  <a:cs typeface="Arial" pitchFamily="34" charset="0"/>
                </a:rPr>
                <a:t>点击此处输入你的文字内容</a:t>
              </a:r>
            </a:p>
          </p:txBody>
        </p:sp>
      </p:grpSp>
      <p:grpSp>
        <p:nvGrpSpPr>
          <p:cNvPr id="120845" name="Group 13"/>
          <p:cNvGrpSpPr>
            <a:grpSpLocks/>
          </p:cNvGrpSpPr>
          <p:nvPr/>
        </p:nvGrpSpPr>
        <p:grpSpPr bwMode="auto">
          <a:xfrm>
            <a:off x="4497190" y="2864965"/>
            <a:ext cx="4267857" cy="608789"/>
            <a:chOff x="3569" y="2273"/>
            <a:chExt cx="3387" cy="483"/>
          </a:xfrm>
        </p:grpSpPr>
        <p:sp>
          <p:nvSpPr>
            <p:cNvPr id="19" name="AutoShape 19"/>
            <p:cNvSpPr>
              <a:spLocks noChangeArrowheads="1"/>
            </p:cNvSpPr>
            <p:nvPr/>
          </p:nvSpPr>
          <p:spPr bwMode="auto">
            <a:xfrm>
              <a:off x="4355" y="2273"/>
              <a:ext cx="2601" cy="483"/>
            </a:xfrm>
            <a:prstGeom prst="roundRect">
              <a:avLst>
                <a:gd name="adj" fmla="val 16667"/>
              </a:avLst>
            </a:prstGeom>
            <a:gradFill rotWithShape="1">
              <a:gsLst>
                <a:gs pos="0">
                  <a:schemeClr val="bg1"/>
                </a:gs>
                <a:gs pos="50000">
                  <a:srgbClr val="EAEAEA"/>
                </a:gs>
                <a:gs pos="100000">
                  <a:schemeClr val="bg1"/>
                </a:gs>
              </a:gsLst>
              <a:lin ang="2700000" scaled="1"/>
            </a:gradFill>
            <a:ln w="15875">
              <a:solidFill>
                <a:srgbClr val="B2B2B2"/>
              </a:solidFill>
              <a:round/>
              <a:headEnd/>
              <a:tailEnd/>
            </a:ln>
            <a:effectLst/>
          </p:spPr>
          <p:txBody>
            <a:bodyPr wrap="none" anchor="ctr"/>
            <a:lstStyle/>
            <a:p>
              <a:pPr eaLnBrk="1" hangingPunct="1">
                <a:defRPr/>
              </a:pPr>
              <a:endParaRPr lang="zh-CN" altLang="en-US" sz="1400">
                <a:latin typeface="Arial" charset="0"/>
                <a:ea typeface="宋体" charset="-122"/>
              </a:endParaRPr>
            </a:p>
          </p:txBody>
        </p:sp>
        <p:sp>
          <p:nvSpPr>
            <p:cNvPr id="20" name="AutoShape 20"/>
            <p:cNvSpPr>
              <a:spLocks noChangeArrowheads="1"/>
            </p:cNvSpPr>
            <p:nvPr/>
          </p:nvSpPr>
          <p:spPr bwMode="gray">
            <a:xfrm>
              <a:off x="3628" y="2356"/>
              <a:ext cx="1109" cy="311"/>
            </a:xfrm>
            <a:prstGeom prst="homePlate">
              <a:avLst>
                <a:gd name="adj" fmla="val 53423"/>
              </a:avLst>
            </a:prstGeom>
            <a:gradFill rotWithShape="1">
              <a:gsLst>
                <a:gs pos="0">
                  <a:schemeClr val="bg2"/>
                </a:gs>
                <a:gs pos="100000">
                  <a:schemeClr val="tx1"/>
                </a:gs>
              </a:gsLst>
              <a:lin ang="5400000" scaled="1"/>
            </a:gradFill>
            <a:ln w="19050">
              <a:solidFill>
                <a:srgbClr val="FEFFFF"/>
              </a:solidFill>
              <a:miter lim="800000"/>
              <a:headEnd/>
              <a:tailEnd/>
            </a:ln>
            <a:effectLst>
              <a:outerShdw dist="53882" dir="2700000" algn="ctr" rotWithShape="0">
                <a:srgbClr val="000000">
                  <a:alpha val="50000"/>
                </a:srgbClr>
              </a:outerShdw>
            </a:effectLst>
          </p:spPr>
          <p:txBody>
            <a:bodyPr wrap="none" anchor="ctr"/>
            <a:lstStyle/>
            <a:p>
              <a:pPr eaLnBrk="1" hangingPunct="1">
                <a:defRPr/>
              </a:pPr>
              <a:endParaRPr lang="zh-CN" altLang="en-US" sz="1400">
                <a:latin typeface="Arial" charset="0"/>
                <a:ea typeface="宋体" charset="-122"/>
              </a:endParaRPr>
            </a:p>
          </p:txBody>
        </p:sp>
        <p:sp>
          <p:nvSpPr>
            <p:cNvPr id="120848" name="Text Box 18"/>
            <p:cNvSpPr txBox="1">
              <a:spLocks noChangeArrowheads="1"/>
            </p:cNvSpPr>
            <p:nvPr/>
          </p:nvSpPr>
          <p:spPr bwMode="white">
            <a:xfrm>
              <a:off x="3569" y="2411"/>
              <a:ext cx="1149" cy="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1400" b="1">
                  <a:solidFill>
                    <a:srgbClr val="F8F8F8"/>
                  </a:solidFill>
                </a:rPr>
                <a:t>标题</a:t>
              </a:r>
              <a:r>
                <a:rPr lang="en-US" altLang="zh-CN" sz="1400" b="1" dirty="0">
                  <a:solidFill>
                    <a:srgbClr val="F8F8F8"/>
                  </a:solidFill>
                </a:rPr>
                <a:t>3</a:t>
              </a:r>
            </a:p>
          </p:txBody>
        </p:sp>
        <p:sp>
          <p:nvSpPr>
            <p:cNvPr id="120849" name="Text Box 24"/>
            <p:cNvSpPr txBox="1">
              <a:spLocks noChangeArrowheads="1"/>
            </p:cNvSpPr>
            <p:nvPr/>
          </p:nvSpPr>
          <p:spPr bwMode="gray">
            <a:xfrm>
              <a:off x="4781" y="2438"/>
              <a:ext cx="2069"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70000"/>
                </a:lnSpc>
                <a:spcBef>
                  <a:spcPct val="50000"/>
                </a:spcBef>
              </a:pPr>
              <a:r>
                <a:rPr lang="zh-CN" altLang="en-US" sz="1400" b="1">
                  <a:solidFill>
                    <a:srgbClr val="000000"/>
                  </a:solidFill>
                  <a:cs typeface="Arial" pitchFamily="34" charset="0"/>
                </a:rPr>
                <a:t>点击此处输入你的文字内容</a:t>
              </a:r>
            </a:p>
          </p:txBody>
        </p:sp>
      </p:grpSp>
      <p:grpSp>
        <p:nvGrpSpPr>
          <p:cNvPr id="120850" name="Group 18"/>
          <p:cNvGrpSpPr>
            <a:grpSpLocks/>
          </p:cNvGrpSpPr>
          <p:nvPr/>
        </p:nvGrpSpPr>
        <p:grpSpPr bwMode="auto">
          <a:xfrm>
            <a:off x="4497190" y="3526698"/>
            <a:ext cx="4267857" cy="610051"/>
            <a:chOff x="3569" y="2798"/>
            <a:chExt cx="3387" cy="484"/>
          </a:xfrm>
        </p:grpSpPr>
        <p:sp>
          <p:nvSpPr>
            <p:cNvPr id="18" name="AutoShape 18"/>
            <p:cNvSpPr>
              <a:spLocks noChangeArrowheads="1"/>
            </p:cNvSpPr>
            <p:nvPr/>
          </p:nvSpPr>
          <p:spPr bwMode="auto">
            <a:xfrm>
              <a:off x="4355" y="2798"/>
              <a:ext cx="2601" cy="484"/>
            </a:xfrm>
            <a:prstGeom prst="roundRect">
              <a:avLst>
                <a:gd name="adj" fmla="val 16667"/>
              </a:avLst>
            </a:prstGeom>
            <a:gradFill rotWithShape="1">
              <a:gsLst>
                <a:gs pos="0">
                  <a:schemeClr val="bg1"/>
                </a:gs>
                <a:gs pos="50000">
                  <a:srgbClr val="EAEAEA"/>
                </a:gs>
                <a:gs pos="100000">
                  <a:schemeClr val="bg1"/>
                </a:gs>
              </a:gsLst>
              <a:lin ang="2700000" scaled="1"/>
            </a:gradFill>
            <a:ln w="15875">
              <a:solidFill>
                <a:srgbClr val="B2B2B2"/>
              </a:solidFill>
              <a:round/>
              <a:headEnd/>
              <a:tailEnd/>
            </a:ln>
            <a:effectLst/>
          </p:spPr>
          <p:txBody>
            <a:bodyPr wrap="none" anchor="ctr"/>
            <a:lstStyle/>
            <a:p>
              <a:pPr eaLnBrk="1" hangingPunct="1">
                <a:defRPr/>
              </a:pPr>
              <a:endParaRPr lang="zh-CN" altLang="en-US" sz="1400">
                <a:latin typeface="Arial" charset="0"/>
                <a:ea typeface="宋体" charset="-122"/>
              </a:endParaRPr>
            </a:p>
          </p:txBody>
        </p:sp>
        <p:sp>
          <p:nvSpPr>
            <p:cNvPr id="22" name="AutoShape 22"/>
            <p:cNvSpPr>
              <a:spLocks noChangeArrowheads="1"/>
            </p:cNvSpPr>
            <p:nvPr/>
          </p:nvSpPr>
          <p:spPr bwMode="gray">
            <a:xfrm>
              <a:off x="3628" y="2881"/>
              <a:ext cx="1109" cy="311"/>
            </a:xfrm>
            <a:prstGeom prst="homePlate">
              <a:avLst>
                <a:gd name="adj" fmla="val 53423"/>
              </a:avLst>
            </a:prstGeom>
            <a:gradFill rotWithShape="1">
              <a:gsLst>
                <a:gs pos="0">
                  <a:schemeClr val="bg2"/>
                </a:gs>
                <a:gs pos="100000">
                  <a:schemeClr val="tx1"/>
                </a:gs>
              </a:gsLst>
              <a:lin ang="5400000" scaled="1"/>
            </a:gradFill>
            <a:ln w="19050">
              <a:solidFill>
                <a:srgbClr val="FEFFFF"/>
              </a:solidFill>
              <a:miter lim="800000"/>
              <a:headEnd/>
              <a:tailEnd/>
            </a:ln>
            <a:effectLst>
              <a:outerShdw dist="53882" dir="2700000" algn="ctr" rotWithShape="0">
                <a:srgbClr val="000000">
                  <a:alpha val="50000"/>
                </a:srgbClr>
              </a:outerShdw>
            </a:effectLst>
          </p:spPr>
          <p:txBody>
            <a:bodyPr wrap="none" anchor="ctr"/>
            <a:lstStyle/>
            <a:p>
              <a:pPr eaLnBrk="1" hangingPunct="1">
                <a:defRPr/>
              </a:pPr>
              <a:endParaRPr lang="zh-CN" altLang="en-US" sz="1400">
                <a:latin typeface="Arial" charset="0"/>
                <a:ea typeface="宋体" charset="-122"/>
              </a:endParaRPr>
            </a:p>
          </p:txBody>
        </p:sp>
        <p:sp>
          <p:nvSpPr>
            <p:cNvPr id="120853" name="Text Box 18"/>
            <p:cNvSpPr txBox="1">
              <a:spLocks noChangeArrowheads="1"/>
            </p:cNvSpPr>
            <p:nvPr/>
          </p:nvSpPr>
          <p:spPr bwMode="white">
            <a:xfrm>
              <a:off x="3569" y="2911"/>
              <a:ext cx="1149" cy="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1400" b="1">
                  <a:solidFill>
                    <a:srgbClr val="F8F8F8"/>
                  </a:solidFill>
                </a:rPr>
                <a:t>标题</a:t>
              </a:r>
              <a:r>
                <a:rPr lang="en-US" altLang="zh-CN" sz="1400" b="1" dirty="0">
                  <a:solidFill>
                    <a:srgbClr val="F8F8F8"/>
                  </a:solidFill>
                </a:rPr>
                <a:t>4</a:t>
              </a:r>
            </a:p>
          </p:txBody>
        </p:sp>
        <p:sp>
          <p:nvSpPr>
            <p:cNvPr id="120854" name="Text Box 24"/>
            <p:cNvSpPr txBox="1">
              <a:spLocks noChangeArrowheads="1"/>
            </p:cNvSpPr>
            <p:nvPr/>
          </p:nvSpPr>
          <p:spPr bwMode="gray">
            <a:xfrm>
              <a:off x="4781" y="2953"/>
              <a:ext cx="2069"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70000"/>
                </a:lnSpc>
                <a:spcBef>
                  <a:spcPct val="50000"/>
                </a:spcBef>
              </a:pPr>
              <a:r>
                <a:rPr lang="zh-CN" altLang="en-US" sz="1400" b="1">
                  <a:solidFill>
                    <a:srgbClr val="000000"/>
                  </a:solidFill>
                  <a:cs typeface="Arial" pitchFamily="34" charset="0"/>
                </a:rPr>
                <a:t>点击此处输入你的文字内容</a:t>
              </a:r>
            </a:p>
          </p:txBody>
        </p:sp>
      </p:grpSp>
      <p:sp>
        <p:nvSpPr>
          <p:cNvPr id="23"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itchFamily="34" charset="0"/>
              </a:defRPr>
            </a:lvl1pPr>
            <a:lvl2pPr marL="936625" indent="-360363" defTabSz="1028700">
              <a:defRPr>
                <a:solidFill>
                  <a:schemeClr val="tx1"/>
                </a:solidFill>
                <a:latin typeface="Arial" pitchFamily="34" charset="0"/>
              </a:defRPr>
            </a:lvl2pPr>
            <a:lvl3pPr marL="1439863" indent="-287338" defTabSz="1028700">
              <a:defRPr>
                <a:solidFill>
                  <a:schemeClr val="tx1"/>
                </a:solidFill>
                <a:latin typeface="Arial" pitchFamily="34" charset="0"/>
              </a:defRPr>
            </a:lvl3pPr>
            <a:lvl4pPr marL="2016125" indent="-287338" defTabSz="1028700">
              <a:defRPr>
                <a:solidFill>
                  <a:schemeClr val="tx1"/>
                </a:solidFill>
                <a:latin typeface="Arial" pitchFamily="34" charset="0"/>
              </a:defRPr>
            </a:lvl4pPr>
            <a:lvl5pPr marL="2592388" indent="-287338" defTabSz="1028700">
              <a:defRPr>
                <a:solidFill>
                  <a:schemeClr val="tx1"/>
                </a:solidFill>
                <a:latin typeface="Arial" pitchFamily="34" charset="0"/>
              </a:defRPr>
            </a:lvl5pPr>
            <a:lvl6pPr marL="3049588" indent="-287338" defTabSz="1028700" eaLnBrk="0" fontAlgn="base" hangingPunct="0">
              <a:spcBef>
                <a:spcPct val="0"/>
              </a:spcBef>
              <a:spcAft>
                <a:spcPct val="0"/>
              </a:spcAft>
              <a:defRPr>
                <a:solidFill>
                  <a:schemeClr val="tx1"/>
                </a:solidFill>
                <a:latin typeface="Arial" pitchFamily="34" charset="0"/>
              </a:defRPr>
            </a:lvl6pPr>
            <a:lvl7pPr marL="3506788" indent="-287338" defTabSz="1028700" eaLnBrk="0" fontAlgn="base" hangingPunct="0">
              <a:spcBef>
                <a:spcPct val="0"/>
              </a:spcBef>
              <a:spcAft>
                <a:spcPct val="0"/>
              </a:spcAft>
              <a:defRPr>
                <a:solidFill>
                  <a:schemeClr val="tx1"/>
                </a:solidFill>
                <a:latin typeface="Arial" pitchFamily="34" charset="0"/>
              </a:defRPr>
            </a:lvl7pPr>
            <a:lvl8pPr marL="3963988" indent="-287338" defTabSz="1028700" eaLnBrk="0" fontAlgn="base" hangingPunct="0">
              <a:spcBef>
                <a:spcPct val="0"/>
              </a:spcBef>
              <a:spcAft>
                <a:spcPct val="0"/>
              </a:spcAft>
              <a:defRPr>
                <a:solidFill>
                  <a:schemeClr val="tx1"/>
                </a:solidFill>
                <a:latin typeface="Arial" pitchFamily="34" charset="0"/>
              </a:defRPr>
            </a:lvl8pPr>
            <a:lvl9pPr marL="4421188" indent="-287338" defTabSz="1028700" eaLnBrk="0" fontAlgn="base" hangingPunct="0">
              <a:spcBef>
                <a:spcPct val="0"/>
              </a:spcBef>
              <a:spcAft>
                <a:spcPct val="0"/>
              </a:spcAft>
              <a:defRPr>
                <a:solidFill>
                  <a:schemeClr val="tx1"/>
                </a:solidFill>
                <a:latin typeface="Arial" pitchFamily="34" charset="0"/>
              </a:defRPr>
            </a:lvl9pPr>
          </a:lstStyle>
          <a:p>
            <a:pPr>
              <a:spcBef>
                <a:spcPct val="50000"/>
              </a:spcBef>
            </a:pPr>
            <a:r>
              <a:rPr lang="zh-CN" altLang="en-US" sz="1900" b="1" dirty="0">
                <a:solidFill>
                  <a:srgbClr val="000000"/>
                </a:solidFill>
                <a:latin typeface="Times New Roman" pitchFamily="18" charset="0"/>
                <a:ea typeface="楷体" pitchFamily="49" charset="-122"/>
              </a:rPr>
              <a:t>单击此处添加标题内容</a:t>
            </a:r>
          </a:p>
        </p:txBody>
      </p:sp>
      <p:pic>
        <p:nvPicPr>
          <p:cNvPr id="24" name="Picture 106" descr="三角符号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fltVal val="0"/>
                                          </p:val>
                                        </p:tav>
                                        <p:tav tm="100000">
                                          <p:val>
                                            <p:strVal val="#ppt_w"/>
                                          </p:val>
                                        </p:tav>
                                      </p:tavLst>
                                    </p:anim>
                                    <p:anim calcmode="lin" valueType="num">
                                      <p:cBhvr>
                                        <p:cTn id="12" dur="500" fill="hold"/>
                                        <p:tgtEl>
                                          <p:spTgt spid="23"/>
                                        </p:tgtEl>
                                        <p:attrNameLst>
                                          <p:attrName>ppt_h</p:attrName>
                                        </p:attrNameLst>
                                      </p:cBhvr>
                                      <p:tavLst>
                                        <p:tav tm="0">
                                          <p:val>
                                            <p:fltVal val="0"/>
                                          </p:val>
                                        </p:tav>
                                        <p:tav tm="100000">
                                          <p:val>
                                            <p:strVal val="#ppt_h"/>
                                          </p:val>
                                        </p:tav>
                                      </p:tavLst>
                                    </p:anim>
                                    <p:anim calcmode="lin" valueType="num">
                                      <p:cBhvr>
                                        <p:cTn id="13" dur="500" fill="hold"/>
                                        <p:tgtEl>
                                          <p:spTgt spid="23"/>
                                        </p:tgtEl>
                                        <p:attrNameLst>
                                          <p:attrName>style.rotation</p:attrName>
                                        </p:attrNameLst>
                                      </p:cBhvr>
                                      <p:tavLst>
                                        <p:tav tm="0">
                                          <p:val>
                                            <p:fltVal val="90"/>
                                          </p:val>
                                        </p:tav>
                                        <p:tav tm="100000">
                                          <p:val>
                                            <p:fltVal val="0"/>
                                          </p:val>
                                        </p:tav>
                                      </p:tavLst>
                                    </p:anim>
                                    <p:animEffect transition="in" filter="fade">
                                      <p:cBhvr>
                                        <p:cTn id="14" dur="500"/>
                                        <p:tgtEl>
                                          <p:spTgt spid="23"/>
                                        </p:tgtEl>
                                      </p:cBhvr>
                                    </p:animEffect>
                                  </p:childTnLst>
                                </p:cTn>
                              </p:par>
                            </p:childTnLst>
                          </p:cTn>
                        </p:par>
                        <p:par>
                          <p:cTn id="15" fill="hold">
                            <p:stCondLst>
                              <p:cond delay="725"/>
                            </p:stCondLst>
                            <p:childTnLst>
                              <p:par>
                                <p:cTn id="16" presetID="23" presetClass="entr" presetSubtype="16" fill="hold" nodeType="afterEffect">
                                  <p:stCondLst>
                                    <p:cond delay="0"/>
                                  </p:stCondLst>
                                  <p:childTnLst>
                                    <p:set>
                                      <p:cBhvr>
                                        <p:cTn id="17" dur="1" fill="hold">
                                          <p:stCondLst>
                                            <p:cond delay="0"/>
                                          </p:stCondLst>
                                        </p:cTn>
                                        <p:tgtEl>
                                          <p:spTgt spid="120834"/>
                                        </p:tgtEl>
                                        <p:attrNameLst>
                                          <p:attrName>style.visibility</p:attrName>
                                        </p:attrNameLst>
                                      </p:cBhvr>
                                      <p:to>
                                        <p:strVal val="visible"/>
                                      </p:to>
                                    </p:set>
                                    <p:anim calcmode="lin" valueType="num">
                                      <p:cBhvr>
                                        <p:cTn id="18" dur="1000" fill="hold"/>
                                        <p:tgtEl>
                                          <p:spTgt spid="120834"/>
                                        </p:tgtEl>
                                        <p:attrNameLst>
                                          <p:attrName>ppt_w</p:attrName>
                                        </p:attrNameLst>
                                      </p:cBhvr>
                                      <p:tavLst>
                                        <p:tav tm="0">
                                          <p:val>
                                            <p:fltVal val="0"/>
                                          </p:val>
                                        </p:tav>
                                        <p:tav tm="100000">
                                          <p:val>
                                            <p:strVal val="#ppt_w"/>
                                          </p:val>
                                        </p:tav>
                                      </p:tavLst>
                                    </p:anim>
                                    <p:anim calcmode="lin" valueType="num">
                                      <p:cBhvr>
                                        <p:cTn id="19" dur="1000" fill="hold"/>
                                        <p:tgtEl>
                                          <p:spTgt spid="120834"/>
                                        </p:tgtEl>
                                        <p:attrNameLst>
                                          <p:attrName>ppt_h</p:attrName>
                                        </p:attrNameLst>
                                      </p:cBhvr>
                                      <p:tavLst>
                                        <p:tav tm="0">
                                          <p:val>
                                            <p:fltVal val="0"/>
                                          </p:val>
                                        </p:tav>
                                        <p:tav tm="100000">
                                          <p:val>
                                            <p:strVal val="#ppt_h"/>
                                          </p:val>
                                        </p:tav>
                                      </p:tavLst>
                                    </p:anim>
                                  </p:childTnLst>
                                </p:cTn>
                              </p:par>
                            </p:childTnLst>
                          </p:cTn>
                        </p:par>
                        <p:par>
                          <p:cTn id="20" fill="hold">
                            <p:stCondLst>
                              <p:cond delay="1725"/>
                            </p:stCondLst>
                            <p:childTnLst>
                              <p:par>
                                <p:cTn id="21" presetID="31" presetClass="entr" presetSubtype="0" fill="hold" nodeType="afterEffect">
                                  <p:stCondLst>
                                    <p:cond delay="0"/>
                                  </p:stCondLst>
                                  <p:iterate type="lt">
                                    <p:tmPct val="5000"/>
                                  </p:iterate>
                                  <p:childTnLst>
                                    <p:set>
                                      <p:cBhvr>
                                        <p:cTn id="22" dur="1" fill="hold">
                                          <p:stCondLst>
                                            <p:cond delay="0"/>
                                          </p:stCondLst>
                                        </p:cTn>
                                        <p:tgtEl>
                                          <p:spTgt spid="120835"/>
                                        </p:tgtEl>
                                        <p:attrNameLst>
                                          <p:attrName>style.visibility</p:attrName>
                                        </p:attrNameLst>
                                      </p:cBhvr>
                                      <p:to>
                                        <p:strVal val="visible"/>
                                      </p:to>
                                    </p:set>
                                    <p:anim calcmode="lin" valueType="num">
                                      <p:cBhvr>
                                        <p:cTn id="23" dur="1000" fill="hold"/>
                                        <p:tgtEl>
                                          <p:spTgt spid="120835"/>
                                        </p:tgtEl>
                                        <p:attrNameLst>
                                          <p:attrName>ppt_w</p:attrName>
                                        </p:attrNameLst>
                                      </p:cBhvr>
                                      <p:tavLst>
                                        <p:tav tm="0">
                                          <p:val>
                                            <p:fltVal val="0"/>
                                          </p:val>
                                        </p:tav>
                                        <p:tav tm="100000">
                                          <p:val>
                                            <p:strVal val="#ppt_w"/>
                                          </p:val>
                                        </p:tav>
                                      </p:tavLst>
                                    </p:anim>
                                    <p:anim calcmode="lin" valueType="num">
                                      <p:cBhvr>
                                        <p:cTn id="24" dur="1000" fill="hold"/>
                                        <p:tgtEl>
                                          <p:spTgt spid="120835"/>
                                        </p:tgtEl>
                                        <p:attrNameLst>
                                          <p:attrName>ppt_h</p:attrName>
                                        </p:attrNameLst>
                                      </p:cBhvr>
                                      <p:tavLst>
                                        <p:tav tm="0">
                                          <p:val>
                                            <p:fltVal val="0"/>
                                          </p:val>
                                        </p:tav>
                                        <p:tav tm="100000">
                                          <p:val>
                                            <p:strVal val="#ppt_h"/>
                                          </p:val>
                                        </p:tav>
                                      </p:tavLst>
                                    </p:anim>
                                    <p:anim calcmode="lin" valueType="num">
                                      <p:cBhvr>
                                        <p:cTn id="25" dur="1000" fill="hold"/>
                                        <p:tgtEl>
                                          <p:spTgt spid="120835"/>
                                        </p:tgtEl>
                                        <p:attrNameLst>
                                          <p:attrName>style.rotation</p:attrName>
                                        </p:attrNameLst>
                                      </p:cBhvr>
                                      <p:tavLst>
                                        <p:tav tm="0">
                                          <p:val>
                                            <p:fltVal val="90"/>
                                          </p:val>
                                        </p:tav>
                                        <p:tav tm="100000">
                                          <p:val>
                                            <p:fltVal val="0"/>
                                          </p:val>
                                        </p:tav>
                                      </p:tavLst>
                                    </p:anim>
                                    <p:animEffect transition="in" filter="fade">
                                      <p:cBhvr>
                                        <p:cTn id="26" dur="1000"/>
                                        <p:tgtEl>
                                          <p:spTgt spid="120835"/>
                                        </p:tgtEl>
                                      </p:cBhvr>
                                    </p:animEffect>
                                  </p:childTnLst>
                                </p:cTn>
                              </p:par>
                            </p:childTnLst>
                          </p:cTn>
                        </p:par>
                        <p:par>
                          <p:cTn id="27" fill="hold">
                            <p:stCondLst>
                              <p:cond delay="2725"/>
                            </p:stCondLst>
                            <p:childTnLst>
                              <p:par>
                                <p:cTn id="28" presetID="31" presetClass="entr" presetSubtype="0" fill="hold" nodeType="afterEffect">
                                  <p:stCondLst>
                                    <p:cond delay="0"/>
                                  </p:stCondLst>
                                  <p:iterate type="lt">
                                    <p:tmPct val="5000"/>
                                  </p:iterate>
                                  <p:childTnLst>
                                    <p:set>
                                      <p:cBhvr>
                                        <p:cTn id="29" dur="1" fill="hold">
                                          <p:stCondLst>
                                            <p:cond delay="0"/>
                                          </p:stCondLst>
                                        </p:cTn>
                                        <p:tgtEl>
                                          <p:spTgt spid="120840"/>
                                        </p:tgtEl>
                                        <p:attrNameLst>
                                          <p:attrName>style.visibility</p:attrName>
                                        </p:attrNameLst>
                                      </p:cBhvr>
                                      <p:to>
                                        <p:strVal val="visible"/>
                                      </p:to>
                                    </p:set>
                                    <p:anim calcmode="lin" valueType="num">
                                      <p:cBhvr>
                                        <p:cTn id="30" dur="1000" fill="hold"/>
                                        <p:tgtEl>
                                          <p:spTgt spid="120840"/>
                                        </p:tgtEl>
                                        <p:attrNameLst>
                                          <p:attrName>ppt_w</p:attrName>
                                        </p:attrNameLst>
                                      </p:cBhvr>
                                      <p:tavLst>
                                        <p:tav tm="0">
                                          <p:val>
                                            <p:fltVal val="0"/>
                                          </p:val>
                                        </p:tav>
                                        <p:tav tm="100000">
                                          <p:val>
                                            <p:strVal val="#ppt_w"/>
                                          </p:val>
                                        </p:tav>
                                      </p:tavLst>
                                    </p:anim>
                                    <p:anim calcmode="lin" valueType="num">
                                      <p:cBhvr>
                                        <p:cTn id="31" dur="1000" fill="hold"/>
                                        <p:tgtEl>
                                          <p:spTgt spid="120840"/>
                                        </p:tgtEl>
                                        <p:attrNameLst>
                                          <p:attrName>ppt_h</p:attrName>
                                        </p:attrNameLst>
                                      </p:cBhvr>
                                      <p:tavLst>
                                        <p:tav tm="0">
                                          <p:val>
                                            <p:fltVal val="0"/>
                                          </p:val>
                                        </p:tav>
                                        <p:tav tm="100000">
                                          <p:val>
                                            <p:strVal val="#ppt_h"/>
                                          </p:val>
                                        </p:tav>
                                      </p:tavLst>
                                    </p:anim>
                                    <p:anim calcmode="lin" valueType="num">
                                      <p:cBhvr>
                                        <p:cTn id="32" dur="1000" fill="hold"/>
                                        <p:tgtEl>
                                          <p:spTgt spid="120840"/>
                                        </p:tgtEl>
                                        <p:attrNameLst>
                                          <p:attrName>style.rotation</p:attrName>
                                        </p:attrNameLst>
                                      </p:cBhvr>
                                      <p:tavLst>
                                        <p:tav tm="0">
                                          <p:val>
                                            <p:fltVal val="90"/>
                                          </p:val>
                                        </p:tav>
                                        <p:tav tm="100000">
                                          <p:val>
                                            <p:fltVal val="0"/>
                                          </p:val>
                                        </p:tav>
                                      </p:tavLst>
                                    </p:anim>
                                    <p:animEffect transition="in" filter="fade">
                                      <p:cBhvr>
                                        <p:cTn id="33" dur="1000"/>
                                        <p:tgtEl>
                                          <p:spTgt spid="120840"/>
                                        </p:tgtEl>
                                      </p:cBhvr>
                                    </p:animEffect>
                                  </p:childTnLst>
                                </p:cTn>
                              </p:par>
                            </p:childTnLst>
                          </p:cTn>
                        </p:par>
                        <p:par>
                          <p:cTn id="34" fill="hold">
                            <p:stCondLst>
                              <p:cond delay="3725"/>
                            </p:stCondLst>
                            <p:childTnLst>
                              <p:par>
                                <p:cTn id="35" presetID="31" presetClass="entr" presetSubtype="0" fill="hold" nodeType="afterEffect">
                                  <p:stCondLst>
                                    <p:cond delay="0"/>
                                  </p:stCondLst>
                                  <p:iterate type="lt">
                                    <p:tmPct val="5000"/>
                                  </p:iterate>
                                  <p:childTnLst>
                                    <p:set>
                                      <p:cBhvr>
                                        <p:cTn id="36" dur="1" fill="hold">
                                          <p:stCondLst>
                                            <p:cond delay="0"/>
                                          </p:stCondLst>
                                        </p:cTn>
                                        <p:tgtEl>
                                          <p:spTgt spid="120845"/>
                                        </p:tgtEl>
                                        <p:attrNameLst>
                                          <p:attrName>style.visibility</p:attrName>
                                        </p:attrNameLst>
                                      </p:cBhvr>
                                      <p:to>
                                        <p:strVal val="visible"/>
                                      </p:to>
                                    </p:set>
                                    <p:anim calcmode="lin" valueType="num">
                                      <p:cBhvr>
                                        <p:cTn id="37" dur="1000" fill="hold"/>
                                        <p:tgtEl>
                                          <p:spTgt spid="120845"/>
                                        </p:tgtEl>
                                        <p:attrNameLst>
                                          <p:attrName>ppt_w</p:attrName>
                                        </p:attrNameLst>
                                      </p:cBhvr>
                                      <p:tavLst>
                                        <p:tav tm="0">
                                          <p:val>
                                            <p:fltVal val="0"/>
                                          </p:val>
                                        </p:tav>
                                        <p:tav tm="100000">
                                          <p:val>
                                            <p:strVal val="#ppt_w"/>
                                          </p:val>
                                        </p:tav>
                                      </p:tavLst>
                                    </p:anim>
                                    <p:anim calcmode="lin" valueType="num">
                                      <p:cBhvr>
                                        <p:cTn id="38" dur="1000" fill="hold"/>
                                        <p:tgtEl>
                                          <p:spTgt spid="120845"/>
                                        </p:tgtEl>
                                        <p:attrNameLst>
                                          <p:attrName>ppt_h</p:attrName>
                                        </p:attrNameLst>
                                      </p:cBhvr>
                                      <p:tavLst>
                                        <p:tav tm="0">
                                          <p:val>
                                            <p:fltVal val="0"/>
                                          </p:val>
                                        </p:tav>
                                        <p:tav tm="100000">
                                          <p:val>
                                            <p:strVal val="#ppt_h"/>
                                          </p:val>
                                        </p:tav>
                                      </p:tavLst>
                                    </p:anim>
                                    <p:anim calcmode="lin" valueType="num">
                                      <p:cBhvr>
                                        <p:cTn id="39" dur="1000" fill="hold"/>
                                        <p:tgtEl>
                                          <p:spTgt spid="120845"/>
                                        </p:tgtEl>
                                        <p:attrNameLst>
                                          <p:attrName>style.rotation</p:attrName>
                                        </p:attrNameLst>
                                      </p:cBhvr>
                                      <p:tavLst>
                                        <p:tav tm="0">
                                          <p:val>
                                            <p:fltVal val="90"/>
                                          </p:val>
                                        </p:tav>
                                        <p:tav tm="100000">
                                          <p:val>
                                            <p:fltVal val="0"/>
                                          </p:val>
                                        </p:tav>
                                      </p:tavLst>
                                    </p:anim>
                                    <p:animEffect transition="in" filter="fade">
                                      <p:cBhvr>
                                        <p:cTn id="40" dur="1000"/>
                                        <p:tgtEl>
                                          <p:spTgt spid="120845"/>
                                        </p:tgtEl>
                                      </p:cBhvr>
                                    </p:animEffect>
                                  </p:childTnLst>
                                </p:cTn>
                              </p:par>
                            </p:childTnLst>
                          </p:cTn>
                        </p:par>
                        <p:par>
                          <p:cTn id="41" fill="hold">
                            <p:stCondLst>
                              <p:cond delay="4725"/>
                            </p:stCondLst>
                            <p:childTnLst>
                              <p:par>
                                <p:cTn id="42" presetID="31" presetClass="entr" presetSubtype="0" fill="hold" nodeType="afterEffect">
                                  <p:stCondLst>
                                    <p:cond delay="0"/>
                                  </p:stCondLst>
                                  <p:iterate type="lt">
                                    <p:tmPct val="5000"/>
                                  </p:iterate>
                                  <p:childTnLst>
                                    <p:set>
                                      <p:cBhvr>
                                        <p:cTn id="43" dur="1" fill="hold">
                                          <p:stCondLst>
                                            <p:cond delay="0"/>
                                          </p:stCondLst>
                                        </p:cTn>
                                        <p:tgtEl>
                                          <p:spTgt spid="120850"/>
                                        </p:tgtEl>
                                        <p:attrNameLst>
                                          <p:attrName>style.visibility</p:attrName>
                                        </p:attrNameLst>
                                      </p:cBhvr>
                                      <p:to>
                                        <p:strVal val="visible"/>
                                      </p:to>
                                    </p:set>
                                    <p:anim calcmode="lin" valueType="num">
                                      <p:cBhvr>
                                        <p:cTn id="44" dur="1000" fill="hold"/>
                                        <p:tgtEl>
                                          <p:spTgt spid="120850"/>
                                        </p:tgtEl>
                                        <p:attrNameLst>
                                          <p:attrName>ppt_w</p:attrName>
                                        </p:attrNameLst>
                                      </p:cBhvr>
                                      <p:tavLst>
                                        <p:tav tm="0">
                                          <p:val>
                                            <p:fltVal val="0"/>
                                          </p:val>
                                        </p:tav>
                                        <p:tav tm="100000">
                                          <p:val>
                                            <p:strVal val="#ppt_w"/>
                                          </p:val>
                                        </p:tav>
                                      </p:tavLst>
                                    </p:anim>
                                    <p:anim calcmode="lin" valueType="num">
                                      <p:cBhvr>
                                        <p:cTn id="45" dur="1000" fill="hold"/>
                                        <p:tgtEl>
                                          <p:spTgt spid="120850"/>
                                        </p:tgtEl>
                                        <p:attrNameLst>
                                          <p:attrName>ppt_h</p:attrName>
                                        </p:attrNameLst>
                                      </p:cBhvr>
                                      <p:tavLst>
                                        <p:tav tm="0">
                                          <p:val>
                                            <p:fltVal val="0"/>
                                          </p:val>
                                        </p:tav>
                                        <p:tav tm="100000">
                                          <p:val>
                                            <p:strVal val="#ppt_h"/>
                                          </p:val>
                                        </p:tav>
                                      </p:tavLst>
                                    </p:anim>
                                    <p:anim calcmode="lin" valueType="num">
                                      <p:cBhvr>
                                        <p:cTn id="46" dur="1000" fill="hold"/>
                                        <p:tgtEl>
                                          <p:spTgt spid="120850"/>
                                        </p:tgtEl>
                                        <p:attrNameLst>
                                          <p:attrName>style.rotation</p:attrName>
                                        </p:attrNameLst>
                                      </p:cBhvr>
                                      <p:tavLst>
                                        <p:tav tm="0">
                                          <p:val>
                                            <p:fltVal val="90"/>
                                          </p:val>
                                        </p:tav>
                                        <p:tav tm="100000">
                                          <p:val>
                                            <p:fltVal val="0"/>
                                          </p:val>
                                        </p:tav>
                                      </p:tavLst>
                                    </p:anim>
                                    <p:animEffect transition="in" filter="fade">
                                      <p:cBhvr>
                                        <p:cTn id="47" dur="1000"/>
                                        <p:tgtEl>
                                          <p:spTgt spid="1208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8" name="Picture 2" descr="房子"/>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1" y="2949414"/>
            <a:ext cx="5563209" cy="2195674"/>
          </a:xfrm>
          <a:prstGeom prst="rect">
            <a:avLst/>
          </a:prstGeom>
          <a:noFill/>
          <a:extLst>
            <a:ext uri="{909E8E84-426E-40DD-AFC4-6F175D3DCCD1}">
              <a14:hiddenFill xmlns:a14="http://schemas.microsoft.com/office/drawing/2010/main">
                <a:solidFill>
                  <a:srgbClr val="FFFFFF"/>
                </a:solidFill>
              </a14:hiddenFill>
            </a:ext>
          </a:extLst>
        </p:spPr>
      </p:pic>
      <p:pic>
        <p:nvPicPr>
          <p:cNvPr id="121866" name="Picture 10" descr="箭头"/>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5698" y="1836452"/>
            <a:ext cx="4725262" cy="1291944"/>
          </a:xfrm>
          <a:prstGeom prst="rect">
            <a:avLst/>
          </a:prstGeom>
          <a:noFill/>
          <a:extLst>
            <a:ext uri="{909E8E84-426E-40DD-AFC4-6F175D3DCCD1}">
              <a14:hiddenFill xmlns:a14="http://schemas.microsoft.com/office/drawing/2010/main">
                <a:solidFill>
                  <a:srgbClr val="FFFFFF"/>
                </a:solidFill>
              </a14:hiddenFill>
            </a:ext>
          </a:extLst>
        </p:spPr>
      </p:pic>
      <p:pic>
        <p:nvPicPr>
          <p:cNvPr id="121867" name="Picture 11" descr="墨圈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03428" y="1665033"/>
            <a:ext cx="2070295" cy="1600750"/>
          </a:xfrm>
          <a:prstGeom prst="rect">
            <a:avLst/>
          </a:prstGeom>
          <a:noFill/>
          <a:extLst>
            <a:ext uri="{909E8E84-426E-40DD-AFC4-6F175D3DCCD1}">
              <a14:hiddenFill xmlns:a14="http://schemas.microsoft.com/office/drawing/2010/main">
                <a:solidFill>
                  <a:srgbClr val="FFFFFF"/>
                </a:solidFill>
              </a14:hiddenFill>
            </a:ext>
          </a:extLst>
        </p:spPr>
      </p:pic>
      <p:sp>
        <p:nvSpPr>
          <p:cNvPr id="10" name="Text Box 13"/>
          <p:cNvSpPr txBox="1">
            <a:spLocks noChangeArrowheads="1"/>
          </p:cNvSpPr>
          <p:nvPr/>
        </p:nvSpPr>
        <p:spPr bwMode="black">
          <a:xfrm>
            <a:off x="5521627" y="2007871"/>
            <a:ext cx="2922103" cy="893519"/>
          </a:xfrm>
          <a:prstGeom prst="rect">
            <a:avLst/>
          </a:prstGeom>
          <a:noFill/>
          <a:ln w="9525">
            <a:noFill/>
            <a:miter lim="800000"/>
            <a:headEnd/>
            <a:tailEnd/>
          </a:ln>
        </p:spPr>
        <p:txBody>
          <a:bodyPr lIns="72585" tIns="36293" rIns="72585" bIns="36293">
            <a:spAutoFit/>
          </a:bodyPr>
          <a:lstStyle>
            <a:lvl1pPr marL="120650" indent="-120650">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buFont typeface="Wingdings" pitchFamily="2" charset="2"/>
              <a:buNone/>
            </a:pPr>
            <a:r>
              <a:rPr lang="en-US" altLang="zh-CN" sz="1300" b="1" dirty="0"/>
              <a:t> </a:t>
            </a:r>
            <a:r>
              <a:rPr lang="zh-CN" altLang="en-US" sz="1300" b="1"/>
              <a:t>在此处输入文字</a:t>
            </a:r>
            <a:endParaRPr lang="en-US" altLang="zh-CN" sz="1300" b="1" dirty="0"/>
          </a:p>
          <a:p>
            <a:pPr algn="ctr" eaLnBrk="1" hangingPunct="1">
              <a:lnSpc>
                <a:spcPct val="60000"/>
              </a:lnSpc>
              <a:spcBef>
                <a:spcPct val="50000"/>
              </a:spcBef>
              <a:buClr>
                <a:srgbClr val="1F3F5F"/>
              </a:buClr>
              <a:buFontTx/>
              <a:buChar char="•"/>
            </a:pPr>
            <a:r>
              <a:rPr lang="zh-CN" altLang="en-US" sz="1300"/>
              <a:t>点击输入文字</a:t>
            </a:r>
          </a:p>
          <a:p>
            <a:pPr algn="ctr" eaLnBrk="1" hangingPunct="1">
              <a:buFontTx/>
              <a:buChar char="•"/>
            </a:pPr>
            <a:r>
              <a:rPr lang="zh-CN" altLang="en-US" sz="1300"/>
              <a:t>点击输入文字</a:t>
            </a:r>
          </a:p>
          <a:p>
            <a:pPr algn="ctr" eaLnBrk="1" hangingPunct="1">
              <a:buFontTx/>
              <a:buChar char="•"/>
            </a:pPr>
            <a:r>
              <a:rPr lang="zh-CN" altLang="en-US" sz="1300"/>
              <a:t>点击输入文字</a:t>
            </a:r>
          </a:p>
        </p:txBody>
      </p:sp>
      <p:pic>
        <p:nvPicPr>
          <p:cNvPr id="121870" name="Picture 14" descr="叶子"/>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24395" y="3633829"/>
            <a:ext cx="1829622" cy="869699"/>
          </a:xfrm>
          <a:prstGeom prst="rect">
            <a:avLst/>
          </a:prstGeom>
          <a:noFill/>
          <a:extLst>
            <a:ext uri="{909E8E84-426E-40DD-AFC4-6F175D3DCCD1}">
              <a14:hiddenFill xmlns:a14="http://schemas.microsoft.com/office/drawing/2010/main">
                <a:solidFill>
                  <a:srgbClr val="FFFFFF"/>
                </a:solidFill>
              </a14:hiddenFill>
            </a:ext>
          </a:extLst>
        </p:spPr>
      </p:pic>
      <p:sp>
        <p:nvSpPr>
          <p:cNvPr id="7"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itchFamily="34" charset="0"/>
              </a:defRPr>
            </a:lvl1pPr>
            <a:lvl2pPr marL="936625" indent="-360363" defTabSz="1028700">
              <a:defRPr>
                <a:solidFill>
                  <a:schemeClr val="tx1"/>
                </a:solidFill>
                <a:latin typeface="Arial" pitchFamily="34" charset="0"/>
              </a:defRPr>
            </a:lvl2pPr>
            <a:lvl3pPr marL="1439863" indent="-287338" defTabSz="1028700">
              <a:defRPr>
                <a:solidFill>
                  <a:schemeClr val="tx1"/>
                </a:solidFill>
                <a:latin typeface="Arial" pitchFamily="34" charset="0"/>
              </a:defRPr>
            </a:lvl3pPr>
            <a:lvl4pPr marL="2016125" indent="-287338" defTabSz="1028700">
              <a:defRPr>
                <a:solidFill>
                  <a:schemeClr val="tx1"/>
                </a:solidFill>
                <a:latin typeface="Arial" pitchFamily="34" charset="0"/>
              </a:defRPr>
            </a:lvl4pPr>
            <a:lvl5pPr marL="2592388" indent="-287338" defTabSz="1028700">
              <a:defRPr>
                <a:solidFill>
                  <a:schemeClr val="tx1"/>
                </a:solidFill>
                <a:latin typeface="Arial" pitchFamily="34" charset="0"/>
              </a:defRPr>
            </a:lvl5pPr>
            <a:lvl6pPr marL="3049588" indent="-287338" defTabSz="1028700" eaLnBrk="0" fontAlgn="base" hangingPunct="0">
              <a:spcBef>
                <a:spcPct val="0"/>
              </a:spcBef>
              <a:spcAft>
                <a:spcPct val="0"/>
              </a:spcAft>
              <a:defRPr>
                <a:solidFill>
                  <a:schemeClr val="tx1"/>
                </a:solidFill>
                <a:latin typeface="Arial" pitchFamily="34" charset="0"/>
              </a:defRPr>
            </a:lvl6pPr>
            <a:lvl7pPr marL="3506788" indent="-287338" defTabSz="1028700" eaLnBrk="0" fontAlgn="base" hangingPunct="0">
              <a:spcBef>
                <a:spcPct val="0"/>
              </a:spcBef>
              <a:spcAft>
                <a:spcPct val="0"/>
              </a:spcAft>
              <a:defRPr>
                <a:solidFill>
                  <a:schemeClr val="tx1"/>
                </a:solidFill>
                <a:latin typeface="Arial" pitchFamily="34" charset="0"/>
              </a:defRPr>
            </a:lvl7pPr>
            <a:lvl8pPr marL="3963988" indent="-287338" defTabSz="1028700" eaLnBrk="0" fontAlgn="base" hangingPunct="0">
              <a:spcBef>
                <a:spcPct val="0"/>
              </a:spcBef>
              <a:spcAft>
                <a:spcPct val="0"/>
              </a:spcAft>
              <a:defRPr>
                <a:solidFill>
                  <a:schemeClr val="tx1"/>
                </a:solidFill>
                <a:latin typeface="Arial" pitchFamily="34" charset="0"/>
              </a:defRPr>
            </a:lvl8pPr>
            <a:lvl9pPr marL="4421188" indent="-287338" defTabSz="1028700" eaLnBrk="0" fontAlgn="base" hangingPunct="0">
              <a:spcBef>
                <a:spcPct val="0"/>
              </a:spcBef>
              <a:spcAft>
                <a:spcPct val="0"/>
              </a:spcAft>
              <a:defRPr>
                <a:solidFill>
                  <a:schemeClr val="tx1"/>
                </a:solidFill>
                <a:latin typeface="Arial" pitchFamily="34" charset="0"/>
              </a:defRPr>
            </a:lvl9pPr>
          </a:lstStyle>
          <a:p>
            <a:pPr>
              <a:spcBef>
                <a:spcPct val="50000"/>
              </a:spcBef>
            </a:pPr>
            <a:r>
              <a:rPr lang="zh-CN" altLang="en-US" sz="1900" b="1" dirty="0">
                <a:solidFill>
                  <a:srgbClr val="000000"/>
                </a:solidFill>
                <a:latin typeface="Times New Roman" pitchFamily="18" charset="0"/>
                <a:ea typeface="楷体" pitchFamily="49" charset="-122"/>
              </a:rPr>
              <a:t>单击此处添加标题内容</a:t>
            </a:r>
          </a:p>
        </p:txBody>
      </p:sp>
      <p:pic>
        <p:nvPicPr>
          <p:cNvPr id="8" name="Picture 106" descr="三角符号0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 calcmode="lin" valueType="num">
                                      <p:cBhvr>
                                        <p:cTn id="13" dur="500" fill="hold"/>
                                        <p:tgtEl>
                                          <p:spTgt spid="7"/>
                                        </p:tgtEl>
                                        <p:attrNameLst>
                                          <p:attrName>style.rotation</p:attrName>
                                        </p:attrNameLst>
                                      </p:cBhvr>
                                      <p:tavLst>
                                        <p:tav tm="0">
                                          <p:val>
                                            <p:fltVal val="90"/>
                                          </p:val>
                                        </p:tav>
                                        <p:tav tm="100000">
                                          <p:val>
                                            <p:fltVal val="0"/>
                                          </p:val>
                                        </p:tav>
                                      </p:tavLst>
                                    </p:anim>
                                    <p:animEffect transition="in" filter="fade">
                                      <p:cBhvr>
                                        <p:cTn id="14" dur="500"/>
                                        <p:tgtEl>
                                          <p:spTgt spid="7"/>
                                        </p:tgtEl>
                                      </p:cBhvr>
                                    </p:animEffect>
                                  </p:childTnLst>
                                </p:cTn>
                              </p:par>
                            </p:childTnLst>
                          </p:cTn>
                        </p:par>
                        <p:par>
                          <p:cTn id="15" fill="hold">
                            <p:stCondLst>
                              <p:cond delay="725"/>
                            </p:stCondLst>
                            <p:childTnLst>
                              <p:par>
                                <p:cTn id="16" presetID="10" presetClass="entr" presetSubtype="0" fill="hold" nodeType="afterEffect">
                                  <p:stCondLst>
                                    <p:cond delay="0"/>
                                  </p:stCondLst>
                                  <p:childTnLst>
                                    <p:set>
                                      <p:cBhvr>
                                        <p:cTn id="17" dur="1" fill="hold">
                                          <p:stCondLst>
                                            <p:cond delay="0"/>
                                          </p:stCondLst>
                                        </p:cTn>
                                        <p:tgtEl>
                                          <p:spTgt spid="121858"/>
                                        </p:tgtEl>
                                        <p:attrNameLst>
                                          <p:attrName>style.visibility</p:attrName>
                                        </p:attrNameLst>
                                      </p:cBhvr>
                                      <p:to>
                                        <p:strVal val="visible"/>
                                      </p:to>
                                    </p:set>
                                    <p:animEffect transition="in" filter="fade">
                                      <p:cBhvr>
                                        <p:cTn id="18" dur="2000"/>
                                        <p:tgtEl>
                                          <p:spTgt spid="121858"/>
                                        </p:tgtEl>
                                      </p:cBhvr>
                                    </p:animEffect>
                                  </p:childTnLst>
                                </p:cTn>
                              </p:par>
                            </p:childTnLst>
                          </p:cTn>
                        </p:par>
                        <p:par>
                          <p:cTn id="19" fill="hold">
                            <p:stCondLst>
                              <p:cond delay="2725"/>
                            </p:stCondLst>
                            <p:childTnLst>
                              <p:par>
                                <p:cTn id="20" presetID="10" presetClass="entr" presetSubtype="0" fill="hold" nodeType="afterEffect">
                                  <p:stCondLst>
                                    <p:cond delay="0"/>
                                  </p:stCondLst>
                                  <p:childTnLst>
                                    <p:set>
                                      <p:cBhvr>
                                        <p:cTn id="21" dur="1" fill="hold">
                                          <p:stCondLst>
                                            <p:cond delay="0"/>
                                          </p:stCondLst>
                                        </p:cTn>
                                        <p:tgtEl>
                                          <p:spTgt spid="121870"/>
                                        </p:tgtEl>
                                        <p:attrNameLst>
                                          <p:attrName>style.visibility</p:attrName>
                                        </p:attrNameLst>
                                      </p:cBhvr>
                                      <p:to>
                                        <p:strVal val="visible"/>
                                      </p:to>
                                    </p:set>
                                    <p:animEffect transition="in" filter="fade">
                                      <p:cBhvr>
                                        <p:cTn id="22" dur="500"/>
                                        <p:tgtEl>
                                          <p:spTgt spid="121870"/>
                                        </p:tgtEl>
                                      </p:cBhvr>
                                    </p:animEffect>
                                  </p:childTnLst>
                                </p:cTn>
                              </p:par>
                            </p:childTnLst>
                          </p:cTn>
                        </p:par>
                        <p:par>
                          <p:cTn id="23" fill="hold">
                            <p:stCondLst>
                              <p:cond delay="3225"/>
                            </p:stCondLst>
                            <p:childTnLst>
                              <p:par>
                                <p:cTn id="24" presetID="22" presetClass="entr" presetSubtype="8" fill="hold" nodeType="afterEffect">
                                  <p:stCondLst>
                                    <p:cond delay="0"/>
                                  </p:stCondLst>
                                  <p:childTnLst>
                                    <p:set>
                                      <p:cBhvr>
                                        <p:cTn id="25" dur="1" fill="hold">
                                          <p:stCondLst>
                                            <p:cond delay="0"/>
                                          </p:stCondLst>
                                        </p:cTn>
                                        <p:tgtEl>
                                          <p:spTgt spid="121866"/>
                                        </p:tgtEl>
                                        <p:attrNameLst>
                                          <p:attrName>style.visibility</p:attrName>
                                        </p:attrNameLst>
                                      </p:cBhvr>
                                      <p:to>
                                        <p:strVal val="visible"/>
                                      </p:to>
                                    </p:set>
                                    <p:animEffect transition="in" filter="wipe(left)">
                                      <p:cBhvr>
                                        <p:cTn id="26" dur="500"/>
                                        <p:tgtEl>
                                          <p:spTgt spid="121866"/>
                                        </p:tgtEl>
                                      </p:cBhvr>
                                    </p:animEffect>
                                  </p:childTnLst>
                                </p:cTn>
                              </p:par>
                            </p:childTnLst>
                          </p:cTn>
                        </p:par>
                        <p:par>
                          <p:cTn id="27" fill="hold">
                            <p:stCondLst>
                              <p:cond delay="3725"/>
                            </p:stCondLst>
                            <p:childTnLst>
                              <p:par>
                                <p:cTn id="28" presetID="10" presetClass="entr" presetSubtype="0" fill="hold" nodeType="afterEffect">
                                  <p:stCondLst>
                                    <p:cond delay="0"/>
                                  </p:stCondLst>
                                  <p:childTnLst>
                                    <p:set>
                                      <p:cBhvr>
                                        <p:cTn id="29" dur="1" fill="hold">
                                          <p:stCondLst>
                                            <p:cond delay="0"/>
                                          </p:stCondLst>
                                        </p:cTn>
                                        <p:tgtEl>
                                          <p:spTgt spid="121867"/>
                                        </p:tgtEl>
                                        <p:attrNameLst>
                                          <p:attrName>style.visibility</p:attrName>
                                        </p:attrNameLst>
                                      </p:cBhvr>
                                      <p:to>
                                        <p:strVal val="visible"/>
                                      </p:to>
                                    </p:set>
                                    <p:animEffect transition="in" filter="fade">
                                      <p:cBhvr>
                                        <p:cTn id="30" dur="500"/>
                                        <p:tgtEl>
                                          <p:spTgt spid="121867"/>
                                        </p:tgtEl>
                                      </p:cBhvr>
                                    </p:animEffect>
                                  </p:childTnLst>
                                </p:cTn>
                              </p:par>
                            </p:childTnLst>
                          </p:cTn>
                        </p:par>
                        <p:par>
                          <p:cTn id="31" fill="hold">
                            <p:stCondLst>
                              <p:cond delay="4225"/>
                            </p:stCondLst>
                            <p:childTnLst>
                              <p:par>
                                <p:cTn id="32" presetID="10"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199" name="Picture 7" descr="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5962" y="1241527"/>
            <a:ext cx="3887316" cy="2107444"/>
          </a:xfrm>
          <a:prstGeom prst="rect">
            <a:avLst/>
          </a:prstGeom>
          <a:noFill/>
          <a:extLst>
            <a:ext uri="{909E8E84-426E-40DD-AFC4-6F175D3DCCD1}">
              <a14:hiddenFill xmlns:a14="http://schemas.microsoft.com/office/drawing/2010/main">
                <a:solidFill>
                  <a:srgbClr val="FFFFFF"/>
                </a:solidFill>
              </a14:hiddenFill>
            </a:ext>
          </a:extLst>
        </p:spPr>
      </p:pic>
      <p:pic>
        <p:nvPicPr>
          <p:cNvPr id="136200" name="Picture 8" descr="鱼1"/>
          <p:cNvPicPr>
            <a:picLocks noChangeAspect="1" noChangeArrowheads="1"/>
          </p:cNvPicPr>
          <p:nvPr/>
        </p:nvPicPr>
        <p:blipFill>
          <a:blip r:embed="rId4">
            <a:lum contrast="20000"/>
            <a:extLst>
              <a:ext uri="{28A0092B-C50C-407E-A947-70E740481C1C}">
                <a14:useLocalDpi xmlns:a14="http://schemas.microsoft.com/office/drawing/2010/main" val="0"/>
              </a:ext>
            </a:extLst>
          </a:blip>
          <a:srcRect/>
          <a:stretch>
            <a:fillRect/>
          </a:stretch>
        </p:blipFill>
        <p:spPr bwMode="auto">
          <a:xfrm>
            <a:off x="1508304" y="3699372"/>
            <a:ext cx="733361" cy="915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6201" name="Picture 9" descr="鱼2"/>
          <p:cNvPicPr>
            <a:picLocks noChangeAspect="1" noChangeArrowheads="1"/>
          </p:cNvPicPr>
          <p:nvPr/>
        </p:nvPicPr>
        <p:blipFill>
          <a:blip r:embed="rId5">
            <a:lum contrast="12000"/>
            <a:extLst>
              <a:ext uri="{28A0092B-C50C-407E-A947-70E740481C1C}">
                <a14:useLocalDpi xmlns:a14="http://schemas.microsoft.com/office/drawing/2010/main" val="0"/>
              </a:ext>
            </a:extLst>
          </a:blip>
          <a:srcRect/>
          <a:stretch>
            <a:fillRect/>
          </a:stretch>
        </p:blipFill>
        <p:spPr bwMode="auto">
          <a:xfrm rot="890613" flipH="1">
            <a:off x="3261061" y="3243095"/>
            <a:ext cx="627515" cy="8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6202" name="Picture 10" descr="鱼1"/>
          <p:cNvPicPr>
            <a:picLocks noChangeAspect="1" noChangeArrowheads="1"/>
          </p:cNvPicPr>
          <p:nvPr/>
        </p:nvPicPr>
        <p:blipFill>
          <a:blip r:embed="rId6">
            <a:lum contrast="20000"/>
            <a:extLst>
              <a:ext uri="{28A0092B-C50C-407E-A947-70E740481C1C}">
                <a14:useLocalDpi xmlns:a14="http://schemas.microsoft.com/office/drawing/2010/main" val="0"/>
              </a:ext>
            </a:extLst>
          </a:blip>
          <a:srcRect/>
          <a:stretch>
            <a:fillRect/>
          </a:stretch>
        </p:blipFill>
        <p:spPr bwMode="auto">
          <a:xfrm>
            <a:off x="2368932" y="3422077"/>
            <a:ext cx="359120" cy="44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6214" name="Picture 22" descr="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07848" y="1715450"/>
            <a:ext cx="554431" cy="1416727"/>
          </a:xfrm>
          <a:prstGeom prst="rect">
            <a:avLst/>
          </a:prstGeom>
          <a:noFill/>
          <a:extLst>
            <a:ext uri="{909E8E84-426E-40DD-AFC4-6F175D3DCCD1}">
              <a14:hiddenFill xmlns:a14="http://schemas.microsoft.com/office/drawing/2010/main">
                <a:solidFill>
                  <a:srgbClr val="FFFFFF"/>
                </a:solidFill>
              </a14:hiddenFill>
            </a:ext>
          </a:extLst>
        </p:spPr>
      </p:pic>
      <p:sp>
        <p:nvSpPr>
          <p:cNvPr id="136215" name="Rectangle 23"/>
          <p:cNvSpPr>
            <a:spLocks noChangeArrowheads="1"/>
          </p:cNvSpPr>
          <p:nvPr/>
        </p:nvSpPr>
        <p:spPr bwMode="auto">
          <a:xfrm>
            <a:off x="7220201" y="2363473"/>
            <a:ext cx="483867" cy="107356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r>
              <a:rPr lang="zh-CN" altLang="en-US" sz="1300" b="1" dirty="0">
                <a:solidFill>
                  <a:srgbClr val="4D4D4D"/>
                </a:solidFill>
                <a:latin typeface="Arial" pitchFamily="34" charset="0"/>
                <a:ea typeface="楷体" pitchFamily="49" charset="-122"/>
              </a:rPr>
              <a:t>点击添加相关文字内容</a:t>
            </a:r>
            <a:endParaRPr lang="en-US" altLang="zh-CN" sz="1300" b="1" dirty="0">
              <a:solidFill>
                <a:srgbClr val="4D4D4D"/>
              </a:solidFill>
              <a:latin typeface="Arial" pitchFamily="34" charset="0"/>
              <a:ea typeface="楷体" pitchFamily="49" charset="-122"/>
            </a:endParaRPr>
          </a:p>
        </p:txBody>
      </p:sp>
      <p:sp>
        <p:nvSpPr>
          <p:cNvPr id="136217" name="Rectangle 25"/>
          <p:cNvSpPr>
            <a:spLocks noChangeArrowheads="1"/>
          </p:cNvSpPr>
          <p:nvPr/>
        </p:nvSpPr>
        <p:spPr bwMode="auto">
          <a:xfrm>
            <a:off x="6755927" y="2363473"/>
            <a:ext cx="483867" cy="107356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r>
              <a:rPr lang="zh-CN" altLang="en-US" sz="1300" b="1" dirty="0">
                <a:solidFill>
                  <a:srgbClr val="4D4D4D"/>
                </a:solidFill>
                <a:latin typeface="Arial" pitchFamily="34" charset="0"/>
                <a:ea typeface="楷体" pitchFamily="49" charset="-122"/>
              </a:rPr>
              <a:t>点击添加相关文字内容</a:t>
            </a:r>
            <a:endParaRPr lang="en-US" altLang="zh-CN" sz="1300" b="1" dirty="0">
              <a:solidFill>
                <a:srgbClr val="4D4D4D"/>
              </a:solidFill>
              <a:latin typeface="Arial" pitchFamily="34" charset="0"/>
              <a:ea typeface="楷体" pitchFamily="49" charset="-122"/>
            </a:endParaRPr>
          </a:p>
        </p:txBody>
      </p:sp>
      <p:sp>
        <p:nvSpPr>
          <p:cNvPr id="136219" name="Rectangle 27"/>
          <p:cNvSpPr>
            <a:spLocks noChangeArrowheads="1"/>
          </p:cNvSpPr>
          <p:nvPr/>
        </p:nvSpPr>
        <p:spPr bwMode="auto">
          <a:xfrm>
            <a:off x="6298727" y="2363473"/>
            <a:ext cx="483867" cy="107356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r>
              <a:rPr lang="zh-CN" altLang="en-US" sz="1300" b="1" dirty="0">
                <a:solidFill>
                  <a:srgbClr val="4D4D4D"/>
                </a:solidFill>
                <a:latin typeface="Arial" pitchFamily="34" charset="0"/>
                <a:ea typeface="楷体" pitchFamily="49" charset="-122"/>
              </a:rPr>
              <a:t>点击添加相关文字内容</a:t>
            </a:r>
            <a:endParaRPr lang="en-US" altLang="zh-CN" sz="1300" b="1" dirty="0">
              <a:solidFill>
                <a:srgbClr val="4D4D4D"/>
              </a:solidFill>
              <a:latin typeface="Arial" pitchFamily="34" charset="0"/>
              <a:ea typeface="楷体" pitchFamily="49" charset="-122"/>
            </a:endParaRPr>
          </a:p>
        </p:txBody>
      </p:sp>
      <p:sp>
        <p:nvSpPr>
          <p:cNvPr id="136220" name="Rectangle 28"/>
          <p:cNvSpPr>
            <a:spLocks noChangeArrowheads="1"/>
          </p:cNvSpPr>
          <p:nvPr/>
        </p:nvSpPr>
        <p:spPr bwMode="auto">
          <a:xfrm>
            <a:off x="5841527" y="2343944"/>
            <a:ext cx="483867" cy="107356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r>
              <a:rPr lang="zh-CN" altLang="en-US" sz="1300" b="1" dirty="0">
                <a:solidFill>
                  <a:srgbClr val="4D4D4D"/>
                </a:solidFill>
                <a:latin typeface="Arial" pitchFamily="34" charset="0"/>
                <a:ea typeface="楷体" pitchFamily="49" charset="-122"/>
              </a:rPr>
              <a:t>点击添加相关文字内容</a:t>
            </a:r>
            <a:endParaRPr lang="en-US" altLang="zh-CN" sz="1300" b="1" dirty="0">
              <a:solidFill>
                <a:srgbClr val="4D4D4D"/>
              </a:solidFill>
              <a:latin typeface="Arial" pitchFamily="34" charset="0"/>
              <a:ea typeface="楷体" pitchFamily="49" charset="-122"/>
            </a:endParaRPr>
          </a:p>
        </p:txBody>
      </p:sp>
      <p:sp>
        <p:nvSpPr>
          <p:cNvPr id="136222" name="Rectangle 30"/>
          <p:cNvSpPr>
            <a:spLocks noChangeArrowheads="1"/>
          </p:cNvSpPr>
          <p:nvPr/>
        </p:nvSpPr>
        <p:spPr bwMode="auto">
          <a:xfrm>
            <a:off x="5384327" y="2363473"/>
            <a:ext cx="483867" cy="107356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r>
              <a:rPr lang="zh-CN" altLang="en-US" sz="1300" b="1" dirty="0">
                <a:solidFill>
                  <a:srgbClr val="4D4D4D"/>
                </a:solidFill>
                <a:latin typeface="Arial" pitchFamily="34" charset="0"/>
                <a:ea typeface="楷体" pitchFamily="49" charset="-122"/>
              </a:rPr>
              <a:t>点击添加相关文字内容</a:t>
            </a:r>
            <a:endParaRPr lang="en-US" altLang="zh-CN" sz="1300" b="1" dirty="0">
              <a:solidFill>
                <a:srgbClr val="4D4D4D"/>
              </a:solidFill>
              <a:latin typeface="Arial" pitchFamily="34" charset="0"/>
              <a:ea typeface="楷体" pitchFamily="49" charset="-122"/>
            </a:endParaRPr>
          </a:p>
        </p:txBody>
      </p:sp>
      <p:sp>
        <p:nvSpPr>
          <p:cNvPr id="136224" name="Rectangle 32"/>
          <p:cNvSpPr>
            <a:spLocks noChangeArrowheads="1"/>
          </p:cNvSpPr>
          <p:nvPr/>
        </p:nvSpPr>
        <p:spPr bwMode="auto">
          <a:xfrm>
            <a:off x="7778412" y="1957454"/>
            <a:ext cx="483867" cy="97557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85000"/>
              </a:lnSpc>
            </a:pPr>
            <a:r>
              <a:rPr lang="zh-CN" altLang="en-US" sz="1700" b="1">
                <a:solidFill>
                  <a:srgbClr val="FFFFFF"/>
                </a:solidFill>
                <a:latin typeface="Arial" pitchFamily="34" charset="0"/>
                <a:ea typeface="楷体" pitchFamily="49" charset="-122"/>
              </a:rPr>
              <a:t>标题</a:t>
            </a:r>
          </a:p>
          <a:p>
            <a:pPr eaLnBrk="1" hangingPunct="1">
              <a:lnSpc>
                <a:spcPct val="85000"/>
              </a:lnSpc>
            </a:pPr>
            <a:r>
              <a:rPr lang="zh-CN" altLang="en-US" sz="1700" b="1">
                <a:solidFill>
                  <a:srgbClr val="FFFFFF"/>
                </a:solidFill>
                <a:latin typeface="Arial" pitchFamily="34" charset="0"/>
                <a:ea typeface="楷体" pitchFamily="49" charset="-122"/>
              </a:rPr>
              <a:t>内容</a:t>
            </a:r>
          </a:p>
        </p:txBody>
      </p:sp>
      <p:sp>
        <p:nvSpPr>
          <p:cNvPr id="13"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itchFamily="34" charset="0"/>
              </a:defRPr>
            </a:lvl1pPr>
            <a:lvl2pPr marL="936625" indent="-360363" defTabSz="1028700">
              <a:defRPr>
                <a:solidFill>
                  <a:schemeClr val="tx1"/>
                </a:solidFill>
                <a:latin typeface="Arial" pitchFamily="34" charset="0"/>
              </a:defRPr>
            </a:lvl2pPr>
            <a:lvl3pPr marL="1439863" indent="-287338" defTabSz="1028700">
              <a:defRPr>
                <a:solidFill>
                  <a:schemeClr val="tx1"/>
                </a:solidFill>
                <a:latin typeface="Arial" pitchFamily="34" charset="0"/>
              </a:defRPr>
            </a:lvl3pPr>
            <a:lvl4pPr marL="2016125" indent="-287338" defTabSz="1028700">
              <a:defRPr>
                <a:solidFill>
                  <a:schemeClr val="tx1"/>
                </a:solidFill>
                <a:latin typeface="Arial" pitchFamily="34" charset="0"/>
              </a:defRPr>
            </a:lvl4pPr>
            <a:lvl5pPr marL="2592388" indent="-287338" defTabSz="1028700">
              <a:defRPr>
                <a:solidFill>
                  <a:schemeClr val="tx1"/>
                </a:solidFill>
                <a:latin typeface="Arial" pitchFamily="34" charset="0"/>
              </a:defRPr>
            </a:lvl5pPr>
            <a:lvl6pPr marL="3049588" indent="-287338" defTabSz="1028700" eaLnBrk="0" fontAlgn="base" hangingPunct="0">
              <a:spcBef>
                <a:spcPct val="0"/>
              </a:spcBef>
              <a:spcAft>
                <a:spcPct val="0"/>
              </a:spcAft>
              <a:defRPr>
                <a:solidFill>
                  <a:schemeClr val="tx1"/>
                </a:solidFill>
                <a:latin typeface="Arial" pitchFamily="34" charset="0"/>
              </a:defRPr>
            </a:lvl6pPr>
            <a:lvl7pPr marL="3506788" indent="-287338" defTabSz="1028700" eaLnBrk="0" fontAlgn="base" hangingPunct="0">
              <a:spcBef>
                <a:spcPct val="0"/>
              </a:spcBef>
              <a:spcAft>
                <a:spcPct val="0"/>
              </a:spcAft>
              <a:defRPr>
                <a:solidFill>
                  <a:schemeClr val="tx1"/>
                </a:solidFill>
                <a:latin typeface="Arial" pitchFamily="34" charset="0"/>
              </a:defRPr>
            </a:lvl7pPr>
            <a:lvl8pPr marL="3963988" indent="-287338" defTabSz="1028700" eaLnBrk="0" fontAlgn="base" hangingPunct="0">
              <a:spcBef>
                <a:spcPct val="0"/>
              </a:spcBef>
              <a:spcAft>
                <a:spcPct val="0"/>
              </a:spcAft>
              <a:defRPr>
                <a:solidFill>
                  <a:schemeClr val="tx1"/>
                </a:solidFill>
                <a:latin typeface="Arial" pitchFamily="34" charset="0"/>
              </a:defRPr>
            </a:lvl8pPr>
            <a:lvl9pPr marL="4421188" indent="-287338" defTabSz="1028700" eaLnBrk="0" fontAlgn="base" hangingPunct="0">
              <a:spcBef>
                <a:spcPct val="0"/>
              </a:spcBef>
              <a:spcAft>
                <a:spcPct val="0"/>
              </a:spcAft>
              <a:defRPr>
                <a:solidFill>
                  <a:schemeClr val="tx1"/>
                </a:solidFill>
                <a:latin typeface="Arial" pitchFamily="34" charset="0"/>
              </a:defRPr>
            </a:lvl9pPr>
          </a:lstStyle>
          <a:p>
            <a:pPr>
              <a:spcBef>
                <a:spcPct val="50000"/>
              </a:spcBef>
            </a:pPr>
            <a:r>
              <a:rPr lang="zh-CN" altLang="en-US" sz="1900" b="1" dirty="0">
                <a:solidFill>
                  <a:srgbClr val="000000"/>
                </a:solidFill>
                <a:latin typeface="Times New Roman" pitchFamily="18" charset="0"/>
                <a:ea typeface="楷体" pitchFamily="49" charset="-122"/>
              </a:rPr>
              <a:t>单击此处添加标题内容</a:t>
            </a:r>
          </a:p>
        </p:txBody>
      </p:sp>
      <p:pic>
        <p:nvPicPr>
          <p:cNvPr id="14" name="Picture 106" descr="三角符号0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 calcmode="lin" valueType="num">
                                      <p:cBhvr>
                                        <p:cTn id="13" dur="500" fill="hold"/>
                                        <p:tgtEl>
                                          <p:spTgt spid="13"/>
                                        </p:tgtEl>
                                        <p:attrNameLst>
                                          <p:attrName>style.rotation</p:attrName>
                                        </p:attrNameLst>
                                      </p:cBhvr>
                                      <p:tavLst>
                                        <p:tav tm="0">
                                          <p:val>
                                            <p:fltVal val="90"/>
                                          </p:val>
                                        </p:tav>
                                        <p:tav tm="100000">
                                          <p:val>
                                            <p:fltVal val="0"/>
                                          </p:val>
                                        </p:tav>
                                      </p:tavLst>
                                    </p:anim>
                                    <p:animEffect transition="in" filter="fade">
                                      <p:cBhvr>
                                        <p:cTn id="14" dur="500"/>
                                        <p:tgtEl>
                                          <p:spTgt spid="13"/>
                                        </p:tgtEl>
                                      </p:cBhvr>
                                    </p:animEffect>
                                  </p:childTnLst>
                                </p:cTn>
                              </p:par>
                            </p:childTnLst>
                          </p:cTn>
                        </p:par>
                        <p:par>
                          <p:cTn id="15" fill="hold">
                            <p:stCondLst>
                              <p:cond delay="725"/>
                            </p:stCondLst>
                            <p:childTnLst>
                              <p:par>
                                <p:cTn id="16" presetID="55" presetClass="entr" presetSubtype="0" fill="hold" nodeType="afterEffect">
                                  <p:stCondLst>
                                    <p:cond delay="0"/>
                                  </p:stCondLst>
                                  <p:childTnLst>
                                    <p:set>
                                      <p:cBhvr>
                                        <p:cTn id="17" dur="1" fill="hold">
                                          <p:stCondLst>
                                            <p:cond delay="0"/>
                                          </p:stCondLst>
                                        </p:cTn>
                                        <p:tgtEl>
                                          <p:spTgt spid="136199"/>
                                        </p:tgtEl>
                                        <p:attrNameLst>
                                          <p:attrName>style.visibility</p:attrName>
                                        </p:attrNameLst>
                                      </p:cBhvr>
                                      <p:to>
                                        <p:strVal val="visible"/>
                                      </p:to>
                                    </p:set>
                                    <p:anim calcmode="lin" valueType="num">
                                      <p:cBhvr>
                                        <p:cTn id="18" dur="1000" fill="hold"/>
                                        <p:tgtEl>
                                          <p:spTgt spid="136199"/>
                                        </p:tgtEl>
                                        <p:attrNameLst>
                                          <p:attrName>ppt_w</p:attrName>
                                        </p:attrNameLst>
                                      </p:cBhvr>
                                      <p:tavLst>
                                        <p:tav tm="0">
                                          <p:val>
                                            <p:strVal val="#ppt_w*0.70"/>
                                          </p:val>
                                        </p:tav>
                                        <p:tav tm="100000">
                                          <p:val>
                                            <p:strVal val="#ppt_w"/>
                                          </p:val>
                                        </p:tav>
                                      </p:tavLst>
                                    </p:anim>
                                    <p:anim calcmode="lin" valueType="num">
                                      <p:cBhvr>
                                        <p:cTn id="19" dur="1000" fill="hold"/>
                                        <p:tgtEl>
                                          <p:spTgt spid="136199"/>
                                        </p:tgtEl>
                                        <p:attrNameLst>
                                          <p:attrName>ppt_h</p:attrName>
                                        </p:attrNameLst>
                                      </p:cBhvr>
                                      <p:tavLst>
                                        <p:tav tm="0">
                                          <p:val>
                                            <p:strVal val="#ppt_h"/>
                                          </p:val>
                                        </p:tav>
                                        <p:tav tm="100000">
                                          <p:val>
                                            <p:strVal val="#ppt_h"/>
                                          </p:val>
                                        </p:tav>
                                      </p:tavLst>
                                    </p:anim>
                                    <p:animEffect transition="in" filter="fade">
                                      <p:cBhvr>
                                        <p:cTn id="20" dur="1000"/>
                                        <p:tgtEl>
                                          <p:spTgt spid="136199"/>
                                        </p:tgtEl>
                                      </p:cBhvr>
                                    </p:animEffect>
                                  </p:childTnLst>
                                </p:cTn>
                              </p:par>
                            </p:childTnLst>
                          </p:cTn>
                        </p:par>
                        <p:par>
                          <p:cTn id="21" fill="hold">
                            <p:stCondLst>
                              <p:cond delay="1725"/>
                            </p:stCondLst>
                            <p:childTnLst>
                              <p:par>
                                <p:cTn id="22" presetID="10" presetClass="entr" presetSubtype="0" fill="hold" nodeType="afterEffect">
                                  <p:stCondLst>
                                    <p:cond delay="0"/>
                                  </p:stCondLst>
                                  <p:childTnLst>
                                    <p:set>
                                      <p:cBhvr>
                                        <p:cTn id="23" dur="1" fill="hold">
                                          <p:stCondLst>
                                            <p:cond delay="0"/>
                                          </p:stCondLst>
                                        </p:cTn>
                                        <p:tgtEl>
                                          <p:spTgt spid="136200"/>
                                        </p:tgtEl>
                                        <p:attrNameLst>
                                          <p:attrName>style.visibility</p:attrName>
                                        </p:attrNameLst>
                                      </p:cBhvr>
                                      <p:to>
                                        <p:strVal val="visible"/>
                                      </p:to>
                                    </p:set>
                                    <p:animEffect transition="in" filter="fade">
                                      <p:cBhvr>
                                        <p:cTn id="24" dur="2000"/>
                                        <p:tgtEl>
                                          <p:spTgt spid="136200"/>
                                        </p:tgtEl>
                                      </p:cBhvr>
                                    </p:animEffect>
                                  </p:childTnLst>
                                </p:cTn>
                              </p:par>
                              <p:par>
                                <p:cTn id="25" presetID="0" presetClass="path" presetSubtype="0" accel="50000" decel="50000" fill="hold" nodeType="withEffect">
                                  <p:stCondLst>
                                    <p:cond delay="0"/>
                                  </p:stCondLst>
                                  <p:childTnLst>
                                    <p:animMotion origin="layout" path="M -0.01111 -0.275 C -0.04236 -0.25278 -0.07361 -0.23033 -0.0875 -0.19653 C -0.10139 -0.16274 -0.10902 -0.1051 -0.09444 -0.07246 C -0.07986 -0.03959 -0.02014 -0.01088 -2.77778E-6 4.44444E-6 " pathEditMode="relative" rAng="0" ptsTypes="aaaA">
                                      <p:cBhvr>
                                        <p:cTn id="26" dur="2000" fill="hold"/>
                                        <p:tgtEl>
                                          <p:spTgt spid="136200"/>
                                        </p:tgtEl>
                                        <p:attrNameLst>
                                          <p:attrName>ppt_x</p:attrName>
                                          <p:attrName>ppt_y</p:attrName>
                                        </p:attrNameLst>
                                      </p:cBhvr>
                                      <p:rCtr x="-4340" y="13750"/>
                                    </p:animMotion>
                                  </p:childTnLst>
                                </p:cTn>
                              </p:par>
                              <p:par>
                                <p:cTn id="27" presetID="10" presetClass="entr" presetSubtype="0" fill="hold" nodeType="withEffect">
                                  <p:stCondLst>
                                    <p:cond delay="1000"/>
                                  </p:stCondLst>
                                  <p:childTnLst>
                                    <p:set>
                                      <p:cBhvr>
                                        <p:cTn id="28" dur="1" fill="hold">
                                          <p:stCondLst>
                                            <p:cond delay="0"/>
                                          </p:stCondLst>
                                        </p:cTn>
                                        <p:tgtEl>
                                          <p:spTgt spid="136202"/>
                                        </p:tgtEl>
                                        <p:attrNameLst>
                                          <p:attrName>style.visibility</p:attrName>
                                        </p:attrNameLst>
                                      </p:cBhvr>
                                      <p:to>
                                        <p:strVal val="visible"/>
                                      </p:to>
                                    </p:set>
                                    <p:animEffect transition="in" filter="fade">
                                      <p:cBhvr>
                                        <p:cTn id="29" dur="2000"/>
                                        <p:tgtEl>
                                          <p:spTgt spid="136202"/>
                                        </p:tgtEl>
                                      </p:cBhvr>
                                    </p:animEffect>
                                  </p:childTnLst>
                                </p:cTn>
                              </p:par>
                              <p:par>
                                <p:cTn id="30" presetID="0" presetClass="path" presetSubtype="0" accel="50000" decel="50000" fill="hold" nodeType="withEffect">
                                  <p:stCondLst>
                                    <p:cond delay="1000"/>
                                  </p:stCondLst>
                                  <p:childTnLst>
                                    <p:animMotion origin="layout" path="M -0.21302 -0.17824 C -0.12431 -0.15162 -0.03559 -0.12477 0.00781 -0.09121 C 0.05121 -0.05764 0.04896 -0.00857 0.04809 0.02361 C 0.04722 0.05578 0.00764 0.09143 0.00225 0.10139 " pathEditMode="relative" ptsTypes="aaaA">
                                      <p:cBhvr>
                                        <p:cTn id="31" dur="2000" fill="hold"/>
                                        <p:tgtEl>
                                          <p:spTgt spid="136202"/>
                                        </p:tgtEl>
                                        <p:attrNameLst>
                                          <p:attrName>ppt_x</p:attrName>
                                          <p:attrName>ppt_y</p:attrName>
                                        </p:attrNameLst>
                                      </p:cBhvr>
                                    </p:animMotion>
                                  </p:childTnLst>
                                </p:cTn>
                              </p:par>
                              <p:par>
                                <p:cTn id="32" presetID="10" presetClass="entr" presetSubtype="0" fill="hold" nodeType="withEffect">
                                  <p:stCondLst>
                                    <p:cond delay="2000"/>
                                  </p:stCondLst>
                                  <p:childTnLst>
                                    <p:set>
                                      <p:cBhvr>
                                        <p:cTn id="33" dur="1" fill="hold">
                                          <p:stCondLst>
                                            <p:cond delay="0"/>
                                          </p:stCondLst>
                                        </p:cTn>
                                        <p:tgtEl>
                                          <p:spTgt spid="136201"/>
                                        </p:tgtEl>
                                        <p:attrNameLst>
                                          <p:attrName>style.visibility</p:attrName>
                                        </p:attrNameLst>
                                      </p:cBhvr>
                                      <p:to>
                                        <p:strVal val="visible"/>
                                      </p:to>
                                    </p:set>
                                    <p:animEffect transition="in" filter="fade">
                                      <p:cBhvr>
                                        <p:cTn id="34" dur="2000"/>
                                        <p:tgtEl>
                                          <p:spTgt spid="136201"/>
                                        </p:tgtEl>
                                      </p:cBhvr>
                                    </p:animEffect>
                                  </p:childTnLst>
                                </p:cTn>
                              </p:par>
                              <p:par>
                                <p:cTn id="35" presetID="0" presetClass="path" presetSubtype="0" accel="50000" decel="50000" fill="hold" nodeType="withEffect">
                                  <p:stCondLst>
                                    <p:cond delay="2000"/>
                                  </p:stCondLst>
                                  <p:childTnLst>
                                    <p:animMotion origin="layout" path="M 0.19844 -0.19838 C 0.14323 -0.1669 0.08819 -0.13518 0.05347 -0.08727 C 0.01875 -0.03958 0.00104 0.05903 -0.0092 0.08889 " pathEditMode="relative" rAng="0" ptsTypes="aaA">
                                      <p:cBhvr>
                                        <p:cTn id="36" dur="2000" fill="hold"/>
                                        <p:tgtEl>
                                          <p:spTgt spid="136201"/>
                                        </p:tgtEl>
                                        <p:attrNameLst>
                                          <p:attrName>ppt_x</p:attrName>
                                          <p:attrName>ppt_y</p:attrName>
                                        </p:attrNameLst>
                                      </p:cBhvr>
                                      <p:rCtr x="-10382" y="14352"/>
                                    </p:animMotion>
                                  </p:childTnLst>
                                </p:cTn>
                              </p:par>
                            </p:childTnLst>
                          </p:cTn>
                        </p:par>
                        <p:par>
                          <p:cTn id="37" fill="hold">
                            <p:stCondLst>
                              <p:cond delay="5725"/>
                            </p:stCondLst>
                            <p:childTnLst>
                              <p:par>
                                <p:cTn id="38" presetID="22" presetClass="entr" presetSubtype="2" fill="hold" nodeType="afterEffect">
                                  <p:stCondLst>
                                    <p:cond delay="0"/>
                                  </p:stCondLst>
                                  <p:childTnLst>
                                    <p:set>
                                      <p:cBhvr>
                                        <p:cTn id="39" dur="1" fill="hold">
                                          <p:stCondLst>
                                            <p:cond delay="0"/>
                                          </p:stCondLst>
                                        </p:cTn>
                                        <p:tgtEl>
                                          <p:spTgt spid="136214"/>
                                        </p:tgtEl>
                                        <p:attrNameLst>
                                          <p:attrName>style.visibility</p:attrName>
                                        </p:attrNameLst>
                                      </p:cBhvr>
                                      <p:to>
                                        <p:strVal val="visible"/>
                                      </p:to>
                                    </p:set>
                                    <p:animEffect transition="in" filter="wipe(right)">
                                      <p:cBhvr>
                                        <p:cTn id="40" dur="500"/>
                                        <p:tgtEl>
                                          <p:spTgt spid="136214"/>
                                        </p:tgtEl>
                                      </p:cBhvr>
                                    </p:animEffect>
                                  </p:childTnLst>
                                </p:cTn>
                              </p:par>
                            </p:childTnLst>
                          </p:cTn>
                        </p:par>
                        <p:par>
                          <p:cTn id="41" fill="hold">
                            <p:stCondLst>
                              <p:cond delay="6225"/>
                            </p:stCondLst>
                            <p:childTnLst>
                              <p:par>
                                <p:cTn id="42" presetID="22" presetClass="entr" presetSubtype="2" fill="hold" grpId="0" nodeType="afterEffect">
                                  <p:stCondLst>
                                    <p:cond delay="0"/>
                                  </p:stCondLst>
                                  <p:childTnLst>
                                    <p:set>
                                      <p:cBhvr>
                                        <p:cTn id="43" dur="1" fill="hold">
                                          <p:stCondLst>
                                            <p:cond delay="0"/>
                                          </p:stCondLst>
                                        </p:cTn>
                                        <p:tgtEl>
                                          <p:spTgt spid="136224"/>
                                        </p:tgtEl>
                                        <p:attrNameLst>
                                          <p:attrName>style.visibility</p:attrName>
                                        </p:attrNameLst>
                                      </p:cBhvr>
                                      <p:to>
                                        <p:strVal val="visible"/>
                                      </p:to>
                                    </p:set>
                                    <p:animEffect transition="in" filter="wipe(right)">
                                      <p:cBhvr>
                                        <p:cTn id="44" dur="500"/>
                                        <p:tgtEl>
                                          <p:spTgt spid="136224"/>
                                        </p:tgtEl>
                                      </p:cBhvr>
                                    </p:animEffect>
                                  </p:childTnLst>
                                </p:cTn>
                              </p:par>
                            </p:childTnLst>
                          </p:cTn>
                        </p:par>
                        <p:par>
                          <p:cTn id="45" fill="hold">
                            <p:stCondLst>
                              <p:cond delay="6725"/>
                            </p:stCondLst>
                            <p:childTnLst>
                              <p:par>
                                <p:cTn id="46" presetID="22" presetClass="entr" presetSubtype="2" fill="hold" grpId="0" nodeType="afterEffect">
                                  <p:stCondLst>
                                    <p:cond delay="0"/>
                                  </p:stCondLst>
                                  <p:childTnLst>
                                    <p:set>
                                      <p:cBhvr>
                                        <p:cTn id="47" dur="1" fill="hold">
                                          <p:stCondLst>
                                            <p:cond delay="0"/>
                                          </p:stCondLst>
                                        </p:cTn>
                                        <p:tgtEl>
                                          <p:spTgt spid="136215"/>
                                        </p:tgtEl>
                                        <p:attrNameLst>
                                          <p:attrName>style.visibility</p:attrName>
                                        </p:attrNameLst>
                                      </p:cBhvr>
                                      <p:to>
                                        <p:strVal val="visible"/>
                                      </p:to>
                                    </p:set>
                                    <p:animEffect transition="in" filter="wipe(right)">
                                      <p:cBhvr>
                                        <p:cTn id="48" dur="500"/>
                                        <p:tgtEl>
                                          <p:spTgt spid="136215"/>
                                        </p:tgtEl>
                                      </p:cBhvr>
                                    </p:animEffect>
                                  </p:childTnLst>
                                </p:cTn>
                              </p:par>
                            </p:childTnLst>
                          </p:cTn>
                        </p:par>
                        <p:par>
                          <p:cTn id="49" fill="hold">
                            <p:stCondLst>
                              <p:cond delay="7225"/>
                            </p:stCondLst>
                            <p:childTnLst>
                              <p:par>
                                <p:cTn id="50" presetID="22" presetClass="entr" presetSubtype="2" fill="hold" grpId="0" nodeType="afterEffect">
                                  <p:stCondLst>
                                    <p:cond delay="0"/>
                                  </p:stCondLst>
                                  <p:childTnLst>
                                    <p:set>
                                      <p:cBhvr>
                                        <p:cTn id="51" dur="1" fill="hold">
                                          <p:stCondLst>
                                            <p:cond delay="0"/>
                                          </p:stCondLst>
                                        </p:cTn>
                                        <p:tgtEl>
                                          <p:spTgt spid="136217"/>
                                        </p:tgtEl>
                                        <p:attrNameLst>
                                          <p:attrName>style.visibility</p:attrName>
                                        </p:attrNameLst>
                                      </p:cBhvr>
                                      <p:to>
                                        <p:strVal val="visible"/>
                                      </p:to>
                                    </p:set>
                                    <p:animEffect transition="in" filter="wipe(right)">
                                      <p:cBhvr>
                                        <p:cTn id="52" dur="500"/>
                                        <p:tgtEl>
                                          <p:spTgt spid="136217"/>
                                        </p:tgtEl>
                                      </p:cBhvr>
                                    </p:animEffect>
                                  </p:childTnLst>
                                </p:cTn>
                              </p:par>
                            </p:childTnLst>
                          </p:cTn>
                        </p:par>
                        <p:par>
                          <p:cTn id="53" fill="hold">
                            <p:stCondLst>
                              <p:cond delay="7725"/>
                            </p:stCondLst>
                            <p:childTnLst>
                              <p:par>
                                <p:cTn id="54" presetID="22" presetClass="entr" presetSubtype="2" fill="hold" grpId="0" nodeType="afterEffect">
                                  <p:stCondLst>
                                    <p:cond delay="0"/>
                                  </p:stCondLst>
                                  <p:childTnLst>
                                    <p:set>
                                      <p:cBhvr>
                                        <p:cTn id="55" dur="1" fill="hold">
                                          <p:stCondLst>
                                            <p:cond delay="0"/>
                                          </p:stCondLst>
                                        </p:cTn>
                                        <p:tgtEl>
                                          <p:spTgt spid="136219"/>
                                        </p:tgtEl>
                                        <p:attrNameLst>
                                          <p:attrName>style.visibility</p:attrName>
                                        </p:attrNameLst>
                                      </p:cBhvr>
                                      <p:to>
                                        <p:strVal val="visible"/>
                                      </p:to>
                                    </p:set>
                                    <p:animEffect transition="in" filter="wipe(right)">
                                      <p:cBhvr>
                                        <p:cTn id="56" dur="500"/>
                                        <p:tgtEl>
                                          <p:spTgt spid="136219"/>
                                        </p:tgtEl>
                                      </p:cBhvr>
                                    </p:animEffect>
                                  </p:childTnLst>
                                </p:cTn>
                              </p:par>
                            </p:childTnLst>
                          </p:cTn>
                        </p:par>
                        <p:par>
                          <p:cTn id="57" fill="hold">
                            <p:stCondLst>
                              <p:cond delay="8225"/>
                            </p:stCondLst>
                            <p:childTnLst>
                              <p:par>
                                <p:cTn id="58" presetID="22" presetClass="entr" presetSubtype="2" fill="hold" grpId="0" nodeType="afterEffect">
                                  <p:stCondLst>
                                    <p:cond delay="0"/>
                                  </p:stCondLst>
                                  <p:childTnLst>
                                    <p:set>
                                      <p:cBhvr>
                                        <p:cTn id="59" dur="1" fill="hold">
                                          <p:stCondLst>
                                            <p:cond delay="0"/>
                                          </p:stCondLst>
                                        </p:cTn>
                                        <p:tgtEl>
                                          <p:spTgt spid="136220"/>
                                        </p:tgtEl>
                                        <p:attrNameLst>
                                          <p:attrName>style.visibility</p:attrName>
                                        </p:attrNameLst>
                                      </p:cBhvr>
                                      <p:to>
                                        <p:strVal val="visible"/>
                                      </p:to>
                                    </p:set>
                                    <p:animEffect transition="in" filter="wipe(right)">
                                      <p:cBhvr>
                                        <p:cTn id="60" dur="500"/>
                                        <p:tgtEl>
                                          <p:spTgt spid="136220"/>
                                        </p:tgtEl>
                                      </p:cBhvr>
                                    </p:animEffect>
                                  </p:childTnLst>
                                </p:cTn>
                              </p:par>
                            </p:childTnLst>
                          </p:cTn>
                        </p:par>
                        <p:par>
                          <p:cTn id="61" fill="hold">
                            <p:stCondLst>
                              <p:cond delay="8725"/>
                            </p:stCondLst>
                            <p:childTnLst>
                              <p:par>
                                <p:cTn id="62" presetID="22" presetClass="entr" presetSubtype="2" fill="hold" grpId="0" nodeType="afterEffect">
                                  <p:stCondLst>
                                    <p:cond delay="0"/>
                                  </p:stCondLst>
                                  <p:childTnLst>
                                    <p:set>
                                      <p:cBhvr>
                                        <p:cTn id="63" dur="1" fill="hold">
                                          <p:stCondLst>
                                            <p:cond delay="0"/>
                                          </p:stCondLst>
                                        </p:cTn>
                                        <p:tgtEl>
                                          <p:spTgt spid="136222"/>
                                        </p:tgtEl>
                                        <p:attrNameLst>
                                          <p:attrName>style.visibility</p:attrName>
                                        </p:attrNameLst>
                                      </p:cBhvr>
                                      <p:to>
                                        <p:strVal val="visible"/>
                                      </p:to>
                                    </p:set>
                                    <p:animEffect transition="in" filter="wipe(right)">
                                      <p:cBhvr>
                                        <p:cTn id="64" dur="500"/>
                                        <p:tgtEl>
                                          <p:spTgt spid="136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215" grpId="0"/>
      <p:bldP spid="136217" grpId="0"/>
      <p:bldP spid="136219" grpId="0"/>
      <p:bldP spid="136220" grpId="0"/>
      <p:bldP spid="136222" grpId="0"/>
      <p:bldP spid="136224"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3" descr="C:\Users\Soloman\Desktop\未标题-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9305985">
            <a:off x="364161" y="1907035"/>
            <a:ext cx="2273166" cy="2272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923" name="TextBox 13"/>
          <p:cNvSpPr txBox="1">
            <a:spLocks noChangeArrowheads="1"/>
          </p:cNvSpPr>
          <p:nvPr/>
        </p:nvSpPr>
        <p:spPr bwMode="auto">
          <a:xfrm>
            <a:off x="810225" y="2736401"/>
            <a:ext cx="1249454" cy="735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585" tIns="36293" rIns="72585" bIns="36293">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zh-CN" altLang="en-US" sz="4300">
                <a:latin typeface="方正康体简体" pitchFamily="2" charset="-122"/>
                <a:ea typeface="方正康体简体" pitchFamily="2" charset="-122"/>
              </a:rPr>
              <a:t>目录</a:t>
            </a:r>
          </a:p>
        </p:txBody>
      </p:sp>
      <p:pic>
        <p:nvPicPr>
          <p:cNvPr id="34945" name="Picture 129" descr="21"/>
          <p:cNvPicPr>
            <a:picLocks noChangeAspect="1" noChangeArrowheads="1"/>
          </p:cNvPicPr>
          <p:nvPr/>
        </p:nvPicPr>
        <p:blipFill>
          <a:blip r:embed="rId5">
            <a:lum contrast="-32000"/>
            <a:extLst>
              <a:ext uri="{28A0092B-C50C-407E-A947-70E740481C1C}">
                <a14:useLocalDpi xmlns:a14="http://schemas.microsoft.com/office/drawing/2010/main" val="0"/>
              </a:ext>
            </a:extLst>
          </a:blip>
          <a:srcRect/>
          <a:stretch>
            <a:fillRect/>
          </a:stretch>
        </p:blipFill>
        <p:spPr bwMode="auto">
          <a:xfrm>
            <a:off x="2541562" y="1647387"/>
            <a:ext cx="6325551" cy="93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946" name="Rectangle 130"/>
          <p:cNvSpPr>
            <a:spLocks noChangeArrowheads="1"/>
          </p:cNvSpPr>
          <p:nvPr/>
        </p:nvSpPr>
        <p:spPr bwMode="auto">
          <a:xfrm>
            <a:off x="3353594" y="1962944"/>
            <a:ext cx="4267857" cy="30611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120000"/>
              </a:lnSpc>
            </a:pPr>
            <a:r>
              <a:rPr lang="en-US" altLang="zh-CN" sz="1400" b="1" dirty="0">
                <a:solidFill>
                  <a:srgbClr val="FFFFFF"/>
                </a:solidFill>
                <a:latin typeface="Arial" pitchFamily="34" charset="0"/>
                <a:ea typeface="楷体" pitchFamily="49" charset="-122"/>
              </a:rPr>
              <a:t>1</a:t>
            </a:r>
            <a:r>
              <a:rPr lang="zh-CN" altLang="en-US" sz="1400" b="1">
                <a:solidFill>
                  <a:srgbClr val="FFFFFF"/>
                </a:solidFill>
                <a:latin typeface="Arial" pitchFamily="34" charset="0"/>
                <a:ea typeface="楷体" pitchFamily="49" charset="-122"/>
              </a:rPr>
              <a:t>、点击输入文字内容点击输入文字内容</a:t>
            </a:r>
            <a:endParaRPr kumimoji="1" lang="en-US" altLang="zh-CN" sz="1400" b="1" dirty="0">
              <a:solidFill>
                <a:srgbClr val="FFFFFF"/>
              </a:solidFill>
              <a:latin typeface="楷体_GB2312" pitchFamily="49" charset="-122"/>
              <a:ea typeface="楷体" pitchFamily="49" charset="-122"/>
            </a:endParaRPr>
          </a:p>
        </p:txBody>
      </p:sp>
      <p:pic>
        <p:nvPicPr>
          <p:cNvPr id="34947" name="Picture 131" descr="2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68828" y="1018430"/>
            <a:ext cx="1930427" cy="1475968"/>
          </a:xfrm>
          <a:prstGeom prst="rect">
            <a:avLst/>
          </a:prstGeom>
          <a:noFill/>
          <a:extLst>
            <a:ext uri="{909E8E84-426E-40DD-AFC4-6F175D3DCCD1}">
              <a14:hiddenFill xmlns:a14="http://schemas.microsoft.com/office/drawing/2010/main">
                <a:solidFill>
                  <a:srgbClr val="FFFFFF"/>
                </a:solidFill>
              </a14:hiddenFill>
            </a:ext>
          </a:extLst>
        </p:spPr>
      </p:pic>
      <p:pic>
        <p:nvPicPr>
          <p:cNvPr id="34948" name="Picture 132" descr="21"/>
          <p:cNvPicPr>
            <a:picLocks noChangeAspect="1" noChangeArrowheads="1"/>
          </p:cNvPicPr>
          <p:nvPr/>
        </p:nvPicPr>
        <p:blipFill>
          <a:blip r:embed="rId5">
            <a:lum contrast="-32000"/>
            <a:extLst>
              <a:ext uri="{28A0092B-C50C-407E-A947-70E740481C1C}">
                <a14:useLocalDpi xmlns:a14="http://schemas.microsoft.com/office/drawing/2010/main" val="0"/>
              </a:ext>
            </a:extLst>
          </a:blip>
          <a:srcRect/>
          <a:stretch>
            <a:fillRect/>
          </a:stretch>
        </p:blipFill>
        <p:spPr bwMode="auto">
          <a:xfrm>
            <a:off x="2541562" y="2561200"/>
            <a:ext cx="6325551" cy="939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949" name="Rectangle 133"/>
          <p:cNvSpPr>
            <a:spLocks noChangeArrowheads="1"/>
          </p:cNvSpPr>
          <p:nvPr/>
        </p:nvSpPr>
        <p:spPr bwMode="auto">
          <a:xfrm>
            <a:off x="3353594" y="2878019"/>
            <a:ext cx="4267857" cy="30611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120000"/>
              </a:lnSpc>
            </a:pPr>
            <a:r>
              <a:rPr lang="en-US" altLang="zh-CN" sz="1400" b="1" dirty="0">
                <a:solidFill>
                  <a:srgbClr val="FFFFFF"/>
                </a:solidFill>
                <a:latin typeface="Arial" pitchFamily="34" charset="0"/>
                <a:ea typeface="楷体" pitchFamily="49" charset="-122"/>
              </a:rPr>
              <a:t>2</a:t>
            </a:r>
            <a:r>
              <a:rPr lang="zh-CN" altLang="en-US" sz="1400" b="1">
                <a:solidFill>
                  <a:srgbClr val="FFFFFF"/>
                </a:solidFill>
                <a:latin typeface="Arial" pitchFamily="34" charset="0"/>
                <a:ea typeface="楷体" pitchFamily="49" charset="-122"/>
              </a:rPr>
              <a:t>、点击输入文字内容点击输入文字内容</a:t>
            </a:r>
            <a:endParaRPr kumimoji="1" lang="zh-CN" altLang="en-US" sz="1400" b="1">
              <a:solidFill>
                <a:srgbClr val="FFFFFF"/>
              </a:solidFill>
              <a:latin typeface="楷体_GB2312" pitchFamily="49" charset="-122"/>
              <a:ea typeface="楷体" pitchFamily="49" charset="-122"/>
            </a:endParaRPr>
          </a:p>
        </p:txBody>
      </p:sp>
      <p:pic>
        <p:nvPicPr>
          <p:cNvPr id="34950" name="Picture 134" descr="2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68828" y="1932244"/>
            <a:ext cx="1930427" cy="1477228"/>
          </a:xfrm>
          <a:prstGeom prst="rect">
            <a:avLst/>
          </a:prstGeom>
          <a:noFill/>
          <a:extLst>
            <a:ext uri="{909E8E84-426E-40DD-AFC4-6F175D3DCCD1}">
              <a14:hiddenFill xmlns:a14="http://schemas.microsoft.com/office/drawing/2010/main">
                <a:solidFill>
                  <a:srgbClr val="FFFFFF"/>
                </a:solidFill>
              </a14:hiddenFill>
            </a:ext>
          </a:extLst>
        </p:spPr>
      </p:pic>
      <p:pic>
        <p:nvPicPr>
          <p:cNvPr id="34951" name="Picture 135" descr="21"/>
          <p:cNvPicPr>
            <a:picLocks noChangeAspect="1" noChangeArrowheads="1"/>
          </p:cNvPicPr>
          <p:nvPr/>
        </p:nvPicPr>
        <p:blipFill>
          <a:blip r:embed="rId5">
            <a:lum contrast="-32000"/>
            <a:extLst>
              <a:ext uri="{28A0092B-C50C-407E-A947-70E740481C1C}">
                <a14:useLocalDpi xmlns:a14="http://schemas.microsoft.com/office/drawing/2010/main" val="0"/>
              </a:ext>
            </a:extLst>
          </a:blip>
          <a:srcRect/>
          <a:stretch>
            <a:fillRect/>
          </a:stretch>
        </p:blipFill>
        <p:spPr bwMode="auto">
          <a:xfrm>
            <a:off x="2541562" y="3509046"/>
            <a:ext cx="6325551" cy="939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952" name="Rectangle 136"/>
          <p:cNvSpPr>
            <a:spLocks noChangeArrowheads="1"/>
          </p:cNvSpPr>
          <p:nvPr/>
        </p:nvSpPr>
        <p:spPr bwMode="auto">
          <a:xfrm>
            <a:off x="3353594" y="3825864"/>
            <a:ext cx="4267857" cy="30611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120000"/>
              </a:lnSpc>
            </a:pPr>
            <a:r>
              <a:rPr lang="en-US" altLang="zh-CN" sz="1400" b="1" dirty="0">
                <a:solidFill>
                  <a:srgbClr val="FFFFFF"/>
                </a:solidFill>
                <a:latin typeface="Arial" pitchFamily="34" charset="0"/>
                <a:ea typeface="楷体" pitchFamily="49" charset="-122"/>
              </a:rPr>
              <a:t>3</a:t>
            </a:r>
            <a:r>
              <a:rPr lang="zh-CN" altLang="en-US" sz="1400" b="1">
                <a:solidFill>
                  <a:srgbClr val="FFFFFF"/>
                </a:solidFill>
                <a:latin typeface="Arial" pitchFamily="34" charset="0"/>
                <a:ea typeface="楷体" pitchFamily="49" charset="-122"/>
              </a:rPr>
              <a:t>、点击输入文字内容点击输入文字内容</a:t>
            </a:r>
            <a:endParaRPr kumimoji="1" lang="zh-CN" altLang="en-US" sz="1400" b="1">
              <a:solidFill>
                <a:srgbClr val="FFFFFF"/>
              </a:solidFill>
              <a:latin typeface="楷体_GB2312" pitchFamily="49" charset="-122"/>
              <a:ea typeface="楷体" pitchFamily="49" charset="-122"/>
            </a:endParaRPr>
          </a:p>
        </p:txBody>
      </p:sp>
      <p:pic>
        <p:nvPicPr>
          <p:cNvPr id="34953" name="Picture 137" descr="2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68828" y="2881350"/>
            <a:ext cx="1930427" cy="1475968"/>
          </a:xfrm>
          <a:prstGeom prst="rect">
            <a:avLst/>
          </a:prstGeom>
          <a:noFill/>
          <a:extLst>
            <a:ext uri="{909E8E84-426E-40DD-AFC4-6F175D3DCCD1}">
              <a14:hiddenFill xmlns:a14="http://schemas.microsoft.com/office/drawing/2010/main">
                <a:solidFill>
                  <a:srgbClr val="FFFFFF"/>
                </a:solidFill>
              </a14:hiddenFill>
            </a:ext>
          </a:extLst>
        </p:spPr>
      </p:pic>
      <p:sp>
        <p:nvSpPr>
          <p:cNvPr id="15"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itchFamily="34" charset="0"/>
              </a:defRPr>
            </a:lvl1pPr>
            <a:lvl2pPr marL="936625" indent="-360363" defTabSz="1028700">
              <a:defRPr>
                <a:solidFill>
                  <a:schemeClr val="tx1"/>
                </a:solidFill>
                <a:latin typeface="Arial" pitchFamily="34" charset="0"/>
              </a:defRPr>
            </a:lvl2pPr>
            <a:lvl3pPr marL="1439863" indent="-287338" defTabSz="1028700">
              <a:defRPr>
                <a:solidFill>
                  <a:schemeClr val="tx1"/>
                </a:solidFill>
                <a:latin typeface="Arial" pitchFamily="34" charset="0"/>
              </a:defRPr>
            </a:lvl3pPr>
            <a:lvl4pPr marL="2016125" indent="-287338" defTabSz="1028700">
              <a:defRPr>
                <a:solidFill>
                  <a:schemeClr val="tx1"/>
                </a:solidFill>
                <a:latin typeface="Arial" pitchFamily="34" charset="0"/>
              </a:defRPr>
            </a:lvl4pPr>
            <a:lvl5pPr marL="2592388" indent="-287338" defTabSz="1028700">
              <a:defRPr>
                <a:solidFill>
                  <a:schemeClr val="tx1"/>
                </a:solidFill>
                <a:latin typeface="Arial" pitchFamily="34" charset="0"/>
              </a:defRPr>
            </a:lvl5pPr>
            <a:lvl6pPr marL="3049588" indent="-287338" defTabSz="1028700" eaLnBrk="0" fontAlgn="base" hangingPunct="0">
              <a:spcBef>
                <a:spcPct val="0"/>
              </a:spcBef>
              <a:spcAft>
                <a:spcPct val="0"/>
              </a:spcAft>
              <a:defRPr>
                <a:solidFill>
                  <a:schemeClr val="tx1"/>
                </a:solidFill>
                <a:latin typeface="Arial" pitchFamily="34" charset="0"/>
              </a:defRPr>
            </a:lvl6pPr>
            <a:lvl7pPr marL="3506788" indent="-287338" defTabSz="1028700" eaLnBrk="0" fontAlgn="base" hangingPunct="0">
              <a:spcBef>
                <a:spcPct val="0"/>
              </a:spcBef>
              <a:spcAft>
                <a:spcPct val="0"/>
              </a:spcAft>
              <a:defRPr>
                <a:solidFill>
                  <a:schemeClr val="tx1"/>
                </a:solidFill>
                <a:latin typeface="Arial" pitchFamily="34" charset="0"/>
              </a:defRPr>
            </a:lvl7pPr>
            <a:lvl8pPr marL="3963988" indent="-287338" defTabSz="1028700" eaLnBrk="0" fontAlgn="base" hangingPunct="0">
              <a:spcBef>
                <a:spcPct val="0"/>
              </a:spcBef>
              <a:spcAft>
                <a:spcPct val="0"/>
              </a:spcAft>
              <a:defRPr>
                <a:solidFill>
                  <a:schemeClr val="tx1"/>
                </a:solidFill>
                <a:latin typeface="Arial" pitchFamily="34" charset="0"/>
              </a:defRPr>
            </a:lvl8pPr>
            <a:lvl9pPr marL="4421188" indent="-287338" defTabSz="1028700" eaLnBrk="0" fontAlgn="base" hangingPunct="0">
              <a:spcBef>
                <a:spcPct val="0"/>
              </a:spcBef>
              <a:spcAft>
                <a:spcPct val="0"/>
              </a:spcAft>
              <a:defRPr>
                <a:solidFill>
                  <a:schemeClr val="tx1"/>
                </a:solidFill>
                <a:latin typeface="Arial" pitchFamily="34" charset="0"/>
              </a:defRPr>
            </a:lvl9pPr>
          </a:lstStyle>
          <a:p>
            <a:pPr>
              <a:spcBef>
                <a:spcPct val="50000"/>
              </a:spcBef>
            </a:pPr>
            <a:r>
              <a:rPr lang="zh-CN" altLang="en-US" sz="1900" b="1" dirty="0">
                <a:solidFill>
                  <a:srgbClr val="000000"/>
                </a:solidFill>
                <a:latin typeface="Times New Roman" pitchFamily="18" charset="0"/>
                <a:ea typeface="楷体" pitchFamily="49" charset="-122"/>
              </a:rPr>
              <a:t>单击此处添加标题内容</a:t>
            </a:r>
          </a:p>
        </p:txBody>
      </p:sp>
      <p:pic>
        <p:nvPicPr>
          <p:cNvPr id="16" name="Picture 106" descr="三角符号0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 calcmode="lin" valueType="num">
                                      <p:cBhvr>
                                        <p:cTn id="13" dur="500" fill="hold"/>
                                        <p:tgtEl>
                                          <p:spTgt spid="15"/>
                                        </p:tgtEl>
                                        <p:attrNameLst>
                                          <p:attrName>style.rotation</p:attrName>
                                        </p:attrNameLst>
                                      </p:cBhvr>
                                      <p:tavLst>
                                        <p:tav tm="0">
                                          <p:val>
                                            <p:fltVal val="90"/>
                                          </p:val>
                                        </p:tav>
                                        <p:tav tm="100000">
                                          <p:val>
                                            <p:fltVal val="0"/>
                                          </p:val>
                                        </p:tav>
                                      </p:tavLst>
                                    </p:anim>
                                    <p:animEffect transition="in" filter="fade">
                                      <p:cBhvr>
                                        <p:cTn id="14" dur="500"/>
                                        <p:tgtEl>
                                          <p:spTgt spid="15"/>
                                        </p:tgtEl>
                                      </p:cBhvr>
                                    </p:animEffect>
                                  </p:childTnLst>
                                </p:cTn>
                              </p:par>
                            </p:childTnLst>
                          </p:cTn>
                        </p:par>
                        <p:par>
                          <p:cTn id="15" fill="hold">
                            <p:stCondLst>
                              <p:cond delay="725"/>
                            </p:stCondLst>
                            <p:childTnLst>
                              <p:par>
                                <p:cTn id="16" presetID="21" presetClass="entr" presetSubtype="1" fill="hold" nodeType="afterEffect">
                                  <p:stCondLst>
                                    <p:cond delay="0"/>
                                  </p:stCondLst>
                                  <p:childTnLst>
                                    <p:set>
                                      <p:cBhvr>
                                        <p:cTn id="17" dur="1" fill="hold">
                                          <p:stCondLst>
                                            <p:cond delay="0"/>
                                          </p:stCondLst>
                                        </p:cTn>
                                        <p:tgtEl>
                                          <p:spTgt spid="6146"/>
                                        </p:tgtEl>
                                        <p:attrNameLst>
                                          <p:attrName>style.visibility</p:attrName>
                                        </p:attrNameLst>
                                      </p:cBhvr>
                                      <p:to>
                                        <p:strVal val="visible"/>
                                      </p:to>
                                    </p:set>
                                    <p:animEffect transition="in" filter="wheel(1)">
                                      <p:cBhvr>
                                        <p:cTn id="18" dur="2000"/>
                                        <p:tgtEl>
                                          <p:spTgt spid="6146"/>
                                        </p:tgtEl>
                                      </p:cBhvr>
                                    </p:animEffect>
                                  </p:childTnLst>
                                </p:cTn>
                              </p:par>
                            </p:childTnLst>
                          </p:cTn>
                        </p:par>
                        <p:par>
                          <p:cTn id="19" fill="hold">
                            <p:stCondLst>
                              <p:cond delay="2725"/>
                            </p:stCondLst>
                            <p:childTnLst>
                              <p:par>
                                <p:cTn id="20" presetID="23" presetClass="entr" presetSubtype="16" fill="hold" grpId="0" nodeType="afterEffect">
                                  <p:stCondLst>
                                    <p:cond delay="0"/>
                                  </p:stCondLst>
                                  <p:childTnLst>
                                    <p:set>
                                      <p:cBhvr>
                                        <p:cTn id="21" dur="1" fill="hold">
                                          <p:stCondLst>
                                            <p:cond delay="0"/>
                                          </p:stCondLst>
                                        </p:cTn>
                                        <p:tgtEl>
                                          <p:spTgt spid="34923"/>
                                        </p:tgtEl>
                                        <p:attrNameLst>
                                          <p:attrName>style.visibility</p:attrName>
                                        </p:attrNameLst>
                                      </p:cBhvr>
                                      <p:to>
                                        <p:strVal val="visible"/>
                                      </p:to>
                                    </p:set>
                                    <p:anim calcmode="lin" valueType="num">
                                      <p:cBhvr>
                                        <p:cTn id="22" dur="500" fill="hold"/>
                                        <p:tgtEl>
                                          <p:spTgt spid="34923"/>
                                        </p:tgtEl>
                                        <p:attrNameLst>
                                          <p:attrName>ppt_w</p:attrName>
                                        </p:attrNameLst>
                                      </p:cBhvr>
                                      <p:tavLst>
                                        <p:tav tm="0">
                                          <p:val>
                                            <p:fltVal val="0"/>
                                          </p:val>
                                        </p:tav>
                                        <p:tav tm="100000">
                                          <p:val>
                                            <p:strVal val="#ppt_w"/>
                                          </p:val>
                                        </p:tav>
                                      </p:tavLst>
                                    </p:anim>
                                    <p:anim calcmode="lin" valueType="num">
                                      <p:cBhvr>
                                        <p:cTn id="23" dur="500" fill="hold"/>
                                        <p:tgtEl>
                                          <p:spTgt spid="34923"/>
                                        </p:tgtEl>
                                        <p:attrNameLst>
                                          <p:attrName>ppt_h</p:attrName>
                                        </p:attrNameLst>
                                      </p:cBhvr>
                                      <p:tavLst>
                                        <p:tav tm="0">
                                          <p:val>
                                            <p:fltVal val="0"/>
                                          </p:val>
                                        </p:tav>
                                        <p:tav tm="100000">
                                          <p:val>
                                            <p:strVal val="#ppt_h"/>
                                          </p:val>
                                        </p:tav>
                                      </p:tavLst>
                                    </p:anim>
                                  </p:childTnLst>
                                </p:cTn>
                              </p:par>
                            </p:childTnLst>
                          </p:cTn>
                        </p:par>
                        <p:par>
                          <p:cTn id="24" fill="hold">
                            <p:stCondLst>
                              <p:cond delay="3225"/>
                            </p:stCondLst>
                            <p:childTnLst>
                              <p:par>
                                <p:cTn id="25" presetID="10" presetClass="entr" presetSubtype="0" fill="hold" nodeType="afterEffect">
                                  <p:stCondLst>
                                    <p:cond delay="0"/>
                                  </p:stCondLst>
                                  <p:childTnLst>
                                    <p:set>
                                      <p:cBhvr>
                                        <p:cTn id="26" dur="1" fill="hold">
                                          <p:stCondLst>
                                            <p:cond delay="0"/>
                                          </p:stCondLst>
                                        </p:cTn>
                                        <p:tgtEl>
                                          <p:spTgt spid="34947"/>
                                        </p:tgtEl>
                                        <p:attrNameLst>
                                          <p:attrName>style.visibility</p:attrName>
                                        </p:attrNameLst>
                                      </p:cBhvr>
                                      <p:to>
                                        <p:strVal val="visible"/>
                                      </p:to>
                                    </p:set>
                                    <p:animEffect transition="in" filter="fade">
                                      <p:cBhvr>
                                        <p:cTn id="27" dur="500"/>
                                        <p:tgtEl>
                                          <p:spTgt spid="34947"/>
                                        </p:tgtEl>
                                      </p:cBhvr>
                                    </p:animEffect>
                                  </p:childTnLst>
                                </p:cTn>
                              </p:par>
                              <p:par>
                                <p:cTn id="28" presetID="22" presetClass="entr" presetSubtype="8" fill="hold" nodeType="withEffect">
                                  <p:stCondLst>
                                    <p:cond delay="300"/>
                                  </p:stCondLst>
                                  <p:childTnLst>
                                    <p:set>
                                      <p:cBhvr>
                                        <p:cTn id="29" dur="1" fill="hold">
                                          <p:stCondLst>
                                            <p:cond delay="0"/>
                                          </p:stCondLst>
                                        </p:cTn>
                                        <p:tgtEl>
                                          <p:spTgt spid="34945"/>
                                        </p:tgtEl>
                                        <p:attrNameLst>
                                          <p:attrName>style.visibility</p:attrName>
                                        </p:attrNameLst>
                                      </p:cBhvr>
                                      <p:to>
                                        <p:strVal val="visible"/>
                                      </p:to>
                                    </p:set>
                                    <p:animEffect transition="in" filter="wipe(left)">
                                      <p:cBhvr>
                                        <p:cTn id="30" dur="2000"/>
                                        <p:tgtEl>
                                          <p:spTgt spid="34945"/>
                                        </p:tgtEl>
                                      </p:cBhvr>
                                    </p:animEffect>
                                  </p:childTnLst>
                                </p:cTn>
                              </p:par>
                              <p:par>
                                <p:cTn id="31" presetID="63" presetClass="path" presetSubtype="0" accel="50000" fill="hold" nodeType="withEffect">
                                  <p:stCondLst>
                                    <p:cond delay="0"/>
                                  </p:stCondLst>
                                  <p:childTnLst>
                                    <p:animMotion origin="layout" path="M -0.06945 0.00093 L 0.56389 0.00093 " pathEditMode="relative" rAng="0" ptsTypes="AA">
                                      <p:cBhvr>
                                        <p:cTn id="32" dur="2000" fill="hold"/>
                                        <p:tgtEl>
                                          <p:spTgt spid="34947"/>
                                        </p:tgtEl>
                                        <p:attrNameLst>
                                          <p:attrName>ppt_x</p:attrName>
                                          <p:attrName>ppt_y</p:attrName>
                                        </p:attrNameLst>
                                      </p:cBhvr>
                                      <p:rCtr x="31667" y="0"/>
                                    </p:animMotion>
                                  </p:childTnLst>
                                </p:cTn>
                              </p:par>
                            </p:childTnLst>
                          </p:cTn>
                        </p:par>
                        <p:par>
                          <p:cTn id="33" fill="hold">
                            <p:stCondLst>
                              <p:cond delay="5525"/>
                            </p:stCondLst>
                            <p:childTnLst>
                              <p:par>
                                <p:cTn id="34" presetID="10" presetClass="exit" presetSubtype="0" fill="hold" nodeType="afterEffect">
                                  <p:stCondLst>
                                    <p:cond delay="0"/>
                                  </p:stCondLst>
                                  <p:childTnLst>
                                    <p:animEffect transition="out" filter="fade">
                                      <p:cBhvr>
                                        <p:cTn id="35" dur="1000"/>
                                        <p:tgtEl>
                                          <p:spTgt spid="34947"/>
                                        </p:tgtEl>
                                      </p:cBhvr>
                                    </p:animEffect>
                                    <p:set>
                                      <p:cBhvr>
                                        <p:cTn id="36" dur="1" fill="hold">
                                          <p:stCondLst>
                                            <p:cond delay="999"/>
                                          </p:stCondLst>
                                        </p:cTn>
                                        <p:tgtEl>
                                          <p:spTgt spid="34947"/>
                                        </p:tgtEl>
                                        <p:attrNameLst>
                                          <p:attrName>style.visibility</p:attrName>
                                        </p:attrNameLst>
                                      </p:cBhvr>
                                      <p:to>
                                        <p:strVal val="hidden"/>
                                      </p:to>
                                    </p:set>
                                  </p:childTnLst>
                                </p:cTn>
                              </p:par>
                            </p:childTnLst>
                          </p:cTn>
                        </p:par>
                        <p:par>
                          <p:cTn id="37" fill="hold">
                            <p:stCondLst>
                              <p:cond delay="6525"/>
                            </p:stCondLst>
                            <p:childTnLst>
                              <p:par>
                                <p:cTn id="38" presetID="22" presetClass="entr" presetSubtype="8" fill="hold" grpId="0" nodeType="afterEffect">
                                  <p:stCondLst>
                                    <p:cond delay="0"/>
                                  </p:stCondLst>
                                  <p:childTnLst>
                                    <p:set>
                                      <p:cBhvr>
                                        <p:cTn id="39" dur="1" fill="hold">
                                          <p:stCondLst>
                                            <p:cond delay="0"/>
                                          </p:stCondLst>
                                        </p:cTn>
                                        <p:tgtEl>
                                          <p:spTgt spid="34946"/>
                                        </p:tgtEl>
                                        <p:attrNameLst>
                                          <p:attrName>style.visibility</p:attrName>
                                        </p:attrNameLst>
                                      </p:cBhvr>
                                      <p:to>
                                        <p:strVal val="visible"/>
                                      </p:to>
                                    </p:set>
                                    <p:animEffect transition="in" filter="wipe(left)">
                                      <p:cBhvr>
                                        <p:cTn id="40" dur="1000"/>
                                        <p:tgtEl>
                                          <p:spTgt spid="34946"/>
                                        </p:tgtEl>
                                      </p:cBhvr>
                                    </p:animEffect>
                                  </p:childTnLst>
                                </p:cTn>
                              </p:par>
                            </p:childTnLst>
                          </p:cTn>
                        </p:par>
                        <p:par>
                          <p:cTn id="41" fill="hold">
                            <p:stCondLst>
                              <p:cond delay="7525"/>
                            </p:stCondLst>
                            <p:childTnLst>
                              <p:par>
                                <p:cTn id="42" presetID="10" presetClass="entr" presetSubtype="0" fill="hold" nodeType="afterEffect">
                                  <p:stCondLst>
                                    <p:cond delay="0"/>
                                  </p:stCondLst>
                                  <p:childTnLst>
                                    <p:set>
                                      <p:cBhvr>
                                        <p:cTn id="43" dur="1" fill="hold">
                                          <p:stCondLst>
                                            <p:cond delay="0"/>
                                          </p:stCondLst>
                                        </p:cTn>
                                        <p:tgtEl>
                                          <p:spTgt spid="34950"/>
                                        </p:tgtEl>
                                        <p:attrNameLst>
                                          <p:attrName>style.visibility</p:attrName>
                                        </p:attrNameLst>
                                      </p:cBhvr>
                                      <p:to>
                                        <p:strVal val="visible"/>
                                      </p:to>
                                    </p:set>
                                    <p:animEffect transition="in" filter="fade">
                                      <p:cBhvr>
                                        <p:cTn id="44" dur="500"/>
                                        <p:tgtEl>
                                          <p:spTgt spid="34950"/>
                                        </p:tgtEl>
                                      </p:cBhvr>
                                    </p:animEffect>
                                  </p:childTnLst>
                                </p:cTn>
                              </p:par>
                              <p:par>
                                <p:cTn id="45" presetID="22" presetClass="entr" presetSubtype="8" fill="hold" nodeType="withEffect">
                                  <p:stCondLst>
                                    <p:cond delay="300"/>
                                  </p:stCondLst>
                                  <p:childTnLst>
                                    <p:set>
                                      <p:cBhvr>
                                        <p:cTn id="46" dur="1" fill="hold">
                                          <p:stCondLst>
                                            <p:cond delay="0"/>
                                          </p:stCondLst>
                                        </p:cTn>
                                        <p:tgtEl>
                                          <p:spTgt spid="34948"/>
                                        </p:tgtEl>
                                        <p:attrNameLst>
                                          <p:attrName>style.visibility</p:attrName>
                                        </p:attrNameLst>
                                      </p:cBhvr>
                                      <p:to>
                                        <p:strVal val="visible"/>
                                      </p:to>
                                    </p:set>
                                    <p:animEffect transition="in" filter="wipe(left)">
                                      <p:cBhvr>
                                        <p:cTn id="47" dur="2000"/>
                                        <p:tgtEl>
                                          <p:spTgt spid="34948"/>
                                        </p:tgtEl>
                                      </p:cBhvr>
                                    </p:animEffect>
                                  </p:childTnLst>
                                </p:cTn>
                              </p:par>
                              <p:par>
                                <p:cTn id="48" presetID="63" presetClass="path" presetSubtype="0" accel="50000" fill="hold" nodeType="withEffect">
                                  <p:stCondLst>
                                    <p:cond delay="0"/>
                                  </p:stCondLst>
                                  <p:childTnLst>
                                    <p:animMotion origin="layout" path="M -0.06945 0.00093 L 0.56389 0.00093 " pathEditMode="relative" rAng="0" ptsTypes="AA">
                                      <p:cBhvr>
                                        <p:cTn id="49" dur="2000" fill="hold"/>
                                        <p:tgtEl>
                                          <p:spTgt spid="34950"/>
                                        </p:tgtEl>
                                        <p:attrNameLst>
                                          <p:attrName>ppt_x</p:attrName>
                                          <p:attrName>ppt_y</p:attrName>
                                        </p:attrNameLst>
                                      </p:cBhvr>
                                      <p:rCtr x="31667" y="0"/>
                                    </p:animMotion>
                                  </p:childTnLst>
                                </p:cTn>
                              </p:par>
                            </p:childTnLst>
                          </p:cTn>
                        </p:par>
                        <p:par>
                          <p:cTn id="50" fill="hold">
                            <p:stCondLst>
                              <p:cond delay="9825"/>
                            </p:stCondLst>
                            <p:childTnLst>
                              <p:par>
                                <p:cTn id="51" presetID="10" presetClass="exit" presetSubtype="0" fill="hold" nodeType="afterEffect">
                                  <p:stCondLst>
                                    <p:cond delay="0"/>
                                  </p:stCondLst>
                                  <p:childTnLst>
                                    <p:animEffect transition="out" filter="fade">
                                      <p:cBhvr>
                                        <p:cTn id="52" dur="1000"/>
                                        <p:tgtEl>
                                          <p:spTgt spid="34950"/>
                                        </p:tgtEl>
                                      </p:cBhvr>
                                    </p:animEffect>
                                    <p:set>
                                      <p:cBhvr>
                                        <p:cTn id="53" dur="1" fill="hold">
                                          <p:stCondLst>
                                            <p:cond delay="999"/>
                                          </p:stCondLst>
                                        </p:cTn>
                                        <p:tgtEl>
                                          <p:spTgt spid="34950"/>
                                        </p:tgtEl>
                                        <p:attrNameLst>
                                          <p:attrName>style.visibility</p:attrName>
                                        </p:attrNameLst>
                                      </p:cBhvr>
                                      <p:to>
                                        <p:strVal val="hidden"/>
                                      </p:to>
                                    </p:set>
                                  </p:childTnLst>
                                </p:cTn>
                              </p:par>
                            </p:childTnLst>
                          </p:cTn>
                        </p:par>
                        <p:par>
                          <p:cTn id="54" fill="hold">
                            <p:stCondLst>
                              <p:cond delay="10825"/>
                            </p:stCondLst>
                            <p:childTnLst>
                              <p:par>
                                <p:cTn id="55" presetID="22" presetClass="entr" presetSubtype="8" fill="hold" grpId="0" nodeType="afterEffect">
                                  <p:stCondLst>
                                    <p:cond delay="0"/>
                                  </p:stCondLst>
                                  <p:childTnLst>
                                    <p:set>
                                      <p:cBhvr>
                                        <p:cTn id="56" dur="1" fill="hold">
                                          <p:stCondLst>
                                            <p:cond delay="0"/>
                                          </p:stCondLst>
                                        </p:cTn>
                                        <p:tgtEl>
                                          <p:spTgt spid="34949"/>
                                        </p:tgtEl>
                                        <p:attrNameLst>
                                          <p:attrName>style.visibility</p:attrName>
                                        </p:attrNameLst>
                                      </p:cBhvr>
                                      <p:to>
                                        <p:strVal val="visible"/>
                                      </p:to>
                                    </p:set>
                                    <p:animEffect transition="in" filter="wipe(left)">
                                      <p:cBhvr>
                                        <p:cTn id="57" dur="1000"/>
                                        <p:tgtEl>
                                          <p:spTgt spid="34949"/>
                                        </p:tgtEl>
                                      </p:cBhvr>
                                    </p:animEffect>
                                  </p:childTnLst>
                                </p:cTn>
                              </p:par>
                            </p:childTnLst>
                          </p:cTn>
                        </p:par>
                        <p:par>
                          <p:cTn id="58" fill="hold">
                            <p:stCondLst>
                              <p:cond delay="11825"/>
                            </p:stCondLst>
                            <p:childTnLst>
                              <p:par>
                                <p:cTn id="59" presetID="10" presetClass="entr" presetSubtype="0" fill="hold" nodeType="afterEffect">
                                  <p:stCondLst>
                                    <p:cond delay="0"/>
                                  </p:stCondLst>
                                  <p:childTnLst>
                                    <p:set>
                                      <p:cBhvr>
                                        <p:cTn id="60" dur="1" fill="hold">
                                          <p:stCondLst>
                                            <p:cond delay="0"/>
                                          </p:stCondLst>
                                        </p:cTn>
                                        <p:tgtEl>
                                          <p:spTgt spid="34953"/>
                                        </p:tgtEl>
                                        <p:attrNameLst>
                                          <p:attrName>style.visibility</p:attrName>
                                        </p:attrNameLst>
                                      </p:cBhvr>
                                      <p:to>
                                        <p:strVal val="visible"/>
                                      </p:to>
                                    </p:set>
                                    <p:animEffect transition="in" filter="fade">
                                      <p:cBhvr>
                                        <p:cTn id="61" dur="500"/>
                                        <p:tgtEl>
                                          <p:spTgt spid="34953"/>
                                        </p:tgtEl>
                                      </p:cBhvr>
                                    </p:animEffect>
                                  </p:childTnLst>
                                </p:cTn>
                              </p:par>
                              <p:par>
                                <p:cTn id="62" presetID="22" presetClass="entr" presetSubtype="8" fill="hold" nodeType="withEffect">
                                  <p:stCondLst>
                                    <p:cond delay="300"/>
                                  </p:stCondLst>
                                  <p:childTnLst>
                                    <p:set>
                                      <p:cBhvr>
                                        <p:cTn id="63" dur="1" fill="hold">
                                          <p:stCondLst>
                                            <p:cond delay="0"/>
                                          </p:stCondLst>
                                        </p:cTn>
                                        <p:tgtEl>
                                          <p:spTgt spid="34951"/>
                                        </p:tgtEl>
                                        <p:attrNameLst>
                                          <p:attrName>style.visibility</p:attrName>
                                        </p:attrNameLst>
                                      </p:cBhvr>
                                      <p:to>
                                        <p:strVal val="visible"/>
                                      </p:to>
                                    </p:set>
                                    <p:animEffect transition="in" filter="wipe(left)">
                                      <p:cBhvr>
                                        <p:cTn id="64" dur="2000"/>
                                        <p:tgtEl>
                                          <p:spTgt spid="34951"/>
                                        </p:tgtEl>
                                      </p:cBhvr>
                                    </p:animEffect>
                                  </p:childTnLst>
                                </p:cTn>
                              </p:par>
                              <p:par>
                                <p:cTn id="65" presetID="63" presetClass="path" presetSubtype="0" accel="50000" fill="hold" nodeType="withEffect">
                                  <p:stCondLst>
                                    <p:cond delay="0"/>
                                  </p:stCondLst>
                                  <p:childTnLst>
                                    <p:animMotion origin="layout" path="M -0.06945 0.00093 L 0.56389 0.00093 " pathEditMode="relative" rAng="0" ptsTypes="AA">
                                      <p:cBhvr>
                                        <p:cTn id="66" dur="2000" fill="hold"/>
                                        <p:tgtEl>
                                          <p:spTgt spid="34953"/>
                                        </p:tgtEl>
                                        <p:attrNameLst>
                                          <p:attrName>ppt_x</p:attrName>
                                          <p:attrName>ppt_y</p:attrName>
                                        </p:attrNameLst>
                                      </p:cBhvr>
                                      <p:rCtr x="31667" y="0"/>
                                    </p:animMotion>
                                  </p:childTnLst>
                                </p:cTn>
                              </p:par>
                            </p:childTnLst>
                          </p:cTn>
                        </p:par>
                        <p:par>
                          <p:cTn id="67" fill="hold">
                            <p:stCondLst>
                              <p:cond delay="14125"/>
                            </p:stCondLst>
                            <p:childTnLst>
                              <p:par>
                                <p:cTn id="68" presetID="10" presetClass="exit" presetSubtype="0" fill="hold" nodeType="afterEffect">
                                  <p:stCondLst>
                                    <p:cond delay="0"/>
                                  </p:stCondLst>
                                  <p:childTnLst>
                                    <p:animEffect transition="out" filter="fade">
                                      <p:cBhvr>
                                        <p:cTn id="69" dur="1000"/>
                                        <p:tgtEl>
                                          <p:spTgt spid="34953"/>
                                        </p:tgtEl>
                                      </p:cBhvr>
                                    </p:animEffect>
                                    <p:set>
                                      <p:cBhvr>
                                        <p:cTn id="70" dur="1" fill="hold">
                                          <p:stCondLst>
                                            <p:cond delay="999"/>
                                          </p:stCondLst>
                                        </p:cTn>
                                        <p:tgtEl>
                                          <p:spTgt spid="34953"/>
                                        </p:tgtEl>
                                        <p:attrNameLst>
                                          <p:attrName>style.visibility</p:attrName>
                                        </p:attrNameLst>
                                      </p:cBhvr>
                                      <p:to>
                                        <p:strVal val="hidden"/>
                                      </p:to>
                                    </p:set>
                                  </p:childTnLst>
                                </p:cTn>
                              </p:par>
                            </p:childTnLst>
                          </p:cTn>
                        </p:par>
                        <p:par>
                          <p:cTn id="71" fill="hold">
                            <p:stCondLst>
                              <p:cond delay="15125"/>
                            </p:stCondLst>
                            <p:childTnLst>
                              <p:par>
                                <p:cTn id="72" presetID="22" presetClass="entr" presetSubtype="8" fill="hold" grpId="0" nodeType="afterEffect">
                                  <p:stCondLst>
                                    <p:cond delay="0"/>
                                  </p:stCondLst>
                                  <p:childTnLst>
                                    <p:set>
                                      <p:cBhvr>
                                        <p:cTn id="73" dur="1" fill="hold">
                                          <p:stCondLst>
                                            <p:cond delay="0"/>
                                          </p:stCondLst>
                                        </p:cTn>
                                        <p:tgtEl>
                                          <p:spTgt spid="34952"/>
                                        </p:tgtEl>
                                        <p:attrNameLst>
                                          <p:attrName>style.visibility</p:attrName>
                                        </p:attrNameLst>
                                      </p:cBhvr>
                                      <p:to>
                                        <p:strVal val="visible"/>
                                      </p:to>
                                    </p:set>
                                    <p:animEffect transition="in" filter="wipe(left)">
                                      <p:cBhvr>
                                        <p:cTn id="74" dur="1000"/>
                                        <p:tgtEl>
                                          <p:spTgt spid="349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923" grpId="0"/>
      <p:bldP spid="34946" grpId="0"/>
      <p:bldP spid="34949" grpId="0"/>
      <p:bldP spid="34952"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5170" name="Group 2"/>
          <p:cNvGrpSpPr>
            <a:grpSpLocks/>
          </p:cNvGrpSpPr>
          <p:nvPr/>
        </p:nvGrpSpPr>
        <p:grpSpPr bwMode="auto">
          <a:xfrm>
            <a:off x="698079" y="1544031"/>
            <a:ext cx="2057695" cy="1574281"/>
            <a:chOff x="384" y="1174"/>
            <a:chExt cx="1520" cy="1418"/>
          </a:xfrm>
        </p:grpSpPr>
        <p:pic>
          <p:nvPicPr>
            <p:cNvPr id="135171" name="Picture 3" descr="墨滴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4" y="1174"/>
              <a:ext cx="1520" cy="1418"/>
            </a:xfrm>
            <a:prstGeom prst="rect">
              <a:avLst/>
            </a:prstGeom>
            <a:noFill/>
            <a:extLst>
              <a:ext uri="{909E8E84-426E-40DD-AFC4-6F175D3DCCD1}">
                <a14:hiddenFill xmlns:a14="http://schemas.microsoft.com/office/drawing/2010/main">
                  <a:solidFill>
                    <a:srgbClr val="FFFFFF"/>
                  </a:solidFill>
                </a14:hiddenFill>
              </a:ext>
            </a:extLst>
          </p:spPr>
        </p:pic>
        <p:sp>
          <p:nvSpPr>
            <p:cNvPr id="135172" name="Text Box 7"/>
            <p:cNvSpPr txBox="1">
              <a:spLocks noChangeArrowheads="1"/>
            </p:cNvSpPr>
            <p:nvPr/>
          </p:nvSpPr>
          <p:spPr bwMode="gray">
            <a:xfrm>
              <a:off x="660" y="1620"/>
              <a:ext cx="1010" cy="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b="1" dirty="0">
                  <a:solidFill>
                    <a:schemeClr val="bg1"/>
                  </a:solidFill>
                </a:rPr>
                <a:t>点击此处</a:t>
              </a:r>
            </a:p>
            <a:p>
              <a:pPr algn="ctr"/>
              <a:r>
                <a:rPr lang="zh-CN" altLang="en-US" b="1" dirty="0">
                  <a:solidFill>
                    <a:schemeClr val="bg1"/>
                  </a:solidFill>
                </a:rPr>
                <a:t>添加文字</a:t>
              </a:r>
            </a:p>
          </p:txBody>
        </p:sp>
      </p:grpSp>
      <p:grpSp>
        <p:nvGrpSpPr>
          <p:cNvPr id="135173" name="Group 5"/>
          <p:cNvGrpSpPr>
            <a:grpSpLocks/>
          </p:cNvGrpSpPr>
          <p:nvPr/>
        </p:nvGrpSpPr>
        <p:grpSpPr bwMode="auto">
          <a:xfrm>
            <a:off x="3518115" y="1575542"/>
            <a:ext cx="2057695" cy="1574281"/>
            <a:chOff x="384" y="1174"/>
            <a:chExt cx="1520" cy="1418"/>
          </a:xfrm>
        </p:grpSpPr>
        <p:pic>
          <p:nvPicPr>
            <p:cNvPr id="135174" name="Picture 6" descr="墨滴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4" y="1174"/>
              <a:ext cx="1520" cy="1418"/>
            </a:xfrm>
            <a:prstGeom prst="rect">
              <a:avLst/>
            </a:prstGeom>
            <a:noFill/>
            <a:extLst>
              <a:ext uri="{909E8E84-426E-40DD-AFC4-6F175D3DCCD1}">
                <a14:hiddenFill xmlns:a14="http://schemas.microsoft.com/office/drawing/2010/main">
                  <a:solidFill>
                    <a:srgbClr val="FFFFFF"/>
                  </a:solidFill>
                </a14:hiddenFill>
              </a:ext>
            </a:extLst>
          </p:spPr>
        </p:pic>
        <p:sp>
          <p:nvSpPr>
            <p:cNvPr id="135175" name="Text Box 7"/>
            <p:cNvSpPr txBox="1">
              <a:spLocks noChangeArrowheads="1"/>
            </p:cNvSpPr>
            <p:nvPr/>
          </p:nvSpPr>
          <p:spPr bwMode="gray">
            <a:xfrm>
              <a:off x="660" y="1592"/>
              <a:ext cx="1010" cy="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b="1" dirty="0">
                  <a:solidFill>
                    <a:schemeClr val="bg1"/>
                  </a:solidFill>
                </a:rPr>
                <a:t>点击此处</a:t>
              </a:r>
            </a:p>
            <a:p>
              <a:pPr algn="ctr"/>
              <a:r>
                <a:rPr lang="zh-CN" altLang="en-US" b="1" dirty="0">
                  <a:solidFill>
                    <a:schemeClr val="bg1"/>
                  </a:solidFill>
                </a:rPr>
                <a:t>添加文字</a:t>
              </a:r>
            </a:p>
          </p:txBody>
        </p:sp>
      </p:grpSp>
      <p:grpSp>
        <p:nvGrpSpPr>
          <p:cNvPr id="135176" name="Group 8"/>
          <p:cNvGrpSpPr>
            <a:grpSpLocks/>
          </p:cNvGrpSpPr>
          <p:nvPr/>
        </p:nvGrpSpPr>
        <p:grpSpPr bwMode="auto">
          <a:xfrm>
            <a:off x="6338152" y="1575542"/>
            <a:ext cx="2057695" cy="1574281"/>
            <a:chOff x="384" y="1174"/>
            <a:chExt cx="1520" cy="1418"/>
          </a:xfrm>
        </p:grpSpPr>
        <p:pic>
          <p:nvPicPr>
            <p:cNvPr id="135177" name="Picture 9" descr="墨滴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4" y="1174"/>
              <a:ext cx="1520" cy="1418"/>
            </a:xfrm>
            <a:prstGeom prst="rect">
              <a:avLst/>
            </a:prstGeom>
            <a:noFill/>
            <a:extLst>
              <a:ext uri="{909E8E84-426E-40DD-AFC4-6F175D3DCCD1}">
                <a14:hiddenFill xmlns:a14="http://schemas.microsoft.com/office/drawing/2010/main">
                  <a:solidFill>
                    <a:srgbClr val="FFFFFF"/>
                  </a:solidFill>
                </a14:hiddenFill>
              </a:ext>
            </a:extLst>
          </p:spPr>
        </p:pic>
        <p:sp>
          <p:nvSpPr>
            <p:cNvPr id="135178" name="Text Box 7"/>
            <p:cNvSpPr txBox="1">
              <a:spLocks noChangeArrowheads="1"/>
            </p:cNvSpPr>
            <p:nvPr/>
          </p:nvSpPr>
          <p:spPr bwMode="gray">
            <a:xfrm>
              <a:off x="659" y="1592"/>
              <a:ext cx="1010" cy="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r>
                <a:rPr lang="zh-CN" altLang="en-US" b="1" dirty="0">
                  <a:solidFill>
                    <a:schemeClr val="bg1"/>
                  </a:solidFill>
                </a:rPr>
                <a:t>点击此处</a:t>
              </a:r>
            </a:p>
            <a:p>
              <a:pPr algn="ctr"/>
              <a:r>
                <a:rPr lang="zh-CN" altLang="en-US" b="1" dirty="0">
                  <a:solidFill>
                    <a:schemeClr val="bg1"/>
                  </a:solidFill>
                </a:rPr>
                <a:t>添加文字</a:t>
              </a:r>
            </a:p>
          </p:txBody>
        </p:sp>
      </p:grpSp>
      <p:pic>
        <p:nvPicPr>
          <p:cNvPr id="135179" name="Picture 11" descr="箭头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55774" y="2121309"/>
            <a:ext cx="664056" cy="514257"/>
          </a:xfrm>
          <a:prstGeom prst="rect">
            <a:avLst/>
          </a:prstGeom>
          <a:noFill/>
          <a:extLst>
            <a:ext uri="{909E8E84-426E-40DD-AFC4-6F175D3DCCD1}">
              <a14:hiddenFill xmlns:a14="http://schemas.microsoft.com/office/drawing/2010/main">
                <a:solidFill>
                  <a:srgbClr val="FFFFFF"/>
                </a:solidFill>
              </a14:hiddenFill>
            </a:ext>
          </a:extLst>
        </p:spPr>
      </p:pic>
      <p:pic>
        <p:nvPicPr>
          <p:cNvPr id="135180" name="Picture 12" descr="箭头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75810" y="2121309"/>
            <a:ext cx="664056" cy="514257"/>
          </a:xfrm>
          <a:prstGeom prst="rect">
            <a:avLst/>
          </a:prstGeom>
          <a:noFill/>
          <a:extLst>
            <a:ext uri="{909E8E84-426E-40DD-AFC4-6F175D3DCCD1}">
              <a14:hiddenFill xmlns:a14="http://schemas.microsoft.com/office/drawing/2010/main">
                <a:solidFill>
                  <a:srgbClr val="FFFFFF"/>
                </a:solidFill>
              </a14:hiddenFill>
            </a:ext>
          </a:extLst>
        </p:spPr>
      </p:pic>
      <p:grpSp>
        <p:nvGrpSpPr>
          <p:cNvPr id="135181" name="Group 13"/>
          <p:cNvGrpSpPr>
            <a:grpSpLocks/>
          </p:cNvGrpSpPr>
          <p:nvPr/>
        </p:nvGrpSpPr>
        <p:grpSpPr bwMode="auto">
          <a:xfrm>
            <a:off x="1229828" y="3283428"/>
            <a:ext cx="7516318" cy="1346143"/>
            <a:chOff x="720" y="2998"/>
            <a:chExt cx="4734" cy="1130"/>
          </a:xfrm>
        </p:grpSpPr>
        <p:pic>
          <p:nvPicPr>
            <p:cNvPr id="135182" name="Picture 14" descr="64"/>
            <p:cNvPicPr>
              <a:picLocks noChangeAspect="1" noChangeArrowheads="1"/>
            </p:cNvPicPr>
            <p:nvPr/>
          </p:nvPicPr>
          <p:blipFill>
            <a:blip r:embed="rId5">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5183" name="Picture 15" descr="64"/>
            <p:cNvPicPr>
              <a:picLocks noChangeAspect="1" noChangeArrowheads="1"/>
            </p:cNvPicPr>
            <p:nvPr/>
          </p:nvPicPr>
          <p:blipFill>
            <a:blip r:embed="rId5">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5184" name="Text Box 16"/>
          <p:cNvSpPr txBox="1">
            <a:spLocks noChangeArrowheads="1"/>
          </p:cNvSpPr>
          <p:nvPr/>
        </p:nvSpPr>
        <p:spPr bwMode="auto">
          <a:xfrm>
            <a:off x="1992172" y="3737185"/>
            <a:ext cx="5335136" cy="339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85" tIns="36293" rIns="72585" bIns="36293">
            <a:spAutoFit/>
          </a:bodyPr>
          <a:lstStyle/>
          <a:p>
            <a:pPr eaLnBrk="1" hangingPunct="1">
              <a:spcBef>
                <a:spcPct val="50000"/>
              </a:spcBef>
            </a:pPr>
            <a:r>
              <a:rPr lang="zh-CN" altLang="en-US" sz="1700" b="1">
                <a:solidFill>
                  <a:srgbClr val="FFFFFF"/>
                </a:solidFill>
                <a:latin typeface="Arial" pitchFamily="34" charset="0"/>
                <a:ea typeface="楷体" pitchFamily="49" charset="-122"/>
              </a:rPr>
              <a:t>点击输入文字内容点击输入文字内容</a:t>
            </a:r>
          </a:p>
        </p:txBody>
      </p:sp>
      <p:sp>
        <p:nvSpPr>
          <p:cNvPr id="17"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itchFamily="34" charset="0"/>
              </a:defRPr>
            </a:lvl1pPr>
            <a:lvl2pPr marL="936625" indent="-360363" defTabSz="1028700">
              <a:defRPr>
                <a:solidFill>
                  <a:schemeClr val="tx1"/>
                </a:solidFill>
                <a:latin typeface="Arial" pitchFamily="34" charset="0"/>
              </a:defRPr>
            </a:lvl2pPr>
            <a:lvl3pPr marL="1439863" indent="-287338" defTabSz="1028700">
              <a:defRPr>
                <a:solidFill>
                  <a:schemeClr val="tx1"/>
                </a:solidFill>
                <a:latin typeface="Arial" pitchFamily="34" charset="0"/>
              </a:defRPr>
            </a:lvl3pPr>
            <a:lvl4pPr marL="2016125" indent="-287338" defTabSz="1028700">
              <a:defRPr>
                <a:solidFill>
                  <a:schemeClr val="tx1"/>
                </a:solidFill>
                <a:latin typeface="Arial" pitchFamily="34" charset="0"/>
              </a:defRPr>
            </a:lvl4pPr>
            <a:lvl5pPr marL="2592388" indent="-287338" defTabSz="1028700">
              <a:defRPr>
                <a:solidFill>
                  <a:schemeClr val="tx1"/>
                </a:solidFill>
                <a:latin typeface="Arial" pitchFamily="34" charset="0"/>
              </a:defRPr>
            </a:lvl5pPr>
            <a:lvl6pPr marL="3049588" indent="-287338" defTabSz="1028700" eaLnBrk="0" fontAlgn="base" hangingPunct="0">
              <a:spcBef>
                <a:spcPct val="0"/>
              </a:spcBef>
              <a:spcAft>
                <a:spcPct val="0"/>
              </a:spcAft>
              <a:defRPr>
                <a:solidFill>
                  <a:schemeClr val="tx1"/>
                </a:solidFill>
                <a:latin typeface="Arial" pitchFamily="34" charset="0"/>
              </a:defRPr>
            </a:lvl6pPr>
            <a:lvl7pPr marL="3506788" indent="-287338" defTabSz="1028700" eaLnBrk="0" fontAlgn="base" hangingPunct="0">
              <a:spcBef>
                <a:spcPct val="0"/>
              </a:spcBef>
              <a:spcAft>
                <a:spcPct val="0"/>
              </a:spcAft>
              <a:defRPr>
                <a:solidFill>
                  <a:schemeClr val="tx1"/>
                </a:solidFill>
                <a:latin typeface="Arial" pitchFamily="34" charset="0"/>
              </a:defRPr>
            </a:lvl7pPr>
            <a:lvl8pPr marL="3963988" indent="-287338" defTabSz="1028700" eaLnBrk="0" fontAlgn="base" hangingPunct="0">
              <a:spcBef>
                <a:spcPct val="0"/>
              </a:spcBef>
              <a:spcAft>
                <a:spcPct val="0"/>
              </a:spcAft>
              <a:defRPr>
                <a:solidFill>
                  <a:schemeClr val="tx1"/>
                </a:solidFill>
                <a:latin typeface="Arial" pitchFamily="34" charset="0"/>
              </a:defRPr>
            </a:lvl8pPr>
            <a:lvl9pPr marL="4421188" indent="-287338" defTabSz="1028700" eaLnBrk="0" fontAlgn="base" hangingPunct="0">
              <a:spcBef>
                <a:spcPct val="0"/>
              </a:spcBef>
              <a:spcAft>
                <a:spcPct val="0"/>
              </a:spcAft>
              <a:defRPr>
                <a:solidFill>
                  <a:schemeClr val="tx1"/>
                </a:solidFill>
                <a:latin typeface="Arial" pitchFamily="34" charset="0"/>
              </a:defRPr>
            </a:lvl9pPr>
          </a:lstStyle>
          <a:p>
            <a:pPr>
              <a:spcBef>
                <a:spcPct val="50000"/>
              </a:spcBef>
            </a:pPr>
            <a:r>
              <a:rPr lang="zh-CN" altLang="en-US" sz="1900" b="1" dirty="0">
                <a:solidFill>
                  <a:srgbClr val="000000"/>
                </a:solidFill>
                <a:latin typeface="Times New Roman" pitchFamily="18" charset="0"/>
                <a:ea typeface="楷体" pitchFamily="49" charset="-122"/>
              </a:rPr>
              <a:t>单击此处添加标题内容</a:t>
            </a:r>
          </a:p>
        </p:txBody>
      </p:sp>
      <p:pic>
        <p:nvPicPr>
          <p:cNvPr id="18" name="Picture 106" descr="三角符号0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 calcmode="lin" valueType="num">
                                      <p:cBhvr>
                                        <p:cTn id="13" dur="500" fill="hold"/>
                                        <p:tgtEl>
                                          <p:spTgt spid="17"/>
                                        </p:tgtEl>
                                        <p:attrNameLst>
                                          <p:attrName>style.rotation</p:attrName>
                                        </p:attrNameLst>
                                      </p:cBhvr>
                                      <p:tavLst>
                                        <p:tav tm="0">
                                          <p:val>
                                            <p:fltVal val="90"/>
                                          </p:val>
                                        </p:tav>
                                        <p:tav tm="100000">
                                          <p:val>
                                            <p:fltVal val="0"/>
                                          </p:val>
                                        </p:tav>
                                      </p:tavLst>
                                    </p:anim>
                                    <p:animEffect transition="in" filter="fade">
                                      <p:cBhvr>
                                        <p:cTn id="14" dur="500"/>
                                        <p:tgtEl>
                                          <p:spTgt spid="17"/>
                                        </p:tgtEl>
                                      </p:cBhvr>
                                    </p:animEffect>
                                  </p:childTnLst>
                                </p:cTn>
                              </p:par>
                            </p:childTnLst>
                          </p:cTn>
                        </p:par>
                        <p:par>
                          <p:cTn id="15" fill="hold">
                            <p:stCondLst>
                              <p:cond delay="725"/>
                            </p:stCondLst>
                            <p:childTnLst>
                              <p:par>
                                <p:cTn id="16" presetID="10" presetClass="entr" presetSubtype="0" fill="hold" nodeType="afterEffect">
                                  <p:stCondLst>
                                    <p:cond delay="0"/>
                                  </p:stCondLst>
                                  <p:childTnLst>
                                    <p:set>
                                      <p:cBhvr>
                                        <p:cTn id="17" dur="1" fill="hold">
                                          <p:stCondLst>
                                            <p:cond delay="0"/>
                                          </p:stCondLst>
                                        </p:cTn>
                                        <p:tgtEl>
                                          <p:spTgt spid="135170"/>
                                        </p:tgtEl>
                                        <p:attrNameLst>
                                          <p:attrName>style.visibility</p:attrName>
                                        </p:attrNameLst>
                                      </p:cBhvr>
                                      <p:to>
                                        <p:strVal val="visible"/>
                                      </p:to>
                                    </p:set>
                                    <p:animEffect transition="in" filter="fade">
                                      <p:cBhvr>
                                        <p:cTn id="18" dur="500"/>
                                        <p:tgtEl>
                                          <p:spTgt spid="135170"/>
                                        </p:tgtEl>
                                      </p:cBhvr>
                                    </p:animEffect>
                                  </p:childTnLst>
                                </p:cTn>
                              </p:par>
                            </p:childTnLst>
                          </p:cTn>
                        </p:par>
                        <p:par>
                          <p:cTn id="19" fill="hold">
                            <p:stCondLst>
                              <p:cond delay="1225"/>
                            </p:stCondLst>
                            <p:childTnLst>
                              <p:par>
                                <p:cTn id="20" presetID="22" presetClass="entr" presetSubtype="8" fill="hold" nodeType="afterEffect">
                                  <p:stCondLst>
                                    <p:cond delay="0"/>
                                  </p:stCondLst>
                                  <p:childTnLst>
                                    <p:set>
                                      <p:cBhvr>
                                        <p:cTn id="21" dur="1" fill="hold">
                                          <p:stCondLst>
                                            <p:cond delay="0"/>
                                          </p:stCondLst>
                                        </p:cTn>
                                        <p:tgtEl>
                                          <p:spTgt spid="135179"/>
                                        </p:tgtEl>
                                        <p:attrNameLst>
                                          <p:attrName>style.visibility</p:attrName>
                                        </p:attrNameLst>
                                      </p:cBhvr>
                                      <p:to>
                                        <p:strVal val="visible"/>
                                      </p:to>
                                    </p:set>
                                    <p:animEffect transition="in" filter="wipe(left)">
                                      <p:cBhvr>
                                        <p:cTn id="22" dur="500"/>
                                        <p:tgtEl>
                                          <p:spTgt spid="135179"/>
                                        </p:tgtEl>
                                      </p:cBhvr>
                                    </p:animEffect>
                                  </p:childTnLst>
                                </p:cTn>
                              </p:par>
                            </p:childTnLst>
                          </p:cTn>
                        </p:par>
                        <p:par>
                          <p:cTn id="23" fill="hold">
                            <p:stCondLst>
                              <p:cond delay="1725"/>
                            </p:stCondLst>
                            <p:childTnLst>
                              <p:par>
                                <p:cTn id="24" presetID="10" presetClass="entr" presetSubtype="0" fill="hold" nodeType="afterEffect">
                                  <p:stCondLst>
                                    <p:cond delay="0"/>
                                  </p:stCondLst>
                                  <p:childTnLst>
                                    <p:set>
                                      <p:cBhvr>
                                        <p:cTn id="25" dur="1" fill="hold">
                                          <p:stCondLst>
                                            <p:cond delay="0"/>
                                          </p:stCondLst>
                                        </p:cTn>
                                        <p:tgtEl>
                                          <p:spTgt spid="135173"/>
                                        </p:tgtEl>
                                        <p:attrNameLst>
                                          <p:attrName>style.visibility</p:attrName>
                                        </p:attrNameLst>
                                      </p:cBhvr>
                                      <p:to>
                                        <p:strVal val="visible"/>
                                      </p:to>
                                    </p:set>
                                    <p:animEffect transition="in" filter="fade">
                                      <p:cBhvr>
                                        <p:cTn id="26" dur="500"/>
                                        <p:tgtEl>
                                          <p:spTgt spid="135173"/>
                                        </p:tgtEl>
                                      </p:cBhvr>
                                    </p:animEffect>
                                  </p:childTnLst>
                                </p:cTn>
                              </p:par>
                            </p:childTnLst>
                          </p:cTn>
                        </p:par>
                        <p:par>
                          <p:cTn id="27" fill="hold">
                            <p:stCondLst>
                              <p:cond delay="2225"/>
                            </p:stCondLst>
                            <p:childTnLst>
                              <p:par>
                                <p:cTn id="28" presetID="22" presetClass="entr" presetSubtype="8" fill="hold" nodeType="afterEffect">
                                  <p:stCondLst>
                                    <p:cond delay="0"/>
                                  </p:stCondLst>
                                  <p:childTnLst>
                                    <p:set>
                                      <p:cBhvr>
                                        <p:cTn id="29" dur="1" fill="hold">
                                          <p:stCondLst>
                                            <p:cond delay="0"/>
                                          </p:stCondLst>
                                        </p:cTn>
                                        <p:tgtEl>
                                          <p:spTgt spid="135180"/>
                                        </p:tgtEl>
                                        <p:attrNameLst>
                                          <p:attrName>style.visibility</p:attrName>
                                        </p:attrNameLst>
                                      </p:cBhvr>
                                      <p:to>
                                        <p:strVal val="visible"/>
                                      </p:to>
                                    </p:set>
                                    <p:animEffect transition="in" filter="wipe(left)">
                                      <p:cBhvr>
                                        <p:cTn id="30" dur="500"/>
                                        <p:tgtEl>
                                          <p:spTgt spid="135180"/>
                                        </p:tgtEl>
                                      </p:cBhvr>
                                    </p:animEffect>
                                  </p:childTnLst>
                                </p:cTn>
                              </p:par>
                            </p:childTnLst>
                          </p:cTn>
                        </p:par>
                        <p:par>
                          <p:cTn id="31" fill="hold">
                            <p:stCondLst>
                              <p:cond delay="2725"/>
                            </p:stCondLst>
                            <p:childTnLst>
                              <p:par>
                                <p:cTn id="32" presetID="10" presetClass="entr" presetSubtype="0" fill="hold" nodeType="afterEffect">
                                  <p:stCondLst>
                                    <p:cond delay="0"/>
                                  </p:stCondLst>
                                  <p:childTnLst>
                                    <p:set>
                                      <p:cBhvr>
                                        <p:cTn id="33" dur="1" fill="hold">
                                          <p:stCondLst>
                                            <p:cond delay="0"/>
                                          </p:stCondLst>
                                        </p:cTn>
                                        <p:tgtEl>
                                          <p:spTgt spid="135176"/>
                                        </p:tgtEl>
                                        <p:attrNameLst>
                                          <p:attrName>style.visibility</p:attrName>
                                        </p:attrNameLst>
                                      </p:cBhvr>
                                      <p:to>
                                        <p:strVal val="visible"/>
                                      </p:to>
                                    </p:set>
                                    <p:animEffect transition="in" filter="fade">
                                      <p:cBhvr>
                                        <p:cTn id="34" dur="500"/>
                                        <p:tgtEl>
                                          <p:spTgt spid="135176"/>
                                        </p:tgtEl>
                                      </p:cBhvr>
                                    </p:animEffect>
                                  </p:childTnLst>
                                </p:cTn>
                              </p:par>
                            </p:childTnLst>
                          </p:cTn>
                        </p:par>
                        <p:par>
                          <p:cTn id="35" fill="hold">
                            <p:stCondLst>
                              <p:cond delay="3225"/>
                            </p:stCondLst>
                            <p:childTnLst>
                              <p:par>
                                <p:cTn id="36" presetID="22" presetClass="entr" presetSubtype="8" fill="hold" nodeType="afterEffect">
                                  <p:stCondLst>
                                    <p:cond delay="0"/>
                                  </p:stCondLst>
                                  <p:childTnLst>
                                    <p:set>
                                      <p:cBhvr>
                                        <p:cTn id="37" dur="1" fill="hold">
                                          <p:stCondLst>
                                            <p:cond delay="0"/>
                                          </p:stCondLst>
                                        </p:cTn>
                                        <p:tgtEl>
                                          <p:spTgt spid="135181"/>
                                        </p:tgtEl>
                                        <p:attrNameLst>
                                          <p:attrName>style.visibility</p:attrName>
                                        </p:attrNameLst>
                                      </p:cBhvr>
                                      <p:to>
                                        <p:strVal val="visible"/>
                                      </p:to>
                                    </p:set>
                                    <p:animEffect transition="in" filter="wipe(left)">
                                      <p:cBhvr>
                                        <p:cTn id="38" dur="1000"/>
                                        <p:tgtEl>
                                          <p:spTgt spid="135181"/>
                                        </p:tgtEl>
                                      </p:cBhvr>
                                    </p:animEffect>
                                  </p:childTnLst>
                                </p:cTn>
                              </p:par>
                            </p:childTnLst>
                          </p:cTn>
                        </p:par>
                        <p:par>
                          <p:cTn id="39" fill="hold">
                            <p:stCondLst>
                              <p:cond delay="4225"/>
                            </p:stCondLst>
                            <p:childTnLst>
                              <p:par>
                                <p:cTn id="40" presetID="50" presetClass="entr" presetSubtype="0" decel="100000" fill="hold" grpId="0" nodeType="afterEffect">
                                  <p:stCondLst>
                                    <p:cond delay="0"/>
                                  </p:stCondLst>
                                  <p:childTnLst>
                                    <p:set>
                                      <p:cBhvr>
                                        <p:cTn id="41" dur="1" fill="hold">
                                          <p:stCondLst>
                                            <p:cond delay="0"/>
                                          </p:stCondLst>
                                        </p:cTn>
                                        <p:tgtEl>
                                          <p:spTgt spid="135184"/>
                                        </p:tgtEl>
                                        <p:attrNameLst>
                                          <p:attrName>style.visibility</p:attrName>
                                        </p:attrNameLst>
                                      </p:cBhvr>
                                      <p:to>
                                        <p:strVal val="visible"/>
                                      </p:to>
                                    </p:set>
                                    <p:anim calcmode="lin" valueType="num">
                                      <p:cBhvr>
                                        <p:cTn id="42" dur="1000" fill="hold"/>
                                        <p:tgtEl>
                                          <p:spTgt spid="135184"/>
                                        </p:tgtEl>
                                        <p:attrNameLst>
                                          <p:attrName>ppt_w</p:attrName>
                                        </p:attrNameLst>
                                      </p:cBhvr>
                                      <p:tavLst>
                                        <p:tav tm="0">
                                          <p:val>
                                            <p:strVal val="#ppt_w+.3"/>
                                          </p:val>
                                        </p:tav>
                                        <p:tav tm="100000">
                                          <p:val>
                                            <p:strVal val="#ppt_w"/>
                                          </p:val>
                                        </p:tav>
                                      </p:tavLst>
                                    </p:anim>
                                    <p:anim calcmode="lin" valueType="num">
                                      <p:cBhvr>
                                        <p:cTn id="43" dur="1000" fill="hold"/>
                                        <p:tgtEl>
                                          <p:spTgt spid="135184"/>
                                        </p:tgtEl>
                                        <p:attrNameLst>
                                          <p:attrName>ppt_h</p:attrName>
                                        </p:attrNameLst>
                                      </p:cBhvr>
                                      <p:tavLst>
                                        <p:tav tm="0">
                                          <p:val>
                                            <p:strVal val="#ppt_h"/>
                                          </p:val>
                                        </p:tav>
                                        <p:tav tm="100000">
                                          <p:val>
                                            <p:strVal val="#ppt_h"/>
                                          </p:val>
                                        </p:tav>
                                      </p:tavLst>
                                    </p:anim>
                                    <p:animEffect transition="in" filter="fade">
                                      <p:cBhvr>
                                        <p:cTn id="44" dur="1000"/>
                                        <p:tgtEl>
                                          <p:spTgt spid="135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84" grpId="0"/>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69" name="Picture 57" descr="PSD60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0892" y="515518"/>
            <a:ext cx="8174074" cy="4598060"/>
          </a:xfrm>
          <a:prstGeom prst="rect">
            <a:avLst/>
          </a:prstGeom>
          <a:noFill/>
          <a:extLst>
            <a:ext uri="{909E8E84-426E-40DD-AFC4-6F175D3DCCD1}">
              <a14:hiddenFill xmlns:a14="http://schemas.microsoft.com/office/drawing/2010/main">
                <a:solidFill>
                  <a:srgbClr val="FFFFFF"/>
                </a:solidFill>
              </a14:hiddenFill>
            </a:ext>
          </a:extLst>
        </p:spPr>
      </p:pic>
      <p:pic>
        <p:nvPicPr>
          <p:cNvPr id="90173" name="Picture 61" descr="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08365" y="1600750"/>
            <a:ext cx="699338" cy="1338580"/>
          </a:xfrm>
          <a:prstGeom prst="rect">
            <a:avLst/>
          </a:prstGeom>
          <a:noFill/>
          <a:extLst>
            <a:ext uri="{909E8E84-426E-40DD-AFC4-6F175D3DCCD1}">
              <a14:hiddenFill xmlns:a14="http://schemas.microsoft.com/office/drawing/2010/main">
                <a:solidFill>
                  <a:srgbClr val="FFFFFF"/>
                </a:solidFill>
              </a14:hiddenFill>
            </a:ext>
          </a:extLst>
        </p:spPr>
      </p:pic>
      <p:sp>
        <p:nvSpPr>
          <p:cNvPr id="90175" name="Rectangle 63"/>
          <p:cNvSpPr>
            <a:spLocks noChangeArrowheads="1"/>
          </p:cNvSpPr>
          <p:nvPr/>
        </p:nvSpPr>
        <p:spPr bwMode="auto">
          <a:xfrm>
            <a:off x="5715520" y="2170466"/>
            <a:ext cx="609874" cy="110035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r>
              <a:rPr lang="zh-CN" altLang="en-US" sz="1300" b="1" dirty="0">
                <a:solidFill>
                  <a:srgbClr val="4D4D4D"/>
                </a:solidFill>
                <a:latin typeface="Arial" pitchFamily="34" charset="0"/>
                <a:ea typeface="楷体" pitchFamily="49" charset="-122"/>
              </a:rPr>
              <a:t>点击添加相关文字内容</a:t>
            </a:r>
            <a:endParaRPr lang="en-US" altLang="zh-CN" sz="1300" b="1" dirty="0">
              <a:solidFill>
                <a:srgbClr val="4D4D4D"/>
              </a:solidFill>
              <a:latin typeface="Arial" pitchFamily="34" charset="0"/>
              <a:ea typeface="楷体" pitchFamily="49" charset="-122"/>
            </a:endParaRPr>
          </a:p>
        </p:txBody>
      </p:sp>
      <p:sp>
        <p:nvSpPr>
          <p:cNvPr id="90176" name="Rectangle 64"/>
          <p:cNvSpPr>
            <a:spLocks noChangeArrowheads="1"/>
          </p:cNvSpPr>
          <p:nvPr/>
        </p:nvSpPr>
        <p:spPr bwMode="auto">
          <a:xfrm>
            <a:off x="5333719" y="2170466"/>
            <a:ext cx="609874" cy="110035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r>
              <a:rPr lang="zh-CN" altLang="en-US" sz="1300" b="1" dirty="0">
                <a:solidFill>
                  <a:srgbClr val="4D4D4D"/>
                </a:solidFill>
                <a:latin typeface="Arial" pitchFamily="34" charset="0"/>
                <a:ea typeface="楷体" pitchFamily="49" charset="-122"/>
              </a:rPr>
              <a:t>点击添加相关文字内容</a:t>
            </a:r>
            <a:endParaRPr lang="en-US" altLang="zh-CN" sz="1300" b="1" dirty="0">
              <a:solidFill>
                <a:srgbClr val="4D4D4D"/>
              </a:solidFill>
              <a:latin typeface="Arial" pitchFamily="34" charset="0"/>
              <a:ea typeface="楷体" pitchFamily="49" charset="-122"/>
            </a:endParaRPr>
          </a:p>
        </p:txBody>
      </p:sp>
      <p:sp>
        <p:nvSpPr>
          <p:cNvPr id="90177" name="Rectangle 65"/>
          <p:cNvSpPr>
            <a:spLocks noChangeArrowheads="1"/>
          </p:cNvSpPr>
          <p:nvPr/>
        </p:nvSpPr>
        <p:spPr bwMode="auto">
          <a:xfrm>
            <a:off x="4952719" y="2170466"/>
            <a:ext cx="609874" cy="110035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r>
              <a:rPr lang="zh-CN" altLang="en-US" sz="1300" b="1" dirty="0">
                <a:solidFill>
                  <a:srgbClr val="4D4D4D"/>
                </a:solidFill>
                <a:latin typeface="Arial" pitchFamily="34" charset="0"/>
                <a:ea typeface="楷体" pitchFamily="49" charset="-122"/>
              </a:rPr>
              <a:t>点击添加相关文字内容</a:t>
            </a:r>
            <a:endParaRPr lang="en-US" altLang="zh-CN" sz="1300" b="1" dirty="0">
              <a:solidFill>
                <a:srgbClr val="4D4D4D"/>
              </a:solidFill>
              <a:latin typeface="Arial" pitchFamily="34" charset="0"/>
              <a:ea typeface="楷体" pitchFamily="49" charset="-122"/>
            </a:endParaRPr>
          </a:p>
        </p:txBody>
      </p:sp>
      <p:sp>
        <p:nvSpPr>
          <p:cNvPr id="90178" name="Rectangle 66"/>
          <p:cNvSpPr>
            <a:spLocks noChangeArrowheads="1"/>
          </p:cNvSpPr>
          <p:nvPr/>
        </p:nvSpPr>
        <p:spPr bwMode="auto">
          <a:xfrm>
            <a:off x="4571445" y="2170466"/>
            <a:ext cx="609874" cy="110035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r>
              <a:rPr lang="zh-CN" altLang="en-US" sz="1300" b="1" dirty="0">
                <a:solidFill>
                  <a:srgbClr val="4D4D4D"/>
                </a:solidFill>
                <a:latin typeface="Arial" pitchFamily="34" charset="0"/>
                <a:ea typeface="楷体" pitchFamily="49" charset="-122"/>
              </a:rPr>
              <a:t>点击添加相关文字内容</a:t>
            </a:r>
            <a:endParaRPr lang="en-US" altLang="zh-CN" sz="1300" b="1" dirty="0">
              <a:solidFill>
                <a:srgbClr val="4D4D4D"/>
              </a:solidFill>
              <a:latin typeface="Arial" pitchFamily="34" charset="0"/>
              <a:ea typeface="楷体" pitchFamily="49" charset="-122"/>
            </a:endParaRPr>
          </a:p>
        </p:txBody>
      </p:sp>
      <p:sp>
        <p:nvSpPr>
          <p:cNvPr id="90179" name="Rectangle 67"/>
          <p:cNvSpPr>
            <a:spLocks noChangeArrowheads="1"/>
          </p:cNvSpPr>
          <p:nvPr/>
        </p:nvSpPr>
        <p:spPr bwMode="auto">
          <a:xfrm>
            <a:off x="4190445" y="2170466"/>
            <a:ext cx="609874" cy="110035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r>
              <a:rPr lang="zh-CN" altLang="en-US" sz="1300" b="1" dirty="0">
                <a:solidFill>
                  <a:srgbClr val="4D4D4D"/>
                </a:solidFill>
                <a:latin typeface="Arial" pitchFamily="34" charset="0"/>
                <a:ea typeface="楷体" pitchFamily="49" charset="-122"/>
              </a:rPr>
              <a:t>点击添加相关文字内容</a:t>
            </a:r>
            <a:endParaRPr lang="en-US" altLang="zh-CN" sz="1300" b="1" dirty="0">
              <a:solidFill>
                <a:srgbClr val="4D4D4D"/>
              </a:solidFill>
              <a:latin typeface="Arial" pitchFamily="34" charset="0"/>
              <a:ea typeface="楷体" pitchFamily="49" charset="-122"/>
            </a:endParaRPr>
          </a:p>
        </p:txBody>
      </p:sp>
      <p:sp>
        <p:nvSpPr>
          <p:cNvPr id="90180" name="Rectangle 68"/>
          <p:cNvSpPr>
            <a:spLocks noChangeArrowheads="1"/>
          </p:cNvSpPr>
          <p:nvPr/>
        </p:nvSpPr>
        <p:spPr bwMode="auto">
          <a:xfrm>
            <a:off x="3809445" y="2170466"/>
            <a:ext cx="609874" cy="110035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r>
              <a:rPr lang="zh-CN" altLang="en-US" sz="1300" b="1" dirty="0">
                <a:solidFill>
                  <a:srgbClr val="4D4D4D"/>
                </a:solidFill>
                <a:latin typeface="Arial" pitchFamily="34" charset="0"/>
                <a:ea typeface="楷体" pitchFamily="49" charset="-122"/>
              </a:rPr>
              <a:t>点击添加相关文字内容</a:t>
            </a:r>
            <a:endParaRPr lang="en-US" altLang="zh-CN" sz="1300" b="1" dirty="0">
              <a:solidFill>
                <a:srgbClr val="4D4D4D"/>
              </a:solidFill>
              <a:latin typeface="Arial" pitchFamily="34" charset="0"/>
              <a:ea typeface="楷体" pitchFamily="49" charset="-122"/>
            </a:endParaRPr>
          </a:p>
        </p:txBody>
      </p:sp>
      <p:sp>
        <p:nvSpPr>
          <p:cNvPr id="90181" name="Rectangle 69"/>
          <p:cNvSpPr>
            <a:spLocks noChangeArrowheads="1"/>
          </p:cNvSpPr>
          <p:nvPr/>
        </p:nvSpPr>
        <p:spPr bwMode="auto">
          <a:xfrm>
            <a:off x="3428445" y="2170466"/>
            <a:ext cx="609874" cy="110035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r>
              <a:rPr lang="zh-CN" altLang="en-US" sz="1300" b="1" dirty="0">
                <a:solidFill>
                  <a:srgbClr val="4D4D4D"/>
                </a:solidFill>
                <a:latin typeface="Arial" pitchFamily="34" charset="0"/>
                <a:ea typeface="楷体" pitchFamily="49" charset="-122"/>
              </a:rPr>
              <a:t>点击添加相关文字内容</a:t>
            </a:r>
            <a:endParaRPr lang="en-US" altLang="zh-CN" sz="1300" b="1" dirty="0">
              <a:solidFill>
                <a:srgbClr val="4D4D4D"/>
              </a:solidFill>
              <a:latin typeface="Arial" pitchFamily="34" charset="0"/>
              <a:ea typeface="楷体" pitchFamily="49" charset="-122"/>
            </a:endParaRPr>
          </a:p>
        </p:txBody>
      </p:sp>
      <p:sp>
        <p:nvSpPr>
          <p:cNvPr id="90182" name="Rectangle 70"/>
          <p:cNvSpPr>
            <a:spLocks noChangeArrowheads="1"/>
          </p:cNvSpPr>
          <p:nvPr/>
        </p:nvSpPr>
        <p:spPr bwMode="auto">
          <a:xfrm>
            <a:off x="3047445" y="2170466"/>
            <a:ext cx="609874" cy="110035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r>
              <a:rPr lang="zh-CN" altLang="en-US" sz="1300" b="1" dirty="0">
                <a:solidFill>
                  <a:srgbClr val="4D4D4D"/>
                </a:solidFill>
                <a:latin typeface="Arial" pitchFamily="34" charset="0"/>
                <a:ea typeface="楷体" pitchFamily="49" charset="-122"/>
              </a:rPr>
              <a:t>点击添加相关文字内容</a:t>
            </a:r>
            <a:endParaRPr lang="en-US" altLang="zh-CN" sz="1300" b="1" dirty="0">
              <a:solidFill>
                <a:srgbClr val="4D4D4D"/>
              </a:solidFill>
              <a:latin typeface="Arial" pitchFamily="34" charset="0"/>
              <a:ea typeface="楷体" pitchFamily="49" charset="-122"/>
            </a:endParaRPr>
          </a:p>
        </p:txBody>
      </p:sp>
      <p:sp>
        <p:nvSpPr>
          <p:cNvPr id="90184" name="Rectangle 72"/>
          <p:cNvSpPr>
            <a:spLocks noChangeArrowheads="1"/>
          </p:cNvSpPr>
          <p:nvPr/>
        </p:nvSpPr>
        <p:spPr bwMode="auto">
          <a:xfrm>
            <a:off x="6280189" y="2044271"/>
            <a:ext cx="609874" cy="491871"/>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85000"/>
              </a:lnSpc>
            </a:pPr>
            <a:r>
              <a:rPr lang="zh-CN" altLang="en-US" sz="1600" b="1" dirty="0">
                <a:solidFill>
                  <a:srgbClr val="FFFFFF"/>
                </a:solidFill>
                <a:latin typeface="Arial" pitchFamily="34" charset="0"/>
                <a:ea typeface="楷体" pitchFamily="49" charset="-122"/>
              </a:rPr>
              <a:t>标题</a:t>
            </a:r>
          </a:p>
          <a:p>
            <a:pPr eaLnBrk="1" hangingPunct="1">
              <a:lnSpc>
                <a:spcPct val="85000"/>
              </a:lnSpc>
            </a:pPr>
            <a:r>
              <a:rPr lang="zh-CN" altLang="en-US" sz="1600" b="1" dirty="0">
                <a:solidFill>
                  <a:srgbClr val="FFFFFF"/>
                </a:solidFill>
                <a:latin typeface="Arial" pitchFamily="34" charset="0"/>
                <a:ea typeface="楷体" pitchFamily="49" charset="-122"/>
              </a:rPr>
              <a:t>内容</a:t>
            </a:r>
          </a:p>
        </p:txBody>
      </p:sp>
      <p:sp>
        <p:nvSpPr>
          <p:cNvPr id="90185" name="Rectangle 73"/>
          <p:cNvSpPr>
            <a:spLocks noChangeArrowheads="1"/>
          </p:cNvSpPr>
          <p:nvPr/>
        </p:nvSpPr>
        <p:spPr bwMode="auto">
          <a:xfrm>
            <a:off x="2666445" y="2170466"/>
            <a:ext cx="609874" cy="1100359"/>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r>
              <a:rPr lang="zh-CN" altLang="en-US" sz="1300" b="1" dirty="0">
                <a:solidFill>
                  <a:srgbClr val="4D4D4D"/>
                </a:solidFill>
                <a:latin typeface="Arial" pitchFamily="34" charset="0"/>
                <a:ea typeface="楷体" pitchFamily="49" charset="-122"/>
              </a:rPr>
              <a:t>点击添加相关文字内容</a:t>
            </a:r>
            <a:endParaRPr lang="en-US" altLang="zh-CN" sz="1300" b="1" dirty="0">
              <a:solidFill>
                <a:srgbClr val="4D4D4D"/>
              </a:solidFill>
              <a:latin typeface="Arial" pitchFamily="34" charset="0"/>
              <a:ea typeface="楷体" pitchFamily="49" charset="-122"/>
            </a:endParaRPr>
          </a:p>
        </p:txBody>
      </p:sp>
      <p:sp>
        <p:nvSpPr>
          <p:cNvPr id="14"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itchFamily="34" charset="0"/>
              </a:defRPr>
            </a:lvl1pPr>
            <a:lvl2pPr marL="936625" indent="-360363" defTabSz="1028700">
              <a:defRPr>
                <a:solidFill>
                  <a:schemeClr val="tx1"/>
                </a:solidFill>
                <a:latin typeface="Arial" pitchFamily="34" charset="0"/>
              </a:defRPr>
            </a:lvl2pPr>
            <a:lvl3pPr marL="1439863" indent="-287338" defTabSz="1028700">
              <a:defRPr>
                <a:solidFill>
                  <a:schemeClr val="tx1"/>
                </a:solidFill>
                <a:latin typeface="Arial" pitchFamily="34" charset="0"/>
              </a:defRPr>
            </a:lvl3pPr>
            <a:lvl4pPr marL="2016125" indent="-287338" defTabSz="1028700">
              <a:defRPr>
                <a:solidFill>
                  <a:schemeClr val="tx1"/>
                </a:solidFill>
                <a:latin typeface="Arial" pitchFamily="34" charset="0"/>
              </a:defRPr>
            </a:lvl4pPr>
            <a:lvl5pPr marL="2592388" indent="-287338" defTabSz="1028700">
              <a:defRPr>
                <a:solidFill>
                  <a:schemeClr val="tx1"/>
                </a:solidFill>
                <a:latin typeface="Arial" pitchFamily="34" charset="0"/>
              </a:defRPr>
            </a:lvl5pPr>
            <a:lvl6pPr marL="3049588" indent="-287338" defTabSz="1028700" eaLnBrk="0" fontAlgn="base" hangingPunct="0">
              <a:spcBef>
                <a:spcPct val="0"/>
              </a:spcBef>
              <a:spcAft>
                <a:spcPct val="0"/>
              </a:spcAft>
              <a:defRPr>
                <a:solidFill>
                  <a:schemeClr val="tx1"/>
                </a:solidFill>
                <a:latin typeface="Arial" pitchFamily="34" charset="0"/>
              </a:defRPr>
            </a:lvl6pPr>
            <a:lvl7pPr marL="3506788" indent="-287338" defTabSz="1028700" eaLnBrk="0" fontAlgn="base" hangingPunct="0">
              <a:spcBef>
                <a:spcPct val="0"/>
              </a:spcBef>
              <a:spcAft>
                <a:spcPct val="0"/>
              </a:spcAft>
              <a:defRPr>
                <a:solidFill>
                  <a:schemeClr val="tx1"/>
                </a:solidFill>
                <a:latin typeface="Arial" pitchFamily="34" charset="0"/>
              </a:defRPr>
            </a:lvl7pPr>
            <a:lvl8pPr marL="3963988" indent="-287338" defTabSz="1028700" eaLnBrk="0" fontAlgn="base" hangingPunct="0">
              <a:spcBef>
                <a:spcPct val="0"/>
              </a:spcBef>
              <a:spcAft>
                <a:spcPct val="0"/>
              </a:spcAft>
              <a:defRPr>
                <a:solidFill>
                  <a:schemeClr val="tx1"/>
                </a:solidFill>
                <a:latin typeface="Arial" pitchFamily="34" charset="0"/>
              </a:defRPr>
            </a:lvl8pPr>
            <a:lvl9pPr marL="4421188" indent="-287338" defTabSz="1028700" eaLnBrk="0" fontAlgn="base" hangingPunct="0">
              <a:spcBef>
                <a:spcPct val="0"/>
              </a:spcBef>
              <a:spcAft>
                <a:spcPct val="0"/>
              </a:spcAft>
              <a:defRPr>
                <a:solidFill>
                  <a:schemeClr val="tx1"/>
                </a:solidFill>
                <a:latin typeface="Arial" pitchFamily="34" charset="0"/>
              </a:defRPr>
            </a:lvl9pPr>
          </a:lstStyle>
          <a:p>
            <a:pPr>
              <a:spcBef>
                <a:spcPct val="50000"/>
              </a:spcBef>
            </a:pPr>
            <a:r>
              <a:rPr lang="zh-CN" altLang="en-US" sz="1900" b="1" dirty="0">
                <a:solidFill>
                  <a:srgbClr val="000000"/>
                </a:solidFill>
                <a:latin typeface="Times New Roman" pitchFamily="18" charset="0"/>
                <a:ea typeface="楷体" pitchFamily="49" charset="-122"/>
              </a:rPr>
              <a:t>单击此处添加标题内容</a:t>
            </a:r>
          </a:p>
        </p:txBody>
      </p:sp>
      <p:pic>
        <p:nvPicPr>
          <p:cNvPr id="15" name="Picture 106" descr="三角符号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 calcmode="lin" valueType="num">
                                      <p:cBhvr>
                                        <p:cTn id="13" dur="500" fill="hold"/>
                                        <p:tgtEl>
                                          <p:spTgt spid="14"/>
                                        </p:tgtEl>
                                        <p:attrNameLst>
                                          <p:attrName>style.rotation</p:attrName>
                                        </p:attrNameLst>
                                      </p:cBhvr>
                                      <p:tavLst>
                                        <p:tav tm="0">
                                          <p:val>
                                            <p:fltVal val="90"/>
                                          </p:val>
                                        </p:tav>
                                        <p:tav tm="100000">
                                          <p:val>
                                            <p:fltVal val="0"/>
                                          </p:val>
                                        </p:tav>
                                      </p:tavLst>
                                    </p:anim>
                                    <p:animEffect transition="in" filter="fade">
                                      <p:cBhvr>
                                        <p:cTn id="14" dur="500"/>
                                        <p:tgtEl>
                                          <p:spTgt spid="14"/>
                                        </p:tgtEl>
                                      </p:cBhvr>
                                    </p:animEffect>
                                  </p:childTnLst>
                                </p:cTn>
                              </p:par>
                            </p:childTnLst>
                          </p:cTn>
                        </p:par>
                        <p:par>
                          <p:cTn id="15" fill="hold">
                            <p:stCondLst>
                              <p:cond delay="725"/>
                            </p:stCondLst>
                            <p:childTnLst>
                              <p:par>
                                <p:cTn id="16" presetID="50" presetClass="entr" presetSubtype="0" decel="100000" fill="hold" nodeType="afterEffect">
                                  <p:stCondLst>
                                    <p:cond delay="0"/>
                                  </p:stCondLst>
                                  <p:childTnLst>
                                    <p:set>
                                      <p:cBhvr>
                                        <p:cTn id="17" dur="1" fill="hold">
                                          <p:stCondLst>
                                            <p:cond delay="0"/>
                                          </p:stCondLst>
                                        </p:cTn>
                                        <p:tgtEl>
                                          <p:spTgt spid="90169"/>
                                        </p:tgtEl>
                                        <p:attrNameLst>
                                          <p:attrName>style.visibility</p:attrName>
                                        </p:attrNameLst>
                                      </p:cBhvr>
                                      <p:to>
                                        <p:strVal val="visible"/>
                                      </p:to>
                                    </p:set>
                                    <p:anim calcmode="lin" valueType="num">
                                      <p:cBhvr>
                                        <p:cTn id="18" dur="1000" fill="hold"/>
                                        <p:tgtEl>
                                          <p:spTgt spid="90169"/>
                                        </p:tgtEl>
                                        <p:attrNameLst>
                                          <p:attrName>ppt_w</p:attrName>
                                        </p:attrNameLst>
                                      </p:cBhvr>
                                      <p:tavLst>
                                        <p:tav tm="0">
                                          <p:val>
                                            <p:strVal val="#ppt_w+.3"/>
                                          </p:val>
                                        </p:tav>
                                        <p:tav tm="100000">
                                          <p:val>
                                            <p:strVal val="#ppt_w"/>
                                          </p:val>
                                        </p:tav>
                                      </p:tavLst>
                                    </p:anim>
                                    <p:anim calcmode="lin" valueType="num">
                                      <p:cBhvr>
                                        <p:cTn id="19" dur="1000" fill="hold"/>
                                        <p:tgtEl>
                                          <p:spTgt spid="90169"/>
                                        </p:tgtEl>
                                        <p:attrNameLst>
                                          <p:attrName>ppt_h</p:attrName>
                                        </p:attrNameLst>
                                      </p:cBhvr>
                                      <p:tavLst>
                                        <p:tav tm="0">
                                          <p:val>
                                            <p:strVal val="#ppt_h"/>
                                          </p:val>
                                        </p:tav>
                                        <p:tav tm="100000">
                                          <p:val>
                                            <p:strVal val="#ppt_h"/>
                                          </p:val>
                                        </p:tav>
                                      </p:tavLst>
                                    </p:anim>
                                    <p:animEffect transition="in" filter="fade">
                                      <p:cBhvr>
                                        <p:cTn id="20" dur="1000"/>
                                        <p:tgtEl>
                                          <p:spTgt spid="90169"/>
                                        </p:tgtEl>
                                      </p:cBhvr>
                                    </p:animEffect>
                                  </p:childTnLst>
                                </p:cTn>
                              </p:par>
                            </p:childTnLst>
                          </p:cTn>
                        </p:par>
                        <p:par>
                          <p:cTn id="21" fill="hold">
                            <p:stCondLst>
                              <p:cond delay="1725"/>
                            </p:stCondLst>
                            <p:childTnLst>
                              <p:par>
                                <p:cTn id="22" presetID="13" presetClass="entr" presetSubtype="16" fill="hold" nodeType="afterEffect">
                                  <p:stCondLst>
                                    <p:cond delay="0"/>
                                  </p:stCondLst>
                                  <p:childTnLst>
                                    <p:set>
                                      <p:cBhvr>
                                        <p:cTn id="23" dur="1" fill="hold">
                                          <p:stCondLst>
                                            <p:cond delay="0"/>
                                          </p:stCondLst>
                                        </p:cTn>
                                        <p:tgtEl>
                                          <p:spTgt spid="90173"/>
                                        </p:tgtEl>
                                        <p:attrNameLst>
                                          <p:attrName>style.visibility</p:attrName>
                                        </p:attrNameLst>
                                      </p:cBhvr>
                                      <p:to>
                                        <p:strVal val="visible"/>
                                      </p:to>
                                    </p:set>
                                    <p:animEffect transition="in" filter="plus(in)">
                                      <p:cBhvr>
                                        <p:cTn id="24" dur="2000"/>
                                        <p:tgtEl>
                                          <p:spTgt spid="90173"/>
                                        </p:tgtEl>
                                      </p:cBhvr>
                                    </p:animEffect>
                                  </p:childTnLst>
                                </p:cTn>
                              </p:par>
                            </p:childTnLst>
                          </p:cTn>
                        </p:par>
                        <p:par>
                          <p:cTn id="25" fill="hold">
                            <p:stCondLst>
                              <p:cond delay="3725"/>
                            </p:stCondLst>
                            <p:childTnLst>
                              <p:par>
                                <p:cTn id="26" presetID="23" presetClass="entr" presetSubtype="16" fill="hold" grpId="0" nodeType="afterEffect">
                                  <p:stCondLst>
                                    <p:cond delay="0"/>
                                  </p:stCondLst>
                                  <p:childTnLst>
                                    <p:set>
                                      <p:cBhvr>
                                        <p:cTn id="27" dur="1" fill="hold">
                                          <p:stCondLst>
                                            <p:cond delay="0"/>
                                          </p:stCondLst>
                                        </p:cTn>
                                        <p:tgtEl>
                                          <p:spTgt spid="90184"/>
                                        </p:tgtEl>
                                        <p:attrNameLst>
                                          <p:attrName>style.visibility</p:attrName>
                                        </p:attrNameLst>
                                      </p:cBhvr>
                                      <p:to>
                                        <p:strVal val="visible"/>
                                      </p:to>
                                    </p:set>
                                    <p:anim calcmode="lin" valueType="num">
                                      <p:cBhvr>
                                        <p:cTn id="28" dur="1000" fill="hold"/>
                                        <p:tgtEl>
                                          <p:spTgt spid="90184"/>
                                        </p:tgtEl>
                                        <p:attrNameLst>
                                          <p:attrName>ppt_w</p:attrName>
                                        </p:attrNameLst>
                                      </p:cBhvr>
                                      <p:tavLst>
                                        <p:tav tm="0">
                                          <p:val>
                                            <p:fltVal val="0"/>
                                          </p:val>
                                        </p:tav>
                                        <p:tav tm="100000">
                                          <p:val>
                                            <p:strVal val="#ppt_w"/>
                                          </p:val>
                                        </p:tav>
                                      </p:tavLst>
                                    </p:anim>
                                    <p:anim calcmode="lin" valueType="num">
                                      <p:cBhvr>
                                        <p:cTn id="29" dur="1000" fill="hold"/>
                                        <p:tgtEl>
                                          <p:spTgt spid="90184"/>
                                        </p:tgtEl>
                                        <p:attrNameLst>
                                          <p:attrName>ppt_h</p:attrName>
                                        </p:attrNameLst>
                                      </p:cBhvr>
                                      <p:tavLst>
                                        <p:tav tm="0">
                                          <p:val>
                                            <p:fltVal val="0"/>
                                          </p:val>
                                        </p:tav>
                                        <p:tav tm="100000">
                                          <p:val>
                                            <p:strVal val="#ppt_h"/>
                                          </p:val>
                                        </p:tav>
                                      </p:tavLst>
                                    </p:anim>
                                  </p:childTnLst>
                                </p:cTn>
                              </p:par>
                            </p:childTnLst>
                          </p:cTn>
                        </p:par>
                        <p:par>
                          <p:cTn id="30" fill="hold">
                            <p:stCondLst>
                              <p:cond delay="4725"/>
                            </p:stCondLst>
                            <p:childTnLst>
                              <p:par>
                                <p:cTn id="31" presetID="12" presetClass="entr" presetSubtype="2" fill="hold" grpId="0" nodeType="afterEffect">
                                  <p:stCondLst>
                                    <p:cond delay="0"/>
                                  </p:stCondLst>
                                  <p:childTnLst>
                                    <p:set>
                                      <p:cBhvr>
                                        <p:cTn id="32" dur="1" fill="hold">
                                          <p:stCondLst>
                                            <p:cond delay="0"/>
                                          </p:stCondLst>
                                        </p:cTn>
                                        <p:tgtEl>
                                          <p:spTgt spid="90175"/>
                                        </p:tgtEl>
                                        <p:attrNameLst>
                                          <p:attrName>style.visibility</p:attrName>
                                        </p:attrNameLst>
                                      </p:cBhvr>
                                      <p:to>
                                        <p:strVal val="visible"/>
                                      </p:to>
                                    </p:set>
                                    <p:animEffect transition="in" filter="slide(fromRight)">
                                      <p:cBhvr>
                                        <p:cTn id="33" dur="1000"/>
                                        <p:tgtEl>
                                          <p:spTgt spid="90175"/>
                                        </p:tgtEl>
                                      </p:cBhvr>
                                    </p:animEffect>
                                  </p:childTnLst>
                                </p:cTn>
                              </p:par>
                            </p:childTnLst>
                          </p:cTn>
                        </p:par>
                        <p:par>
                          <p:cTn id="34" fill="hold">
                            <p:stCondLst>
                              <p:cond delay="5725"/>
                            </p:stCondLst>
                            <p:childTnLst>
                              <p:par>
                                <p:cTn id="35" presetID="12" presetClass="entr" presetSubtype="2" fill="hold" grpId="0" nodeType="afterEffect">
                                  <p:stCondLst>
                                    <p:cond delay="0"/>
                                  </p:stCondLst>
                                  <p:childTnLst>
                                    <p:set>
                                      <p:cBhvr>
                                        <p:cTn id="36" dur="1" fill="hold">
                                          <p:stCondLst>
                                            <p:cond delay="0"/>
                                          </p:stCondLst>
                                        </p:cTn>
                                        <p:tgtEl>
                                          <p:spTgt spid="90176"/>
                                        </p:tgtEl>
                                        <p:attrNameLst>
                                          <p:attrName>style.visibility</p:attrName>
                                        </p:attrNameLst>
                                      </p:cBhvr>
                                      <p:to>
                                        <p:strVal val="visible"/>
                                      </p:to>
                                    </p:set>
                                    <p:animEffect transition="in" filter="slide(fromRight)">
                                      <p:cBhvr>
                                        <p:cTn id="37" dur="1000"/>
                                        <p:tgtEl>
                                          <p:spTgt spid="90176"/>
                                        </p:tgtEl>
                                      </p:cBhvr>
                                    </p:animEffect>
                                  </p:childTnLst>
                                </p:cTn>
                              </p:par>
                            </p:childTnLst>
                          </p:cTn>
                        </p:par>
                        <p:par>
                          <p:cTn id="38" fill="hold">
                            <p:stCondLst>
                              <p:cond delay="6725"/>
                            </p:stCondLst>
                            <p:childTnLst>
                              <p:par>
                                <p:cTn id="39" presetID="12" presetClass="entr" presetSubtype="2" fill="hold" grpId="0" nodeType="afterEffect">
                                  <p:stCondLst>
                                    <p:cond delay="0"/>
                                  </p:stCondLst>
                                  <p:childTnLst>
                                    <p:set>
                                      <p:cBhvr>
                                        <p:cTn id="40" dur="1" fill="hold">
                                          <p:stCondLst>
                                            <p:cond delay="0"/>
                                          </p:stCondLst>
                                        </p:cTn>
                                        <p:tgtEl>
                                          <p:spTgt spid="90177"/>
                                        </p:tgtEl>
                                        <p:attrNameLst>
                                          <p:attrName>style.visibility</p:attrName>
                                        </p:attrNameLst>
                                      </p:cBhvr>
                                      <p:to>
                                        <p:strVal val="visible"/>
                                      </p:to>
                                    </p:set>
                                    <p:animEffect transition="in" filter="slide(fromRight)">
                                      <p:cBhvr>
                                        <p:cTn id="41" dur="1000"/>
                                        <p:tgtEl>
                                          <p:spTgt spid="90177"/>
                                        </p:tgtEl>
                                      </p:cBhvr>
                                    </p:animEffect>
                                  </p:childTnLst>
                                </p:cTn>
                              </p:par>
                            </p:childTnLst>
                          </p:cTn>
                        </p:par>
                        <p:par>
                          <p:cTn id="42" fill="hold">
                            <p:stCondLst>
                              <p:cond delay="7725"/>
                            </p:stCondLst>
                            <p:childTnLst>
                              <p:par>
                                <p:cTn id="43" presetID="12" presetClass="entr" presetSubtype="2" fill="hold" grpId="0" nodeType="afterEffect">
                                  <p:stCondLst>
                                    <p:cond delay="0"/>
                                  </p:stCondLst>
                                  <p:childTnLst>
                                    <p:set>
                                      <p:cBhvr>
                                        <p:cTn id="44" dur="1" fill="hold">
                                          <p:stCondLst>
                                            <p:cond delay="0"/>
                                          </p:stCondLst>
                                        </p:cTn>
                                        <p:tgtEl>
                                          <p:spTgt spid="90178"/>
                                        </p:tgtEl>
                                        <p:attrNameLst>
                                          <p:attrName>style.visibility</p:attrName>
                                        </p:attrNameLst>
                                      </p:cBhvr>
                                      <p:to>
                                        <p:strVal val="visible"/>
                                      </p:to>
                                    </p:set>
                                    <p:animEffect transition="in" filter="slide(fromRight)">
                                      <p:cBhvr>
                                        <p:cTn id="45" dur="1000"/>
                                        <p:tgtEl>
                                          <p:spTgt spid="90178"/>
                                        </p:tgtEl>
                                      </p:cBhvr>
                                    </p:animEffect>
                                  </p:childTnLst>
                                </p:cTn>
                              </p:par>
                            </p:childTnLst>
                          </p:cTn>
                        </p:par>
                        <p:par>
                          <p:cTn id="46" fill="hold">
                            <p:stCondLst>
                              <p:cond delay="8725"/>
                            </p:stCondLst>
                            <p:childTnLst>
                              <p:par>
                                <p:cTn id="47" presetID="12" presetClass="entr" presetSubtype="2" fill="hold" grpId="0" nodeType="afterEffect">
                                  <p:stCondLst>
                                    <p:cond delay="0"/>
                                  </p:stCondLst>
                                  <p:childTnLst>
                                    <p:set>
                                      <p:cBhvr>
                                        <p:cTn id="48" dur="1" fill="hold">
                                          <p:stCondLst>
                                            <p:cond delay="0"/>
                                          </p:stCondLst>
                                        </p:cTn>
                                        <p:tgtEl>
                                          <p:spTgt spid="90179"/>
                                        </p:tgtEl>
                                        <p:attrNameLst>
                                          <p:attrName>style.visibility</p:attrName>
                                        </p:attrNameLst>
                                      </p:cBhvr>
                                      <p:to>
                                        <p:strVal val="visible"/>
                                      </p:to>
                                    </p:set>
                                    <p:animEffect transition="in" filter="slide(fromRight)">
                                      <p:cBhvr>
                                        <p:cTn id="49" dur="1000"/>
                                        <p:tgtEl>
                                          <p:spTgt spid="90179"/>
                                        </p:tgtEl>
                                      </p:cBhvr>
                                    </p:animEffect>
                                  </p:childTnLst>
                                </p:cTn>
                              </p:par>
                            </p:childTnLst>
                          </p:cTn>
                        </p:par>
                        <p:par>
                          <p:cTn id="50" fill="hold">
                            <p:stCondLst>
                              <p:cond delay="9725"/>
                            </p:stCondLst>
                            <p:childTnLst>
                              <p:par>
                                <p:cTn id="51" presetID="12" presetClass="entr" presetSubtype="2" fill="hold" grpId="0" nodeType="afterEffect">
                                  <p:stCondLst>
                                    <p:cond delay="0"/>
                                  </p:stCondLst>
                                  <p:childTnLst>
                                    <p:set>
                                      <p:cBhvr>
                                        <p:cTn id="52" dur="1" fill="hold">
                                          <p:stCondLst>
                                            <p:cond delay="0"/>
                                          </p:stCondLst>
                                        </p:cTn>
                                        <p:tgtEl>
                                          <p:spTgt spid="90180"/>
                                        </p:tgtEl>
                                        <p:attrNameLst>
                                          <p:attrName>style.visibility</p:attrName>
                                        </p:attrNameLst>
                                      </p:cBhvr>
                                      <p:to>
                                        <p:strVal val="visible"/>
                                      </p:to>
                                    </p:set>
                                    <p:animEffect transition="in" filter="slide(fromRight)">
                                      <p:cBhvr>
                                        <p:cTn id="53" dur="1000"/>
                                        <p:tgtEl>
                                          <p:spTgt spid="90180"/>
                                        </p:tgtEl>
                                      </p:cBhvr>
                                    </p:animEffect>
                                  </p:childTnLst>
                                </p:cTn>
                              </p:par>
                            </p:childTnLst>
                          </p:cTn>
                        </p:par>
                        <p:par>
                          <p:cTn id="54" fill="hold">
                            <p:stCondLst>
                              <p:cond delay="10725"/>
                            </p:stCondLst>
                            <p:childTnLst>
                              <p:par>
                                <p:cTn id="55" presetID="12" presetClass="entr" presetSubtype="2" fill="hold" grpId="0" nodeType="afterEffect">
                                  <p:stCondLst>
                                    <p:cond delay="0"/>
                                  </p:stCondLst>
                                  <p:childTnLst>
                                    <p:set>
                                      <p:cBhvr>
                                        <p:cTn id="56" dur="1" fill="hold">
                                          <p:stCondLst>
                                            <p:cond delay="0"/>
                                          </p:stCondLst>
                                        </p:cTn>
                                        <p:tgtEl>
                                          <p:spTgt spid="90181"/>
                                        </p:tgtEl>
                                        <p:attrNameLst>
                                          <p:attrName>style.visibility</p:attrName>
                                        </p:attrNameLst>
                                      </p:cBhvr>
                                      <p:to>
                                        <p:strVal val="visible"/>
                                      </p:to>
                                    </p:set>
                                    <p:animEffect transition="in" filter="slide(fromRight)">
                                      <p:cBhvr>
                                        <p:cTn id="57" dur="1000"/>
                                        <p:tgtEl>
                                          <p:spTgt spid="90181"/>
                                        </p:tgtEl>
                                      </p:cBhvr>
                                    </p:animEffect>
                                  </p:childTnLst>
                                </p:cTn>
                              </p:par>
                            </p:childTnLst>
                          </p:cTn>
                        </p:par>
                        <p:par>
                          <p:cTn id="58" fill="hold">
                            <p:stCondLst>
                              <p:cond delay="11725"/>
                            </p:stCondLst>
                            <p:childTnLst>
                              <p:par>
                                <p:cTn id="59" presetID="12" presetClass="entr" presetSubtype="2" fill="hold" grpId="0" nodeType="afterEffect">
                                  <p:stCondLst>
                                    <p:cond delay="0"/>
                                  </p:stCondLst>
                                  <p:childTnLst>
                                    <p:set>
                                      <p:cBhvr>
                                        <p:cTn id="60" dur="1" fill="hold">
                                          <p:stCondLst>
                                            <p:cond delay="0"/>
                                          </p:stCondLst>
                                        </p:cTn>
                                        <p:tgtEl>
                                          <p:spTgt spid="90182"/>
                                        </p:tgtEl>
                                        <p:attrNameLst>
                                          <p:attrName>style.visibility</p:attrName>
                                        </p:attrNameLst>
                                      </p:cBhvr>
                                      <p:to>
                                        <p:strVal val="visible"/>
                                      </p:to>
                                    </p:set>
                                    <p:animEffect transition="in" filter="slide(fromRight)">
                                      <p:cBhvr>
                                        <p:cTn id="61" dur="1000"/>
                                        <p:tgtEl>
                                          <p:spTgt spid="90182"/>
                                        </p:tgtEl>
                                      </p:cBhvr>
                                    </p:animEffect>
                                  </p:childTnLst>
                                </p:cTn>
                              </p:par>
                            </p:childTnLst>
                          </p:cTn>
                        </p:par>
                        <p:par>
                          <p:cTn id="62" fill="hold">
                            <p:stCondLst>
                              <p:cond delay="12725"/>
                            </p:stCondLst>
                            <p:childTnLst>
                              <p:par>
                                <p:cTn id="63" presetID="12" presetClass="entr" presetSubtype="2" fill="hold" grpId="0" nodeType="afterEffect">
                                  <p:stCondLst>
                                    <p:cond delay="0"/>
                                  </p:stCondLst>
                                  <p:childTnLst>
                                    <p:set>
                                      <p:cBhvr>
                                        <p:cTn id="64" dur="1" fill="hold">
                                          <p:stCondLst>
                                            <p:cond delay="0"/>
                                          </p:stCondLst>
                                        </p:cTn>
                                        <p:tgtEl>
                                          <p:spTgt spid="90185"/>
                                        </p:tgtEl>
                                        <p:attrNameLst>
                                          <p:attrName>style.visibility</p:attrName>
                                        </p:attrNameLst>
                                      </p:cBhvr>
                                      <p:to>
                                        <p:strVal val="visible"/>
                                      </p:to>
                                    </p:set>
                                    <p:animEffect transition="in" filter="slide(fromRight)">
                                      <p:cBhvr>
                                        <p:cTn id="65" dur="1000"/>
                                        <p:tgtEl>
                                          <p:spTgt spid="901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75" grpId="0"/>
      <p:bldP spid="90176" grpId="0"/>
      <p:bldP spid="90177" grpId="0"/>
      <p:bldP spid="90178" grpId="0"/>
      <p:bldP spid="90179" grpId="0"/>
      <p:bldP spid="90180" grpId="0"/>
      <p:bldP spid="90181" grpId="0"/>
      <p:bldP spid="90182" grpId="0"/>
      <p:bldP spid="90184" grpId="0"/>
      <p:bldP spid="90185"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81" name="Picture 53" descr="素材CNN-sccn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49533"/>
            <a:ext cx="9145588" cy="4324546"/>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4"/>
          <p:cNvSpPr>
            <a:spLocks noChangeArrowheads="1"/>
          </p:cNvSpPr>
          <p:nvPr/>
        </p:nvSpPr>
        <p:spPr bwMode="auto">
          <a:xfrm>
            <a:off x="1427660" y="1505744"/>
            <a:ext cx="5257012" cy="2123829"/>
          </a:xfrm>
          <a:prstGeom prst="roundRect">
            <a:avLst>
              <a:gd name="adj" fmla="val 0"/>
            </a:avLst>
          </a:prstGeom>
          <a:noFill/>
          <a:ln w="9525">
            <a:noFill/>
            <a:round/>
            <a:headEnd/>
            <a:tailEnd/>
          </a:ln>
          <a:effectLst>
            <a:prstShdw prst="shdw17" dist="17961" dir="2700000">
              <a:schemeClr val="bg1">
                <a:gamma/>
                <a:shade val="60000"/>
                <a:invGamma/>
                <a:alpha val="50000"/>
              </a:schemeClr>
            </a:prstShdw>
          </a:effectLst>
        </p:spPr>
        <p:txBody>
          <a:bodyPr lIns="72585" tIns="36293" rIns="72585" bIns="36293"/>
          <a:lstStyle/>
          <a:p>
            <a:pPr marL="283536" indent="-283536" eaLnBrk="1" hangingPunct="1">
              <a:lnSpc>
                <a:spcPct val="120000"/>
              </a:lnSpc>
              <a:buClr>
                <a:schemeClr val="accent2"/>
              </a:buClr>
              <a:buFont typeface="Wingdings" pitchFamily="2" charset="2"/>
              <a:buChar char="n"/>
            </a:pPr>
            <a:r>
              <a:rPr lang="zh-CN" altLang="en-US" dirty="0">
                <a:latin typeface="Arial" pitchFamily="34" charset="0"/>
              </a:rPr>
              <a:t>单击添加段落文字单击添加段落文字单击添加段落文字单击添加段落文字。</a:t>
            </a:r>
          </a:p>
          <a:p>
            <a:pPr marL="283536" indent="-283536" eaLnBrk="1" hangingPunct="1">
              <a:lnSpc>
                <a:spcPct val="120000"/>
              </a:lnSpc>
              <a:buClr>
                <a:schemeClr val="accent2"/>
              </a:buClr>
              <a:buFont typeface="Wingdings" pitchFamily="2" charset="2"/>
              <a:buChar char="n"/>
            </a:pPr>
            <a:endParaRPr lang="zh-CN" altLang="en-US" dirty="0">
              <a:latin typeface="Arial" pitchFamily="34" charset="0"/>
            </a:endParaRPr>
          </a:p>
          <a:p>
            <a:pPr marL="283536" indent="-283536" eaLnBrk="1" hangingPunct="1">
              <a:lnSpc>
                <a:spcPct val="120000"/>
              </a:lnSpc>
              <a:buClr>
                <a:schemeClr val="accent2"/>
              </a:buClr>
              <a:buFont typeface="Wingdings" pitchFamily="2" charset="2"/>
              <a:buChar char="n"/>
            </a:pPr>
            <a:endParaRPr lang="zh-CN" altLang="en-US" dirty="0">
              <a:latin typeface="Arial" pitchFamily="34" charset="0"/>
            </a:endParaRPr>
          </a:p>
          <a:p>
            <a:pPr marL="283536" indent="-283536" eaLnBrk="1" hangingPunct="1">
              <a:lnSpc>
                <a:spcPct val="120000"/>
              </a:lnSpc>
              <a:buClr>
                <a:schemeClr val="accent2"/>
              </a:buClr>
              <a:buFont typeface="Wingdings" pitchFamily="2" charset="2"/>
              <a:buChar char="n"/>
            </a:pPr>
            <a:endParaRPr lang="zh-CN" altLang="en-US" dirty="0">
              <a:latin typeface="Arial" pitchFamily="34" charset="0"/>
            </a:endParaRPr>
          </a:p>
          <a:p>
            <a:pPr marL="283536" indent="-283536" eaLnBrk="1" hangingPunct="1">
              <a:lnSpc>
                <a:spcPct val="120000"/>
              </a:lnSpc>
              <a:buClr>
                <a:schemeClr val="accent2"/>
              </a:buClr>
              <a:buFont typeface="Wingdings" pitchFamily="2" charset="2"/>
              <a:buChar char="n"/>
            </a:pPr>
            <a:endParaRPr lang="zh-CN" altLang="en-US" dirty="0">
              <a:latin typeface="Arial" pitchFamily="34" charset="0"/>
            </a:endParaRPr>
          </a:p>
          <a:p>
            <a:pPr marL="283536" indent="-283536" eaLnBrk="1" hangingPunct="1">
              <a:lnSpc>
                <a:spcPct val="120000"/>
              </a:lnSpc>
              <a:buClr>
                <a:schemeClr val="accent2"/>
              </a:buClr>
              <a:buFont typeface="Wingdings" pitchFamily="2" charset="2"/>
              <a:buChar char="n"/>
            </a:pPr>
            <a:endParaRPr lang="zh-CN" altLang="en-US" dirty="0">
              <a:latin typeface="Arial" pitchFamily="34" charset="0"/>
            </a:endParaRPr>
          </a:p>
          <a:p>
            <a:pPr eaLnBrk="1" hangingPunct="1">
              <a:lnSpc>
                <a:spcPct val="120000"/>
              </a:lnSpc>
              <a:buClr>
                <a:schemeClr val="accent2"/>
              </a:buClr>
            </a:pPr>
            <a:endParaRPr lang="zh-CN" altLang="en-US" dirty="0">
              <a:latin typeface="Arial" pitchFamily="34" charset="0"/>
            </a:endParaRPr>
          </a:p>
          <a:p>
            <a:pPr marL="283536" indent="-283536" eaLnBrk="1" hangingPunct="1">
              <a:lnSpc>
                <a:spcPct val="120000"/>
              </a:lnSpc>
              <a:buClr>
                <a:schemeClr val="accent2"/>
              </a:buClr>
              <a:buFont typeface="Wingdings" pitchFamily="2" charset="2"/>
              <a:buChar char="n"/>
            </a:pPr>
            <a:r>
              <a:rPr lang="zh-CN" altLang="en-US" dirty="0">
                <a:latin typeface="Arial" pitchFamily="34" charset="0"/>
              </a:rPr>
              <a:t>单击添加段落文字单击添加段落文字单击添加段落文字单击添加段落文字。</a:t>
            </a:r>
          </a:p>
          <a:p>
            <a:pPr marL="283536" indent="-283536" eaLnBrk="1" hangingPunct="1">
              <a:lnSpc>
                <a:spcPct val="120000"/>
              </a:lnSpc>
              <a:buClr>
                <a:schemeClr val="accent2"/>
              </a:buClr>
              <a:buFont typeface="Wingdings" pitchFamily="2" charset="2"/>
              <a:buChar char="n"/>
            </a:pPr>
            <a:endParaRPr lang="zh-CN" altLang="en-US" dirty="0">
              <a:latin typeface="Arial" pitchFamily="34" charset="0"/>
            </a:endParaRPr>
          </a:p>
          <a:p>
            <a:pPr marL="283536" indent="-283536" eaLnBrk="1" hangingPunct="1">
              <a:lnSpc>
                <a:spcPct val="120000"/>
              </a:lnSpc>
              <a:buClr>
                <a:schemeClr val="accent2"/>
              </a:buClr>
              <a:buFont typeface="Wingdings" pitchFamily="2" charset="2"/>
              <a:buChar char="n"/>
            </a:pPr>
            <a:endParaRPr lang="en-US" altLang="zh-CN" dirty="0">
              <a:solidFill>
                <a:schemeClr val="tx2"/>
              </a:solidFill>
              <a:latin typeface="Arial" pitchFamily="34" charset="0"/>
            </a:endParaRPr>
          </a:p>
        </p:txBody>
      </p:sp>
      <p:sp>
        <p:nvSpPr>
          <p:cNvPr id="4"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itchFamily="34" charset="0"/>
              </a:defRPr>
            </a:lvl1pPr>
            <a:lvl2pPr marL="936625" indent="-360363" defTabSz="1028700">
              <a:defRPr>
                <a:solidFill>
                  <a:schemeClr val="tx1"/>
                </a:solidFill>
                <a:latin typeface="Arial" pitchFamily="34" charset="0"/>
              </a:defRPr>
            </a:lvl2pPr>
            <a:lvl3pPr marL="1439863" indent="-287338" defTabSz="1028700">
              <a:defRPr>
                <a:solidFill>
                  <a:schemeClr val="tx1"/>
                </a:solidFill>
                <a:latin typeface="Arial" pitchFamily="34" charset="0"/>
              </a:defRPr>
            </a:lvl3pPr>
            <a:lvl4pPr marL="2016125" indent="-287338" defTabSz="1028700">
              <a:defRPr>
                <a:solidFill>
                  <a:schemeClr val="tx1"/>
                </a:solidFill>
                <a:latin typeface="Arial" pitchFamily="34" charset="0"/>
              </a:defRPr>
            </a:lvl4pPr>
            <a:lvl5pPr marL="2592388" indent="-287338" defTabSz="1028700">
              <a:defRPr>
                <a:solidFill>
                  <a:schemeClr val="tx1"/>
                </a:solidFill>
                <a:latin typeface="Arial" pitchFamily="34" charset="0"/>
              </a:defRPr>
            </a:lvl5pPr>
            <a:lvl6pPr marL="3049588" indent="-287338" defTabSz="1028700" eaLnBrk="0" fontAlgn="base" hangingPunct="0">
              <a:spcBef>
                <a:spcPct val="0"/>
              </a:spcBef>
              <a:spcAft>
                <a:spcPct val="0"/>
              </a:spcAft>
              <a:defRPr>
                <a:solidFill>
                  <a:schemeClr val="tx1"/>
                </a:solidFill>
                <a:latin typeface="Arial" pitchFamily="34" charset="0"/>
              </a:defRPr>
            </a:lvl6pPr>
            <a:lvl7pPr marL="3506788" indent="-287338" defTabSz="1028700" eaLnBrk="0" fontAlgn="base" hangingPunct="0">
              <a:spcBef>
                <a:spcPct val="0"/>
              </a:spcBef>
              <a:spcAft>
                <a:spcPct val="0"/>
              </a:spcAft>
              <a:defRPr>
                <a:solidFill>
                  <a:schemeClr val="tx1"/>
                </a:solidFill>
                <a:latin typeface="Arial" pitchFamily="34" charset="0"/>
              </a:defRPr>
            </a:lvl7pPr>
            <a:lvl8pPr marL="3963988" indent="-287338" defTabSz="1028700" eaLnBrk="0" fontAlgn="base" hangingPunct="0">
              <a:spcBef>
                <a:spcPct val="0"/>
              </a:spcBef>
              <a:spcAft>
                <a:spcPct val="0"/>
              </a:spcAft>
              <a:defRPr>
                <a:solidFill>
                  <a:schemeClr val="tx1"/>
                </a:solidFill>
                <a:latin typeface="Arial" pitchFamily="34" charset="0"/>
              </a:defRPr>
            </a:lvl8pPr>
            <a:lvl9pPr marL="4421188" indent="-287338" defTabSz="1028700" eaLnBrk="0" fontAlgn="base" hangingPunct="0">
              <a:spcBef>
                <a:spcPct val="0"/>
              </a:spcBef>
              <a:spcAft>
                <a:spcPct val="0"/>
              </a:spcAft>
              <a:defRPr>
                <a:solidFill>
                  <a:schemeClr val="tx1"/>
                </a:solidFill>
                <a:latin typeface="Arial" pitchFamily="34" charset="0"/>
              </a:defRPr>
            </a:lvl9pPr>
          </a:lstStyle>
          <a:p>
            <a:pPr>
              <a:spcBef>
                <a:spcPct val="50000"/>
              </a:spcBef>
            </a:pPr>
            <a:r>
              <a:rPr lang="zh-CN" altLang="en-US" sz="1900" b="1" dirty="0">
                <a:solidFill>
                  <a:srgbClr val="000000"/>
                </a:solidFill>
                <a:latin typeface="Times New Roman" pitchFamily="18" charset="0"/>
                <a:ea typeface="楷体" pitchFamily="49" charset="-122"/>
              </a:rPr>
              <a:t>单击此处添加标题内容</a:t>
            </a:r>
          </a:p>
        </p:txBody>
      </p:sp>
      <p:pic>
        <p:nvPicPr>
          <p:cNvPr id="5" name="Picture 106" descr="三角符号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 calcmode="lin" valueType="num">
                                      <p:cBhvr>
                                        <p:cTn id="13" dur="500" fill="hold"/>
                                        <p:tgtEl>
                                          <p:spTgt spid="4"/>
                                        </p:tgtEl>
                                        <p:attrNameLst>
                                          <p:attrName>style.rotation</p:attrName>
                                        </p:attrNameLst>
                                      </p:cBhvr>
                                      <p:tavLst>
                                        <p:tav tm="0">
                                          <p:val>
                                            <p:fltVal val="90"/>
                                          </p:val>
                                        </p:tav>
                                        <p:tav tm="100000">
                                          <p:val>
                                            <p:fltVal val="0"/>
                                          </p:val>
                                        </p:tav>
                                      </p:tavLst>
                                    </p:anim>
                                    <p:animEffect transition="in" filter="fade">
                                      <p:cBhvr>
                                        <p:cTn id="14" dur="500"/>
                                        <p:tgtEl>
                                          <p:spTgt spid="4"/>
                                        </p:tgtEl>
                                      </p:cBhvr>
                                    </p:animEffect>
                                  </p:childTnLst>
                                </p:cTn>
                              </p:par>
                            </p:childTnLst>
                          </p:cTn>
                        </p:par>
                        <p:par>
                          <p:cTn id="15" fill="hold">
                            <p:stCondLst>
                              <p:cond delay="725"/>
                            </p:stCondLst>
                            <p:childTnLst>
                              <p:par>
                                <p:cTn id="16" presetID="50" presetClass="entr" presetSubtype="0" decel="100000" fill="hold" nodeType="afterEffect">
                                  <p:stCondLst>
                                    <p:cond delay="0"/>
                                  </p:stCondLst>
                                  <p:childTnLst>
                                    <p:set>
                                      <p:cBhvr>
                                        <p:cTn id="17" dur="1" fill="hold">
                                          <p:stCondLst>
                                            <p:cond delay="0"/>
                                          </p:stCondLst>
                                        </p:cTn>
                                        <p:tgtEl>
                                          <p:spTgt spid="22581"/>
                                        </p:tgtEl>
                                        <p:attrNameLst>
                                          <p:attrName>style.visibility</p:attrName>
                                        </p:attrNameLst>
                                      </p:cBhvr>
                                      <p:to>
                                        <p:strVal val="visible"/>
                                      </p:to>
                                    </p:set>
                                    <p:anim calcmode="lin" valueType="num">
                                      <p:cBhvr>
                                        <p:cTn id="18" dur="1000" fill="hold"/>
                                        <p:tgtEl>
                                          <p:spTgt spid="22581"/>
                                        </p:tgtEl>
                                        <p:attrNameLst>
                                          <p:attrName>ppt_w</p:attrName>
                                        </p:attrNameLst>
                                      </p:cBhvr>
                                      <p:tavLst>
                                        <p:tav tm="0">
                                          <p:val>
                                            <p:strVal val="#ppt_w+.3"/>
                                          </p:val>
                                        </p:tav>
                                        <p:tav tm="100000">
                                          <p:val>
                                            <p:strVal val="#ppt_w"/>
                                          </p:val>
                                        </p:tav>
                                      </p:tavLst>
                                    </p:anim>
                                    <p:anim calcmode="lin" valueType="num">
                                      <p:cBhvr>
                                        <p:cTn id="19" dur="1000" fill="hold"/>
                                        <p:tgtEl>
                                          <p:spTgt spid="22581"/>
                                        </p:tgtEl>
                                        <p:attrNameLst>
                                          <p:attrName>ppt_h</p:attrName>
                                        </p:attrNameLst>
                                      </p:cBhvr>
                                      <p:tavLst>
                                        <p:tav tm="0">
                                          <p:val>
                                            <p:strVal val="#ppt_h"/>
                                          </p:val>
                                        </p:tav>
                                        <p:tav tm="100000">
                                          <p:val>
                                            <p:strVal val="#ppt_h"/>
                                          </p:val>
                                        </p:tav>
                                      </p:tavLst>
                                    </p:anim>
                                    <p:animEffect transition="in" filter="fade">
                                      <p:cBhvr>
                                        <p:cTn id="20" dur="1000"/>
                                        <p:tgtEl>
                                          <p:spTgt spid="22581"/>
                                        </p:tgtEl>
                                      </p:cBhvr>
                                    </p:animEffect>
                                  </p:childTnLst>
                                </p:cTn>
                              </p:par>
                            </p:childTnLst>
                          </p:cTn>
                        </p:par>
                        <p:par>
                          <p:cTn id="21" fill="hold">
                            <p:stCondLst>
                              <p:cond delay="1725"/>
                            </p:stCondLst>
                            <p:childTnLst>
                              <p:par>
                                <p:cTn id="22" presetID="27" presetClass="entr" presetSubtype="0" fill="hold" grpId="0" nodeType="afterEffect">
                                  <p:stCondLst>
                                    <p:cond delay="0"/>
                                  </p:stCondLst>
                                  <p:iterate type="lt">
                                    <p:tmPct val="50000"/>
                                  </p:iterate>
                                  <p:childTnLst>
                                    <p:set>
                                      <p:cBhvr>
                                        <p:cTn id="23" dur="1" fill="hold">
                                          <p:stCondLst>
                                            <p:cond delay="0"/>
                                          </p:stCondLst>
                                        </p:cTn>
                                        <p:tgtEl>
                                          <p:spTgt spid="3"/>
                                        </p:tgtEl>
                                        <p:attrNameLst>
                                          <p:attrName>style.visibility</p:attrName>
                                        </p:attrNameLst>
                                      </p:cBhvr>
                                      <p:to>
                                        <p:strVal val="visible"/>
                                      </p:to>
                                    </p:set>
                                    <p:anim calcmode="discrete" valueType="clr">
                                      <p:cBhvr override="childStyle">
                                        <p:cTn id="24"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25" dur="80"/>
                                        <p:tgtEl>
                                          <p:spTgt spid="3"/>
                                        </p:tgtEl>
                                        <p:attrNameLst>
                                          <p:attrName>fillcolor</p:attrName>
                                        </p:attrNameLst>
                                      </p:cBhvr>
                                      <p:tavLst>
                                        <p:tav tm="0">
                                          <p:val>
                                            <p:clrVal>
                                              <a:schemeClr val="accent2"/>
                                            </p:clrVal>
                                          </p:val>
                                        </p:tav>
                                        <p:tav tm="50000">
                                          <p:val>
                                            <p:clrVal>
                                              <a:schemeClr val="hlink"/>
                                            </p:clrVal>
                                          </p:val>
                                        </p:tav>
                                      </p:tavLst>
                                    </p:anim>
                                    <p:set>
                                      <p:cBhvr>
                                        <p:cTn id="26" dur="8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73" name="Group 49"/>
          <p:cNvGrpSpPr>
            <a:grpSpLocks/>
          </p:cNvGrpSpPr>
          <p:nvPr/>
        </p:nvGrpSpPr>
        <p:grpSpPr bwMode="auto">
          <a:xfrm>
            <a:off x="805185" y="2099882"/>
            <a:ext cx="3124974" cy="310067"/>
            <a:chOff x="542" y="1618"/>
            <a:chExt cx="2480" cy="246"/>
          </a:xfrm>
        </p:grpSpPr>
        <p:sp>
          <p:nvSpPr>
            <p:cNvPr id="26668" name="AutoShape 7"/>
            <p:cNvSpPr>
              <a:spLocks noChangeArrowheads="1"/>
            </p:cNvSpPr>
            <p:nvPr/>
          </p:nvSpPr>
          <p:spPr bwMode="auto">
            <a:xfrm>
              <a:off x="542" y="1618"/>
              <a:ext cx="2480" cy="246"/>
            </a:xfrm>
            <a:prstGeom prst="roundRect">
              <a:avLst>
                <a:gd name="adj" fmla="val 13125"/>
              </a:avLst>
            </a:prstGeom>
            <a:solidFill>
              <a:srgbClr val="339966"/>
            </a:solidFill>
            <a:ln w="3175" algn="ctr">
              <a:solidFill>
                <a:srgbClr val="1C1C1C">
                  <a:alpha val="58823"/>
                </a:srgbClr>
              </a:solidFill>
              <a:round/>
              <a:headEnd/>
              <a:tailEnd/>
            </a:ln>
          </p:spPr>
          <p:txBody>
            <a:bodyPr wrap="none" anchor="ctr"/>
            <a:lstStyle/>
            <a:p>
              <a:pPr eaLnBrk="1" hangingPunct="1">
                <a:spcBef>
                  <a:spcPct val="50000"/>
                </a:spcBef>
              </a:pPr>
              <a:r>
                <a:rPr lang="zh-CN" altLang="en-US" b="1">
                  <a:solidFill>
                    <a:schemeClr val="bg1"/>
                  </a:solidFill>
                  <a:latin typeface="Arial" pitchFamily="34" charset="0"/>
                </a:rPr>
                <a:t>段落一</a:t>
              </a:r>
              <a:endParaRPr lang="zh-CN" altLang="en-US">
                <a:latin typeface="Arial" pitchFamily="34" charset="0"/>
              </a:endParaRPr>
            </a:p>
          </p:txBody>
        </p:sp>
        <p:sp>
          <p:nvSpPr>
            <p:cNvPr id="26669" name="AutoShape 8"/>
            <p:cNvSpPr>
              <a:spLocks noChangeArrowheads="1"/>
            </p:cNvSpPr>
            <p:nvPr/>
          </p:nvSpPr>
          <p:spPr bwMode="auto">
            <a:xfrm rot="10800000">
              <a:off x="553" y="1625"/>
              <a:ext cx="2451" cy="138"/>
            </a:xfrm>
            <a:prstGeom prst="roundRect">
              <a:avLst>
                <a:gd name="adj" fmla="val 13042"/>
              </a:avLst>
            </a:prstGeom>
            <a:gradFill rotWithShape="1">
              <a:gsLst>
                <a:gs pos="0">
                  <a:schemeClr val="bg1">
                    <a:alpha val="0"/>
                  </a:schemeClr>
                </a:gs>
                <a:gs pos="100000">
                  <a:schemeClr val="bg1">
                    <a:alpha val="59000"/>
                  </a:schemeClr>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rot="10800000" wrap="none" anchor="ctr"/>
            <a:lstStyle/>
            <a:p>
              <a:pPr eaLnBrk="1" hangingPunct="1"/>
              <a:endParaRPr lang="zh-CN" altLang="en-US">
                <a:latin typeface="Arial" pitchFamily="34" charset="0"/>
              </a:endParaRPr>
            </a:p>
          </p:txBody>
        </p:sp>
      </p:grpSp>
      <p:sp>
        <p:nvSpPr>
          <p:cNvPr id="26670" name="AutoShape 9"/>
          <p:cNvSpPr>
            <a:spLocks noChangeArrowheads="1"/>
          </p:cNvSpPr>
          <p:nvPr/>
        </p:nvSpPr>
        <p:spPr bwMode="auto">
          <a:xfrm>
            <a:off x="807705" y="2543554"/>
            <a:ext cx="3124974" cy="1981401"/>
          </a:xfrm>
          <a:prstGeom prst="roundRect">
            <a:avLst>
              <a:gd name="adj" fmla="val 5657"/>
            </a:avLst>
          </a:prstGeom>
          <a:gradFill rotWithShape="1">
            <a:gsLst>
              <a:gs pos="0">
                <a:srgbClr val="F2F2F2"/>
              </a:gs>
              <a:gs pos="100000">
                <a:srgbClr val="DDDDDD"/>
              </a:gs>
            </a:gsLst>
            <a:lin ang="5400000" scaled="1"/>
          </a:gradFill>
          <a:ln w="3175" algn="ctr">
            <a:solidFill>
              <a:srgbClr val="969696">
                <a:alpha val="69019"/>
              </a:srgbClr>
            </a:solidFill>
            <a:round/>
            <a:headEnd/>
            <a:tailEnd/>
          </a:ln>
        </p:spPr>
        <p:txBody>
          <a:bodyPr lIns="72585" tIns="36293" rIns="72585" bIns="36293"/>
          <a:lstStyle/>
          <a:p>
            <a:pPr eaLnBrk="1" hangingPunct="1">
              <a:lnSpc>
                <a:spcPct val="120000"/>
              </a:lnSpc>
            </a:pPr>
            <a:r>
              <a:rPr lang="zh-CN" altLang="en-US" sz="1100">
                <a:solidFill>
                  <a:schemeClr val="tx2"/>
                </a:solidFill>
                <a:latin typeface="Arial" pitchFamily="34" charset="0"/>
              </a:rPr>
              <a:t>单击添加内容文字单击添加段落文字单击添加段落文字单击添加段落文字单击添加段落文字。</a:t>
            </a:r>
          </a:p>
        </p:txBody>
      </p:sp>
      <p:pic>
        <p:nvPicPr>
          <p:cNvPr id="26672" name="Picture 48" descr="素材CNN-sccn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06321" y="1237746"/>
            <a:ext cx="5563209" cy="3573328"/>
          </a:xfrm>
          <a:prstGeom prst="rect">
            <a:avLst/>
          </a:prstGeom>
          <a:noFill/>
          <a:extLst>
            <a:ext uri="{909E8E84-426E-40DD-AFC4-6F175D3DCCD1}">
              <a14:hiddenFill xmlns:a14="http://schemas.microsoft.com/office/drawing/2010/main">
                <a:solidFill>
                  <a:srgbClr val="FFFFFF"/>
                </a:solidFill>
              </a14:hiddenFill>
            </a:ext>
          </a:extLst>
        </p:spPr>
      </p:pic>
      <p:sp>
        <p:nvSpPr>
          <p:cNvPr id="7"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itchFamily="34" charset="0"/>
              </a:defRPr>
            </a:lvl1pPr>
            <a:lvl2pPr marL="936625" indent="-360363" defTabSz="1028700">
              <a:defRPr>
                <a:solidFill>
                  <a:schemeClr val="tx1"/>
                </a:solidFill>
                <a:latin typeface="Arial" pitchFamily="34" charset="0"/>
              </a:defRPr>
            </a:lvl2pPr>
            <a:lvl3pPr marL="1439863" indent="-287338" defTabSz="1028700">
              <a:defRPr>
                <a:solidFill>
                  <a:schemeClr val="tx1"/>
                </a:solidFill>
                <a:latin typeface="Arial" pitchFamily="34" charset="0"/>
              </a:defRPr>
            </a:lvl3pPr>
            <a:lvl4pPr marL="2016125" indent="-287338" defTabSz="1028700">
              <a:defRPr>
                <a:solidFill>
                  <a:schemeClr val="tx1"/>
                </a:solidFill>
                <a:latin typeface="Arial" pitchFamily="34" charset="0"/>
              </a:defRPr>
            </a:lvl4pPr>
            <a:lvl5pPr marL="2592388" indent="-287338" defTabSz="1028700">
              <a:defRPr>
                <a:solidFill>
                  <a:schemeClr val="tx1"/>
                </a:solidFill>
                <a:latin typeface="Arial" pitchFamily="34" charset="0"/>
              </a:defRPr>
            </a:lvl5pPr>
            <a:lvl6pPr marL="3049588" indent="-287338" defTabSz="1028700" eaLnBrk="0" fontAlgn="base" hangingPunct="0">
              <a:spcBef>
                <a:spcPct val="0"/>
              </a:spcBef>
              <a:spcAft>
                <a:spcPct val="0"/>
              </a:spcAft>
              <a:defRPr>
                <a:solidFill>
                  <a:schemeClr val="tx1"/>
                </a:solidFill>
                <a:latin typeface="Arial" pitchFamily="34" charset="0"/>
              </a:defRPr>
            </a:lvl6pPr>
            <a:lvl7pPr marL="3506788" indent="-287338" defTabSz="1028700" eaLnBrk="0" fontAlgn="base" hangingPunct="0">
              <a:spcBef>
                <a:spcPct val="0"/>
              </a:spcBef>
              <a:spcAft>
                <a:spcPct val="0"/>
              </a:spcAft>
              <a:defRPr>
                <a:solidFill>
                  <a:schemeClr val="tx1"/>
                </a:solidFill>
                <a:latin typeface="Arial" pitchFamily="34" charset="0"/>
              </a:defRPr>
            </a:lvl7pPr>
            <a:lvl8pPr marL="3963988" indent="-287338" defTabSz="1028700" eaLnBrk="0" fontAlgn="base" hangingPunct="0">
              <a:spcBef>
                <a:spcPct val="0"/>
              </a:spcBef>
              <a:spcAft>
                <a:spcPct val="0"/>
              </a:spcAft>
              <a:defRPr>
                <a:solidFill>
                  <a:schemeClr val="tx1"/>
                </a:solidFill>
                <a:latin typeface="Arial" pitchFamily="34" charset="0"/>
              </a:defRPr>
            </a:lvl8pPr>
            <a:lvl9pPr marL="4421188" indent="-287338" defTabSz="1028700" eaLnBrk="0" fontAlgn="base" hangingPunct="0">
              <a:spcBef>
                <a:spcPct val="0"/>
              </a:spcBef>
              <a:spcAft>
                <a:spcPct val="0"/>
              </a:spcAft>
              <a:defRPr>
                <a:solidFill>
                  <a:schemeClr val="tx1"/>
                </a:solidFill>
                <a:latin typeface="Arial" pitchFamily="34" charset="0"/>
              </a:defRPr>
            </a:lvl9pPr>
          </a:lstStyle>
          <a:p>
            <a:pPr>
              <a:spcBef>
                <a:spcPct val="50000"/>
              </a:spcBef>
            </a:pPr>
            <a:r>
              <a:rPr lang="zh-CN" altLang="en-US" sz="1900" b="1" dirty="0">
                <a:solidFill>
                  <a:srgbClr val="000000"/>
                </a:solidFill>
                <a:latin typeface="Times New Roman" pitchFamily="18" charset="0"/>
                <a:ea typeface="楷体" pitchFamily="49" charset="-122"/>
              </a:rPr>
              <a:t>单击此处添加标题内容</a:t>
            </a:r>
          </a:p>
        </p:txBody>
      </p:sp>
      <p:pic>
        <p:nvPicPr>
          <p:cNvPr id="8" name="Picture 106" descr="三角符号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 calcmode="lin" valueType="num">
                                      <p:cBhvr>
                                        <p:cTn id="13" dur="500" fill="hold"/>
                                        <p:tgtEl>
                                          <p:spTgt spid="7"/>
                                        </p:tgtEl>
                                        <p:attrNameLst>
                                          <p:attrName>style.rotation</p:attrName>
                                        </p:attrNameLst>
                                      </p:cBhvr>
                                      <p:tavLst>
                                        <p:tav tm="0">
                                          <p:val>
                                            <p:fltVal val="90"/>
                                          </p:val>
                                        </p:tav>
                                        <p:tav tm="100000">
                                          <p:val>
                                            <p:fltVal val="0"/>
                                          </p:val>
                                        </p:tav>
                                      </p:tavLst>
                                    </p:anim>
                                    <p:animEffect transition="in" filter="fade">
                                      <p:cBhvr>
                                        <p:cTn id="14" dur="500"/>
                                        <p:tgtEl>
                                          <p:spTgt spid="7"/>
                                        </p:tgtEl>
                                      </p:cBhvr>
                                    </p:animEffect>
                                  </p:childTnLst>
                                </p:cTn>
                              </p:par>
                            </p:childTnLst>
                          </p:cTn>
                        </p:par>
                        <p:par>
                          <p:cTn id="15" fill="hold">
                            <p:stCondLst>
                              <p:cond delay="725"/>
                            </p:stCondLst>
                            <p:childTnLst>
                              <p:par>
                                <p:cTn id="16" presetID="42" presetClass="entr" presetSubtype="0" fill="hold" nodeType="afterEffect">
                                  <p:stCondLst>
                                    <p:cond delay="0"/>
                                  </p:stCondLst>
                                  <p:childTnLst>
                                    <p:set>
                                      <p:cBhvr>
                                        <p:cTn id="17" dur="1" fill="hold">
                                          <p:stCondLst>
                                            <p:cond delay="0"/>
                                          </p:stCondLst>
                                        </p:cTn>
                                        <p:tgtEl>
                                          <p:spTgt spid="26672"/>
                                        </p:tgtEl>
                                        <p:attrNameLst>
                                          <p:attrName>style.visibility</p:attrName>
                                        </p:attrNameLst>
                                      </p:cBhvr>
                                      <p:to>
                                        <p:strVal val="visible"/>
                                      </p:to>
                                    </p:set>
                                    <p:animEffect transition="in" filter="fade">
                                      <p:cBhvr>
                                        <p:cTn id="18" dur="1000"/>
                                        <p:tgtEl>
                                          <p:spTgt spid="26672"/>
                                        </p:tgtEl>
                                      </p:cBhvr>
                                    </p:animEffect>
                                    <p:anim calcmode="lin" valueType="num">
                                      <p:cBhvr>
                                        <p:cTn id="19" dur="1000" fill="hold"/>
                                        <p:tgtEl>
                                          <p:spTgt spid="26672"/>
                                        </p:tgtEl>
                                        <p:attrNameLst>
                                          <p:attrName>ppt_x</p:attrName>
                                        </p:attrNameLst>
                                      </p:cBhvr>
                                      <p:tavLst>
                                        <p:tav tm="0">
                                          <p:val>
                                            <p:strVal val="#ppt_x"/>
                                          </p:val>
                                        </p:tav>
                                        <p:tav tm="100000">
                                          <p:val>
                                            <p:strVal val="#ppt_x"/>
                                          </p:val>
                                        </p:tav>
                                      </p:tavLst>
                                    </p:anim>
                                    <p:anim calcmode="lin" valueType="num">
                                      <p:cBhvr>
                                        <p:cTn id="20" dur="1000" fill="hold"/>
                                        <p:tgtEl>
                                          <p:spTgt spid="26672"/>
                                        </p:tgtEl>
                                        <p:attrNameLst>
                                          <p:attrName>ppt_y</p:attrName>
                                        </p:attrNameLst>
                                      </p:cBhvr>
                                      <p:tavLst>
                                        <p:tav tm="0">
                                          <p:val>
                                            <p:strVal val="#ppt_y+.1"/>
                                          </p:val>
                                        </p:tav>
                                        <p:tav tm="100000">
                                          <p:val>
                                            <p:strVal val="#ppt_y"/>
                                          </p:val>
                                        </p:tav>
                                      </p:tavLst>
                                    </p:anim>
                                  </p:childTnLst>
                                </p:cTn>
                              </p:par>
                            </p:childTnLst>
                          </p:cTn>
                        </p:par>
                        <p:par>
                          <p:cTn id="21" fill="hold">
                            <p:stCondLst>
                              <p:cond delay="1725"/>
                            </p:stCondLst>
                            <p:childTnLst>
                              <p:par>
                                <p:cTn id="22" presetID="22" presetClass="entr" presetSubtype="8" fill="hold" nodeType="afterEffect">
                                  <p:stCondLst>
                                    <p:cond delay="0"/>
                                  </p:stCondLst>
                                  <p:childTnLst>
                                    <p:set>
                                      <p:cBhvr>
                                        <p:cTn id="23" dur="1" fill="hold">
                                          <p:stCondLst>
                                            <p:cond delay="0"/>
                                          </p:stCondLst>
                                        </p:cTn>
                                        <p:tgtEl>
                                          <p:spTgt spid="26673"/>
                                        </p:tgtEl>
                                        <p:attrNameLst>
                                          <p:attrName>style.visibility</p:attrName>
                                        </p:attrNameLst>
                                      </p:cBhvr>
                                      <p:to>
                                        <p:strVal val="visible"/>
                                      </p:to>
                                    </p:set>
                                    <p:animEffect transition="in" filter="wipe(left)">
                                      <p:cBhvr>
                                        <p:cTn id="24" dur="1000"/>
                                        <p:tgtEl>
                                          <p:spTgt spid="26673"/>
                                        </p:tgtEl>
                                      </p:cBhvr>
                                    </p:animEffect>
                                  </p:childTnLst>
                                </p:cTn>
                              </p:par>
                            </p:childTnLst>
                          </p:cTn>
                        </p:par>
                        <p:par>
                          <p:cTn id="25" fill="hold">
                            <p:stCondLst>
                              <p:cond delay="2725"/>
                            </p:stCondLst>
                            <p:childTnLst>
                              <p:par>
                                <p:cTn id="26" presetID="42" presetClass="entr" presetSubtype="0" fill="hold" grpId="0" nodeType="afterEffect">
                                  <p:stCondLst>
                                    <p:cond delay="0"/>
                                  </p:stCondLst>
                                  <p:childTnLst>
                                    <p:set>
                                      <p:cBhvr>
                                        <p:cTn id="27" dur="1" fill="hold">
                                          <p:stCondLst>
                                            <p:cond delay="0"/>
                                          </p:stCondLst>
                                        </p:cTn>
                                        <p:tgtEl>
                                          <p:spTgt spid="26670"/>
                                        </p:tgtEl>
                                        <p:attrNameLst>
                                          <p:attrName>style.visibility</p:attrName>
                                        </p:attrNameLst>
                                      </p:cBhvr>
                                      <p:to>
                                        <p:strVal val="visible"/>
                                      </p:to>
                                    </p:set>
                                    <p:animEffect transition="in" filter="fade">
                                      <p:cBhvr>
                                        <p:cTn id="28" dur="1000"/>
                                        <p:tgtEl>
                                          <p:spTgt spid="26670"/>
                                        </p:tgtEl>
                                      </p:cBhvr>
                                    </p:animEffect>
                                    <p:anim calcmode="lin" valueType="num">
                                      <p:cBhvr>
                                        <p:cTn id="29" dur="1000" fill="hold"/>
                                        <p:tgtEl>
                                          <p:spTgt spid="26670"/>
                                        </p:tgtEl>
                                        <p:attrNameLst>
                                          <p:attrName>ppt_x</p:attrName>
                                        </p:attrNameLst>
                                      </p:cBhvr>
                                      <p:tavLst>
                                        <p:tav tm="0">
                                          <p:val>
                                            <p:strVal val="#ppt_x"/>
                                          </p:val>
                                        </p:tav>
                                        <p:tav tm="100000">
                                          <p:val>
                                            <p:strVal val="#ppt_x"/>
                                          </p:val>
                                        </p:tav>
                                      </p:tavLst>
                                    </p:anim>
                                    <p:anim calcmode="lin" valueType="num">
                                      <p:cBhvr>
                                        <p:cTn id="30" dur="1000" fill="hold"/>
                                        <p:tgtEl>
                                          <p:spTgt spid="266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70" grpId="0" animBg="1"/>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4" name="Picture 2" descr="荷花"/>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999602" flipH="1">
            <a:off x="-2019893" y="3887176"/>
            <a:ext cx="4039785" cy="1603271"/>
          </a:xfrm>
          <a:prstGeom prst="rect">
            <a:avLst/>
          </a:prstGeom>
          <a:noFill/>
          <a:extLst>
            <a:ext uri="{909E8E84-426E-40DD-AFC4-6F175D3DCCD1}">
              <a14:hiddenFill xmlns:a14="http://schemas.microsoft.com/office/drawing/2010/main">
                <a:solidFill>
                  <a:srgbClr val="FFFFFF"/>
                </a:solidFill>
              </a14:hiddenFill>
            </a:ext>
          </a:extLst>
        </p:spPr>
      </p:pic>
      <p:pic>
        <p:nvPicPr>
          <p:cNvPr id="131075" name="Picture 3" descr="墨圈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3793" y="1547812"/>
            <a:ext cx="3403449" cy="2658254"/>
          </a:xfrm>
          <a:prstGeom prst="rect">
            <a:avLst/>
          </a:prstGeom>
          <a:noFill/>
          <a:extLst>
            <a:ext uri="{909E8E84-426E-40DD-AFC4-6F175D3DCCD1}">
              <a14:hiddenFill xmlns:a14="http://schemas.microsoft.com/office/drawing/2010/main">
                <a:solidFill>
                  <a:srgbClr val="FFFFFF"/>
                </a:solidFill>
              </a14:hiddenFill>
            </a:ext>
          </a:extLst>
        </p:spPr>
      </p:pic>
      <p:sp>
        <p:nvSpPr>
          <p:cNvPr id="131076" name="Text Box 13"/>
          <p:cNvSpPr txBox="1">
            <a:spLocks noChangeArrowheads="1"/>
          </p:cNvSpPr>
          <p:nvPr/>
        </p:nvSpPr>
        <p:spPr bwMode="gray">
          <a:xfrm>
            <a:off x="1718736" y="2495658"/>
            <a:ext cx="1737637" cy="56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72585" tIns="36293" rIns="72585" bIns="36293">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zh-CN" altLang="en-US" sz="1600">
                <a:solidFill>
                  <a:srgbClr val="000000"/>
                </a:solidFill>
                <a:latin typeface="Calibri" pitchFamily="34" charset="0"/>
              </a:rPr>
              <a:t>点击添加文字添加文字内容</a:t>
            </a:r>
          </a:p>
        </p:txBody>
      </p:sp>
      <p:sp>
        <p:nvSpPr>
          <p:cNvPr id="131078" name="Rectangle 3"/>
          <p:cNvSpPr>
            <a:spLocks noChangeArrowheads="1"/>
          </p:cNvSpPr>
          <p:nvPr/>
        </p:nvSpPr>
        <p:spPr bwMode="black">
          <a:xfrm>
            <a:off x="4931914" y="1673855"/>
            <a:ext cx="3509295" cy="1021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72585" tIns="36293" rIns="72585" bIns="36293">
            <a:spAutoFit/>
          </a:bodyPr>
          <a:lstStyle/>
          <a:p>
            <a:pPr>
              <a:lnSpc>
                <a:spcPct val="110000"/>
              </a:lnSpc>
            </a:pPr>
            <a:r>
              <a:rPr lang="zh-CN" altLang="en-US" sz="2200" b="1"/>
              <a:t>目录</a:t>
            </a:r>
          </a:p>
          <a:p>
            <a:pPr>
              <a:lnSpc>
                <a:spcPct val="110000"/>
              </a:lnSpc>
            </a:pPr>
            <a:endParaRPr lang="en-US" altLang="zh-CN" sz="800" dirty="0"/>
          </a:p>
          <a:p>
            <a:pPr>
              <a:lnSpc>
                <a:spcPct val="110000"/>
              </a:lnSpc>
            </a:pPr>
            <a:r>
              <a:rPr lang="zh-CN" altLang="en-US" sz="1300"/>
              <a:t>点击在此输入文字，点击在此输入文字，点击在此输入文字</a:t>
            </a:r>
            <a:endParaRPr lang="en-US" altLang="zh-CN" sz="1300" dirty="0"/>
          </a:p>
        </p:txBody>
      </p:sp>
      <p:sp>
        <p:nvSpPr>
          <p:cNvPr id="131079" name="Line 4"/>
          <p:cNvSpPr>
            <a:spLocks noChangeShapeType="1"/>
          </p:cNvSpPr>
          <p:nvPr/>
        </p:nvSpPr>
        <p:spPr bwMode="auto">
          <a:xfrm flipH="1">
            <a:off x="4783226" y="1586886"/>
            <a:ext cx="5040" cy="2322978"/>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wrap="none" lIns="72585" tIns="36293" rIns="72585" bIns="36293" anchor="ctr"/>
          <a:lstStyle/>
          <a:p>
            <a:endParaRPr lang="zh-CN" altLang="en-US"/>
          </a:p>
        </p:txBody>
      </p:sp>
      <p:grpSp>
        <p:nvGrpSpPr>
          <p:cNvPr id="131089" name="Group 17"/>
          <p:cNvGrpSpPr>
            <a:grpSpLocks/>
          </p:cNvGrpSpPr>
          <p:nvPr/>
        </p:nvGrpSpPr>
        <p:grpSpPr bwMode="auto">
          <a:xfrm>
            <a:off x="5163767" y="2895216"/>
            <a:ext cx="2556682" cy="1034816"/>
            <a:chOff x="4100" y="2249"/>
            <a:chExt cx="2029" cy="821"/>
          </a:xfrm>
        </p:grpSpPr>
        <p:sp>
          <p:nvSpPr>
            <p:cNvPr id="131080" name="AutoShape 14"/>
            <p:cNvSpPr>
              <a:spLocks noChangeArrowheads="1"/>
            </p:cNvSpPr>
            <p:nvPr/>
          </p:nvSpPr>
          <p:spPr bwMode="gray">
            <a:xfrm>
              <a:off x="4100" y="2287"/>
              <a:ext cx="197" cy="147"/>
            </a:xfrm>
            <a:custGeom>
              <a:avLst/>
              <a:gdLst>
                <a:gd name="T0" fmla="*/ 16277117 w 21600"/>
                <a:gd name="T1" fmla="*/ 0 h 21600"/>
                <a:gd name="T2" fmla="*/ 4767125 w 21600"/>
                <a:gd name="T3" fmla="*/ 4767125 h 21600"/>
                <a:gd name="T4" fmla="*/ 0 w 21600"/>
                <a:gd name="T5" fmla="*/ 16277117 h 21600"/>
                <a:gd name="T6" fmla="*/ 4767125 w 21600"/>
                <a:gd name="T7" fmla="*/ 27787111 h 21600"/>
                <a:gd name="T8" fmla="*/ 16277117 w 21600"/>
                <a:gd name="T9" fmla="*/ 32554234 h 21600"/>
                <a:gd name="T10" fmla="*/ 27787111 w 21600"/>
                <a:gd name="T11" fmla="*/ 27787111 h 21600"/>
                <a:gd name="T12" fmla="*/ 32554234 w 21600"/>
                <a:gd name="T13" fmla="*/ 16277117 h 21600"/>
                <a:gd name="T14" fmla="*/ 27787111 w 21600"/>
                <a:gd name="T15" fmla="*/ 4767125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5F5F5F"/>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zh-CN" altLang="en-US"/>
            </a:p>
          </p:txBody>
        </p:sp>
        <p:sp>
          <p:nvSpPr>
            <p:cNvPr id="131081" name="AutoShape 15"/>
            <p:cNvSpPr>
              <a:spLocks noChangeArrowheads="1"/>
            </p:cNvSpPr>
            <p:nvPr/>
          </p:nvSpPr>
          <p:spPr bwMode="gray">
            <a:xfrm>
              <a:off x="4100" y="2485"/>
              <a:ext cx="197" cy="147"/>
            </a:xfrm>
            <a:custGeom>
              <a:avLst/>
              <a:gdLst>
                <a:gd name="T0" fmla="*/ 16277117 w 21600"/>
                <a:gd name="T1" fmla="*/ 0 h 21600"/>
                <a:gd name="T2" fmla="*/ 4767125 w 21600"/>
                <a:gd name="T3" fmla="*/ 4767125 h 21600"/>
                <a:gd name="T4" fmla="*/ 0 w 21600"/>
                <a:gd name="T5" fmla="*/ 16277117 h 21600"/>
                <a:gd name="T6" fmla="*/ 4767125 w 21600"/>
                <a:gd name="T7" fmla="*/ 27787111 h 21600"/>
                <a:gd name="T8" fmla="*/ 16277117 w 21600"/>
                <a:gd name="T9" fmla="*/ 32554234 h 21600"/>
                <a:gd name="T10" fmla="*/ 27787111 w 21600"/>
                <a:gd name="T11" fmla="*/ 27787111 h 21600"/>
                <a:gd name="T12" fmla="*/ 32554234 w 21600"/>
                <a:gd name="T13" fmla="*/ 16277117 h 21600"/>
                <a:gd name="T14" fmla="*/ 27787111 w 21600"/>
                <a:gd name="T15" fmla="*/ 4767125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C0C0C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zh-CN" altLang="en-US"/>
            </a:p>
          </p:txBody>
        </p:sp>
        <p:sp>
          <p:nvSpPr>
            <p:cNvPr id="131082" name="AutoShape 16"/>
            <p:cNvSpPr>
              <a:spLocks noChangeArrowheads="1"/>
            </p:cNvSpPr>
            <p:nvPr/>
          </p:nvSpPr>
          <p:spPr bwMode="gray">
            <a:xfrm>
              <a:off x="4100" y="2673"/>
              <a:ext cx="197" cy="148"/>
            </a:xfrm>
            <a:custGeom>
              <a:avLst/>
              <a:gdLst>
                <a:gd name="T0" fmla="*/ 16277117 w 21600"/>
                <a:gd name="T1" fmla="*/ 0 h 21600"/>
                <a:gd name="T2" fmla="*/ 4767125 w 21600"/>
                <a:gd name="T3" fmla="*/ 4767125 h 21600"/>
                <a:gd name="T4" fmla="*/ 0 w 21600"/>
                <a:gd name="T5" fmla="*/ 16277117 h 21600"/>
                <a:gd name="T6" fmla="*/ 4767125 w 21600"/>
                <a:gd name="T7" fmla="*/ 27787111 h 21600"/>
                <a:gd name="T8" fmla="*/ 16277117 w 21600"/>
                <a:gd name="T9" fmla="*/ 32554234 h 21600"/>
                <a:gd name="T10" fmla="*/ 27787111 w 21600"/>
                <a:gd name="T11" fmla="*/ 27787111 h 21600"/>
                <a:gd name="T12" fmla="*/ 32554234 w 21600"/>
                <a:gd name="T13" fmla="*/ 16277117 h 21600"/>
                <a:gd name="T14" fmla="*/ 27787111 w 21600"/>
                <a:gd name="T15" fmla="*/ 4767125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5F5F5F"/>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zh-CN" altLang="en-US"/>
            </a:p>
          </p:txBody>
        </p:sp>
        <p:sp>
          <p:nvSpPr>
            <p:cNvPr id="131083" name="AutoShape 17"/>
            <p:cNvSpPr>
              <a:spLocks noChangeArrowheads="1"/>
            </p:cNvSpPr>
            <p:nvPr/>
          </p:nvSpPr>
          <p:spPr bwMode="invGray">
            <a:xfrm>
              <a:off x="4100" y="2868"/>
              <a:ext cx="197" cy="147"/>
            </a:xfrm>
            <a:custGeom>
              <a:avLst/>
              <a:gdLst>
                <a:gd name="T0" fmla="*/ 16277117 w 21600"/>
                <a:gd name="T1" fmla="*/ 0 h 21600"/>
                <a:gd name="T2" fmla="*/ 4767125 w 21600"/>
                <a:gd name="T3" fmla="*/ 4767125 h 21600"/>
                <a:gd name="T4" fmla="*/ 0 w 21600"/>
                <a:gd name="T5" fmla="*/ 16277117 h 21600"/>
                <a:gd name="T6" fmla="*/ 4767125 w 21600"/>
                <a:gd name="T7" fmla="*/ 27787111 h 21600"/>
                <a:gd name="T8" fmla="*/ 16277117 w 21600"/>
                <a:gd name="T9" fmla="*/ 32554234 h 21600"/>
                <a:gd name="T10" fmla="*/ 27787111 w 21600"/>
                <a:gd name="T11" fmla="*/ 27787111 h 21600"/>
                <a:gd name="T12" fmla="*/ 32554234 w 21600"/>
                <a:gd name="T13" fmla="*/ 16277117 h 21600"/>
                <a:gd name="T14" fmla="*/ 27787111 w 21600"/>
                <a:gd name="T15" fmla="*/ 4767125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C0C0C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endParaRPr lang="zh-CN" altLang="en-US"/>
            </a:p>
          </p:txBody>
        </p:sp>
        <p:sp>
          <p:nvSpPr>
            <p:cNvPr id="131084" name="Text Box 18"/>
            <p:cNvSpPr txBox="1">
              <a:spLocks noChangeArrowheads="1"/>
            </p:cNvSpPr>
            <p:nvPr/>
          </p:nvSpPr>
          <p:spPr bwMode="gray">
            <a:xfrm>
              <a:off x="4302" y="2249"/>
              <a:ext cx="1827"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1300">
                  <a:latin typeface="Calibri" pitchFamily="34" charset="0"/>
                </a:rPr>
                <a:t>点击添加文字</a:t>
              </a:r>
            </a:p>
          </p:txBody>
        </p:sp>
        <p:sp>
          <p:nvSpPr>
            <p:cNvPr id="131085" name="Text Box 19"/>
            <p:cNvSpPr txBox="1">
              <a:spLocks noChangeArrowheads="1"/>
            </p:cNvSpPr>
            <p:nvPr/>
          </p:nvSpPr>
          <p:spPr bwMode="gray">
            <a:xfrm>
              <a:off x="4302" y="2449"/>
              <a:ext cx="1827"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1300">
                  <a:latin typeface="Calibri" pitchFamily="34" charset="0"/>
                </a:rPr>
                <a:t>点击添加文字</a:t>
              </a:r>
            </a:p>
          </p:txBody>
        </p:sp>
        <p:sp>
          <p:nvSpPr>
            <p:cNvPr id="131086" name="Text Box 20"/>
            <p:cNvSpPr txBox="1">
              <a:spLocks noChangeArrowheads="1"/>
            </p:cNvSpPr>
            <p:nvPr/>
          </p:nvSpPr>
          <p:spPr bwMode="gray">
            <a:xfrm>
              <a:off x="4302" y="2636"/>
              <a:ext cx="1827"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1300">
                  <a:latin typeface="Calibri" pitchFamily="34" charset="0"/>
                </a:rPr>
                <a:t>点击添加文字</a:t>
              </a:r>
            </a:p>
          </p:txBody>
        </p:sp>
        <p:sp>
          <p:nvSpPr>
            <p:cNvPr id="131087" name="Text Box 21"/>
            <p:cNvSpPr txBox="1">
              <a:spLocks noChangeArrowheads="1"/>
            </p:cNvSpPr>
            <p:nvPr/>
          </p:nvSpPr>
          <p:spPr bwMode="gray">
            <a:xfrm>
              <a:off x="4302" y="2838"/>
              <a:ext cx="1827"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r>
                <a:rPr lang="zh-CN" altLang="en-US" sz="1300">
                  <a:latin typeface="Calibri" pitchFamily="34" charset="0"/>
                </a:rPr>
                <a:t>点击添加文字</a:t>
              </a:r>
            </a:p>
          </p:txBody>
        </p:sp>
      </p:grpSp>
      <p:sp>
        <p:nvSpPr>
          <p:cNvPr id="131088" name="Line 22"/>
          <p:cNvSpPr>
            <a:spLocks noChangeShapeType="1"/>
          </p:cNvSpPr>
          <p:nvPr/>
        </p:nvSpPr>
        <p:spPr bwMode="auto">
          <a:xfrm rot="16200000" flipH="1">
            <a:off x="6602766" y="328225"/>
            <a:ext cx="5042" cy="3558438"/>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txBody>
          <a:bodyPr wrap="none" lIns="72585" tIns="36293" rIns="72585" bIns="36293" anchor="ctr"/>
          <a:lstStyle/>
          <a:p>
            <a:endParaRPr lang="zh-CN" altLang="en-US"/>
          </a:p>
        </p:txBody>
      </p:sp>
      <p:sp>
        <p:nvSpPr>
          <p:cNvPr id="17"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itchFamily="34" charset="0"/>
              </a:defRPr>
            </a:lvl1pPr>
            <a:lvl2pPr marL="936625" indent="-360363" defTabSz="1028700">
              <a:defRPr>
                <a:solidFill>
                  <a:schemeClr val="tx1"/>
                </a:solidFill>
                <a:latin typeface="Arial" pitchFamily="34" charset="0"/>
              </a:defRPr>
            </a:lvl2pPr>
            <a:lvl3pPr marL="1439863" indent="-287338" defTabSz="1028700">
              <a:defRPr>
                <a:solidFill>
                  <a:schemeClr val="tx1"/>
                </a:solidFill>
                <a:latin typeface="Arial" pitchFamily="34" charset="0"/>
              </a:defRPr>
            </a:lvl3pPr>
            <a:lvl4pPr marL="2016125" indent="-287338" defTabSz="1028700">
              <a:defRPr>
                <a:solidFill>
                  <a:schemeClr val="tx1"/>
                </a:solidFill>
                <a:latin typeface="Arial" pitchFamily="34" charset="0"/>
              </a:defRPr>
            </a:lvl4pPr>
            <a:lvl5pPr marL="2592388" indent="-287338" defTabSz="1028700">
              <a:defRPr>
                <a:solidFill>
                  <a:schemeClr val="tx1"/>
                </a:solidFill>
                <a:latin typeface="Arial" pitchFamily="34" charset="0"/>
              </a:defRPr>
            </a:lvl5pPr>
            <a:lvl6pPr marL="3049588" indent="-287338" defTabSz="1028700" eaLnBrk="0" fontAlgn="base" hangingPunct="0">
              <a:spcBef>
                <a:spcPct val="0"/>
              </a:spcBef>
              <a:spcAft>
                <a:spcPct val="0"/>
              </a:spcAft>
              <a:defRPr>
                <a:solidFill>
                  <a:schemeClr val="tx1"/>
                </a:solidFill>
                <a:latin typeface="Arial" pitchFamily="34" charset="0"/>
              </a:defRPr>
            </a:lvl6pPr>
            <a:lvl7pPr marL="3506788" indent="-287338" defTabSz="1028700" eaLnBrk="0" fontAlgn="base" hangingPunct="0">
              <a:spcBef>
                <a:spcPct val="0"/>
              </a:spcBef>
              <a:spcAft>
                <a:spcPct val="0"/>
              </a:spcAft>
              <a:defRPr>
                <a:solidFill>
                  <a:schemeClr val="tx1"/>
                </a:solidFill>
                <a:latin typeface="Arial" pitchFamily="34" charset="0"/>
              </a:defRPr>
            </a:lvl7pPr>
            <a:lvl8pPr marL="3963988" indent="-287338" defTabSz="1028700" eaLnBrk="0" fontAlgn="base" hangingPunct="0">
              <a:spcBef>
                <a:spcPct val="0"/>
              </a:spcBef>
              <a:spcAft>
                <a:spcPct val="0"/>
              </a:spcAft>
              <a:defRPr>
                <a:solidFill>
                  <a:schemeClr val="tx1"/>
                </a:solidFill>
                <a:latin typeface="Arial" pitchFamily="34" charset="0"/>
              </a:defRPr>
            </a:lvl8pPr>
            <a:lvl9pPr marL="4421188" indent="-287338" defTabSz="1028700" eaLnBrk="0" fontAlgn="base" hangingPunct="0">
              <a:spcBef>
                <a:spcPct val="0"/>
              </a:spcBef>
              <a:spcAft>
                <a:spcPct val="0"/>
              </a:spcAft>
              <a:defRPr>
                <a:solidFill>
                  <a:schemeClr val="tx1"/>
                </a:solidFill>
                <a:latin typeface="Arial" pitchFamily="34" charset="0"/>
              </a:defRPr>
            </a:lvl9pPr>
          </a:lstStyle>
          <a:p>
            <a:pPr>
              <a:spcBef>
                <a:spcPct val="50000"/>
              </a:spcBef>
            </a:pPr>
            <a:r>
              <a:rPr lang="zh-CN" altLang="en-US" sz="1900" b="1" dirty="0">
                <a:solidFill>
                  <a:srgbClr val="000000"/>
                </a:solidFill>
                <a:latin typeface="Times New Roman" pitchFamily="18" charset="0"/>
                <a:ea typeface="楷体" pitchFamily="49" charset="-122"/>
              </a:rPr>
              <a:t>单击此处添加标题内容</a:t>
            </a:r>
          </a:p>
        </p:txBody>
      </p:sp>
      <p:pic>
        <p:nvPicPr>
          <p:cNvPr id="18" name="Picture 106" descr="三角符号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 calcmode="lin" valueType="num">
                                      <p:cBhvr>
                                        <p:cTn id="13" dur="500" fill="hold"/>
                                        <p:tgtEl>
                                          <p:spTgt spid="17"/>
                                        </p:tgtEl>
                                        <p:attrNameLst>
                                          <p:attrName>style.rotation</p:attrName>
                                        </p:attrNameLst>
                                      </p:cBhvr>
                                      <p:tavLst>
                                        <p:tav tm="0">
                                          <p:val>
                                            <p:fltVal val="90"/>
                                          </p:val>
                                        </p:tav>
                                        <p:tav tm="100000">
                                          <p:val>
                                            <p:fltVal val="0"/>
                                          </p:val>
                                        </p:tav>
                                      </p:tavLst>
                                    </p:anim>
                                    <p:animEffect transition="in" filter="fade">
                                      <p:cBhvr>
                                        <p:cTn id="14" dur="500"/>
                                        <p:tgtEl>
                                          <p:spTgt spid="17"/>
                                        </p:tgtEl>
                                      </p:cBhvr>
                                    </p:animEffect>
                                  </p:childTnLst>
                                </p:cTn>
                              </p:par>
                            </p:childTnLst>
                          </p:cTn>
                        </p:par>
                        <p:par>
                          <p:cTn id="15" fill="hold">
                            <p:stCondLst>
                              <p:cond delay="725"/>
                            </p:stCondLst>
                            <p:childTnLst>
                              <p:par>
                                <p:cTn id="16" presetID="10" presetClass="entr" presetSubtype="0" fill="hold" nodeType="afterEffect">
                                  <p:stCondLst>
                                    <p:cond delay="0"/>
                                  </p:stCondLst>
                                  <p:childTnLst>
                                    <p:set>
                                      <p:cBhvr>
                                        <p:cTn id="17" dur="1" fill="hold">
                                          <p:stCondLst>
                                            <p:cond delay="0"/>
                                          </p:stCondLst>
                                        </p:cTn>
                                        <p:tgtEl>
                                          <p:spTgt spid="131074"/>
                                        </p:tgtEl>
                                        <p:attrNameLst>
                                          <p:attrName>style.visibility</p:attrName>
                                        </p:attrNameLst>
                                      </p:cBhvr>
                                      <p:to>
                                        <p:strVal val="visible"/>
                                      </p:to>
                                    </p:set>
                                    <p:animEffect transition="in" filter="fade">
                                      <p:cBhvr>
                                        <p:cTn id="18" dur="2000"/>
                                        <p:tgtEl>
                                          <p:spTgt spid="131074"/>
                                        </p:tgtEl>
                                      </p:cBhvr>
                                    </p:animEffect>
                                  </p:childTnLst>
                                </p:cTn>
                              </p:par>
                            </p:childTnLst>
                          </p:cTn>
                        </p:par>
                        <p:par>
                          <p:cTn id="19" fill="hold">
                            <p:stCondLst>
                              <p:cond delay="2725"/>
                            </p:stCondLst>
                            <p:childTnLst>
                              <p:par>
                                <p:cTn id="20" presetID="20" presetClass="entr" presetSubtype="0" fill="hold" nodeType="afterEffect">
                                  <p:stCondLst>
                                    <p:cond delay="0"/>
                                  </p:stCondLst>
                                  <p:childTnLst>
                                    <p:set>
                                      <p:cBhvr>
                                        <p:cTn id="21" dur="1" fill="hold">
                                          <p:stCondLst>
                                            <p:cond delay="0"/>
                                          </p:stCondLst>
                                        </p:cTn>
                                        <p:tgtEl>
                                          <p:spTgt spid="131075"/>
                                        </p:tgtEl>
                                        <p:attrNameLst>
                                          <p:attrName>style.visibility</p:attrName>
                                        </p:attrNameLst>
                                      </p:cBhvr>
                                      <p:to>
                                        <p:strVal val="visible"/>
                                      </p:to>
                                    </p:set>
                                    <p:animEffect transition="in" filter="wedge">
                                      <p:cBhvr>
                                        <p:cTn id="22" dur="2000"/>
                                        <p:tgtEl>
                                          <p:spTgt spid="131075"/>
                                        </p:tgtEl>
                                      </p:cBhvr>
                                    </p:animEffect>
                                  </p:childTnLst>
                                </p:cTn>
                              </p:par>
                            </p:childTnLst>
                          </p:cTn>
                        </p:par>
                        <p:par>
                          <p:cTn id="23" fill="hold">
                            <p:stCondLst>
                              <p:cond delay="4725"/>
                            </p:stCondLst>
                            <p:childTnLst>
                              <p:par>
                                <p:cTn id="24" presetID="50" presetClass="entr" presetSubtype="0" decel="100000" fill="hold" grpId="0" nodeType="afterEffect">
                                  <p:stCondLst>
                                    <p:cond delay="0"/>
                                  </p:stCondLst>
                                  <p:childTnLst>
                                    <p:set>
                                      <p:cBhvr>
                                        <p:cTn id="25" dur="1" fill="hold">
                                          <p:stCondLst>
                                            <p:cond delay="0"/>
                                          </p:stCondLst>
                                        </p:cTn>
                                        <p:tgtEl>
                                          <p:spTgt spid="131076"/>
                                        </p:tgtEl>
                                        <p:attrNameLst>
                                          <p:attrName>style.visibility</p:attrName>
                                        </p:attrNameLst>
                                      </p:cBhvr>
                                      <p:to>
                                        <p:strVal val="visible"/>
                                      </p:to>
                                    </p:set>
                                    <p:anim calcmode="lin" valueType="num">
                                      <p:cBhvr>
                                        <p:cTn id="26" dur="1000" fill="hold"/>
                                        <p:tgtEl>
                                          <p:spTgt spid="131076"/>
                                        </p:tgtEl>
                                        <p:attrNameLst>
                                          <p:attrName>ppt_w</p:attrName>
                                        </p:attrNameLst>
                                      </p:cBhvr>
                                      <p:tavLst>
                                        <p:tav tm="0">
                                          <p:val>
                                            <p:strVal val="#ppt_w+.3"/>
                                          </p:val>
                                        </p:tav>
                                        <p:tav tm="100000">
                                          <p:val>
                                            <p:strVal val="#ppt_w"/>
                                          </p:val>
                                        </p:tav>
                                      </p:tavLst>
                                    </p:anim>
                                    <p:anim calcmode="lin" valueType="num">
                                      <p:cBhvr>
                                        <p:cTn id="27" dur="1000" fill="hold"/>
                                        <p:tgtEl>
                                          <p:spTgt spid="131076"/>
                                        </p:tgtEl>
                                        <p:attrNameLst>
                                          <p:attrName>ppt_h</p:attrName>
                                        </p:attrNameLst>
                                      </p:cBhvr>
                                      <p:tavLst>
                                        <p:tav tm="0">
                                          <p:val>
                                            <p:strVal val="#ppt_h"/>
                                          </p:val>
                                        </p:tav>
                                        <p:tav tm="100000">
                                          <p:val>
                                            <p:strVal val="#ppt_h"/>
                                          </p:val>
                                        </p:tav>
                                      </p:tavLst>
                                    </p:anim>
                                    <p:animEffect transition="in" filter="fade">
                                      <p:cBhvr>
                                        <p:cTn id="28" dur="1000"/>
                                        <p:tgtEl>
                                          <p:spTgt spid="131076"/>
                                        </p:tgtEl>
                                      </p:cBhvr>
                                    </p:animEffect>
                                  </p:childTnLst>
                                </p:cTn>
                              </p:par>
                            </p:childTnLst>
                          </p:cTn>
                        </p:par>
                        <p:par>
                          <p:cTn id="29" fill="hold">
                            <p:stCondLst>
                              <p:cond delay="5725"/>
                            </p:stCondLst>
                            <p:childTnLst>
                              <p:par>
                                <p:cTn id="30" presetID="22" presetClass="entr" presetSubtype="4" fill="hold" grpId="0" nodeType="afterEffect">
                                  <p:stCondLst>
                                    <p:cond delay="0"/>
                                  </p:stCondLst>
                                  <p:childTnLst>
                                    <p:set>
                                      <p:cBhvr>
                                        <p:cTn id="31" dur="1" fill="hold">
                                          <p:stCondLst>
                                            <p:cond delay="0"/>
                                          </p:stCondLst>
                                        </p:cTn>
                                        <p:tgtEl>
                                          <p:spTgt spid="131079"/>
                                        </p:tgtEl>
                                        <p:attrNameLst>
                                          <p:attrName>style.visibility</p:attrName>
                                        </p:attrNameLst>
                                      </p:cBhvr>
                                      <p:to>
                                        <p:strVal val="visible"/>
                                      </p:to>
                                    </p:set>
                                    <p:animEffect transition="in" filter="wipe(down)">
                                      <p:cBhvr>
                                        <p:cTn id="32" dur="500"/>
                                        <p:tgtEl>
                                          <p:spTgt spid="131079"/>
                                        </p:tgtEl>
                                      </p:cBhvr>
                                    </p:animEffect>
                                  </p:childTnLst>
                                </p:cTn>
                              </p:par>
                            </p:childTnLst>
                          </p:cTn>
                        </p:par>
                        <p:par>
                          <p:cTn id="33" fill="hold">
                            <p:stCondLst>
                              <p:cond delay="6225"/>
                            </p:stCondLst>
                            <p:childTnLst>
                              <p:par>
                                <p:cTn id="34" presetID="22" presetClass="entr" presetSubtype="8" fill="hold" grpId="0" nodeType="afterEffect">
                                  <p:stCondLst>
                                    <p:cond delay="0"/>
                                  </p:stCondLst>
                                  <p:childTnLst>
                                    <p:set>
                                      <p:cBhvr>
                                        <p:cTn id="35" dur="1" fill="hold">
                                          <p:stCondLst>
                                            <p:cond delay="0"/>
                                          </p:stCondLst>
                                        </p:cTn>
                                        <p:tgtEl>
                                          <p:spTgt spid="131088"/>
                                        </p:tgtEl>
                                        <p:attrNameLst>
                                          <p:attrName>style.visibility</p:attrName>
                                        </p:attrNameLst>
                                      </p:cBhvr>
                                      <p:to>
                                        <p:strVal val="visible"/>
                                      </p:to>
                                    </p:set>
                                    <p:animEffect transition="in" filter="wipe(left)">
                                      <p:cBhvr>
                                        <p:cTn id="36" dur="500"/>
                                        <p:tgtEl>
                                          <p:spTgt spid="131088"/>
                                        </p:tgtEl>
                                      </p:cBhvr>
                                    </p:animEffect>
                                  </p:childTnLst>
                                </p:cTn>
                              </p:par>
                            </p:childTnLst>
                          </p:cTn>
                        </p:par>
                        <p:par>
                          <p:cTn id="37" fill="hold">
                            <p:stCondLst>
                              <p:cond delay="6725"/>
                            </p:stCondLst>
                            <p:childTnLst>
                              <p:par>
                                <p:cTn id="38" presetID="27" presetClass="entr" presetSubtype="0" fill="hold" grpId="0" nodeType="afterEffect">
                                  <p:stCondLst>
                                    <p:cond delay="0"/>
                                  </p:stCondLst>
                                  <p:iterate type="lt">
                                    <p:tmPct val="50000"/>
                                  </p:iterate>
                                  <p:childTnLst>
                                    <p:set>
                                      <p:cBhvr>
                                        <p:cTn id="39" dur="1" fill="hold">
                                          <p:stCondLst>
                                            <p:cond delay="0"/>
                                          </p:stCondLst>
                                        </p:cTn>
                                        <p:tgtEl>
                                          <p:spTgt spid="131078"/>
                                        </p:tgtEl>
                                        <p:attrNameLst>
                                          <p:attrName>style.visibility</p:attrName>
                                        </p:attrNameLst>
                                      </p:cBhvr>
                                      <p:to>
                                        <p:strVal val="visible"/>
                                      </p:to>
                                    </p:set>
                                    <p:anim calcmode="discrete" valueType="clr">
                                      <p:cBhvr override="childStyle">
                                        <p:cTn id="40" dur="80"/>
                                        <p:tgtEl>
                                          <p:spTgt spid="131078"/>
                                        </p:tgtEl>
                                        <p:attrNameLst>
                                          <p:attrName>style.color</p:attrName>
                                        </p:attrNameLst>
                                      </p:cBhvr>
                                      <p:tavLst>
                                        <p:tav tm="0">
                                          <p:val>
                                            <p:clrVal>
                                              <a:schemeClr val="accent2"/>
                                            </p:clrVal>
                                          </p:val>
                                        </p:tav>
                                        <p:tav tm="50000">
                                          <p:val>
                                            <p:clrVal>
                                              <a:schemeClr val="hlink"/>
                                            </p:clrVal>
                                          </p:val>
                                        </p:tav>
                                      </p:tavLst>
                                    </p:anim>
                                    <p:anim calcmode="discrete" valueType="clr">
                                      <p:cBhvr>
                                        <p:cTn id="41" dur="80"/>
                                        <p:tgtEl>
                                          <p:spTgt spid="131078"/>
                                        </p:tgtEl>
                                        <p:attrNameLst>
                                          <p:attrName>fillcolor</p:attrName>
                                        </p:attrNameLst>
                                      </p:cBhvr>
                                      <p:tavLst>
                                        <p:tav tm="0">
                                          <p:val>
                                            <p:clrVal>
                                              <a:schemeClr val="accent2"/>
                                            </p:clrVal>
                                          </p:val>
                                        </p:tav>
                                        <p:tav tm="50000">
                                          <p:val>
                                            <p:clrVal>
                                              <a:schemeClr val="hlink"/>
                                            </p:clrVal>
                                          </p:val>
                                        </p:tav>
                                      </p:tavLst>
                                    </p:anim>
                                    <p:set>
                                      <p:cBhvr>
                                        <p:cTn id="42" dur="80"/>
                                        <p:tgtEl>
                                          <p:spTgt spid="131078"/>
                                        </p:tgtEl>
                                        <p:attrNameLst>
                                          <p:attrName>fill.type</p:attrName>
                                        </p:attrNameLst>
                                      </p:cBhvr>
                                      <p:to>
                                        <p:strVal val="solid"/>
                                      </p:to>
                                    </p:set>
                                  </p:childTnLst>
                                </p:cTn>
                              </p:par>
                            </p:childTnLst>
                          </p:cTn>
                        </p:par>
                        <p:par>
                          <p:cTn id="43" fill="hold">
                            <p:stCondLst>
                              <p:cond delay="7885"/>
                            </p:stCondLst>
                            <p:childTnLst>
                              <p:par>
                                <p:cTn id="44" presetID="22" presetClass="entr" presetSubtype="8" fill="hold" nodeType="afterEffect">
                                  <p:stCondLst>
                                    <p:cond delay="0"/>
                                  </p:stCondLst>
                                  <p:childTnLst>
                                    <p:set>
                                      <p:cBhvr>
                                        <p:cTn id="45" dur="1" fill="hold">
                                          <p:stCondLst>
                                            <p:cond delay="0"/>
                                          </p:stCondLst>
                                        </p:cTn>
                                        <p:tgtEl>
                                          <p:spTgt spid="131089"/>
                                        </p:tgtEl>
                                        <p:attrNameLst>
                                          <p:attrName>style.visibility</p:attrName>
                                        </p:attrNameLst>
                                      </p:cBhvr>
                                      <p:to>
                                        <p:strVal val="visible"/>
                                      </p:to>
                                    </p:set>
                                    <p:animEffect transition="in" filter="wipe(left)">
                                      <p:cBhvr>
                                        <p:cTn id="46" dur="1000"/>
                                        <p:tgtEl>
                                          <p:spTgt spid="1310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6" grpId="0"/>
      <p:bldP spid="131078" grpId="0"/>
      <p:bldP spid="131079" grpId="0" animBg="1"/>
      <p:bldP spid="131088" grpId="0" animBg="1"/>
      <p:bldP spid="1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 descr="E:\我的作品\4比3标准\中国风\传统风格类型模板\PSD27666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474188">
            <a:off x="7404505" y="3299173"/>
            <a:ext cx="1700064" cy="152564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3" descr="E:\我的作品\4比3标准\中国风\传统风格类型模板\PSD00276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31640" y="2088216"/>
            <a:ext cx="2214565" cy="1853161"/>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1516460" y="1645229"/>
            <a:ext cx="1800200" cy="369332"/>
          </a:xfrm>
          <a:prstGeom prst="rect">
            <a:avLst/>
          </a:prstGeom>
          <a:noFill/>
        </p:spPr>
        <p:txBody>
          <a:bodyPr wrap="square" rtlCol="0">
            <a:spAutoFit/>
          </a:bodyPr>
          <a:lstStyle/>
          <a:p>
            <a:pPr algn="ctr"/>
            <a:r>
              <a:rPr lang="en-US" altLang="zh-CN" b="1" dirty="0">
                <a:latin typeface="+mn-ea"/>
              </a:rPr>
              <a:t>[ </a:t>
            </a:r>
            <a:r>
              <a:rPr lang="zh-CN" altLang="en-US" sz="1600" dirty="0">
                <a:latin typeface="+mn-ea"/>
              </a:rPr>
              <a:t>添加图片说明 </a:t>
            </a:r>
            <a:r>
              <a:rPr lang="en-US" altLang="zh-CN" b="1" dirty="0">
                <a:latin typeface="+mn-ea"/>
              </a:rPr>
              <a:t>]</a:t>
            </a:r>
            <a:endParaRPr lang="zh-CN" altLang="en-US" b="1" dirty="0">
              <a:latin typeface="+mn-ea"/>
            </a:endParaRPr>
          </a:p>
        </p:txBody>
      </p:sp>
      <p:sp>
        <p:nvSpPr>
          <p:cNvPr id="25" name="TextBox 24"/>
          <p:cNvSpPr txBox="1"/>
          <p:nvPr/>
        </p:nvSpPr>
        <p:spPr>
          <a:xfrm>
            <a:off x="4211960" y="1814506"/>
            <a:ext cx="4248472" cy="1061829"/>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p>
          <a:p>
            <a:pPr marL="285750" indent="-285750">
              <a:buFont typeface="Arial" pitchFamily="34" charset="0"/>
              <a:buChar char="•"/>
            </a:pPr>
            <a:endParaRPr lang="zh-CN" altLang="en-US" sz="1400" b="0" dirty="0">
              <a:solidFill>
                <a:schemeClr val="tx1">
                  <a:lumMod val="85000"/>
                  <a:lumOff val="15000"/>
                </a:schemeClr>
              </a:solidFill>
              <a:latin typeface="+mn-ea"/>
              <a:ea typeface="+mn-ea"/>
            </a:endParaRPr>
          </a:p>
        </p:txBody>
      </p:sp>
      <p:cxnSp>
        <p:nvCxnSpPr>
          <p:cNvPr id="26" name="直接连接符 25"/>
          <p:cNvCxnSpPr/>
          <p:nvPr/>
        </p:nvCxnSpPr>
        <p:spPr>
          <a:xfrm>
            <a:off x="3923928" y="1749662"/>
            <a:ext cx="0" cy="2191715"/>
          </a:xfrm>
          <a:prstGeom prst="line">
            <a:avLst/>
          </a:prstGeom>
          <a:ln>
            <a:solidFill>
              <a:srgbClr val="B69F7F"/>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4211960" y="2715766"/>
            <a:ext cx="4364260" cy="1061829"/>
          </a:xfrm>
          <a:prstGeom prst="rect">
            <a:avLst/>
          </a:prstGeom>
          <a:noFill/>
        </p:spPr>
        <p:txBody>
          <a:bodyPr wrap="square" rtlCol="0">
            <a:spAutoFit/>
          </a:bodyPr>
          <a:lstStyle>
            <a:defPPr>
              <a:defRPr lang="zh-CN"/>
            </a:defPPr>
            <a:lvl1pPr>
              <a:lnSpc>
                <a:spcPct val="150000"/>
              </a:lnSpc>
              <a:defRPr b="1">
                <a:solidFill>
                  <a:schemeClr val="tx1">
                    <a:lumMod val="75000"/>
                    <a:lumOff val="25000"/>
                  </a:schemeClr>
                </a:solidFill>
                <a:latin typeface="隶书" pitchFamily="49" charset="-122"/>
                <a:ea typeface="隶书" pitchFamily="49" charset="-122"/>
              </a:defRPr>
            </a:lvl1pPr>
          </a:lstStyle>
          <a:p>
            <a:pPr marL="285750" indent="-285750">
              <a:buFont typeface="Arial" pitchFamily="34" charset="0"/>
              <a:buChar char="•"/>
            </a:pPr>
            <a:r>
              <a:rPr lang="zh-CN" altLang="en-US" sz="1400" b="0" dirty="0">
                <a:solidFill>
                  <a:schemeClr val="tx1">
                    <a:lumMod val="85000"/>
                    <a:lumOff val="15000"/>
                  </a:schemeClr>
                </a:solidFill>
                <a:latin typeface="+mn-ea"/>
                <a:ea typeface="+mn-ea"/>
              </a:rPr>
              <a:t>单击此处添加文本单击此处添加文本单击此处添加文本单击此处添加文本单击此处添加文本</a:t>
            </a:r>
          </a:p>
          <a:p>
            <a:endParaRPr lang="zh-CN" altLang="en-US" sz="1400" b="0" dirty="0">
              <a:solidFill>
                <a:schemeClr val="tx1">
                  <a:lumMod val="85000"/>
                  <a:lumOff val="15000"/>
                </a:schemeClr>
              </a:solidFill>
              <a:latin typeface="+mn-ea"/>
              <a:ea typeface="+mn-ea"/>
            </a:endParaRPr>
          </a:p>
        </p:txBody>
      </p:sp>
      <p:sp>
        <p:nvSpPr>
          <p:cNvPr id="8"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itchFamily="34" charset="0"/>
              </a:defRPr>
            </a:lvl1pPr>
            <a:lvl2pPr marL="936625" indent="-360363" defTabSz="1028700">
              <a:defRPr>
                <a:solidFill>
                  <a:schemeClr val="tx1"/>
                </a:solidFill>
                <a:latin typeface="Arial" pitchFamily="34" charset="0"/>
              </a:defRPr>
            </a:lvl2pPr>
            <a:lvl3pPr marL="1439863" indent="-287338" defTabSz="1028700">
              <a:defRPr>
                <a:solidFill>
                  <a:schemeClr val="tx1"/>
                </a:solidFill>
                <a:latin typeface="Arial" pitchFamily="34" charset="0"/>
              </a:defRPr>
            </a:lvl3pPr>
            <a:lvl4pPr marL="2016125" indent="-287338" defTabSz="1028700">
              <a:defRPr>
                <a:solidFill>
                  <a:schemeClr val="tx1"/>
                </a:solidFill>
                <a:latin typeface="Arial" pitchFamily="34" charset="0"/>
              </a:defRPr>
            </a:lvl4pPr>
            <a:lvl5pPr marL="2592388" indent="-287338" defTabSz="1028700">
              <a:defRPr>
                <a:solidFill>
                  <a:schemeClr val="tx1"/>
                </a:solidFill>
                <a:latin typeface="Arial" pitchFamily="34" charset="0"/>
              </a:defRPr>
            </a:lvl5pPr>
            <a:lvl6pPr marL="3049588" indent="-287338" defTabSz="1028700" eaLnBrk="0" fontAlgn="base" hangingPunct="0">
              <a:spcBef>
                <a:spcPct val="0"/>
              </a:spcBef>
              <a:spcAft>
                <a:spcPct val="0"/>
              </a:spcAft>
              <a:defRPr>
                <a:solidFill>
                  <a:schemeClr val="tx1"/>
                </a:solidFill>
                <a:latin typeface="Arial" pitchFamily="34" charset="0"/>
              </a:defRPr>
            </a:lvl6pPr>
            <a:lvl7pPr marL="3506788" indent="-287338" defTabSz="1028700" eaLnBrk="0" fontAlgn="base" hangingPunct="0">
              <a:spcBef>
                <a:spcPct val="0"/>
              </a:spcBef>
              <a:spcAft>
                <a:spcPct val="0"/>
              </a:spcAft>
              <a:defRPr>
                <a:solidFill>
                  <a:schemeClr val="tx1"/>
                </a:solidFill>
                <a:latin typeface="Arial" pitchFamily="34" charset="0"/>
              </a:defRPr>
            </a:lvl7pPr>
            <a:lvl8pPr marL="3963988" indent="-287338" defTabSz="1028700" eaLnBrk="0" fontAlgn="base" hangingPunct="0">
              <a:spcBef>
                <a:spcPct val="0"/>
              </a:spcBef>
              <a:spcAft>
                <a:spcPct val="0"/>
              </a:spcAft>
              <a:defRPr>
                <a:solidFill>
                  <a:schemeClr val="tx1"/>
                </a:solidFill>
                <a:latin typeface="Arial" pitchFamily="34" charset="0"/>
              </a:defRPr>
            </a:lvl8pPr>
            <a:lvl9pPr marL="4421188" indent="-287338" defTabSz="1028700" eaLnBrk="0" fontAlgn="base" hangingPunct="0">
              <a:spcBef>
                <a:spcPct val="0"/>
              </a:spcBef>
              <a:spcAft>
                <a:spcPct val="0"/>
              </a:spcAft>
              <a:defRPr>
                <a:solidFill>
                  <a:schemeClr val="tx1"/>
                </a:solidFill>
                <a:latin typeface="Arial" pitchFamily="34" charset="0"/>
              </a:defRPr>
            </a:lvl9pPr>
          </a:lstStyle>
          <a:p>
            <a:pPr>
              <a:spcBef>
                <a:spcPct val="50000"/>
              </a:spcBef>
            </a:pPr>
            <a:r>
              <a:rPr lang="zh-CN" altLang="en-US" sz="1900" b="1" dirty="0">
                <a:solidFill>
                  <a:srgbClr val="000000"/>
                </a:solidFill>
                <a:latin typeface="Times New Roman" pitchFamily="18" charset="0"/>
                <a:ea typeface="楷体" pitchFamily="49" charset="-122"/>
              </a:rPr>
              <a:t>单击此处添加标题内容</a:t>
            </a:r>
          </a:p>
        </p:txBody>
      </p:sp>
      <p:pic>
        <p:nvPicPr>
          <p:cNvPr id="9" name="Picture 106" descr="三角符号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1405709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 calcmode="lin" valueType="num">
                                      <p:cBhvr>
                                        <p:cTn id="13" dur="500" fill="hold"/>
                                        <p:tgtEl>
                                          <p:spTgt spid="8"/>
                                        </p:tgtEl>
                                        <p:attrNameLst>
                                          <p:attrName>style.rotation</p:attrName>
                                        </p:attrNameLst>
                                      </p:cBhvr>
                                      <p:tavLst>
                                        <p:tav tm="0">
                                          <p:val>
                                            <p:fltVal val="90"/>
                                          </p:val>
                                        </p:tav>
                                        <p:tav tm="100000">
                                          <p:val>
                                            <p:fltVal val="0"/>
                                          </p:val>
                                        </p:tav>
                                      </p:tavLst>
                                    </p:anim>
                                    <p:animEffect transition="in" filter="fade">
                                      <p:cBhvr>
                                        <p:cTn id="14" dur="500"/>
                                        <p:tgtEl>
                                          <p:spTgt spid="8"/>
                                        </p:tgtEl>
                                      </p:cBhvr>
                                    </p:animEffect>
                                  </p:childTnLst>
                                </p:cTn>
                              </p:par>
                            </p:childTnLst>
                          </p:cTn>
                        </p:par>
                        <p:par>
                          <p:cTn id="15" fill="hold">
                            <p:stCondLst>
                              <p:cond delay="725"/>
                            </p:stCondLst>
                            <p:childTnLst>
                              <p:par>
                                <p:cTn id="16" presetID="23" presetClass="entr" presetSubtype="16"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p:cTn id="18" dur="500" fill="hold"/>
                                        <p:tgtEl>
                                          <p:spTgt spid="23"/>
                                        </p:tgtEl>
                                        <p:attrNameLst>
                                          <p:attrName>ppt_w</p:attrName>
                                        </p:attrNameLst>
                                      </p:cBhvr>
                                      <p:tavLst>
                                        <p:tav tm="0">
                                          <p:val>
                                            <p:fltVal val="0"/>
                                          </p:val>
                                        </p:tav>
                                        <p:tav tm="100000">
                                          <p:val>
                                            <p:strVal val="#ppt_w"/>
                                          </p:val>
                                        </p:tav>
                                      </p:tavLst>
                                    </p:anim>
                                    <p:anim calcmode="lin" valueType="num">
                                      <p:cBhvr>
                                        <p:cTn id="19" dur="500" fill="hold"/>
                                        <p:tgtEl>
                                          <p:spTgt spid="23"/>
                                        </p:tgtEl>
                                        <p:attrNameLst>
                                          <p:attrName>ppt_h</p:attrName>
                                        </p:attrNameLst>
                                      </p:cBhvr>
                                      <p:tavLst>
                                        <p:tav tm="0">
                                          <p:val>
                                            <p:fltVal val="0"/>
                                          </p:val>
                                        </p:tav>
                                        <p:tav tm="100000">
                                          <p:val>
                                            <p:strVal val="#ppt_h"/>
                                          </p:val>
                                        </p:tav>
                                      </p:tavLst>
                                    </p:anim>
                                  </p:childTnLst>
                                </p:cTn>
                              </p:par>
                            </p:childTnLst>
                          </p:cTn>
                        </p:par>
                        <p:par>
                          <p:cTn id="20" fill="hold">
                            <p:stCondLst>
                              <p:cond delay="1225"/>
                            </p:stCondLst>
                            <p:childTnLst>
                              <p:par>
                                <p:cTn id="21" presetID="22" presetClass="entr" presetSubtype="8"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left)">
                                      <p:cBhvr>
                                        <p:cTn id="23" dur="500"/>
                                        <p:tgtEl>
                                          <p:spTgt spid="24"/>
                                        </p:tgtEl>
                                      </p:cBhvr>
                                    </p:animEffect>
                                  </p:childTnLst>
                                </p:cTn>
                              </p:par>
                            </p:childTnLst>
                          </p:cTn>
                        </p:par>
                        <p:par>
                          <p:cTn id="24" fill="hold">
                            <p:stCondLst>
                              <p:cond delay="1725"/>
                            </p:stCondLst>
                            <p:childTnLst>
                              <p:par>
                                <p:cTn id="25" presetID="22" presetClass="entr" presetSubtype="4"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down)">
                                      <p:cBhvr>
                                        <p:cTn id="27" dur="500"/>
                                        <p:tgtEl>
                                          <p:spTgt spid="26"/>
                                        </p:tgtEl>
                                      </p:cBhvr>
                                    </p:animEffect>
                                  </p:childTnLst>
                                </p:cTn>
                              </p:par>
                            </p:childTnLst>
                          </p:cTn>
                        </p:par>
                        <p:par>
                          <p:cTn id="28" fill="hold">
                            <p:stCondLst>
                              <p:cond delay="2225"/>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25"/>
                                        </p:tgtEl>
                                        <p:attrNameLst>
                                          <p:attrName>style.visibility</p:attrName>
                                        </p:attrNameLst>
                                      </p:cBhvr>
                                      <p:to>
                                        <p:strVal val="visible"/>
                                      </p:to>
                                    </p:set>
                                    <p:anim calcmode="lin" valueType="num">
                                      <p:cBhvr>
                                        <p:cTn id="31"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25"/>
                                        </p:tgtEl>
                                        <p:attrNameLst>
                                          <p:attrName>ppt_y</p:attrName>
                                        </p:attrNameLst>
                                      </p:cBhvr>
                                      <p:tavLst>
                                        <p:tav tm="0">
                                          <p:val>
                                            <p:strVal val="#ppt_y"/>
                                          </p:val>
                                        </p:tav>
                                        <p:tav tm="100000">
                                          <p:val>
                                            <p:strVal val="#ppt_y"/>
                                          </p:val>
                                        </p:tav>
                                      </p:tavLst>
                                    </p:anim>
                                    <p:anim calcmode="lin" valueType="num">
                                      <p:cBhvr>
                                        <p:cTn id="33"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25"/>
                                        </p:tgtEl>
                                      </p:cBhvr>
                                    </p:animEffect>
                                  </p:childTnLst>
                                </p:cTn>
                              </p:par>
                            </p:childTnLst>
                          </p:cTn>
                        </p:par>
                        <p:par>
                          <p:cTn id="36" fill="hold">
                            <p:stCondLst>
                              <p:cond delay="4675"/>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27"/>
                                        </p:tgtEl>
                                        <p:attrNameLst>
                                          <p:attrName>style.visibility</p:attrName>
                                        </p:attrNameLst>
                                      </p:cBhvr>
                                      <p:to>
                                        <p:strVal val="visible"/>
                                      </p:to>
                                    </p:set>
                                    <p:anim calcmode="lin" valueType="num">
                                      <p:cBhvr>
                                        <p:cTn id="39"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27"/>
                                        </p:tgtEl>
                                        <p:attrNameLst>
                                          <p:attrName>ppt_y</p:attrName>
                                        </p:attrNameLst>
                                      </p:cBhvr>
                                      <p:tavLst>
                                        <p:tav tm="0">
                                          <p:val>
                                            <p:strVal val="#ppt_y"/>
                                          </p:val>
                                        </p:tav>
                                        <p:tav tm="100000">
                                          <p:val>
                                            <p:strVal val="#ppt_y"/>
                                          </p:val>
                                        </p:tav>
                                      </p:tavLst>
                                    </p:anim>
                                    <p:anim calcmode="lin" valueType="num">
                                      <p:cBhvr>
                                        <p:cTn id="41"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27"/>
                                        </p:tgtEl>
                                      </p:cBhvr>
                                    </p:animEffect>
                                  </p:childTnLst>
                                </p:cTn>
                              </p:par>
                            </p:childTnLst>
                          </p:cTn>
                        </p:par>
                        <p:par>
                          <p:cTn id="44" fill="hold">
                            <p:stCondLst>
                              <p:cond delay="7125"/>
                            </p:stCondLst>
                            <p:childTnLst>
                              <p:par>
                                <p:cTn id="45" presetID="42" presetClass="entr" presetSubtype="0"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1000"/>
                                        <p:tgtEl>
                                          <p:spTgt spid="22"/>
                                        </p:tgtEl>
                                      </p:cBhvr>
                                    </p:animEffect>
                                    <p:anim calcmode="lin" valueType="num">
                                      <p:cBhvr>
                                        <p:cTn id="48" dur="1000" fill="hold"/>
                                        <p:tgtEl>
                                          <p:spTgt spid="22"/>
                                        </p:tgtEl>
                                        <p:attrNameLst>
                                          <p:attrName>ppt_x</p:attrName>
                                        </p:attrNameLst>
                                      </p:cBhvr>
                                      <p:tavLst>
                                        <p:tav tm="0">
                                          <p:val>
                                            <p:strVal val="#ppt_x"/>
                                          </p:val>
                                        </p:tav>
                                        <p:tav tm="100000">
                                          <p:val>
                                            <p:strVal val="#ppt_x"/>
                                          </p:val>
                                        </p:tav>
                                      </p:tavLst>
                                    </p:anim>
                                    <p:anim calcmode="lin" valueType="num">
                                      <p:cBhvr>
                                        <p:cTn id="4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7"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347"/>
            <a:ext cx="9145589" cy="5144393"/>
          </a:xfrm>
          <a:prstGeom prst="rect">
            <a:avLst/>
          </a:prstGeom>
        </p:spPr>
      </p:pic>
      <p:sp>
        <p:nvSpPr>
          <p:cNvPr id="7" name="Text Box 83"/>
          <p:cNvSpPr txBox="1">
            <a:spLocks noChangeArrowheads="1"/>
          </p:cNvSpPr>
          <p:nvPr/>
        </p:nvSpPr>
        <p:spPr bwMode="auto">
          <a:xfrm>
            <a:off x="2743994" y="1950244"/>
            <a:ext cx="3505200" cy="96996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13500000" algn="ctr" rotWithShape="0">
                    <a:schemeClr val="bg1">
                      <a:alpha val="50000"/>
                    </a:schemeClr>
                  </a:outerShdw>
                </a:effectLst>
              </a14:hiddenEffects>
            </a:ext>
          </a:extLst>
        </p:spPr>
        <p:txBody>
          <a:bodyPr>
            <a:spAutoFit/>
          </a:bodyPr>
          <a:lstStyle/>
          <a:p>
            <a:pPr algn="r">
              <a:lnSpc>
                <a:spcPct val="90000"/>
              </a:lnSpc>
            </a:pPr>
            <a:r>
              <a:rPr lang="en-US" altLang="zh-CN" sz="4000" b="1">
                <a:ea typeface="黑体" pitchFamily="2" charset="-122"/>
              </a:rPr>
              <a:t>THANK YOU</a:t>
            </a:r>
            <a:endParaRPr lang="zh-CN" altLang="en-US" sz="4000" b="1">
              <a:ea typeface="黑体" pitchFamily="2" charset="-122"/>
            </a:endParaRPr>
          </a:p>
          <a:p>
            <a:pPr algn="r">
              <a:lnSpc>
                <a:spcPct val="90000"/>
              </a:lnSpc>
            </a:pPr>
            <a:r>
              <a:rPr lang="zh-CN" altLang="en-US" sz="2400">
                <a:ea typeface="黑体" pitchFamily="2" charset="-122"/>
              </a:rPr>
              <a:t>谢谢观赏  </a:t>
            </a:r>
          </a:p>
        </p:txBody>
      </p:sp>
      <p:pic>
        <p:nvPicPr>
          <p:cNvPr id="8" name="Picture 90" descr="PPT1封面-祥云"/>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4194" y="2634457"/>
            <a:ext cx="919163" cy="5476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wipe(left)">
                                      <p:cBhvr>
                                        <p:cTn id="11" dur="500"/>
                                        <p:tgtEl>
                                          <p:spTgt spid="7">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362994" y="1886744"/>
            <a:ext cx="4914230" cy="369332"/>
          </a:xfrm>
          <a:prstGeom prst="rect">
            <a:avLst/>
          </a:prstGeom>
          <a:noFill/>
        </p:spPr>
        <p:txBody>
          <a:bodyPr wrap="non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整理发布</a:t>
            </a:r>
          </a:p>
        </p:txBody>
      </p:sp>
    </p:spTree>
    <p:extLst>
      <p:ext uri="{BB962C8B-B14F-4D97-AF65-F5344CB8AC3E}">
        <p14:creationId xmlns:p14="http://schemas.microsoft.com/office/powerpoint/2010/main" val="16970511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12" descr="84699a87b5b4c81a66096e0e"/>
          <p:cNvPicPr>
            <a:picLocks noChangeAspect="1" noChangeArrowheads="1"/>
          </p:cNvPicPr>
          <p:nvPr/>
        </p:nvPicPr>
        <p:blipFill>
          <a:blip r:embed="rId3">
            <a:lum contrast="-12000"/>
            <a:grayscl/>
            <a:extLst>
              <a:ext uri="{28A0092B-C50C-407E-A947-70E740481C1C}">
                <a14:useLocalDpi xmlns:a14="http://schemas.microsoft.com/office/drawing/2010/main" val="0"/>
              </a:ext>
            </a:extLst>
          </a:blip>
          <a:srcRect/>
          <a:stretch>
            <a:fillRect/>
          </a:stretch>
        </p:blipFill>
        <p:spPr bwMode="auto">
          <a:xfrm>
            <a:off x="990416" y="1372612"/>
            <a:ext cx="6937945" cy="2731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28" descr="笔"/>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343" y="3317460"/>
            <a:ext cx="3659243" cy="1755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Rectangle 40"/>
          <p:cNvSpPr>
            <a:spLocks noChangeArrowheads="1"/>
          </p:cNvSpPr>
          <p:nvPr/>
        </p:nvSpPr>
        <p:spPr bwMode="auto">
          <a:xfrm>
            <a:off x="5868146" y="1724273"/>
            <a:ext cx="609874" cy="2185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nchor="ctr">
            <a:spAutoFit/>
          </a:bodyPr>
          <a:lstStyle/>
          <a:p>
            <a:pPr defTabSz="914874" eaLnBrk="1" hangingPunct="1"/>
            <a:r>
              <a:rPr lang="zh-CN" altLang="en-US" sz="1700">
                <a:solidFill>
                  <a:srgbClr val="4D4D4D"/>
                </a:solidFill>
                <a:latin typeface="微软雅黑" pitchFamily="34" charset="-122"/>
                <a:ea typeface="微软雅黑" pitchFamily="34" charset="-122"/>
              </a:rPr>
              <a:t>添加相关文字内容</a:t>
            </a:r>
            <a:endParaRPr lang="en-US" altLang="zh-CN" sz="1700" dirty="0">
              <a:solidFill>
                <a:srgbClr val="4D4D4D"/>
              </a:solidFill>
              <a:latin typeface="微软雅黑" pitchFamily="34" charset="-122"/>
              <a:ea typeface="微软雅黑" pitchFamily="34" charset="-122"/>
            </a:endParaRPr>
          </a:p>
        </p:txBody>
      </p:sp>
      <p:sp>
        <p:nvSpPr>
          <p:cNvPr id="35" name="Rectangle 41"/>
          <p:cNvSpPr>
            <a:spLocks noChangeArrowheads="1"/>
          </p:cNvSpPr>
          <p:nvPr/>
        </p:nvSpPr>
        <p:spPr bwMode="auto">
          <a:xfrm>
            <a:off x="5487605" y="1724273"/>
            <a:ext cx="609874" cy="2185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nchor="ctr">
            <a:spAutoFit/>
          </a:bodyPr>
          <a:lstStyle/>
          <a:p>
            <a:pPr defTabSz="914874" eaLnBrk="1" hangingPunct="1"/>
            <a:r>
              <a:rPr lang="zh-CN" altLang="en-US" sz="1700">
                <a:solidFill>
                  <a:srgbClr val="4D4D4D"/>
                </a:solidFill>
                <a:latin typeface="微软雅黑" pitchFamily="34" charset="-122"/>
                <a:ea typeface="微软雅黑" pitchFamily="34" charset="-122"/>
              </a:rPr>
              <a:t>添加相关文字内容</a:t>
            </a:r>
            <a:endParaRPr lang="en-US" altLang="zh-CN" sz="1700" dirty="0">
              <a:solidFill>
                <a:srgbClr val="4D4D4D"/>
              </a:solidFill>
              <a:latin typeface="微软雅黑" pitchFamily="34" charset="-122"/>
              <a:ea typeface="微软雅黑" pitchFamily="34" charset="-122"/>
            </a:endParaRPr>
          </a:p>
        </p:txBody>
      </p:sp>
      <p:sp>
        <p:nvSpPr>
          <p:cNvPr id="36" name="Rectangle 42"/>
          <p:cNvSpPr>
            <a:spLocks noChangeArrowheads="1"/>
          </p:cNvSpPr>
          <p:nvPr/>
        </p:nvSpPr>
        <p:spPr bwMode="auto">
          <a:xfrm>
            <a:off x="5105804" y="1724273"/>
            <a:ext cx="609874" cy="2185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nchor="ctr">
            <a:spAutoFit/>
          </a:bodyPr>
          <a:lstStyle/>
          <a:p>
            <a:pPr defTabSz="914874" eaLnBrk="1" hangingPunct="1"/>
            <a:r>
              <a:rPr lang="zh-CN" altLang="en-US" sz="1700">
                <a:solidFill>
                  <a:srgbClr val="4D4D4D"/>
                </a:solidFill>
                <a:latin typeface="微软雅黑" pitchFamily="34" charset="-122"/>
                <a:ea typeface="微软雅黑" pitchFamily="34" charset="-122"/>
              </a:rPr>
              <a:t>添加相关文字内容</a:t>
            </a:r>
            <a:endParaRPr lang="en-US" altLang="zh-CN" sz="1700" dirty="0">
              <a:solidFill>
                <a:srgbClr val="4D4D4D"/>
              </a:solidFill>
              <a:latin typeface="微软雅黑" pitchFamily="34" charset="-122"/>
              <a:ea typeface="微软雅黑" pitchFamily="34" charset="-122"/>
            </a:endParaRPr>
          </a:p>
        </p:txBody>
      </p:sp>
      <p:sp>
        <p:nvSpPr>
          <p:cNvPr id="37" name="Rectangle 43"/>
          <p:cNvSpPr>
            <a:spLocks noChangeArrowheads="1"/>
          </p:cNvSpPr>
          <p:nvPr/>
        </p:nvSpPr>
        <p:spPr bwMode="auto">
          <a:xfrm>
            <a:off x="4800867" y="1724273"/>
            <a:ext cx="609874" cy="2185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nchor="ctr">
            <a:spAutoFit/>
          </a:bodyPr>
          <a:lstStyle/>
          <a:p>
            <a:pPr defTabSz="914874" eaLnBrk="1" hangingPunct="1"/>
            <a:r>
              <a:rPr lang="zh-CN" altLang="en-US" sz="1700">
                <a:solidFill>
                  <a:srgbClr val="4D4D4D"/>
                </a:solidFill>
                <a:latin typeface="微软雅黑" pitchFamily="34" charset="-122"/>
                <a:ea typeface="微软雅黑" pitchFamily="34" charset="-122"/>
              </a:rPr>
              <a:t>添加相关文字内容</a:t>
            </a:r>
            <a:endParaRPr lang="en-US" altLang="zh-CN" sz="1700" dirty="0">
              <a:solidFill>
                <a:srgbClr val="4D4D4D"/>
              </a:solidFill>
              <a:latin typeface="微软雅黑" pitchFamily="34" charset="-122"/>
              <a:ea typeface="微软雅黑" pitchFamily="34" charset="-122"/>
            </a:endParaRPr>
          </a:p>
        </p:txBody>
      </p:sp>
      <p:sp>
        <p:nvSpPr>
          <p:cNvPr id="38" name="Rectangle 44"/>
          <p:cNvSpPr>
            <a:spLocks noChangeArrowheads="1"/>
          </p:cNvSpPr>
          <p:nvPr/>
        </p:nvSpPr>
        <p:spPr bwMode="auto">
          <a:xfrm>
            <a:off x="4420325" y="1724273"/>
            <a:ext cx="609874" cy="2185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nchor="ctr">
            <a:spAutoFit/>
          </a:bodyPr>
          <a:lstStyle/>
          <a:p>
            <a:pPr defTabSz="914874" eaLnBrk="1" hangingPunct="1"/>
            <a:r>
              <a:rPr lang="zh-CN" altLang="en-US" sz="1700">
                <a:solidFill>
                  <a:srgbClr val="4D4D4D"/>
                </a:solidFill>
                <a:latin typeface="微软雅黑" pitchFamily="34" charset="-122"/>
                <a:ea typeface="微软雅黑" pitchFamily="34" charset="-122"/>
              </a:rPr>
              <a:t>添加相关文字内容</a:t>
            </a:r>
            <a:endParaRPr lang="en-US" altLang="zh-CN" sz="1700" dirty="0">
              <a:solidFill>
                <a:srgbClr val="4D4D4D"/>
              </a:solidFill>
              <a:latin typeface="微软雅黑" pitchFamily="34" charset="-122"/>
              <a:ea typeface="微软雅黑" pitchFamily="34" charset="-122"/>
            </a:endParaRPr>
          </a:p>
        </p:txBody>
      </p:sp>
      <p:sp>
        <p:nvSpPr>
          <p:cNvPr id="39" name="Rectangle 45"/>
          <p:cNvSpPr>
            <a:spLocks noChangeArrowheads="1"/>
          </p:cNvSpPr>
          <p:nvPr/>
        </p:nvSpPr>
        <p:spPr bwMode="auto">
          <a:xfrm>
            <a:off x="4039785" y="1724273"/>
            <a:ext cx="608614" cy="2185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nchor="ctr">
            <a:spAutoFit/>
          </a:bodyPr>
          <a:lstStyle/>
          <a:p>
            <a:pPr defTabSz="914874" eaLnBrk="1" hangingPunct="1"/>
            <a:r>
              <a:rPr lang="zh-CN" altLang="en-US" sz="1700">
                <a:solidFill>
                  <a:srgbClr val="4D4D4D"/>
                </a:solidFill>
                <a:latin typeface="微软雅黑" pitchFamily="34" charset="-122"/>
                <a:ea typeface="微软雅黑" pitchFamily="34" charset="-122"/>
              </a:rPr>
              <a:t>添加相关文字内容</a:t>
            </a:r>
            <a:endParaRPr lang="en-US" altLang="zh-CN" sz="1700" dirty="0">
              <a:solidFill>
                <a:srgbClr val="4D4D4D"/>
              </a:solidFill>
              <a:latin typeface="微软雅黑" pitchFamily="34" charset="-122"/>
              <a:ea typeface="微软雅黑" pitchFamily="34" charset="-122"/>
            </a:endParaRPr>
          </a:p>
        </p:txBody>
      </p:sp>
      <p:sp>
        <p:nvSpPr>
          <p:cNvPr id="40" name="Rectangle 46"/>
          <p:cNvSpPr>
            <a:spLocks noChangeArrowheads="1"/>
          </p:cNvSpPr>
          <p:nvPr/>
        </p:nvSpPr>
        <p:spPr bwMode="auto">
          <a:xfrm>
            <a:off x="3734847" y="1724273"/>
            <a:ext cx="609874" cy="2185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nchor="ctr">
            <a:spAutoFit/>
          </a:bodyPr>
          <a:lstStyle/>
          <a:p>
            <a:pPr defTabSz="914874" eaLnBrk="1" hangingPunct="1"/>
            <a:r>
              <a:rPr lang="zh-CN" altLang="en-US" sz="1700">
                <a:solidFill>
                  <a:srgbClr val="4D4D4D"/>
                </a:solidFill>
                <a:latin typeface="微软雅黑" pitchFamily="34" charset="-122"/>
                <a:ea typeface="微软雅黑" pitchFamily="34" charset="-122"/>
              </a:rPr>
              <a:t>添加相关文字内容</a:t>
            </a:r>
            <a:endParaRPr lang="en-US" altLang="zh-CN" sz="1700" dirty="0">
              <a:solidFill>
                <a:srgbClr val="4D4D4D"/>
              </a:solidFill>
              <a:latin typeface="微软雅黑" pitchFamily="34" charset="-122"/>
              <a:ea typeface="微软雅黑" pitchFamily="34" charset="-122"/>
            </a:endParaRPr>
          </a:p>
        </p:txBody>
      </p:sp>
      <p:sp>
        <p:nvSpPr>
          <p:cNvPr id="41" name="Rectangle 47"/>
          <p:cNvSpPr>
            <a:spLocks noChangeArrowheads="1"/>
          </p:cNvSpPr>
          <p:nvPr/>
        </p:nvSpPr>
        <p:spPr bwMode="auto">
          <a:xfrm>
            <a:off x="3353047" y="1724273"/>
            <a:ext cx="609874" cy="2185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nchor="ctr">
            <a:spAutoFit/>
          </a:bodyPr>
          <a:lstStyle/>
          <a:p>
            <a:pPr defTabSz="914874" eaLnBrk="1" hangingPunct="1"/>
            <a:r>
              <a:rPr lang="zh-CN" altLang="en-US" sz="1700">
                <a:solidFill>
                  <a:srgbClr val="4D4D4D"/>
                </a:solidFill>
                <a:latin typeface="微软雅黑" pitchFamily="34" charset="-122"/>
                <a:ea typeface="微软雅黑" pitchFamily="34" charset="-122"/>
              </a:rPr>
              <a:t>添加相关文字内容</a:t>
            </a:r>
            <a:endParaRPr lang="en-US" altLang="zh-CN" sz="1700" dirty="0">
              <a:solidFill>
                <a:srgbClr val="4D4D4D"/>
              </a:solidFill>
              <a:latin typeface="微软雅黑" pitchFamily="34" charset="-122"/>
              <a:ea typeface="微软雅黑" pitchFamily="34" charset="-122"/>
            </a:endParaRPr>
          </a:p>
        </p:txBody>
      </p:sp>
      <p:sp>
        <p:nvSpPr>
          <p:cNvPr id="42" name="Rectangle 48"/>
          <p:cNvSpPr>
            <a:spLocks noChangeArrowheads="1"/>
          </p:cNvSpPr>
          <p:nvPr/>
        </p:nvSpPr>
        <p:spPr bwMode="auto">
          <a:xfrm>
            <a:off x="2667569" y="1724273"/>
            <a:ext cx="609874" cy="2185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nchor="ctr">
            <a:spAutoFit/>
          </a:bodyPr>
          <a:lstStyle/>
          <a:p>
            <a:pPr defTabSz="914874" eaLnBrk="1" hangingPunct="1"/>
            <a:r>
              <a:rPr lang="zh-CN" altLang="en-US" sz="1700">
                <a:solidFill>
                  <a:srgbClr val="4D4D4D"/>
                </a:solidFill>
                <a:latin typeface="微软雅黑" pitchFamily="34" charset="-122"/>
                <a:ea typeface="微软雅黑" pitchFamily="34" charset="-122"/>
              </a:rPr>
              <a:t>添加相关文字内容</a:t>
            </a:r>
            <a:endParaRPr lang="en-US" altLang="zh-CN" sz="1700" dirty="0">
              <a:solidFill>
                <a:srgbClr val="4D4D4D"/>
              </a:solidFill>
              <a:latin typeface="微软雅黑" pitchFamily="34" charset="-122"/>
              <a:ea typeface="微软雅黑" pitchFamily="34" charset="-122"/>
            </a:endParaRPr>
          </a:p>
        </p:txBody>
      </p:sp>
      <p:sp>
        <p:nvSpPr>
          <p:cNvPr id="43" name="Rectangle 49"/>
          <p:cNvSpPr>
            <a:spLocks noChangeArrowheads="1"/>
          </p:cNvSpPr>
          <p:nvPr/>
        </p:nvSpPr>
        <p:spPr bwMode="auto">
          <a:xfrm>
            <a:off x="6556145" y="1816285"/>
            <a:ext cx="609874" cy="1680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nchor="ctr">
            <a:spAutoFit/>
          </a:bodyPr>
          <a:lstStyle/>
          <a:p>
            <a:pPr defTabSz="914874" eaLnBrk="1" hangingPunct="1">
              <a:lnSpc>
                <a:spcPct val="86000"/>
              </a:lnSpc>
            </a:pPr>
            <a:r>
              <a:rPr lang="zh-CN" altLang="en-US" sz="2000" b="1">
                <a:solidFill>
                  <a:srgbClr val="000000"/>
                </a:solidFill>
                <a:latin typeface="微软雅黑" pitchFamily="34" charset="-122"/>
                <a:ea typeface="微软雅黑" pitchFamily="34" charset="-122"/>
              </a:rPr>
              <a:t>添加文字标题</a:t>
            </a:r>
            <a:endParaRPr lang="en-US" altLang="zh-CN" sz="2000" b="1" dirty="0">
              <a:solidFill>
                <a:srgbClr val="000000"/>
              </a:solidFill>
              <a:latin typeface="微软雅黑" pitchFamily="34" charset="-122"/>
              <a:ea typeface="微软雅黑" pitchFamily="34" charset="-122"/>
            </a:endParaRPr>
          </a:p>
        </p:txBody>
      </p:sp>
      <p:sp>
        <p:nvSpPr>
          <p:cNvPr id="44" name="Rectangle 50"/>
          <p:cNvSpPr>
            <a:spLocks noChangeArrowheads="1"/>
          </p:cNvSpPr>
          <p:nvPr/>
        </p:nvSpPr>
        <p:spPr bwMode="auto">
          <a:xfrm>
            <a:off x="2972505" y="1724273"/>
            <a:ext cx="609874" cy="2185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7" tIns="45728" rIns="91457" bIns="45728" anchor="ctr">
            <a:spAutoFit/>
          </a:bodyPr>
          <a:lstStyle/>
          <a:p>
            <a:pPr defTabSz="914874" eaLnBrk="1" hangingPunct="1"/>
            <a:r>
              <a:rPr lang="zh-CN" altLang="en-US" sz="1700">
                <a:solidFill>
                  <a:srgbClr val="4D4D4D"/>
                </a:solidFill>
                <a:latin typeface="微软雅黑" pitchFamily="34" charset="-122"/>
                <a:ea typeface="微软雅黑" pitchFamily="34" charset="-122"/>
              </a:rPr>
              <a:t>添加相关文字内容</a:t>
            </a:r>
            <a:endParaRPr lang="en-US" altLang="zh-CN" sz="1700" dirty="0">
              <a:solidFill>
                <a:srgbClr val="4D4D4D"/>
              </a:solidFill>
              <a:latin typeface="微软雅黑" pitchFamily="34" charset="-122"/>
              <a:ea typeface="微软雅黑" pitchFamily="34" charset="-122"/>
            </a:endParaRPr>
          </a:p>
        </p:txBody>
      </p:sp>
      <p:sp>
        <p:nvSpPr>
          <p:cNvPr id="15"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itchFamily="34" charset="0"/>
              </a:defRPr>
            </a:lvl1pPr>
            <a:lvl2pPr marL="936625" indent="-360363" defTabSz="1028700">
              <a:defRPr>
                <a:solidFill>
                  <a:schemeClr val="tx1"/>
                </a:solidFill>
                <a:latin typeface="Arial" pitchFamily="34" charset="0"/>
              </a:defRPr>
            </a:lvl2pPr>
            <a:lvl3pPr marL="1439863" indent="-287338" defTabSz="1028700">
              <a:defRPr>
                <a:solidFill>
                  <a:schemeClr val="tx1"/>
                </a:solidFill>
                <a:latin typeface="Arial" pitchFamily="34" charset="0"/>
              </a:defRPr>
            </a:lvl3pPr>
            <a:lvl4pPr marL="2016125" indent="-287338" defTabSz="1028700">
              <a:defRPr>
                <a:solidFill>
                  <a:schemeClr val="tx1"/>
                </a:solidFill>
                <a:latin typeface="Arial" pitchFamily="34" charset="0"/>
              </a:defRPr>
            </a:lvl4pPr>
            <a:lvl5pPr marL="2592388" indent="-287338" defTabSz="1028700">
              <a:defRPr>
                <a:solidFill>
                  <a:schemeClr val="tx1"/>
                </a:solidFill>
                <a:latin typeface="Arial" pitchFamily="34" charset="0"/>
              </a:defRPr>
            </a:lvl5pPr>
            <a:lvl6pPr marL="3049588" indent="-287338" defTabSz="1028700" eaLnBrk="0" fontAlgn="base" hangingPunct="0">
              <a:spcBef>
                <a:spcPct val="0"/>
              </a:spcBef>
              <a:spcAft>
                <a:spcPct val="0"/>
              </a:spcAft>
              <a:defRPr>
                <a:solidFill>
                  <a:schemeClr val="tx1"/>
                </a:solidFill>
                <a:latin typeface="Arial" pitchFamily="34" charset="0"/>
              </a:defRPr>
            </a:lvl6pPr>
            <a:lvl7pPr marL="3506788" indent="-287338" defTabSz="1028700" eaLnBrk="0" fontAlgn="base" hangingPunct="0">
              <a:spcBef>
                <a:spcPct val="0"/>
              </a:spcBef>
              <a:spcAft>
                <a:spcPct val="0"/>
              </a:spcAft>
              <a:defRPr>
                <a:solidFill>
                  <a:schemeClr val="tx1"/>
                </a:solidFill>
                <a:latin typeface="Arial" pitchFamily="34" charset="0"/>
              </a:defRPr>
            </a:lvl7pPr>
            <a:lvl8pPr marL="3963988" indent="-287338" defTabSz="1028700" eaLnBrk="0" fontAlgn="base" hangingPunct="0">
              <a:spcBef>
                <a:spcPct val="0"/>
              </a:spcBef>
              <a:spcAft>
                <a:spcPct val="0"/>
              </a:spcAft>
              <a:defRPr>
                <a:solidFill>
                  <a:schemeClr val="tx1"/>
                </a:solidFill>
                <a:latin typeface="Arial" pitchFamily="34" charset="0"/>
              </a:defRPr>
            </a:lvl8pPr>
            <a:lvl9pPr marL="4421188" indent="-287338" defTabSz="1028700" eaLnBrk="0" fontAlgn="base" hangingPunct="0">
              <a:spcBef>
                <a:spcPct val="0"/>
              </a:spcBef>
              <a:spcAft>
                <a:spcPct val="0"/>
              </a:spcAft>
              <a:defRPr>
                <a:solidFill>
                  <a:schemeClr val="tx1"/>
                </a:solidFill>
                <a:latin typeface="Arial" pitchFamily="34" charset="0"/>
              </a:defRPr>
            </a:lvl9pPr>
          </a:lstStyle>
          <a:p>
            <a:pPr>
              <a:spcBef>
                <a:spcPct val="50000"/>
              </a:spcBef>
            </a:pPr>
            <a:r>
              <a:rPr lang="zh-CN" altLang="en-US" sz="1900" b="1" dirty="0">
                <a:solidFill>
                  <a:srgbClr val="000000"/>
                </a:solidFill>
                <a:latin typeface="Times New Roman" pitchFamily="18" charset="0"/>
                <a:ea typeface="楷体" pitchFamily="49" charset="-122"/>
              </a:rPr>
              <a:t>单击此处添加标题内容</a:t>
            </a:r>
          </a:p>
        </p:txBody>
      </p:sp>
      <p:pic>
        <p:nvPicPr>
          <p:cNvPr id="16" name="Picture 106" descr="三角符号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400" advTm="0">
        <p14:ripp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 calcmode="lin" valueType="num">
                                      <p:cBhvr>
                                        <p:cTn id="13" dur="500" fill="hold"/>
                                        <p:tgtEl>
                                          <p:spTgt spid="15"/>
                                        </p:tgtEl>
                                        <p:attrNameLst>
                                          <p:attrName>style.rotation</p:attrName>
                                        </p:attrNameLst>
                                      </p:cBhvr>
                                      <p:tavLst>
                                        <p:tav tm="0">
                                          <p:val>
                                            <p:fltVal val="90"/>
                                          </p:val>
                                        </p:tav>
                                        <p:tav tm="100000">
                                          <p:val>
                                            <p:fltVal val="0"/>
                                          </p:val>
                                        </p:tav>
                                      </p:tavLst>
                                    </p:anim>
                                    <p:animEffect transition="in" filter="fade">
                                      <p:cBhvr>
                                        <p:cTn id="14" dur="500"/>
                                        <p:tgtEl>
                                          <p:spTgt spid="15"/>
                                        </p:tgtEl>
                                      </p:cBhvr>
                                    </p:animEffect>
                                  </p:childTnLst>
                                </p:cTn>
                              </p:par>
                            </p:childTnLst>
                          </p:cTn>
                        </p:par>
                        <p:par>
                          <p:cTn id="15" fill="hold">
                            <p:stCondLst>
                              <p:cond delay="725"/>
                            </p:stCondLst>
                            <p:childTnLst>
                              <p:par>
                                <p:cTn id="16" presetID="10" presetClass="entr" presetSubtype="0" fill="hold"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fade">
                                      <p:cBhvr>
                                        <p:cTn id="18" dur="1000"/>
                                        <p:tgtEl>
                                          <p:spTgt spid="32"/>
                                        </p:tgtEl>
                                      </p:cBhvr>
                                    </p:animEffect>
                                  </p:childTnLst>
                                </p:cTn>
                              </p:par>
                              <p:par>
                                <p:cTn id="19" presetID="0" presetClass="path" presetSubtype="0" accel="50000" decel="50000" fill="hold" nodeType="withEffect">
                                  <p:stCondLst>
                                    <p:cond delay="0"/>
                                  </p:stCondLst>
                                  <p:childTnLst>
                                    <p:animMotion origin="layout" path="M -1.16666 3.33333E-6 L 5.55556E-7 3.33333E-6 " pathEditMode="relative" ptsTypes="AA">
                                      <p:cBhvr>
                                        <p:cTn id="20" dur="3000" fill="hold"/>
                                        <p:tgtEl>
                                          <p:spTgt spid="32"/>
                                        </p:tgtEl>
                                        <p:attrNameLst>
                                          <p:attrName>ppt_x</p:attrName>
                                          <p:attrName>ppt_y</p:attrName>
                                        </p:attrNameLst>
                                      </p:cBhvr>
                                    </p:animMotion>
                                  </p:childTnLst>
                                </p:cTn>
                              </p:par>
                            </p:childTnLst>
                          </p:cTn>
                        </p:par>
                        <p:par>
                          <p:cTn id="21" fill="hold">
                            <p:stCondLst>
                              <p:cond delay="3725"/>
                            </p:stCondLst>
                            <p:childTnLst>
                              <p:par>
                                <p:cTn id="22" presetID="47" presetClass="entr" presetSubtype="0" fill="hold" nodeType="after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1000"/>
                                        <p:tgtEl>
                                          <p:spTgt spid="33"/>
                                        </p:tgtEl>
                                      </p:cBhvr>
                                    </p:animEffect>
                                    <p:anim calcmode="lin" valueType="num">
                                      <p:cBhvr>
                                        <p:cTn id="25" dur="1000" fill="hold"/>
                                        <p:tgtEl>
                                          <p:spTgt spid="33"/>
                                        </p:tgtEl>
                                        <p:attrNameLst>
                                          <p:attrName>ppt_x</p:attrName>
                                        </p:attrNameLst>
                                      </p:cBhvr>
                                      <p:tavLst>
                                        <p:tav tm="0">
                                          <p:val>
                                            <p:strVal val="#ppt_x"/>
                                          </p:val>
                                        </p:tav>
                                        <p:tav tm="100000">
                                          <p:val>
                                            <p:strVal val="#ppt_x"/>
                                          </p:val>
                                        </p:tav>
                                      </p:tavLst>
                                    </p:anim>
                                    <p:anim calcmode="lin" valueType="num">
                                      <p:cBhvr>
                                        <p:cTn id="26" dur="1000" fill="hold"/>
                                        <p:tgtEl>
                                          <p:spTgt spid="33"/>
                                        </p:tgtEl>
                                        <p:attrNameLst>
                                          <p:attrName>ppt_y</p:attrName>
                                        </p:attrNameLst>
                                      </p:cBhvr>
                                      <p:tavLst>
                                        <p:tav tm="0">
                                          <p:val>
                                            <p:strVal val="#ppt_y-.1"/>
                                          </p:val>
                                        </p:tav>
                                        <p:tav tm="100000">
                                          <p:val>
                                            <p:strVal val="#ppt_y"/>
                                          </p:val>
                                        </p:tav>
                                      </p:tavLst>
                                    </p:anim>
                                  </p:childTnLst>
                                </p:cTn>
                              </p:par>
                            </p:childTnLst>
                          </p:cTn>
                        </p:par>
                        <p:par>
                          <p:cTn id="27" fill="hold">
                            <p:stCondLst>
                              <p:cond delay="4725"/>
                            </p:stCondLst>
                            <p:childTnLst>
                              <p:par>
                                <p:cTn id="28" presetID="56" presetClass="entr" presetSubtype="0" fill="hold" grpId="0" nodeType="afterEffect">
                                  <p:stCondLst>
                                    <p:cond delay="0"/>
                                  </p:stCondLst>
                                  <p:iterate type="lt">
                                    <p:tmPct val="10000"/>
                                  </p:iterate>
                                  <p:childTnLst>
                                    <p:set>
                                      <p:cBhvr>
                                        <p:cTn id="29" dur="1" fill="hold">
                                          <p:stCondLst>
                                            <p:cond delay="0"/>
                                          </p:stCondLst>
                                        </p:cTn>
                                        <p:tgtEl>
                                          <p:spTgt spid="43"/>
                                        </p:tgtEl>
                                        <p:attrNameLst>
                                          <p:attrName>style.visibility</p:attrName>
                                        </p:attrNameLst>
                                      </p:cBhvr>
                                      <p:to>
                                        <p:strVal val="visible"/>
                                      </p:to>
                                    </p:set>
                                    <p:anim by="(-#ppt_w*2)" calcmode="lin" valueType="num">
                                      <p:cBhvr rctx="PPT">
                                        <p:cTn id="30" dur="500" autoRev="1" fill="hold">
                                          <p:stCondLst>
                                            <p:cond delay="0"/>
                                          </p:stCondLst>
                                        </p:cTn>
                                        <p:tgtEl>
                                          <p:spTgt spid="43"/>
                                        </p:tgtEl>
                                        <p:attrNameLst>
                                          <p:attrName>ppt_w</p:attrName>
                                        </p:attrNameLst>
                                      </p:cBhvr>
                                    </p:anim>
                                    <p:anim by="(#ppt_w*0.50)" calcmode="lin" valueType="num">
                                      <p:cBhvr>
                                        <p:cTn id="31" dur="500" decel="50000" autoRev="1" fill="hold">
                                          <p:stCondLst>
                                            <p:cond delay="0"/>
                                          </p:stCondLst>
                                        </p:cTn>
                                        <p:tgtEl>
                                          <p:spTgt spid="43"/>
                                        </p:tgtEl>
                                        <p:attrNameLst>
                                          <p:attrName>ppt_x</p:attrName>
                                        </p:attrNameLst>
                                      </p:cBhvr>
                                    </p:anim>
                                    <p:anim from="(-#ppt_h/2)" to="(#ppt_y)" calcmode="lin" valueType="num">
                                      <p:cBhvr>
                                        <p:cTn id="32" dur="1000" fill="hold">
                                          <p:stCondLst>
                                            <p:cond delay="0"/>
                                          </p:stCondLst>
                                        </p:cTn>
                                        <p:tgtEl>
                                          <p:spTgt spid="43"/>
                                        </p:tgtEl>
                                        <p:attrNameLst>
                                          <p:attrName>ppt_y</p:attrName>
                                        </p:attrNameLst>
                                      </p:cBhvr>
                                    </p:anim>
                                    <p:animRot by="21600000">
                                      <p:cBhvr>
                                        <p:cTn id="33" dur="1000" fill="hold">
                                          <p:stCondLst>
                                            <p:cond delay="0"/>
                                          </p:stCondLst>
                                        </p:cTn>
                                        <p:tgtEl>
                                          <p:spTgt spid="43"/>
                                        </p:tgtEl>
                                        <p:attrNameLst>
                                          <p:attrName>r</p:attrName>
                                        </p:attrNameLst>
                                      </p:cBhvr>
                                    </p:animRot>
                                  </p:childTnLst>
                                </p:cTn>
                              </p:par>
                            </p:childTnLst>
                          </p:cTn>
                        </p:par>
                        <p:par>
                          <p:cTn id="34" fill="hold">
                            <p:stCondLst>
                              <p:cond delay="6225"/>
                            </p:stCondLst>
                            <p:childTnLst>
                              <p:par>
                                <p:cTn id="35" presetID="12" presetClass="entr" presetSubtype="2"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slide(fromRight)">
                                      <p:cBhvr>
                                        <p:cTn id="37" dur="1000"/>
                                        <p:tgtEl>
                                          <p:spTgt spid="34"/>
                                        </p:tgtEl>
                                      </p:cBhvr>
                                    </p:animEffect>
                                  </p:childTnLst>
                                </p:cTn>
                              </p:par>
                            </p:childTnLst>
                          </p:cTn>
                        </p:par>
                        <p:par>
                          <p:cTn id="38" fill="hold">
                            <p:stCondLst>
                              <p:cond delay="7225"/>
                            </p:stCondLst>
                            <p:childTnLst>
                              <p:par>
                                <p:cTn id="39" presetID="12" presetClass="entr" presetSubtype="2"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slide(fromRight)">
                                      <p:cBhvr>
                                        <p:cTn id="41" dur="1000"/>
                                        <p:tgtEl>
                                          <p:spTgt spid="35"/>
                                        </p:tgtEl>
                                      </p:cBhvr>
                                    </p:animEffect>
                                  </p:childTnLst>
                                </p:cTn>
                              </p:par>
                            </p:childTnLst>
                          </p:cTn>
                        </p:par>
                        <p:par>
                          <p:cTn id="42" fill="hold">
                            <p:stCondLst>
                              <p:cond delay="8225"/>
                            </p:stCondLst>
                            <p:childTnLst>
                              <p:par>
                                <p:cTn id="43" presetID="12" presetClass="entr" presetSubtype="2" fill="hold" grpId="0" nodeType="after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slide(fromRight)">
                                      <p:cBhvr>
                                        <p:cTn id="45" dur="1000"/>
                                        <p:tgtEl>
                                          <p:spTgt spid="36"/>
                                        </p:tgtEl>
                                      </p:cBhvr>
                                    </p:animEffect>
                                  </p:childTnLst>
                                </p:cTn>
                              </p:par>
                            </p:childTnLst>
                          </p:cTn>
                        </p:par>
                        <p:par>
                          <p:cTn id="46" fill="hold">
                            <p:stCondLst>
                              <p:cond delay="9225"/>
                            </p:stCondLst>
                            <p:childTnLst>
                              <p:par>
                                <p:cTn id="47" presetID="12" presetClass="entr" presetSubtype="2"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slide(fromRight)">
                                      <p:cBhvr>
                                        <p:cTn id="49" dur="1000"/>
                                        <p:tgtEl>
                                          <p:spTgt spid="37"/>
                                        </p:tgtEl>
                                      </p:cBhvr>
                                    </p:animEffect>
                                  </p:childTnLst>
                                </p:cTn>
                              </p:par>
                            </p:childTnLst>
                          </p:cTn>
                        </p:par>
                        <p:par>
                          <p:cTn id="50" fill="hold">
                            <p:stCondLst>
                              <p:cond delay="10225"/>
                            </p:stCondLst>
                            <p:childTnLst>
                              <p:par>
                                <p:cTn id="51" presetID="12" presetClass="entr" presetSubtype="2"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slide(fromRight)">
                                      <p:cBhvr>
                                        <p:cTn id="53" dur="1000"/>
                                        <p:tgtEl>
                                          <p:spTgt spid="38"/>
                                        </p:tgtEl>
                                      </p:cBhvr>
                                    </p:animEffect>
                                  </p:childTnLst>
                                </p:cTn>
                              </p:par>
                            </p:childTnLst>
                          </p:cTn>
                        </p:par>
                        <p:par>
                          <p:cTn id="54" fill="hold">
                            <p:stCondLst>
                              <p:cond delay="11225"/>
                            </p:stCondLst>
                            <p:childTnLst>
                              <p:par>
                                <p:cTn id="55" presetID="12" presetClass="entr" presetSubtype="2" fill="hold" grpId="0" nodeType="after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slide(fromRight)">
                                      <p:cBhvr>
                                        <p:cTn id="57" dur="1000"/>
                                        <p:tgtEl>
                                          <p:spTgt spid="39"/>
                                        </p:tgtEl>
                                      </p:cBhvr>
                                    </p:animEffect>
                                  </p:childTnLst>
                                </p:cTn>
                              </p:par>
                            </p:childTnLst>
                          </p:cTn>
                        </p:par>
                        <p:par>
                          <p:cTn id="58" fill="hold">
                            <p:stCondLst>
                              <p:cond delay="12225"/>
                            </p:stCondLst>
                            <p:childTnLst>
                              <p:par>
                                <p:cTn id="59" presetID="12" presetClass="entr" presetSubtype="2"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slide(fromRight)">
                                      <p:cBhvr>
                                        <p:cTn id="61" dur="1000"/>
                                        <p:tgtEl>
                                          <p:spTgt spid="40"/>
                                        </p:tgtEl>
                                      </p:cBhvr>
                                    </p:animEffect>
                                  </p:childTnLst>
                                </p:cTn>
                              </p:par>
                            </p:childTnLst>
                          </p:cTn>
                        </p:par>
                        <p:par>
                          <p:cTn id="62" fill="hold">
                            <p:stCondLst>
                              <p:cond delay="13225"/>
                            </p:stCondLst>
                            <p:childTnLst>
                              <p:par>
                                <p:cTn id="63" presetID="12" presetClass="entr" presetSubtype="2" fill="hold" grpId="0" nodeType="after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slide(fromRight)">
                                      <p:cBhvr>
                                        <p:cTn id="65" dur="1000"/>
                                        <p:tgtEl>
                                          <p:spTgt spid="41"/>
                                        </p:tgtEl>
                                      </p:cBhvr>
                                    </p:animEffect>
                                  </p:childTnLst>
                                </p:cTn>
                              </p:par>
                            </p:childTnLst>
                          </p:cTn>
                        </p:par>
                        <p:par>
                          <p:cTn id="66" fill="hold">
                            <p:stCondLst>
                              <p:cond delay="14225"/>
                            </p:stCondLst>
                            <p:childTnLst>
                              <p:par>
                                <p:cTn id="67" presetID="12" presetClass="entr" presetSubtype="2" fill="hold" grpId="0" nodeType="afterEffect">
                                  <p:stCondLst>
                                    <p:cond delay="0"/>
                                  </p:stCondLst>
                                  <p:childTnLst>
                                    <p:set>
                                      <p:cBhvr>
                                        <p:cTn id="68" dur="1" fill="hold">
                                          <p:stCondLst>
                                            <p:cond delay="0"/>
                                          </p:stCondLst>
                                        </p:cTn>
                                        <p:tgtEl>
                                          <p:spTgt spid="44"/>
                                        </p:tgtEl>
                                        <p:attrNameLst>
                                          <p:attrName>style.visibility</p:attrName>
                                        </p:attrNameLst>
                                      </p:cBhvr>
                                      <p:to>
                                        <p:strVal val="visible"/>
                                      </p:to>
                                    </p:set>
                                    <p:animEffect transition="in" filter="slide(fromRight)">
                                      <p:cBhvr>
                                        <p:cTn id="69" dur="1000"/>
                                        <p:tgtEl>
                                          <p:spTgt spid="44"/>
                                        </p:tgtEl>
                                      </p:cBhvr>
                                    </p:animEffect>
                                  </p:childTnLst>
                                </p:cTn>
                              </p:par>
                            </p:childTnLst>
                          </p:cTn>
                        </p:par>
                        <p:par>
                          <p:cTn id="70" fill="hold">
                            <p:stCondLst>
                              <p:cond delay="15225"/>
                            </p:stCondLst>
                            <p:childTnLst>
                              <p:par>
                                <p:cTn id="71" presetID="12" presetClass="entr" presetSubtype="2" fill="hold" grpId="0" nodeType="after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slide(fromRight)">
                                      <p:cBhvr>
                                        <p:cTn id="73"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P spid="38" grpId="0"/>
      <p:bldP spid="39" grpId="0"/>
      <p:bldP spid="40" grpId="0"/>
      <p:bldP spid="41" grpId="0"/>
      <p:bldP spid="42" grpId="0"/>
      <p:bldP spid="43" grpId="0"/>
      <p:bldP spid="4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2" name="Picture 2" descr="1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69985" y="1719231"/>
            <a:ext cx="3124974" cy="2225925"/>
          </a:xfrm>
          <a:prstGeom prst="rect">
            <a:avLst/>
          </a:prstGeom>
          <a:noFill/>
          <a:extLst>
            <a:ext uri="{909E8E84-426E-40DD-AFC4-6F175D3DCCD1}">
              <a14:hiddenFill xmlns:a14="http://schemas.microsoft.com/office/drawing/2010/main">
                <a:solidFill>
                  <a:srgbClr val="FFFFFF"/>
                </a:solidFill>
              </a14:hiddenFill>
            </a:ext>
          </a:extLst>
        </p:spPr>
      </p:pic>
      <p:pic>
        <p:nvPicPr>
          <p:cNvPr id="122883" name="Picture 3" descr="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64760" y="1105400"/>
            <a:ext cx="1982090" cy="1410424"/>
          </a:xfrm>
          <a:prstGeom prst="rect">
            <a:avLst/>
          </a:prstGeom>
          <a:noFill/>
          <a:extLst>
            <a:ext uri="{909E8E84-426E-40DD-AFC4-6F175D3DCCD1}">
              <a14:hiddenFill xmlns:a14="http://schemas.microsoft.com/office/drawing/2010/main">
                <a:solidFill>
                  <a:srgbClr val="FFFFFF"/>
                </a:solidFill>
              </a14:hiddenFill>
            </a:ext>
          </a:extLst>
        </p:spPr>
      </p:pic>
      <p:pic>
        <p:nvPicPr>
          <p:cNvPr id="122884" name="Picture 4" descr="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64760" y="3105708"/>
            <a:ext cx="1982090" cy="1410425"/>
          </a:xfrm>
          <a:prstGeom prst="rect">
            <a:avLst/>
          </a:prstGeom>
          <a:noFill/>
          <a:extLst>
            <a:ext uri="{909E8E84-426E-40DD-AFC4-6F175D3DCCD1}">
              <a14:hiddenFill xmlns:a14="http://schemas.microsoft.com/office/drawing/2010/main">
                <a:solidFill>
                  <a:srgbClr val="FFFFFF"/>
                </a:solidFill>
              </a14:hiddenFill>
            </a:ext>
          </a:extLst>
        </p:spPr>
      </p:pic>
      <p:pic>
        <p:nvPicPr>
          <p:cNvPr id="122885" name="Picture 5" descr="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42490" y="1086494"/>
            <a:ext cx="1982090" cy="1410425"/>
          </a:xfrm>
          <a:prstGeom prst="rect">
            <a:avLst/>
          </a:prstGeom>
          <a:noFill/>
          <a:extLst>
            <a:ext uri="{909E8E84-426E-40DD-AFC4-6F175D3DCCD1}">
              <a14:hiddenFill xmlns:a14="http://schemas.microsoft.com/office/drawing/2010/main">
                <a:solidFill>
                  <a:srgbClr val="FFFFFF"/>
                </a:solidFill>
              </a14:hiddenFill>
            </a:ext>
          </a:extLst>
        </p:spPr>
      </p:pic>
      <p:pic>
        <p:nvPicPr>
          <p:cNvPr id="122886" name="Picture 6" descr="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42490" y="3105708"/>
            <a:ext cx="1982090" cy="1410425"/>
          </a:xfrm>
          <a:prstGeom prst="rect">
            <a:avLst/>
          </a:prstGeom>
          <a:noFill/>
          <a:extLst>
            <a:ext uri="{909E8E84-426E-40DD-AFC4-6F175D3DCCD1}">
              <a14:hiddenFill xmlns:a14="http://schemas.microsoft.com/office/drawing/2010/main">
                <a:solidFill>
                  <a:srgbClr val="FFFFFF"/>
                </a:solidFill>
              </a14:hiddenFill>
            </a:ext>
          </a:extLst>
        </p:spPr>
      </p:pic>
      <p:grpSp>
        <p:nvGrpSpPr>
          <p:cNvPr id="122887" name="Group 7"/>
          <p:cNvGrpSpPr>
            <a:grpSpLocks/>
          </p:cNvGrpSpPr>
          <p:nvPr/>
        </p:nvGrpSpPr>
        <p:grpSpPr bwMode="auto">
          <a:xfrm>
            <a:off x="2741913" y="2229707"/>
            <a:ext cx="3505515" cy="1371351"/>
            <a:chOff x="1872" y="1872"/>
            <a:chExt cx="2208" cy="1152"/>
          </a:xfrm>
        </p:grpSpPr>
        <p:sp>
          <p:nvSpPr>
            <p:cNvPr id="122888" name="Line 8"/>
            <p:cNvSpPr>
              <a:spLocks noChangeShapeType="1"/>
            </p:cNvSpPr>
            <p:nvPr/>
          </p:nvSpPr>
          <p:spPr bwMode="auto">
            <a:xfrm>
              <a:off x="1872" y="1872"/>
              <a:ext cx="288" cy="192"/>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22889" name="Line 9"/>
            <p:cNvSpPr>
              <a:spLocks noChangeShapeType="1"/>
            </p:cNvSpPr>
            <p:nvPr/>
          </p:nvSpPr>
          <p:spPr bwMode="auto">
            <a:xfrm>
              <a:off x="3744" y="2832"/>
              <a:ext cx="288" cy="192"/>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22890" name="Line 10"/>
            <p:cNvSpPr>
              <a:spLocks noChangeShapeType="1"/>
            </p:cNvSpPr>
            <p:nvPr/>
          </p:nvSpPr>
          <p:spPr bwMode="auto">
            <a:xfrm flipV="1">
              <a:off x="3840" y="1872"/>
              <a:ext cx="240" cy="144"/>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22891" name="Line 11"/>
            <p:cNvSpPr>
              <a:spLocks noChangeShapeType="1"/>
            </p:cNvSpPr>
            <p:nvPr/>
          </p:nvSpPr>
          <p:spPr bwMode="auto">
            <a:xfrm flipV="1">
              <a:off x="1968" y="2832"/>
              <a:ext cx="240" cy="144"/>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122893" name="Text Box 13"/>
          <p:cNvSpPr txBox="1">
            <a:spLocks noChangeArrowheads="1"/>
          </p:cNvSpPr>
          <p:nvPr/>
        </p:nvSpPr>
        <p:spPr bwMode="auto">
          <a:xfrm>
            <a:off x="1559967" y="1470926"/>
            <a:ext cx="967734" cy="688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85" tIns="36293" rIns="72585" bIns="36293">
            <a:spAutoFit/>
          </a:bodyPr>
          <a:lstStyle/>
          <a:p>
            <a:pPr algn="ctr" eaLnBrk="1" hangingPunct="1">
              <a:spcBef>
                <a:spcPct val="50000"/>
              </a:spcBef>
            </a:pPr>
            <a:r>
              <a:rPr lang="zh-CN" altLang="en-US" sz="1600" b="1">
                <a:solidFill>
                  <a:srgbClr val="000000"/>
                </a:solidFill>
                <a:latin typeface="Arial" pitchFamily="34" charset="0"/>
                <a:ea typeface="楷体" pitchFamily="49" charset="-122"/>
              </a:rPr>
              <a:t>输入</a:t>
            </a:r>
          </a:p>
          <a:p>
            <a:pPr algn="ctr" eaLnBrk="1" hangingPunct="1">
              <a:spcBef>
                <a:spcPct val="50000"/>
              </a:spcBef>
            </a:pPr>
            <a:r>
              <a:rPr lang="zh-CN" altLang="en-US" sz="1600" b="1">
                <a:solidFill>
                  <a:srgbClr val="000000"/>
                </a:solidFill>
                <a:latin typeface="Arial" pitchFamily="34" charset="0"/>
                <a:ea typeface="楷体" pitchFamily="49" charset="-122"/>
              </a:rPr>
              <a:t>文字内容</a:t>
            </a:r>
          </a:p>
        </p:txBody>
      </p:sp>
      <p:sp>
        <p:nvSpPr>
          <p:cNvPr id="122894" name="Text Box 14"/>
          <p:cNvSpPr txBox="1">
            <a:spLocks noChangeArrowheads="1"/>
          </p:cNvSpPr>
          <p:nvPr/>
        </p:nvSpPr>
        <p:spPr bwMode="auto">
          <a:xfrm>
            <a:off x="6324292" y="1470926"/>
            <a:ext cx="1218487" cy="688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85" tIns="36293" rIns="72585" bIns="36293">
            <a:spAutoFit/>
          </a:bodyPr>
          <a:lstStyle/>
          <a:p>
            <a:pPr algn="ctr" eaLnBrk="1" hangingPunct="1">
              <a:spcBef>
                <a:spcPct val="50000"/>
              </a:spcBef>
            </a:pPr>
            <a:r>
              <a:rPr lang="zh-CN" altLang="en-US" sz="1600" b="1">
                <a:solidFill>
                  <a:srgbClr val="000000"/>
                </a:solidFill>
                <a:latin typeface="Arial" pitchFamily="34" charset="0"/>
                <a:ea typeface="楷体" pitchFamily="49" charset="-122"/>
              </a:rPr>
              <a:t>输入</a:t>
            </a:r>
          </a:p>
          <a:p>
            <a:pPr algn="ctr" eaLnBrk="1" hangingPunct="1">
              <a:spcBef>
                <a:spcPct val="50000"/>
              </a:spcBef>
            </a:pPr>
            <a:r>
              <a:rPr lang="zh-CN" altLang="en-US" sz="1600" b="1">
                <a:solidFill>
                  <a:srgbClr val="000000"/>
                </a:solidFill>
                <a:latin typeface="Arial" pitchFamily="34" charset="0"/>
                <a:ea typeface="楷体" pitchFamily="49" charset="-122"/>
              </a:rPr>
              <a:t>文字内容</a:t>
            </a:r>
          </a:p>
        </p:txBody>
      </p:sp>
      <p:sp>
        <p:nvSpPr>
          <p:cNvPr id="122895" name="Text Box 15"/>
          <p:cNvSpPr txBox="1">
            <a:spLocks noChangeArrowheads="1"/>
          </p:cNvSpPr>
          <p:nvPr/>
        </p:nvSpPr>
        <p:spPr bwMode="auto">
          <a:xfrm>
            <a:off x="1446561" y="3480057"/>
            <a:ext cx="1218488" cy="688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85" tIns="36293" rIns="72585" bIns="36293">
            <a:spAutoFit/>
          </a:bodyPr>
          <a:lstStyle/>
          <a:p>
            <a:pPr algn="ctr" eaLnBrk="1" hangingPunct="1">
              <a:spcBef>
                <a:spcPct val="50000"/>
              </a:spcBef>
            </a:pPr>
            <a:r>
              <a:rPr lang="zh-CN" altLang="en-US" sz="1600" b="1">
                <a:solidFill>
                  <a:srgbClr val="000000"/>
                </a:solidFill>
                <a:latin typeface="Arial" pitchFamily="34" charset="0"/>
                <a:ea typeface="楷体" pitchFamily="49" charset="-122"/>
              </a:rPr>
              <a:t>输入</a:t>
            </a:r>
          </a:p>
          <a:p>
            <a:pPr algn="ctr" eaLnBrk="1" hangingPunct="1">
              <a:spcBef>
                <a:spcPct val="50000"/>
              </a:spcBef>
            </a:pPr>
            <a:r>
              <a:rPr lang="zh-CN" altLang="en-US" sz="1600" b="1">
                <a:solidFill>
                  <a:srgbClr val="000000"/>
                </a:solidFill>
                <a:latin typeface="Arial" pitchFamily="34" charset="0"/>
                <a:ea typeface="楷体" pitchFamily="49" charset="-122"/>
              </a:rPr>
              <a:t>文字内容</a:t>
            </a:r>
          </a:p>
        </p:txBody>
      </p:sp>
      <p:sp>
        <p:nvSpPr>
          <p:cNvPr id="122896" name="Text Box 16"/>
          <p:cNvSpPr txBox="1">
            <a:spLocks noChangeArrowheads="1"/>
          </p:cNvSpPr>
          <p:nvPr/>
        </p:nvSpPr>
        <p:spPr bwMode="auto">
          <a:xfrm>
            <a:off x="6329332" y="3467452"/>
            <a:ext cx="1218487" cy="688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85" tIns="36293" rIns="72585" bIns="36293">
            <a:spAutoFit/>
          </a:bodyPr>
          <a:lstStyle/>
          <a:p>
            <a:pPr algn="ctr" eaLnBrk="1" hangingPunct="1">
              <a:spcBef>
                <a:spcPct val="50000"/>
              </a:spcBef>
            </a:pPr>
            <a:r>
              <a:rPr lang="zh-CN" altLang="en-US" sz="1600" b="1">
                <a:solidFill>
                  <a:srgbClr val="000000"/>
                </a:solidFill>
                <a:latin typeface="Arial" pitchFamily="34" charset="0"/>
                <a:ea typeface="楷体" pitchFamily="49" charset="-122"/>
              </a:rPr>
              <a:t>输入</a:t>
            </a:r>
          </a:p>
          <a:p>
            <a:pPr algn="ctr" eaLnBrk="1" hangingPunct="1">
              <a:spcBef>
                <a:spcPct val="50000"/>
              </a:spcBef>
            </a:pPr>
            <a:r>
              <a:rPr lang="zh-CN" altLang="en-US" sz="1600" b="1">
                <a:solidFill>
                  <a:srgbClr val="000000"/>
                </a:solidFill>
                <a:latin typeface="Arial" pitchFamily="34" charset="0"/>
                <a:ea typeface="楷体" pitchFamily="49" charset="-122"/>
              </a:rPr>
              <a:t>文字内容</a:t>
            </a:r>
          </a:p>
        </p:txBody>
      </p:sp>
      <p:pic>
        <p:nvPicPr>
          <p:cNvPr id="122898" name="Picture 18" descr="PSD209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65958" y="1530166"/>
            <a:ext cx="4344721" cy="2857402"/>
          </a:xfrm>
          <a:prstGeom prst="rect">
            <a:avLst/>
          </a:prstGeom>
          <a:noFill/>
          <a:extLst>
            <a:ext uri="{909E8E84-426E-40DD-AFC4-6F175D3DCCD1}">
              <a14:hiddenFill xmlns:a14="http://schemas.microsoft.com/office/drawing/2010/main">
                <a:solidFill>
                  <a:srgbClr val="FFFFFF"/>
                </a:solidFill>
              </a14:hiddenFill>
            </a:ext>
          </a:extLst>
        </p:spPr>
      </p:pic>
      <p:sp>
        <p:nvSpPr>
          <p:cNvPr id="17"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itchFamily="34" charset="0"/>
              </a:defRPr>
            </a:lvl1pPr>
            <a:lvl2pPr marL="936625" indent="-360363" defTabSz="1028700">
              <a:defRPr>
                <a:solidFill>
                  <a:schemeClr val="tx1"/>
                </a:solidFill>
                <a:latin typeface="Arial" pitchFamily="34" charset="0"/>
              </a:defRPr>
            </a:lvl2pPr>
            <a:lvl3pPr marL="1439863" indent="-287338" defTabSz="1028700">
              <a:defRPr>
                <a:solidFill>
                  <a:schemeClr val="tx1"/>
                </a:solidFill>
                <a:latin typeface="Arial" pitchFamily="34" charset="0"/>
              </a:defRPr>
            </a:lvl3pPr>
            <a:lvl4pPr marL="2016125" indent="-287338" defTabSz="1028700">
              <a:defRPr>
                <a:solidFill>
                  <a:schemeClr val="tx1"/>
                </a:solidFill>
                <a:latin typeface="Arial" pitchFamily="34" charset="0"/>
              </a:defRPr>
            </a:lvl4pPr>
            <a:lvl5pPr marL="2592388" indent="-287338" defTabSz="1028700">
              <a:defRPr>
                <a:solidFill>
                  <a:schemeClr val="tx1"/>
                </a:solidFill>
                <a:latin typeface="Arial" pitchFamily="34" charset="0"/>
              </a:defRPr>
            </a:lvl5pPr>
            <a:lvl6pPr marL="3049588" indent="-287338" defTabSz="1028700" eaLnBrk="0" fontAlgn="base" hangingPunct="0">
              <a:spcBef>
                <a:spcPct val="0"/>
              </a:spcBef>
              <a:spcAft>
                <a:spcPct val="0"/>
              </a:spcAft>
              <a:defRPr>
                <a:solidFill>
                  <a:schemeClr val="tx1"/>
                </a:solidFill>
                <a:latin typeface="Arial" pitchFamily="34" charset="0"/>
              </a:defRPr>
            </a:lvl6pPr>
            <a:lvl7pPr marL="3506788" indent="-287338" defTabSz="1028700" eaLnBrk="0" fontAlgn="base" hangingPunct="0">
              <a:spcBef>
                <a:spcPct val="0"/>
              </a:spcBef>
              <a:spcAft>
                <a:spcPct val="0"/>
              </a:spcAft>
              <a:defRPr>
                <a:solidFill>
                  <a:schemeClr val="tx1"/>
                </a:solidFill>
                <a:latin typeface="Arial" pitchFamily="34" charset="0"/>
              </a:defRPr>
            </a:lvl7pPr>
            <a:lvl8pPr marL="3963988" indent="-287338" defTabSz="1028700" eaLnBrk="0" fontAlgn="base" hangingPunct="0">
              <a:spcBef>
                <a:spcPct val="0"/>
              </a:spcBef>
              <a:spcAft>
                <a:spcPct val="0"/>
              </a:spcAft>
              <a:defRPr>
                <a:solidFill>
                  <a:schemeClr val="tx1"/>
                </a:solidFill>
                <a:latin typeface="Arial" pitchFamily="34" charset="0"/>
              </a:defRPr>
            </a:lvl8pPr>
            <a:lvl9pPr marL="4421188" indent="-287338" defTabSz="1028700" eaLnBrk="0" fontAlgn="base" hangingPunct="0">
              <a:spcBef>
                <a:spcPct val="0"/>
              </a:spcBef>
              <a:spcAft>
                <a:spcPct val="0"/>
              </a:spcAft>
              <a:defRPr>
                <a:solidFill>
                  <a:schemeClr val="tx1"/>
                </a:solidFill>
                <a:latin typeface="Arial" pitchFamily="34" charset="0"/>
              </a:defRPr>
            </a:lvl9pPr>
          </a:lstStyle>
          <a:p>
            <a:pPr>
              <a:spcBef>
                <a:spcPct val="50000"/>
              </a:spcBef>
            </a:pPr>
            <a:r>
              <a:rPr lang="zh-CN" altLang="en-US" sz="1900" b="1" dirty="0">
                <a:solidFill>
                  <a:srgbClr val="000000"/>
                </a:solidFill>
                <a:latin typeface="Times New Roman" pitchFamily="18" charset="0"/>
                <a:ea typeface="楷体" pitchFamily="49" charset="-122"/>
              </a:rPr>
              <a:t>单击此处添加标题内容</a:t>
            </a:r>
          </a:p>
        </p:txBody>
      </p:sp>
      <p:pic>
        <p:nvPicPr>
          <p:cNvPr id="18" name="Picture 106" descr="三角符号0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 calcmode="lin" valueType="num">
                                      <p:cBhvr>
                                        <p:cTn id="13" dur="500" fill="hold"/>
                                        <p:tgtEl>
                                          <p:spTgt spid="17"/>
                                        </p:tgtEl>
                                        <p:attrNameLst>
                                          <p:attrName>style.rotation</p:attrName>
                                        </p:attrNameLst>
                                      </p:cBhvr>
                                      <p:tavLst>
                                        <p:tav tm="0">
                                          <p:val>
                                            <p:fltVal val="90"/>
                                          </p:val>
                                        </p:tav>
                                        <p:tav tm="100000">
                                          <p:val>
                                            <p:fltVal val="0"/>
                                          </p:val>
                                        </p:tav>
                                      </p:tavLst>
                                    </p:anim>
                                    <p:animEffect transition="in" filter="fade">
                                      <p:cBhvr>
                                        <p:cTn id="14" dur="500"/>
                                        <p:tgtEl>
                                          <p:spTgt spid="17"/>
                                        </p:tgtEl>
                                      </p:cBhvr>
                                    </p:animEffect>
                                  </p:childTnLst>
                                </p:cTn>
                              </p:par>
                            </p:childTnLst>
                          </p:cTn>
                        </p:par>
                        <p:par>
                          <p:cTn id="15" fill="hold">
                            <p:stCondLst>
                              <p:cond delay="725"/>
                            </p:stCondLst>
                            <p:childTnLst>
                              <p:par>
                                <p:cTn id="16" presetID="21" presetClass="entr" presetSubtype="1" fill="hold" nodeType="afterEffect">
                                  <p:stCondLst>
                                    <p:cond delay="0"/>
                                  </p:stCondLst>
                                  <p:childTnLst>
                                    <p:set>
                                      <p:cBhvr>
                                        <p:cTn id="17" dur="1" fill="hold">
                                          <p:stCondLst>
                                            <p:cond delay="0"/>
                                          </p:stCondLst>
                                        </p:cTn>
                                        <p:tgtEl>
                                          <p:spTgt spid="122882"/>
                                        </p:tgtEl>
                                        <p:attrNameLst>
                                          <p:attrName>style.visibility</p:attrName>
                                        </p:attrNameLst>
                                      </p:cBhvr>
                                      <p:to>
                                        <p:strVal val="visible"/>
                                      </p:to>
                                    </p:set>
                                    <p:animEffect transition="in" filter="wheel(1)">
                                      <p:cBhvr>
                                        <p:cTn id="18" dur="2000"/>
                                        <p:tgtEl>
                                          <p:spTgt spid="122882"/>
                                        </p:tgtEl>
                                      </p:cBhvr>
                                    </p:animEffect>
                                  </p:childTnLst>
                                </p:cTn>
                              </p:par>
                            </p:childTnLst>
                          </p:cTn>
                        </p:par>
                        <p:par>
                          <p:cTn id="19" fill="hold">
                            <p:stCondLst>
                              <p:cond delay="2725"/>
                            </p:stCondLst>
                            <p:childTnLst>
                              <p:par>
                                <p:cTn id="20" presetID="23" presetClass="entr" presetSubtype="16" fill="hold" nodeType="afterEffect">
                                  <p:stCondLst>
                                    <p:cond delay="0"/>
                                  </p:stCondLst>
                                  <p:childTnLst>
                                    <p:set>
                                      <p:cBhvr>
                                        <p:cTn id="21" dur="1" fill="hold">
                                          <p:stCondLst>
                                            <p:cond delay="0"/>
                                          </p:stCondLst>
                                        </p:cTn>
                                        <p:tgtEl>
                                          <p:spTgt spid="122898"/>
                                        </p:tgtEl>
                                        <p:attrNameLst>
                                          <p:attrName>style.visibility</p:attrName>
                                        </p:attrNameLst>
                                      </p:cBhvr>
                                      <p:to>
                                        <p:strVal val="visible"/>
                                      </p:to>
                                    </p:set>
                                    <p:anim calcmode="lin" valueType="num">
                                      <p:cBhvr>
                                        <p:cTn id="22" dur="1000" fill="hold"/>
                                        <p:tgtEl>
                                          <p:spTgt spid="122898"/>
                                        </p:tgtEl>
                                        <p:attrNameLst>
                                          <p:attrName>ppt_w</p:attrName>
                                        </p:attrNameLst>
                                      </p:cBhvr>
                                      <p:tavLst>
                                        <p:tav tm="0">
                                          <p:val>
                                            <p:fltVal val="0"/>
                                          </p:val>
                                        </p:tav>
                                        <p:tav tm="100000">
                                          <p:val>
                                            <p:strVal val="#ppt_w"/>
                                          </p:val>
                                        </p:tav>
                                      </p:tavLst>
                                    </p:anim>
                                    <p:anim calcmode="lin" valueType="num">
                                      <p:cBhvr>
                                        <p:cTn id="23" dur="1000" fill="hold"/>
                                        <p:tgtEl>
                                          <p:spTgt spid="122898"/>
                                        </p:tgtEl>
                                        <p:attrNameLst>
                                          <p:attrName>ppt_h</p:attrName>
                                        </p:attrNameLst>
                                      </p:cBhvr>
                                      <p:tavLst>
                                        <p:tav tm="0">
                                          <p:val>
                                            <p:fltVal val="0"/>
                                          </p:val>
                                        </p:tav>
                                        <p:tav tm="100000">
                                          <p:val>
                                            <p:strVal val="#ppt_h"/>
                                          </p:val>
                                        </p:tav>
                                      </p:tavLst>
                                    </p:anim>
                                  </p:childTnLst>
                                </p:cTn>
                              </p:par>
                            </p:childTnLst>
                          </p:cTn>
                        </p:par>
                        <p:par>
                          <p:cTn id="24" fill="hold">
                            <p:stCondLst>
                              <p:cond delay="3725"/>
                            </p:stCondLst>
                            <p:childTnLst>
                              <p:par>
                                <p:cTn id="25" presetID="23" presetClass="entr" presetSubtype="16" fill="hold" nodeType="afterEffect">
                                  <p:stCondLst>
                                    <p:cond delay="0"/>
                                  </p:stCondLst>
                                  <p:childTnLst>
                                    <p:set>
                                      <p:cBhvr>
                                        <p:cTn id="26" dur="1" fill="hold">
                                          <p:stCondLst>
                                            <p:cond delay="0"/>
                                          </p:stCondLst>
                                        </p:cTn>
                                        <p:tgtEl>
                                          <p:spTgt spid="122887"/>
                                        </p:tgtEl>
                                        <p:attrNameLst>
                                          <p:attrName>style.visibility</p:attrName>
                                        </p:attrNameLst>
                                      </p:cBhvr>
                                      <p:to>
                                        <p:strVal val="visible"/>
                                      </p:to>
                                    </p:set>
                                    <p:anim calcmode="lin" valueType="num">
                                      <p:cBhvr>
                                        <p:cTn id="27" dur="1000" fill="hold"/>
                                        <p:tgtEl>
                                          <p:spTgt spid="122887"/>
                                        </p:tgtEl>
                                        <p:attrNameLst>
                                          <p:attrName>ppt_w</p:attrName>
                                        </p:attrNameLst>
                                      </p:cBhvr>
                                      <p:tavLst>
                                        <p:tav tm="0">
                                          <p:val>
                                            <p:fltVal val="0"/>
                                          </p:val>
                                        </p:tav>
                                        <p:tav tm="100000">
                                          <p:val>
                                            <p:strVal val="#ppt_w"/>
                                          </p:val>
                                        </p:tav>
                                      </p:tavLst>
                                    </p:anim>
                                    <p:anim calcmode="lin" valueType="num">
                                      <p:cBhvr>
                                        <p:cTn id="28" dur="1000" fill="hold"/>
                                        <p:tgtEl>
                                          <p:spTgt spid="122887"/>
                                        </p:tgtEl>
                                        <p:attrNameLst>
                                          <p:attrName>ppt_h</p:attrName>
                                        </p:attrNameLst>
                                      </p:cBhvr>
                                      <p:tavLst>
                                        <p:tav tm="0">
                                          <p:val>
                                            <p:fltVal val="0"/>
                                          </p:val>
                                        </p:tav>
                                        <p:tav tm="100000">
                                          <p:val>
                                            <p:strVal val="#ppt_h"/>
                                          </p:val>
                                        </p:tav>
                                      </p:tavLst>
                                    </p:anim>
                                  </p:childTnLst>
                                </p:cTn>
                              </p:par>
                            </p:childTnLst>
                          </p:cTn>
                        </p:par>
                        <p:par>
                          <p:cTn id="29" fill="hold">
                            <p:stCondLst>
                              <p:cond delay="4725"/>
                            </p:stCondLst>
                            <p:childTnLst>
                              <p:par>
                                <p:cTn id="30" presetID="8" presetClass="entr" presetSubtype="16" fill="hold" nodeType="afterEffect">
                                  <p:stCondLst>
                                    <p:cond delay="0"/>
                                  </p:stCondLst>
                                  <p:childTnLst>
                                    <p:set>
                                      <p:cBhvr>
                                        <p:cTn id="31" dur="1" fill="hold">
                                          <p:stCondLst>
                                            <p:cond delay="0"/>
                                          </p:stCondLst>
                                        </p:cTn>
                                        <p:tgtEl>
                                          <p:spTgt spid="122883"/>
                                        </p:tgtEl>
                                        <p:attrNameLst>
                                          <p:attrName>style.visibility</p:attrName>
                                        </p:attrNameLst>
                                      </p:cBhvr>
                                      <p:to>
                                        <p:strVal val="visible"/>
                                      </p:to>
                                    </p:set>
                                    <p:animEffect transition="in" filter="diamond(in)">
                                      <p:cBhvr>
                                        <p:cTn id="32" dur="2000"/>
                                        <p:tgtEl>
                                          <p:spTgt spid="122883"/>
                                        </p:tgtEl>
                                      </p:cBhvr>
                                    </p:animEffect>
                                  </p:childTnLst>
                                </p:cTn>
                              </p:par>
                              <p:par>
                                <p:cTn id="33" presetID="8" presetClass="entr" presetSubtype="16" fill="hold" nodeType="withEffect">
                                  <p:stCondLst>
                                    <p:cond delay="0"/>
                                  </p:stCondLst>
                                  <p:childTnLst>
                                    <p:set>
                                      <p:cBhvr>
                                        <p:cTn id="34" dur="1" fill="hold">
                                          <p:stCondLst>
                                            <p:cond delay="0"/>
                                          </p:stCondLst>
                                        </p:cTn>
                                        <p:tgtEl>
                                          <p:spTgt spid="122884"/>
                                        </p:tgtEl>
                                        <p:attrNameLst>
                                          <p:attrName>style.visibility</p:attrName>
                                        </p:attrNameLst>
                                      </p:cBhvr>
                                      <p:to>
                                        <p:strVal val="visible"/>
                                      </p:to>
                                    </p:set>
                                    <p:animEffect transition="in" filter="diamond(in)">
                                      <p:cBhvr>
                                        <p:cTn id="35" dur="2000"/>
                                        <p:tgtEl>
                                          <p:spTgt spid="122884"/>
                                        </p:tgtEl>
                                      </p:cBhvr>
                                    </p:animEffect>
                                  </p:childTnLst>
                                </p:cTn>
                              </p:par>
                              <p:par>
                                <p:cTn id="36" presetID="8" presetClass="entr" presetSubtype="16" fill="hold" nodeType="withEffect">
                                  <p:stCondLst>
                                    <p:cond delay="0"/>
                                  </p:stCondLst>
                                  <p:childTnLst>
                                    <p:set>
                                      <p:cBhvr>
                                        <p:cTn id="37" dur="1" fill="hold">
                                          <p:stCondLst>
                                            <p:cond delay="0"/>
                                          </p:stCondLst>
                                        </p:cTn>
                                        <p:tgtEl>
                                          <p:spTgt spid="122885"/>
                                        </p:tgtEl>
                                        <p:attrNameLst>
                                          <p:attrName>style.visibility</p:attrName>
                                        </p:attrNameLst>
                                      </p:cBhvr>
                                      <p:to>
                                        <p:strVal val="visible"/>
                                      </p:to>
                                    </p:set>
                                    <p:animEffect transition="in" filter="diamond(in)">
                                      <p:cBhvr>
                                        <p:cTn id="38" dur="2000"/>
                                        <p:tgtEl>
                                          <p:spTgt spid="122885"/>
                                        </p:tgtEl>
                                      </p:cBhvr>
                                    </p:animEffect>
                                  </p:childTnLst>
                                </p:cTn>
                              </p:par>
                              <p:par>
                                <p:cTn id="39" presetID="8" presetClass="entr" presetSubtype="16" fill="hold" nodeType="withEffect">
                                  <p:stCondLst>
                                    <p:cond delay="0"/>
                                  </p:stCondLst>
                                  <p:childTnLst>
                                    <p:set>
                                      <p:cBhvr>
                                        <p:cTn id="40" dur="1" fill="hold">
                                          <p:stCondLst>
                                            <p:cond delay="0"/>
                                          </p:stCondLst>
                                        </p:cTn>
                                        <p:tgtEl>
                                          <p:spTgt spid="122886"/>
                                        </p:tgtEl>
                                        <p:attrNameLst>
                                          <p:attrName>style.visibility</p:attrName>
                                        </p:attrNameLst>
                                      </p:cBhvr>
                                      <p:to>
                                        <p:strVal val="visible"/>
                                      </p:to>
                                    </p:set>
                                    <p:animEffect transition="in" filter="diamond(in)">
                                      <p:cBhvr>
                                        <p:cTn id="41" dur="2000"/>
                                        <p:tgtEl>
                                          <p:spTgt spid="122886"/>
                                        </p:tgtEl>
                                      </p:cBhvr>
                                    </p:animEffect>
                                  </p:childTnLst>
                                </p:cTn>
                              </p:par>
                            </p:childTnLst>
                          </p:cTn>
                        </p:par>
                        <p:par>
                          <p:cTn id="42" fill="hold">
                            <p:stCondLst>
                              <p:cond delay="6725"/>
                            </p:stCondLst>
                            <p:childTnLst>
                              <p:par>
                                <p:cTn id="43" presetID="49" presetClass="entr" presetSubtype="0" decel="100000" fill="hold" grpId="0" nodeType="afterEffect">
                                  <p:stCondLst>
                                    <p:cond delay="0"/>
                                  </p:stCondLst>
                                  <p:childTnLst>
                                    <p:set>
                                      <p:cBhvr>
                                        <p:cTn id="44" dur="1" fill="hold">
                                          <p:stCondLst>
                                            <p:cond delay="0"/>
                                          </p:stCondLst>
                                        </p:cTn>
                                        <p:tgtEl>
                                          <p:spTgt spid="122893"/>
                                        </p:tgtEl>
                                        <p:attrNameLst>
                                          <p:attrName>style.visibility</p:attrName>
                                        </p:attrNameLst>
                                      </p:cBhvr>
                                      <p:to>
                                        <p:strVal val="visible"/>
                                      </p:to>
                                    </p:set>
                                    <p:anim calcmode="lin" valueType="num">
                                      <p:cBhvr>
                                        <p:cTn id="45" dur="1000" fill="hold"/>
                                        <p:tgtEl>
                                          <p:spTgt spid="122893"/>
                                        </p:tgtEl>
                                        <p:attrNameLst>
                                          <p:attrName>ppt_w</p:attrName>
                                        </p:attrNameLst>
                                      </p:cBhvr>
                                      <p:tavLst>
                                        <p:tav tm="0">
                                          <p:val>
                                            <p:fltVal val="0"/>
                                          </p:val>
                                        </p:tav>
                                        <p:tav tm="100000">
                                          <p:val>
                                            <p:strVal val="#ppt_w"/>
                                          </p:val>
                                        </p:tav>
                                      </p:tavLst>
                                    </p:anim>
                                    <p:anim calcmode="lin" valueType="num">
                                      <p:cBhvr>
                                        <p:cTn id="46" dur="1000" fill="hold"/>
                                        <p:tgtEl>
                                          <p:spTgt spid="122893"/>
                                        </p:tgtEl>
                                        <p:attrNameLst>
                                          <p:attrName>ppt_h</p:attrName>
                                        </p:attrNameLst>
                                      </p:cBhvr>
                                      <p:tavLst>
                                        <p:tav tm="0">
                                          <p:val>
                                            <p:fltVal val="0"/>
                                          </p:val>
                                        </p:tav>
                                        <p:tav tm="100000">
                                          <p:val>
                                            <p:strVal val="#ppt_h"/>
                                          </p:val>
                                        </p:tav>
                                      </p:tavLst>
                                    </p:anim>
                                    <p:anim calcmode="lin" valueType="num">
                                      <p:cBhvr>
                                        <p:cTn id="47" dur="1000" fill="hold"/>
                                        <p:tgtEl>
                                          <p:spTgt spid="122893"/>
                                        </p:tgtEl>
                                        <p:attrNameLst>
                                          <p:attrName>style.rotation</p:attrName>
                                        </p:attrNameLst>
                                      </p:cBhvr>
                                      <p:tavLst>
                                        <p:tav tm="0">
                                          <p:val>
                                            <p:fltVal val="360"/>
                                          </p:val>
                                        </p:tav>
                                        <p:tav tm="100000">
                                          <p:val>
                                            <p:fltVal val="0"/>
                                          </p:val>
                                        </p:tav>
                                      </p:tavLst>
                                    </p:anim>
                                    <p:animEffect transition="in" filter="fade">
                                      <p:cBhvr>
                                        <p:cTn id="48" dur="1000"/>
                                        <p:tgtEl>
                                          <p:spTgt spid="122893"/>
                                        </p:tgtEl>
                                      </p:cBhvr>
                                    </p:animEffect>
                                  </p:childTnLst>
                                </p:cTn>
                              </p:par>
                              <p:par>
                                <p:cTn id="49" presetID="49" presetClass="entr" presetSubtype="0" decel="100000" fill="hold" grpId="0" nodeType="withEffect">
                                  <p:stCondLst>
                                    <p:cond delay="0"/>
                                  </p:stCondLst>
                                  <p:childTnLst>
                                    <p:set>
                                      <p:cBhvr>
                                        <p:cTn id="50" dur="1" fill="hold">
                                          <p:stCondLst>
                                            <p:cond delay="0"/>
                                          </p:stCondLst>
                                        </p:cTn>
                                        <p:tgtEl>
                                          <p:spTgt spid="122895"/>
                                        </p:tgtEl>
                                        <p:attrNameLst>
                                          <p:attrName>style.visibility</p:attrName>
                                        </p:attrNameLst>
                                      </p:cBhvr>
                                      <p:to>
                                        <p:strVal val="visible"/>
                                      </p:to>
                                    </p:set>
                                    <p:anim calcmode="lin" valueType="num">
                                      <p:cBhvr>
                                        <p:cTn id="51" dur="1000" fill="hold"/>
                                        <p:tgtEl>
                                          <p:spTgt spid="122895"/>
                                        </p:tgtEl>
                                        <p:attrNameLst>
                                          <p:attrName>ppt_w</p:attrName>
                                        </p:attrNameLst>
                                      </p:cBhvr>
                                      <p:tavLst>
                                        <p:tav tm="0">
                                          <p:val>
                                            <p:fltVal val="0"/>
                                          </p:val>
                                        </p:tav>
                                        <p:tav tm="100000">
                                          <p:val>
                                            <p:strVal val="#ppt_w"/>
                                          </p:val>
                                        </p:tav>
                                      </p:tavLst>
                                    </p:anim>
                                    <p:anim calcmode="lin" valueType="num">
                                      <p:cBhvr>
                                        <p:cTn id="52" dur="1000" fill="hold"/>
                                        <p:tgtEl>
                                          <p:spTgt spid="122895"/>
                                        </p:tgtEl>
                                        <p:attrNameLst>
                                          <p:attrName>ppt_h</p:attrName>
                                        </p:attrNameLst>
                                      </p:cBhvr>
                                      <p:tavLst>
                                        <p:tav tm="0">
                                          <p:val>
                                            <p:fltVal val="0"/>
                                          </p:val>
                                        </p:tav>
                                        <p:tav tm="100000">
                                          <p:val>
                                            <p:strVal val="#ppt_h"/>
                                          </p:val>
                                        </p:tav>
                                      </p:tavLst>
                                    </p:anim>
                                    <p:anim calcmode="lin" valueType="num">
                                      <p:cBhvr>
                                        <p:cTn id="53" dur="1000" fill="hold"/>
                                        <p:tgtEl>
                                          <p:spTgt spid="122895"/>
                                        </p:tgtEl>
                                        <p:attrNameLst>
                                          <p:attrName>style.rotation</p:attrName>
                                        </p:attrNameLst>
                                      </p:cBhvr>
                                      <p:tavLst>
                                        <p:tav tm="0">
                                          <p:val>
                                            <p:fltVal val="360"/>
                                          </p:val>
                                        </p:tav>
                                        <p:tav tm="100000">
                                          <p:val>
                                            <p:fltVal val="0"/>
                                          </p:val>
                                        </p:tav>
                                      </p:tavLst>
                                    </p:anim>
                                    <p:animEffect transition="in" filter="fade">
                                      <p:cBhvr>
                                        <p:cTn id="54" dur="1000"/>
                                        <p:tgtEl>
                                          <p:spTgt spid="122895"/>
                                        </p:tgtEl>
                                      </p:cBhvr>
                                    </p:animEffect>
                                  </p:childTnLst>
                                </p:cTn>
                              </p:par>
                              <p:par>
                                <p:cTn id="55" presetID="49" presetClass="entr" presetSubtype="0" decel="100000" fill="hold" grpId="0" nodeType="withEffect">
                                  <p:stCondLst>
                                    <p:cond delay="0"/>
                                  </p:stCondLst>
                                  <p:childTnLst>
                                    <p:set>
                                      <p:cBhvr>
                                        <p:cTn id="56" dur="1" fill="hold">
                                          <p:stCondLst>
                                            <p:cond delay="0"/>
                                          </p:stCondLst>
                                        </p:cTn>
                                        <p:tgtEl>
                                          <p:spTgt spid="122896"/>
                                        </p:tgtEl>
                                        <p:attrNameLst>
                                          <p:attrName>style.visibility</p:attrName>
                                        </p:attrNameLst>
                                      </p:cBhvr>
                                      <p:to>
                                        <p:strVal val="visible"/>
                                      </p:to>
                                    </p:set>
                                    <p:anim calcmode="lin" valueType="num">
                                      <p:cBhvr>
                                        <p:cTn id="57" dur="1000" fill="hold"/>
                                        <p:tgtEl>
                                          <p:spTgt spid="122896"/>
                                        </p:tgtEl>
                                        <p:attrNameLst>
                                          <p:attrName>ppt_w</p:attrName>
                                        </p:attrNameLst>
                                      </p:cBhvr>
                                      <p:tavLst>
                                        <p:tav tm="0">
                                          <p:val>
                                            <p:fltVal val="0"/>
                                          </p:val>
                                        </p:tav>
                                        <p:tav tm="100000">
                                          <p:val>
                                            <p:strVal val="#ppt_w"/>
                                          </p:val>
                                        </p:tav>
                                      </p:tavLst>
                                    </p:anim>
                                    <p:anim calcmode="lin" valueType="num">
                                      <p:cBhvr>
                                        <p:cTn id="58" dur="1000" fill="hold"/>
                                        <p:tgtEl>
                                          <p:spTgt spid="122896"/>
                                        </p:tgtEl>
                                        <p:attrNameLst>
                                          <p:attrName>ppt_h</p:attrName>
                                        </p:attrNameLst>
                                      </p:cBhvr>
                                      <p:tavLst>
                                        <p:tav tm="0">
                                          <p:val>
                                            <p:fltVal val="0"/>
                                          </p:val>
                                        </p:tav>
                                        <p:tav tm="100000">
                                          <p:val>
                                            <p:strVal val="#ppt_h"/>
                                          </p:val>
                                        </p:tav>
                                      </p:tavLst>
                                    </p:anim>
                                    <p:anim calcmode="lin" valueType="num">
                                      <p:cBhvr>
                                        <p:cTn id="59" dur="1000" fill="hold"/>
                                        <p:tgtEl>
                                          <p:spTgt spid="122896"/>
                                        </p:tgtEl>
                                        <p:attrNameLst>
                                          <p:attrName>style.rotation</p:attrName>
                                        </p:attrNameLst>
                                      </p:cBhvr>
                                      <p:tavLst>
                                        <p:tav tm="0">
                                          <p:val>
                                            <p:fltVal val="360"/>
                                          </p:val>
                                        </p:tav>
                                        <p:tav tm="100000">
                                          <p:val>
                                            <p:fltVal val="0"/>
                                          </p:val>
                                        </p:tav>
                                      </p:tavLst>
                                    </p:anim>
                                    <p:animEffect transition="in" filter="fade">
                                      <p:cBhvr>
                                        <p:cTn id="60" dur="1000"/>
                                        <p:tgtEl>
                                          <p:spTgt spid="122896"/>
                                        </p:tgtEl>
                                      </p:cBhvr>
                                    </p:animEffect>
                                  </p:childTnLst>
                                </p:cTn>
                              </p:par>
                              <p:par>
                                <p:cTn id="61" presetID="49" presetClass="entr" presetSubtype="0" decel="100000" fill="hold" grpId="0" nodeType="withEffect">
                                  <p:stCondLst>
                                    <p:cond delay="0"/>
                                  </p:stCondLst>
                                  <p:childTnLst>
                                    <p:set>
                                      <p:cBhvr>
                                        <p:cTn id="62" dur="1" fill="hold">
                                          <p:stCondLst>
                                            <p:cond delay="0"/>
                                          </p:stCondLst>
                                        </p:cTn>
                                        <p:tgtEl>
                                          <p:spTgt spid="122894"/>
                                        </p:tgtEl>
                                        <p:attrNameLst>
                                          <p:attrName>style.visibility</p:attrName>
                                        </p:attrNameLst>
                                      </p:cBhvr>
                                      <p:to>
                                        <p:strVal val="visible"/>
                                      </p:to>
                                    </p:set>
                                    <p:anim calcmode="lin" valueType="num">
                                      <p:cBhvr>
                                        <p:cTn id="63" dur="1000" fill="hold"/>
                                        <p:tgtEl>
                                          <p:spTgt spid="122894"/>
                                        </p:tgtEl>
                                        <p:attrNameLst>
                                          <p:attrName>ppt_w</p:attrName>
                                        </p:attrNameLst>
                                      </p:cBhvr>
                                      <p:tavLst>
                                        <p:tav tm="0">
                                          <p:val>
                                            <p:fltVal val="0"/>
                                          </p:val>
                                        </p:tav>
                                        <p:tav tm="100000">
                                          <p:val>
                                            <p:strVal val="#ppt_w"/>
                                          </p:val>
                                        </p:tav>
                                      </p:tavLst>
                                    </p:anim>
                                    <p:anim calcmode="lin" valueType="num">
                                      <p:cBhvr>
                                        <p:cTn id="64" dur="1000" fill="hold"/>
                                        <p:tgtEl>
                                          <p:spTgt spid="122894"/>
                                        </p:tgtEl>
                                        <p:attrNameLst>
                                          <p:attrName>ppt_h</p:attrName>
                                        </p:attrNameLst>
                                      </p:cBhvr>
                                      <p:tavLst>
                                        <p:tav tm="0">
                                          <p:val>
                                            <p:fltVal val="0"/>
                                          </p:val>
                                        </p:tav>
                                        <p:tav tm="100000">
                                          <p:val>
                                            <p:strVal val="#ppt_h"/>
                                          </p:val>
                                        </p:tav>
                                      </p:tavLst>
                                    </p:anim>
                                    <p:anim calcmode="lin" valueType="num">
                                      <p:cBhvr>
                                        <p:cTn id="65" dur="1000" fill="hold"/>
                                        <p:tgtEl>
                                          <p:spTgt spid="122894"/>
                                        </p:tgtEl>
                                        <p:attrNameLst>
                                          <p:attrName>style.rotation</p:attrName>
                                        </p:attrNameLst>
                                      </p:cBhvr>
                                      <p:tavLst>
                                        <p:tav tm="0">
                                          <p:val>
                                            <p:fltVal val="360"/>
                                          </p:val>
                                        </p:tav>
                                        <p:tav tm="100000">
                                          <p:val>
                                            <p:fltVal val="0"/>
                                          </p:val>
                                        </p:tav>
                                      </p:tavLst>
                                    </p:anim>
                                    <p:animEffect transition="in" filter="fade">
                                      <p:cBhvr>
                                        <p:cTn id="66" dur="1000"/>
                                        <p:tgtEl>
                                          <p:spTgt spid="1228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93" grpId="0"/>
      <p:bldP spid="122894" grpId="0"/>
      <p:bldP spid="122895" grpId="0"/>
      <p:bldP spid="122896" grpId="0"/>
      <p:bldP spid="1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21" name="Picture 21" descr="花瓣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259700">
            <a:off x="3582380" y="-971794"/>
            <a:ext cx="420863" cy="380651"/>
          </a:xfrm>
          <a:prstGeom prst="rect">
            <a:avLst/>
          </a:prstGeom>
          <a:noFill/>
          <a:extLst>
            <a:ext uri="{909E8E84-426E-40DD-AFC4-6F175D3DCCD1}">
              <a14:hiddenFill xmlns:a14="http://schemas.microsoft.com/office/drawing/2010/main">
                <a:solidFill>
                  <a:srgbClr val="FFFFFF"/>
                </a:solidFill>
              </a14:hiddenFill>
            </a:ext>
          </a:extLst>
        </p:spPr>
      </p:pic>
      <p:pic>
        <p:nvPicPr>
          <p:cNvPr id="128022" name="Picture 22" descr="花瓣0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7947" y="-1226401"/>
            <a:ext cx="609874" cy="350400"/>
          </a:xfrm>
          <a:prstGeom prst="rect">
            <a:avLst/>
          </a:prstGeom>
          <a:noFill/>
          <a:extLst>
            <a:ext uri="{909E8E84-426E-40DD-AFC4-6F175D3DCCD1}">
              <a14:hiddenFill xmlns:a14="http://schemas.microsoft.com/office/drawing/2010/main">
                <a:solidFill>
                  <a:srgbClr val="FFFFFF"/>
                </a:solidFill>
              </a14:hiddenFill>
            </a:ext>
          </a:extLst>
        </p:spPr>
      </p:pic>
      <p:pic>
        <p:nvPicPr>
          <p:cNvPr id="128023" name="Picture 23" descr="花瓣0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110" y="-1429331"/>
            <a:ext cx="381801" cy="273514"/>
          </a:xfrm>
          <a:prstGeom prst="rect">
            <a:avLst/>
          </a:prstGeom>
          <a:noFill/>
          <a:extLst>
            <a:ext uri="{909E8E84-426E-40DD-AFC4-6F175D3DCCD1}">
              <a14:hiddenFill xmlns:a14="http://schemas.microsoft.com/office/drawing/2010/main">
                <a:solidFill>
                  <a:srgbClr val="FFFFFF"/>
                </a:solidFill>
              </a14:hiddenFill>
            </a:ext>
          </a:extLst>
        </p:spPr>
      </p:pic>
      <p:pic>
        <p:nvPicPr>
          <p:cNvPr id="128024" name="Picture 24" descr="花瓣0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19748" y="-490309"/>
            <a:ext cx="533010" cy="337796"/>
          </a:xfrm>
          <a:prstGeom prst="rect">
            <a:avLst/>
          </a:prstGeom>
          <a:noFill/>
          <a:extLst>
            <a:ext uri="{909E8E84-426E-40DD-AFC4-6F175D3DCCD1}">
              <a14:hiddenFill xmlns:a14="http://schemas.microsoft.com/office/drawing/2010/main">
                <a:solidFill>
                  <a:srgbClr val="FFFFFF"/>
                </a:solidFill>
              </a14:hiddenFill>
            </a:ext>
          </a:extLst>
        </p:spPr>
      </p:pic>
      <p:pic>
        <p:nvPicPr>
          <p:cNvPr id="128025" name="Picture 25" descr="花瓣0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9311245">
            <a:off x="2210163" y="-743655"/>
            <a:ext cx="762343" cy="369307"/>
          </a:xfrm>
          <a:prstGeom prst="rect">
            <a:avLst/>
          </a:prstGeom>
          <a:noFill/>
          <a:extLst>
            <a:ext uri="{909E8E84-426E-40DD-AFC4-6F175D3DCCD1}">
              <a14:hiddenFill xmlns:a14="http://schemas.microsoft.com/office/drawing/2010/main">
                <a:solidFill>
                  <a:srgbClr val="FFFFFF"/>
                </a:solidFill>
              </a14:hiddenFill>
            </a:ext>
          </a:extLst>
        </p:spPr>
      </p:pic>
      <p:pic>
        <p:nvPicPr>
          <p:cNvPr id="128027" name="Picture 27" descr="梅花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63210" y="3059072"/>
            <a:ext cx="5412000" cy="2086016"/>
          </a:xfrm>
          <a:prstGeom prst="rect">
            <a:avLst/>
          </a:prstGeom>
          <a:noFill/>
          <a:extLst>
            <a:ext uri="{909E8E84-426E-40DD-AFC4-6F175D3DCCD1}">
              <a14:hiddenFill xmlns:a14="http://schemas.microsoft.com/office/drawing/2010/main">
                <a:solidFill>
                  <a:srgbClr val="FFFFFF"/>
                </a:solidFill>
              </a14:hiddenFill>
            </a:ext>
          </a:extLst>
        </p:spPr>
      </p:pic>
      <p:sp>
        <p:nvSpPr>
          <p:cNvPr id="128102" name="Text Box 269"/>
          <p:cNvSpPr txBox="1">
            <a:spLocks noChangeArrowheads="1"/>
          </p:cNvSpPr>
          <p:nvPr/>
        </p:nvSpPr>
        <p:spPr bwMode="black">
          <a:xfrm>
            <a:off x="2499979" y="3685507"/>
            <a:ext cx="3094732" cy="573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72585" tIns="36293" rIns="72585" bIns="36293">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Char char="•"/>
            </a:pPr>
            <a:r>
              <a:rPr lang="en-US" altLang="zh-CN" sz="1300" dirty="0">
                <a:solidFill>
                  <a:srgbClr val="000000"/>
                </a:solidFill>
              </a:rPr>
              <a:t> </a:t>
            </a:r>
            <a:r>
              <a:rPr lang="zh-CN" altLang="en-US" sz="1300">
                <a:solidFill>
                  <a:srgbClr val="000000"/>
                </a:solidFill>
              </a:rPr>
              <a:t>在此添加标题或目录索引</a:t>
            </a:r>
          </a:p>
          <a:p>
            <a:pPr eaLnBrk="1" hangingPunct="1">
              <a:spcBef>
                <a:spcPct val="50000"/>
              </a:spcBef>
              <a:buFontTx/>
              <a:buChar char="•"/>
            </a:pPr>
            <a:r>
              <a:rPr lang="en-US" altLang="zh-CN" sz="1300" dirty="0">
                <a:solidFill>
                  <a:srgbClr val="000000"/>
                </a:solidFill>
              </a:rPr>
              <a:t> </a:t>
            </a:r>
            <a:r>
              <a:rPr lang="zh-CN" altLang="en-US" sz="1300">
                <a:solidFill>
                  <a:srgbClr val="000000"/>
                </a:solidFill>
              </a:rPr>
              <a:t>在此添加标题或目录索引</a:t>
            </a:r>
          </a:p>
        </p:txBody>
      </p:sp>
      <p:sp>
        <p:nvSpPr>
          <p:cNvPr id="128103" name="Text Box 270"/>
          <p:cNvSpPr txBox="1">
            <a:spLocks noChangeArrowheads="1"/>
          </p:cNvSpPr>
          <p:nvPr/>
        </p:nvSpPr>
        <p:spPr bwMode="black">
          <a:xfrm>
            <a:off x="4219975" y="2864965"/>
            <a:ext cx="3094732" cy="573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72585" tIns="36293" rIns="72585" bIns="36293">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Char char="•"/>
            </a:pPr>
            <a:r>
              <a:rPr lang="en-US" altLang="zh-CN" sz="1300" dirty="0">
                <a:solidFill>
                  <a:srgbClr val="000000"/>
                </a:solidFill>
              </a:rPr>
              <a:t> </a:t>
            </a:r>
            <a:r>
              <a:rPr lang="zh-CN" altLang="en-US" sz="1300">
                <a:solidFill>
                  <a:srgbClr val="000000"/>
                </a:solidFill>
              </a:rPr>
              <a:t>在此添加标题或目录索引</a:t>
            </a:r>
          </a:p>
          <a:p>
            <a:pPr eaLnBrk="1" hangingPunct="1">
              <a:spcBef>
                <a:spcPct val="50000"/>
              </a:spcBef>
              <a:buFontTx/>
              <a:buChar char="•"/>
            </a:pPr>
            <a:r>
              <a:rPr lang="en-US" altLang="zh-CN" sz="1300" dirty="0">
                <a:solidFill>
                  <a:srgbClr val="000000"/>
                </a:solidFill>
              </a:rPr>
              <a:t> </a:t>
            </a:r>
            <a:r>
              <a:rPr lang="zh-CN" altLang="en-US" sz="1300">
                <a:solidFill>
                  <a:srgbClr val="000000"/>
                </a:solidFill>
              </a:rPr>
              <a:t>在此添加标题或目录索引</a:t>
            </a:r>
          </a:p>
        </p:txBody>
      </p:sp>
      <p:sp>
        <p:nvSpPr>
          <p:cNvPr id="128104" name="Text Box 271"/>
          <p:cNvSpPr txBox="1">
            <a:spLocks noChangeArrowheads="1"/>
          </p:cNvSpPr>
          <p:nvPr/>
        </p:nvSpPr>
        <p:spPr bwMode="black">
          <a:xfrm>
            <a:off x="5832864" y="2140216"/>
            <a:ext cx="3094732" cy="573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72585" tIns="36293" rIns="72585" bIns="36293">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buFontTx/>
              <a:buChar char="•"/>
            </a:pPr>
            <a:r>
              <a:rPr lang="en-US" altLang="zh-CN" sz="1300" dirty="0">
                <a:solidFill>
                  <a:srgbClr val="000000"/>
                </a:solidFill>
              </a:rPr>
              <a:t> </a:t>
            </a:r>
            <a:r>
              <a:rPr lang="zh-CN" altLang="en-US" sz="1300">
                <a:solidFill>
                  <a:srgbClr val="000000"/>
                </a:solidFill>
              </a:rPr>
              <a:t>在此添加标题或目录索引</a:t>
            </a:r>
          </a:p>
          <a:p>
            <a:pPr eaLnBrk="1" hangingPunct="1">
              <a:spcBef>
                <a:spcPct val="50000"/>
              </a:spcBef>
              <a:buFontTx/>
              <a:buChar char="•"/>
            </a:pPr>
            <a:r>
              <a:rPr lang="en-US" altLang="zh-CN" sz="1300" dirty="0">
                <a:solidFill>
                  <a:srgbClr val="000000"/>
                </a:solidFill>
              </a:rPr>
              <a:t> </a:t>
            </a:r>
            <a:r>
              <a:rPr lang="zh-CN" altLang="en-US" sz="1300">
                <a:solidFill>
                  <a:srgbClr val="000000"/>
                </a:solidFill>
              </a:rPr>
              <a:t>在此添加标题或目录索引</a:t>
            </a:r>
          </a:p>
        </p:txBody>
      </p:sp>
      <p:grpSp>
        <p:nvGrpSpPr>
          <p:cNvPr id="128105" name="Group 105"/>
          <p:cNvGrpSpPr>
            <a:grpSpLocks/>
          </p:cNvGrpSpPr>
          <p:nvPr/>
        </p:nvGrpSpPr>
        <p:grpSpPr bwMode="auto">
          <a:xfrm>
            <a:off x="1042079" y="1111702"/>
            <a:ext cx="6202064" cy="2635566"/>
            <a:chOff x="432" y="933"/>
            <a:chExt cx="3906" cy="2213"/>
          </a:xfrm>
        </p:grpSpPr>
        <p:sp>
          <p:nvSpPr>
            <p:cNvPr id="128106" name="Line 201"/>
            <p:cNvSpPr>
              <a:spLocks noChangeShapeType="1"/>
            </p:cNvSpPr>
            <p:nvPr/>
          </p:nvSpPr>
          <p:spPr bwMode="auto">
            <a:xfrm flipV="1">
              <a:off x="1300" y="1197"/>
              <a:ext cx="3014" cy="190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128107" name="Group 202"/>
            <p:cNvGrpSpPr>
              <a:grpSpLocks/>
            </p:cNvGrpSpPr>
            <p:nvPr/>
          </p:nvGrpSpPr>
          <p:grpSpPr bwMode="auto">
            <a:xfrm>
              <a:off x="1283" y="3026"/>
              <a:ext cx="128" cy="120"/>
              <a:chOff x="1355" y="3452"/>
              <a:chExt cx="183" cy="172"/>
            </a:xfrm>
          </p:grpSpPr>
          <p:pic>
            <p:nvPicPr>
              <p:cNvPr id="128108" name="Picture 203" descr="circuler_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Oval 204"/>
              <p:cNvSpPr>
                <a:spLocks noChangeArrowheads="1"/>
              </p:cNvSpPr>
              <p:nvPr/>
            </p:nvSpPr>
            <p:spPr bwMode="gray">
              <a:xfrm>
                <a:off x="1364" y="3452"/>
                <a:ext cx="173" cy="172"/>
              </a:xfrm>
              <a:prstGeom prst="ellipse">
                <a:avLst/>
              </a:prstGeom>
              <a:gradFill rotWithShape="1">
                <a:gsLst>
                  <a:gs pos="0">
                    <a:srgbClr val="000000"/>
                  </a:gs>
                  <a:gs pos="50000">
                    <a:srgbClr val="000000">
                      <a:alpha val="50000"/>
                    </a:srgbClr>
                  </a:gs>
                  <a:gs pos="100000">
                    <a:srgbClr val="000000"/>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eaLnBrk="1" hangingPunct="1">
                  <a:defRPr/>
                </a:pPr>
                <a:endParaRPr lang="zh-CN" altLang="en-US">
                  <a:latin typeface="Arial" charset="0"/>
                  <a:ea typeface="宋体" charset="-122"/>
                </a:endParaRPr>
              </a:p>
            </p:txBody>
          </p:sp>
          <p:grpSp>
            <p:nvGrpSpPr>
              <p:cNvPr id="128110" name="Group 205"/>
              <p:cNvGrpSpPr>
                <a:grpSpLocks/>
              </p:cNvGrpSpPr>
              <p:nvPr/>
            </p:nvGrpSpPr>
            <p:grpSpPr bwMode="auto">
              <a:xfrm rot="-1297425" flipH="1" flipV="1">
                <a:off x="1386" y="3581"/>
                <a:ext cx="149" cy="36"/>
                <a:chOff x="2526" y="1060"/>
                <a:chExt cx="896" cy="236"/>
              </a:xfrm>
            </p:grpSpPr>
            <p:grpSp>
              <p:nvGrpSpPr>
                <p:cNvPr id="128111" name="Group 206"/>
                <p:cNvGrpSpPr>
                  <a:grpSpLocks/>
                </p:cNvGrpSpPr>
                <p:nvPr/>
              </p:nvGrpSpPr>
              <p:grpSpPr bwMode="auto">
                <a:xfrm>
                  <a:off x="2526" y="1060"/>
                  <a:ext cx="742" cy="186"/>
                  <a:chOff x="1565" y="2568"/>
                  <a:chExt cx="1118" cy="279"/>
                </a:xfrm>
              </p:grpSpPr>
              <p:sp>
                <p:nvSpPr>
                  <p:cNvPr id="128112" name="AutoShape 20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itchFamily="34" charset="0"/>
                    </a:endParaRPr>
                  </a:p>
                </p:txBody>
              </p:sp>
              <p:sp>
                <p:nvSpPr>
                  <p:cNvPr id="128113" name="AutoShape 20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itchFamily="34" charset="0"/>
                    </a:endParaRPr>
                  </a:p>
                </p:txBody>
              </p:sp>
              <p:sp>
                <p:nvSpPr>
                  <p:cNvPr id="128114" name="AutoShape 20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itchFamily="34" charset="0"/>
                    </a:endParaRPr>
                  </a:p>
                </p:txBody>
              </p:sp>
              <p:sp>
                <p:nvSpPr>
                  <p:cNvPr id="128115" name="AutoShape 21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itchFamily="34" charset="0"/>
                    </a:endParaRPr>
                  </a:p>
                </p:txBody>
              </p:sp>
            </p:grpSp>
            <p:grpSp>
              <p:nvGrpSpPr>
                <p:cNvPr id="128116" name="Group 211"/>
                <p:cNvGrpSpPr>
                  <a:grpSpLocks/>
                </p:cNvGrpSpPr>
                <p:nvPr/>
              </p:nvGrpSpPr>
              <p:grpSpPr bwMode="auto">
                <a:xfrm rot="1353540">
                  <a:off x="2680" y="1110"/>
                  <a:ext cx="742" cy="186"/>
                  <a:chOff x="1565" y="2568"/>
                  <a:chExt cx="1118" cy="279"/>
                </a:xfrm>
              </p:grpSpPr>
              <p:sp>
                <p:nvSpPr>
                  <p:cNvPr id="128117" name="AutoShape 21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itchFamily="34" charset="0"/>
                    </a:endParaRPr>
                  </a:p>
                </p:txBody>
              </p:sp>
              <p:sp>
                <p:nvSpPr>
                  <p:cNvPr id="128118" name="AutoShape 21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itchFamily="34" charset="0"/>
                    </a:endParaRPr>
                  </a:p>
                </p:txBody>
              </p:sp>
              <p:sp>
                <p:nvSpPr>
                  <p:cNvPr id="128119" name="AutoShape 21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itchFamily="34" charset="0"/>
                    </a:endParaRPr>
                  </a:p>
                </p:txBody>
              </p:sp>
              <p:sp>
                <p:nvSpPr>
                  <p:cNvPr id="128120" name="AutoShape 21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itchFamily="34" charset="0"/>
                    </a:endParaRPr>
                  </a:p>
                </p:txBody>
              </p:sp>
            </p:grpSp>
          </p:grpSp>
          <p:pic>
            <p:nvPicPr>
              <p:cNvPr id="128121" name="Picture 216" descr="light_shadow1"/>
              <p:cNvPicPr>
                <a:picLocks noChangeAspect="1" noChangeArrowheads="1"/>
              </p:cNvPicPr>
              <p:nvPr/>
            </p:nvPicPr>
            <p:blipFill>
              <a:blip r:embed="rId10">
                <a:extLst>
                  <a:ext uri="{28A0092B-C50C-407E-A947-70E740481C1C}">
                    <a14:useLocalDpi xmlns:a14="http://schemas.microsoft.com/office/drawing/2010/main" val="0"/>
                  </a:ext>
                </a:extLst>
              </a:blip>
              <a:srcRect t="23740"/>
              <a:stretch>
                <a:fillRect/>
              </a:stretch>
            </p:blipFill>
            <p:spPr bwMode="gray">
              <a:xfrm rot="-2569845">
                <a:off x="1355" y="3467"/>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8122" name="Group 217"/>
            <p:cNvGrpSpPr>
              <a:grpSpLocks/>
            </p:cNvGrpSpPr>
            <p:nvPr/>
          </p:nvGrpSpPr>
          <p:grpSpPr bwMode="auto">
            <a:xfrm>
              <a:off x="2343" y="2336"/>
              <a:ext cx="128" cy="120"/>
              <a:chOff x="1355" y="3452"/>
              <a:chExt cx="183" cy="172"/>
            </a:xfrm>
          </p:grpSpPr>
          <p:pic>
            <p:nvPicPr>
              <p:cNvPr id="128123" name="Picture 218" descr="circuler_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Oval 219"/>
              <p:cNvSpPr>
                <a:spLocks noChangeArrowheads="1"/>
              </p:cNvSpPr>
              <p:nvPr/>
            </p:nvSpPr>
            <p:spPr bwMode="gray">
              <a:xfrm>
                <a:off x="1364" y="3452"/>
                <a:ext cx="173" cy="172"/>
              </a:xfrm>
              <a:prstGeom prst="ellipse">
                <a:avLst/>
              </a:prstGeom>
              <a:gradFill rotWithShape="1">
                <a:gsLst>
                  <a:gs pos="0">
                    <a:srgbClr val="000000"/>
                  </a:gs>
                  <a:gs pos="50000">
                    <a:srgbClr val="000000">
                      <a:alpha val="50000"/>
                    </a:srgbClr>
                  </a:gs>
                  <a:gs pos="100000">
                    <a:srgbClr val="000000"/>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eaLnBrk="1" hangingPunct="1">
                  <a:defRPr/>
                </a:pPr>
                <a:endParaRPr lang="zh-CN" altLang="en-US">
                  <a:latin typeface="Arial" charset="0"/>
                  <a:ea typeface="宋体" charset="-122"/>
                </a:endParaRPr>
              </a:p>
            </p:txBody>
          </p:sp>
          <p:grpSp>
            <p:nvGrpSpPr>
              <p:cNvPr id="128125" name="Group 220"/>
              <p:cNvGrpSpPr>
                <a:grpSpLocks/>
              </p:cNvGrpSpPr>
              <p:nvPr/>
            </p:nvGrpSpPr>
            <p:grpSpPr bwMode="auto">
              <a:xfrm rot="-1297425" flipH="1" flipV="1">
                <a:off x="1386" y="3581"/>
                <a:ext cx="149" cy="36"/>
                <a:chOff x="2526" y="1060"/>
                <a:chExt cx="896" cy="236"/>
              </a:xfrm>
            </p:grpSpPr>
            <p:grpSp>
              <p:nvGrpSpPr>
                <p:cNvPr id="128126" name="Group 221"/>
                <p:cNvGrpSpPr>
                  <a:grpSpLocks/>
                </p:cNvGrpSpPr>
                <p:nvPr/>
              </p:nvGrpSpPr>
              <p:grpSpPr bwMode="auto">
                <a:xfrm>
                  <a:off x="2526" y="1060"/>
                  <a:ext cx="742" cy="186"/>
                  <a:chOff x="1565" y="2568"/>
                  <a:chExt cx="1118" cy="279"/>
                </a:xfrm>
              </p:grpSpPr>
              <p:sp>
                <p:nvSpPr>
                  <p:cNvPr id="128127" name="AutoShape 22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itchFamily="34" charset="0"/>
                    </a:endParaRPr>
                  </a:p>
                </p:txBody>
              </p:sp>
              <p:sp>
                <p:nvSpPr>
                  <p:cNvPr id="128128" name="AutoShape 22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itchFamily="34" charset="0"/>
                    </a:endParaRPr>
                  </a:p>
                </p:txBody>
              </p:sp>
              <p:sp>
                <p:nvSpPr>
                  <p:cNvPr id="128129" name="AutoShape 22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itchFamily="34" charset="0"/>
                    </a:endParaRPr>
                  </a:p>
                </p:txBody>
              </p:sp>
              <p:sp>
                <p:nvSpPr>
                  <p:cNvPr id="128130" name="AutoShape 22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itchFamily="34" charset="0"/>
                    </a:endParaRPr>
                  </a:p>
                </p:txBody>
              </p:sp>
            </p:grpSp>
            <p:grpSp>
              <p:nvGrpSpPr>
                <p:cNvPr id="128131" name="Group 226"/>
                <p:cNvGrpSpPr>
                  <a:grpSpLocks/>
                </p:cNvGrpSpPr>
                <p:nvPr/>
              </p:nvGrpSpPr>
              <p:grpSpPr bwMode="auto">
                <a:xfrm rot="1353540">
                  <a:off x="2680" y="1110"/>
                  <a:ext cx="742" cy="186"/>
                  <a:chOff x="1565" y="2568"/>
                  <a:chExt cx="1118" cy="279"/>
                </a:xfrm>
              </p:grpSpPr>
              <p:sp>
                <p:nvSpPr>
                  <p:cNvPr id="128132" name="AutoShape 22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itchFamily="34" charset="0"/>
                    </a:endParaRPr>
                  </a:p>
                </p:txBody>
              </p:sp>
              <p:sp>
                <p:nvSpPr>
                  <p:cNvPr id="128133" name="AutoShape 22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itchFamily="34" charset="0"/>
                    </a:endParaRPr>
                  </a:p>
                </p:txBody>
              </p:sp>
              <p:sp>
                <p:nvSpPr>
                  <p:cNvPr id="128134" name="AutoShape 22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itchFamily="34" charset="0"/>
                    </a:endParaRPr>
                  </a:p>
                </p:txBody>
              </p:sp>
              <p:sp>
                <p:nvSpPr>
                  <p:cNvPr id="128135" name="AutoShape 23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itchFamily="34" charset="0"/>
                    </a:endParaRPr>
                  </a:p>
                </p:txBody>
              </p:sp>
            </p:grpSp>
          </p:grpSp>
          <p:pic>
            <p:nvPicPr>
              <p:cNvPr id="128136" name="Picture 231" descr="light_shadow1"/>
              <p:cNvPicPr>
                <a:picLocks noChangeAspect="1" noChangeArrowheads="1"/>
              </p:cNvPicPr>
              <p:nvPr/>
            </p:nvPicPr>
            <p:blipFill>
              <a:blip r:embed="rId10">
                <a:extLst>
                  <a:ext uri="{28A0092B-C50C-407E-A947-70E740481C1C}">
                    <a14:useLocalDpi xmlns:a14="http://schemas.microsoft.com/office/drawing/2010/main" val="0"/>
                  </a:ext>
                </a:extLst>
              </a:blip>
              <a:srcRect t="23740"/>
              <a:stretch>
                <a:fillRect/>
              </a:stretch>
            </p:blipFill>
            <p:spPr bwMode="gray">
              <a:xfrm rot="-2569845">
                <a:off x="1355" y="3467"/>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8137" name="Group 232"/>
            <p:cNvGrpSpPr>
              <a:grpSpLocks/>
            </p:cNvGrpSpPr>
            <p:nvPr/>
          </p:nvGrpSpPr>
          <p:grpSpPr bwMode="auto">
            <a:xfrm>
              <a:off x="3356" y="1707"/>
              <a:ext cx="128" cy="120"/>
              <a:chOff x="1355" y="3452"/>
              <a:chExt cx="183" cy="172"/>
            </a:xfrm>
          </p:grpSpPr>
          <p:pic>
            <p:nvPicPr>
              <p:cNvPr id="128138" name="Picture 233" descr="circuler_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Oval 234"/>
              <p:cNvSpPr>
                <a:spLocks noChangeArrowheads="1"/>
              </p:cNvSpPr>
              <p:nvPr/>
            </p:nvSpPr>
            <p:spPr bwMode="gray">
              <a:xfrm>
                <a:off x="1364" y="3452"/>
                <a:ext cx="173" cy="172"/>
              </a:xfrm>
              <a:prstGeom prst="ellipse">
                <a:avLst/>
              </a:prstGeom>
              <a:gradFill rotWithShape="1">
                <a:gsLst>
                  <a:gs pos="0">
                    <a:srgbClr val="000000"/>
                  </a:gs>
                  <a:gs pos="50000">
                    <a:srgbClr val="000000">
                      <a:alpha val="50000"/>
                    </a:srgbClr>
                  </a:gs>
                  <a:gs pos="100000">
                    <a:srgbClr val="000000"/>
                  </a:gs>
                </a:gsLst>
                <a:lin ang="5400000" scaled="1"/>
              </a:gra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eaLnBrk="1" hangingPunct="1">
                  <a:defRPr/>
                </a:pPr>
                <a:endParaRPr lang="zh-CN" altLang="en-US">
                  <a:latin typeface="Arial" charset="0"/>
                  <a:ea typeface="宋体" charset="-122"/>
                </a:endParaRPr>
              </a:p>
            </p:txBody>
          </p:sp>
          <p:grpSp>
            <p:nvGrpSpPr>
              <p:cNvPr id="128140" name="Group 235"/>
              <p:cNvGrpSpPr>
                <a:grpSpLocks/>
              </p:cNvGrpSpPr>
              <p:nvPr/>
            </p:nvGrpSpPr>
            <p:grpSpPr bwMode="auto">
              <a:xfrm rot="-1297425" flipH="1" flipV="1">
                <a:off x="1386" y="3581"/>
                <a:ext cx="149" cy="36"/>
                <a:chOff x="2526" y="1060"/>
                <a:chExt cx="896" cy="236"/>
              </a:xfrm>
            </p:grpSpPr>
            <p:grpSp>
              <p:nvGrpSpPr>
                <p:cNvPr id="128141" name="Group 236"/>
                <p:cNvGrpSpPr>
                  <a:grpSpLocks/>
                </p:cNvGrpSpPr>
                <p:nvPr/>
              </p:nvGrpSpPr>
              <p:grpSpPr bwMode="auto">
                <a:xfrm>
                  <a:off x="2526" y="1060"/>
                  <a:ext cx="742" cy="186"/>
                  <a:chOff x="1565" y="2568"/>
                  <a:chExt cx="1118" cy="279"/>
                </a:xfrm>
              </p:grpSpPr>
              <p:sp>
                <p:nvSpPr>
                  <p:cNvPr id="128142" name="AutoShape 23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itchFamily="34" charset="0"/>
                    </a:endParaRPr>
                  </a:p>
                </p:txBody>
              </p:sp>
              <p:sp>
                <p:nvSpPr>
                  <p:cNvPr id="128143" name="AutoShape 23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itchFamily="34" charset="0"/>
                    </a:endParaRPr>
                  </a:p>
                </p:txBody>
              </p:sp>
              <p:sp>
                <p:nvSpPr>
                  <p:cNvPr id="128144" name="AutoShape 23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itchFamily="34" charset="0"/>
                    </a:endParaRPr>
                  </a:p>
                </p:txBody>
              </p:sp>
              <p:sp>
                <p:nvSpPr>
                  <p:cNvPr id="128145" name="AutoShape 24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itchFamily="34" charset="0"/>
                    </a:endParaRPr>
                  </a:p>
                </p:txBody>
              </p:sp>
            </p:grpSp>
            <p:grpSp>
              <p:nvGrpSpPr>
                <p:cNvPr id="128146" name="Group 241"/>
                <p:cNvGrpSpPr>
                  <a:grpSpLocks/>
                </p:cNvGrpSpPr>
                <p:nvPr/>
              </p:nvGrpSpPr>
              <p:grpSpPr bwMode="auto">
                <a:xfrm rot="1353540">
                  <a:off x="2680" y="1110"/>
                  <a:ext cx="742" cy="186"/>
                  <a:chOff x="1565" y="2568"/>
                  <a:chExt cx="1118" cy="279"/>
                </a:xfrm>
              </p:grpSpPr>
              <p:sp>
                <p:nvSpPr>
                  <p:cNvPr id="128147" name="AutoShape 24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itchFamily="34" charset="0"/>
                    </a:endParaRPr>
                  </a:p>
                </p:txBody>
              </p:sp>
              <p:sp>
                <p:nvSpPr>
                  <p:cNvPr id="128148" name="AutoShape 24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itchFamily="34" charset="0"/>
                    </a:endParaRPr>
                  </a:p>
                </p:txBody>
              </p:sp>
              <p:sp>
                <p:nvSpPr>
                  <p:cNvPr id="128149" name="AutoShape 24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itchFamily="34" charset="0"/>
                    </a:endParaRPr>
                  </a:p>
                </p:txBody>
              </p:sp>
              <p:sp>
                <p:nvSpPr>
                  <p:cNvPr id="128150" name="AutoShape 24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itchFamily="34" charset="0"/>
                    </a:endParaRPr>
                  </a:p>
                </p:txBody>
              </p:sp>
            </p:grpSp>
          </p:grpSp>
          <p:pic>
            <p:nvPicPr>
              <p:cNvPr id="128151" name="Picture 246" descr="light_shadow1"/>
              <p:cNvPicPr>
                <a:picLocks noChangeAspect="1" noChangeArrowheads="1"/>
              </p:cNvPicPr>
              <p:nvPr/>
            </p:nvPicPr>
            <p:blipFill>
              <a:blip r:embed="rId10">
                <a:extLst>
                  <a:ext uri="{28A0092B-C50C-407E-A947-70E740481C1C}">
                    <a14:useLocalDpi xmlns:a14="http://schemas.microsoft.com/office/drawing/2010/main" val="0"/>
                  </a:ext>
                </a:extLst>
              </a:blip>
              <a:srcRect t="23740"/>
              <a:stretch>
                <a:fillRect/>
              </a:stretch>
            </p:blipFill>
            <p:spPr bwMode="gray">
              <a:xfrm rot="-2569845">
                <a:off x="1355" y="3467"/>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8152" name="Group 247"/>
            <p:cNvGrpSpPr>
              <a:grpSpLocks/>
            </p:cNvGrpSpPr>
            <p:nvPr/>
          </p:nvGrpSpPr>
          <p:grpSpPr bwMode="auto">
            <a:xfrm>
              <a:off x="4210" y="1150"/>
              <a:ext cx="128" cy="120"/>
              <a:chOff x="1355" y="3452"/>
              <a:chExt cx="183" cy="172"/>
            </a:xfrm>
          </p:grpSpPr>
          <p:pic>
            <p:nvPicPr>
              <p:cNvPr id="128153" name="Picture 248" descr="circuler_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gray">
              <a:xfrm>
                <a:off x="1364" y="3452"/>
                <a:ext cx="174"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Oval 249"/>
              <p:cNvSpPr>
                <a:spLocks noChangeArrowheads="1"/>
              </p:cNvSpPr>
              <p:nvPr/>
            </p:nvSpPr>
            <p:spPr bwMode="gray">
              <a:xfrm>
                <a:off x="1364" y="3452"/>
                <a:ext cx="173" cy="172"/>
              </a:xfrm>
              <a:prstGeom prst="ellipse">
                <a:avLst/>
              </a:prstGeom>
              <a:gradFill rotWithShape="1">
                <a:gsLst>
                  <a:gs pos="0">
                    <a:srgbClr val="01BCFF">
                      <a:gamma/>
                      <a:shade val="46275"/>
                      <a:invGamma/>
                    </a:srgbClr>
                  </a:gs>
                  <a:gs pos="50000">
                    <a:srgbClr val="01BCFF">
                      <a:alpha val="50000"/>
                    </a:srgbClr>
                  </a:gs>
                  <a:gs pos="100000">
                    <a:srgbClr val="01BCFF">
                      <a:gamma/>
                      <a:shade val="46275"/>
                      <a:invGamma/>
                    </a:srgbClr>
                  </a:gs>
                </a:gsLst>
                <a:lin ang="5400000" scaled="1"/>
              </a:gradFill>
              <a:ln w="9525" algn="ctr">
                <a:noFill/>
                <a:round/>
                <a:headEnd/>
                <a:tailEnd/>
              </a:ln>
              <a:effectLst/>
            </p:spPr>
            <p:txBody>
              <a:bodyPr wrap="none" anchor="ctr"/>
              <a:lstStyle/>
              <a:p>
                <a:pPr eaLnBrk="1" hangingPunct="1">
                  <a:defRPr/>
                </a:pPr>
                <a:endParaRPr lang="zh-CN" altLang="en-US">
                  <a:latin typeface="Arial" charset="0"/>
                  <a:ea typeface="宋体" charset="-122"/>
                </a:endParaRPr>
              </a:p>
            </p:txBody>
          </p:sp>
          <p:grpSp>
            <p:nvGrpSpPr>
              <p:cNvPr id="128157" name="Group 250"/>
              <p:cNvGrpSpPr>
                <a:grpSpLocks/>
              </p:cNvGrpSpPr>
              <p:nvPr/>
            </p:nvGrpSpPr>
            <p:grpSpPr bwMode="auto">
              <a:xfrm rot="-1297425" flipH="1" flipV="1">
                <a:off x="1386" y="3581"/>
                <a:ext cx="149" cy="36"/>
                <a:chOff x="2526" y="1060"/>
                <a:chExt cx="896" cy="236"/>
              </a:xfrm>
            </p:grpSpPr>
            <p:grpSp>
              <p:nvGrpSpPr>
                <p:cNvPr id="128158" name="Group 251"/>
                <p:cNvGrpSpPr>
                  <a:grpSpLocks/>
                </p:cNvGrpSpPr>
                <p:nvPr/>
              </p:nvGrpSpPr>
              <p:grpSpPr bwMode="auto">
                <a:xfrm>
                  <a:off x="2526" y="1060"/>
                  <a:ext cx="742" cy="186"/>
                  <a:chOff x="1565" y="2568"/>
                  <a:chExt cx="1118" cy="279"/>
                </a:xfrm>
              </p:grpSpPr>
              <p:sp>
                <p:nvSpPr>
                  <p:cNvPr id="128159" name="AutoShape 252"/>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itchFamily="34" charset="0"/>
                    </a:endParaRPr>
                  </a:p>
                </p:txBody>
              </p:sp>
              <p:sp>
                <p:nvSpPr>
                  <p:cNvPr id="128160" name="AutoShape 253"/>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itchFamily="34" charset="0"/>
                    </a:endParaRPr>
                  </a:p>
                </p:txBody>
              </p:sp>
              <p:sp>
                <p:nvSpPr>
                  <p:cNvPr id="128161" name="AutoShape 254"/>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itchFamily="34" charset="0"/>
                    </a:endParaRPr>
                  </a:p>
                </p:txBody>
              </p:sp>
              <p:sp>
                <p:nvSpPr>
                  <p:cNvPr id="128162" name="AutoShape 255"/>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itchFamily="34" charset="0"/>
                    </a:endParaRPr>
                  </a:p>
                </p:txBody>
              </p:sp>
            </p:grpSp>
            <p:grpSp>
              <p:nvGrpSpPr>
                <p:cNvPr id="128163" name="Group 256"/>
                <p:cNvGrpSpPr>
                  <a:grpSpLocks/>
                </p:cNvGrpSpPr>
                <p:nvPr/>
              </p:nvGrpSpPr>
              <p:grpSpPr bwMode="auto">
                <a:xfrm rot="1353540">
                  <a:off x="2680" y="1110"/>
                  <a:ext cx="742" cy="186"/>
                  <a:chOff x="1565" y="2568"/>
                  <a:chExt cx="1118" cy="279"/>
                </a:xfrm>
              </p:grpSpPr>
              <p:sp>
                <p:nvSpPr>
                  <p:cNvPr id="128164" name="AutoShape 257"/>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itchFamily="34" charset="0"/>
                    </a:endParaRPr>
                  </a:p>
                </p:txBody>
              </p:sp>
              <p:sp>
                <p:nvSpPr>
                  <p:cNvPr id="128165" name="AutoShape 258"/>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itchFamily="34" charset="0"/>
                    </a:endParaRPr>
                  </a:p>
                </p:txBody>
              </p:sp>
              <p:sp>
                <p:nvSpPr>
                  <p:cNvPr id="128166" name="AutoShape 259"/>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itchFamily="34" charset="0"/>
                    </a:endParaRPr>
                  </a:p>
                </p:txBody>
              </p:sp>
              <p:sp>
                <p:nvSpPr>
                  <p:cNvPr id="128167" name="AutoShape 260"/>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eaLnBrk="1" hangingPunct="1"/>
                    <a:endParaRPr lang="zh-CN" altLang="en-US">
                      <a:latin typeface="Arial" pitchFamily="34" charset="0"/>
                    </a:endParaRPr>
                  </a:p>
                </p:txBody>
              </p:sp>
            </p:grpSp>
          </p:grpSp>
          <p:pic>
            <p:nvPicPr>
              <p:cNvPr id="128168" name="Picture 261" descr="light_shadow1"/>
              <p:cNvPicPr>
                <a:picLocks noChangeAspect="1" noChangeArrowheads="1"/>
              </p:cNvPicPr>
              <p:nvPr/>
            </p:nvPicPr>
            <p:blipFill>
              <a:blip r:embed="rId10">
                <a:extLst>
                  <a:ext uri="{28A0092B-C50C-407E-A947-70E740481C1C}">
                    <a14:useLocalDpi xmlns:a14="http://schemas.microsoft.com/office/drawing/2010/main" val="0"/>
                  </a:ext>
                </a:extLst>
              </a:blip>
              <a:srcRect t="23740"/>
              <a:stretch>
                <a:fillRect/>
              </a:stretch>
            </p:blipFill>
            <p:spPr bwMode="gray">
              <a:xfrm rot="-2569845">
                <a:off x="1355" y="3467"/>
                <a:ext cx="12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5" name="AutoShape 262"/>
            <p:cNvSpPr>
              <a:spLocks noChangeArrowheads="1"/>
            </p:cNvSpPr>
            <p:nvPr/>
          </p:nvSpPr>
          <p:spPr bwMode="gray">
            <a:xfrm>
              <a:off x="432" y="2832"/>
              <a:ext cx="844" cy="206"/>
            </a:xfrm>
            <a:prstGeom prst="roundRect">
              <a:avLst>
                <a:gd name="adj" fmla="val 22815"/>
              </a:avLst>
            </a:prstGeom>
            <a:solidFill>
              <a:srgbClr val="5F5F5F"/>
            </a:solidFill>
            <a:ln>
              <a:noFill/>
            </a:ln>
            <a:effectLst>
              <a:outerShdw dist="28398" dir="6993903" algn="ctr" rotWithShape="0">
                <a:srgbClr val="1C1C1C">
                  <a:alpha val="50000"/>
                </a:srgbClr>
              </a:outerShdw>
            </a:effectLst>
            <a:extLst>
              <a:ext uri="{91240B29-F687-4F45-9708-019B960494DF}">
                <a14:hiddenLine xmlns:a14="http://schemas.microsoft.com/office/drawing/2010/main" w="12700" algn="ctr">
                  <a:solidFill>
                    <a:srgbClr val="080808"/>
                  </a:solidFill>
                  <a:round/>
                  <a:headEnd/>
                  <a:tailEnd/>
                </a14:hiddenLine>
              </a:ext>
            </a:extLst>
          </p:spPr>
          <p:txBody>
            <a:bodyPr wrap="none" anchor="ctr"/>
            <a:lstStyle/>
            <a:p>
              <a:pPr eaLnBrk="1" hangingPunct="1"/>
              <a:endParaRPr lang="zh-CN" altLang="en-US">
                <a:solidFill>
                  <a:srgbClr val="0000CC"/>
                </a:solidFill>
                <a:latin typeface="Arial" pitchFamily="34" charset="0"/>
              </a:endParaRPr>
            </a:p>
          </p:txBody>
        </p:sp>
        <p:sp>
          <p:nvSpPr>
            <p:cNvPr id="66" name="AutoShape 263"/>
            <p:cNvSpPr>
              <a:spLocks noChangeArrowheads="1"/>
            </p:cNvSpPr>
            <p:nvPr/>
          </p:nvSpPr>
          <p:spPr bwMode="gray">
            <a:xfrm>
              <a:off x="1488" y="2112"/>
              <a:ext cx="844" cy="206"/>
            </a:xfrm>
            <a:prstGeom prst="roundRect">
              <a:avLst>
                <a:gd name="adj" fmla="val 22815"/>
              </a:avLst>
            </a:prstGeom>
            <a:solidFill>
              <a:srgbClr val="5F5F5F"/>
            </a:solidFill>
            <a:ln>
              <a:noFill/>
            </a:ln>
            <a:effectLst>
              <a:outerShdw dist="28398" dir="6993903" algn="ctr" rotWithShape="0">
                <a:srgbClr val="1C1C1C">
                  <a:alpha val="50000"/>
                </a:srgbClr>
              </a:outerShdw>
            </a:effectLst>
            <a:extLst>
              <a:ext uri="{91240B29-F687-4F45-9708-019B960494DF}">
                <a14:hiddenLine xmlns:a14="http://schemas.microsoft.com/office/drawing/2010/main" w="12700" algn="ctr">
                  <a:solidFill>
                    <a:srgbClr val="080808"/>
                  </a:solidFill>
                  <a:round/>
                  <a:headEnd/>
                  <a:tailEnd/>
                </a14:hiddenLine>
              </a:ext>
            </a:extLst>
          </p:spPr>
          <p:txBody>
            <a:bodyPr wrap="none" anchor="ctr"/>
            <a:lstStyle/>
            <a:p>
              <a:pPr eaLnBrk="1" hangingPunct="1">
                <a:defRPr/>
              </a:pPr>
              <a:endParaRPr lang="zh-CN" altLang="en-US">
                <a:latin typeface="Arial" charset="0"/>
                <a:ea typeface="宋体" charset="-122"/>
              </a:endParaRPr>
            </a:p>
          </p:txBody>
        </p:sp>
        <p:sp>
          <p:nvSpPr>
            <p:cNvPr id="67" name="AutoShape 264"/>
            <p:cNvSpPr>
              <a:spLocks noChangeArrowheads="1"/>
            </p:cNvSpPr>
            <p:nvPr/>
          </p:nvSpPr>
          <p:spPr bwMode="gray">
            <a:xfrm>
              <a:off x="2448" y="1488"/>
              <a:ext cx="844" cy="206"/>
            </a:xfrm>
            <a:prstGeom prst="roundRect">
              <a:avLst>
                <a:gd name="adj" fmla="val 22815"/>
              </a:avLst>
            </a:prstGeom>
            <a:solidFill>
              <a:srgbClr val="5F5F5F"/>
            </a:solidFill>
            <a:ln>
              <a:noFill/>
            </a:ln>
            <a:effectLst>
              <a:outerShdw dist="28398" dir="6993903" algn="ctr" rotWithShape="0">
                <a:srgbClr val="1C1C1C">
                  <a:alpha val="50000"/>
                </a:srgbClr>
              </a:outerShdw>
            </a:effectLst>
            <a:extLst>
              <a:ext uri="{91240B29-F687-4F45-9708-019B960494DF}">
                <a14:hiddenLine xmlns:a14="http://schemas.microsoft.com/office/drawing/2010/main" w="12700" algn="ctr">
                  <a:solidFill>
                    <a:srgbClr val="080808"/>
                  </a:solidFill>
                  <a:round/>
                  <a:headEnd/>
                  <a:tailEnd/>
                </a14:hiddenLine>
              </a:ext>
            </a:extLst>
          </p:spPr>
          <p:txBody>
            <a:bodyPr wrap="none" anchor="ctr"/>
            <a:lstStyle/>
            <a:p>
              <a:pPr eaLnBrk="1" hangingPunct="1">
                <a:defRPr/>
              </a:pPr>
              <a:endParaRPr lang="zh-CN" altLang="en-US">
                <a:latin typeface="Arial" charset="0"/>
                <a:ea typeface="宋体" charset="-122"/>
              </a:endParaRPr>
            </a:p>
          </p:txBody>
        </p:sp>
        <p:sp>
          <p:nvSpPr>
            <p:cNvPr id="128172" name="Text Box 265"/>
            <p:cNvSpPr txBox="1">
              <a:spLocks noChangeArrowheads="1"/>
            </p:cNvSpPr>
            <p:nvPr/>
          </p:nvSpPr>
          <p:spPr bwMode="white">
            <a:xfrm>
              <a:off x="576" y="2784"/>
              <a:ext cx="508" cy="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spcBef>
                  <a:spcPct val="50000"/>
                </a:spcBef>
              </a:pPr>
              <a:r>
                <a:rPr lang="zh-CN" altLang="en-US" sz="1300">
                  <a:solidFill>
                    <a:srgbClr val="FFFFFF"/>
                  </a:solidFill>
                </a:rPr>
                <a:t>第一步</a:t>
              </a:r>
            </a:p>
          </p:txBody>
        </p:sp>
        <p:sp>
          <p:nvSpPr>
            <p:cNvPr id="128173" name="Text Box 266"/>
            <p:cNvSpPr txBox="1">
              <a:spLocks noChangeArrowheads="1"/>
            </p:cNvSpPr>
            <p:nvPr/>
          </p:nvSpPr>
          <p:spPr bwMode="white">
            <a:xfrm>
              <a:off x="1641" y="2122"/>
              <a:ext cx="508" cy="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spcBef>
                  <a:spcPct val="50000"/>
                </a:spcBef>
              </a:pPr>
              <a:r>
                <a:rPr lang="zh-CN" altLang="en-US" sz="1300">
                  <a:solidFill>
                    <a:srgbClr val="FFFFFF"/>
                  </a:solidFill>
                </a:rPr>
                <a:t>第二步</a:t>
              </a:r>
            </a:p>
          </p:txBody>
        </p:sp>
        <p:sp>
          <p:nvSpPr>
            <p:cNvPr id="128174" name="Text Box 267"/>
            <p:cNvSpPr txBox="1">
              <a:spLocks noChangeArrowheads="1"/>
            </p:cNvSpPr>
            <p:nvPr/>
          </p:nvSpPr>
          <p:spPr bwMode="white">
            <a:xfrm>
              <a:off x="2640" y="1488"/>
              <a:ext cx="508" cy="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spcBef>
                  <a:spcPct val="50000"/>
                </a:spcBef>
              </a:pPr>
              <a:r>
                <a:rPr lang="zh-CN" altLang="en-US" sz="1300">
                  <a:solidFill>
                    <a:srgbClr val="FFFFFF"/>
                  </a:solidFill>
                </a:rPr>
                <a:t>第三步</a:t>
              </a:r>
            </a:p>
          </p:txBody>
        </p:sp>
        <p:sp>
          <p:nvSpPr>
            <p:cNvPr id="74" name="AutoShape 264"/>
            <p:cNvSpPr>
              <a:spLocks noChangeArrowheads="1"/>
            </p:cNvSpPr>
            <p:nvPr/>
          </p:nvSpPr>
          <p:spPr bwMode="gray">
            <a:xfrm>
              <a:off x="3312" y="960"/>
              <a:ext cx="844" cy="206"/>
            </a:xfrm>
            <a:prstGeom prst="roundRect">
              <a:avLst>
                <a:gd name="adj" fmla="val 22815"/>
              </a:avLst>
            </a:prstGeom>
            <a:solidFill>
              <a:srgbClr val="5F5F5F"/>
            </a:solidFill>
            <a:ln>
              <a:noFill/>
            </a:ln>
            <a:effectLst>
              <a:outerShdw dist="28398" dir="6993903" algn="ctr" rotWithShape="0">
                <a:srgbClr val="1C1C1C">
                  <a:alpha val="50000"/>
                </a:srgbClr>
              </a:outerShdw>
            </a:effectLst>
            <a:extLst>
              <a:ext uri="{91240B29-F687-4F45-9708-019B960494DF}">
                <a14:hiddenLine xmlns:a14="http://schemas.microsoft.com/office/drawing/2010/main" w="12700" algn="ctr">
                  <a:solidFill>
                    <a:srgbClr val="080808"/>
                  </a:solidFill>
                  <a:round/>
                  <a:headEnd/>
                  <a:tailEnd/>
                </a14:hiddenLine>
              </a:ext>
            </a:extLst>
          </p:spPr>
          <p:txBody>
            <a:bodyPr wrap="none" anchor="ctr"/>
            <a:lstStyle/>
            <a:p>
              <a:pPr eaLnBrk="1" hangingPunct="1">
                <a:defRPr/>
              </a:pPr>
              <a:endParaRPr lang="zh-CN" altLang="en-US">
                <a:latin typeface="Arial" charset="0"/>
                <a:ea typeface="宋体" charset="-122"/>
              </a:endParaRPr>
            </a:p>
          </p:txBody>
        </p:sp>
        <p:sp>
          <p:nvSpPr>
            <p:cNvPr id="128176" name="Text Box 267"/>
            <p:cNvSpPr txBox="1">
              <a:spLocks noChangeArrowheads="1"/>
            </p:cNvSpPr>
            <p:nvPr/>
          </p:nvSpPr>
          <p:spPr bwMode="white">
            <a:xfrm>
              <a:off x="3492" y="933"/>
              <a:ext cx="508" cy="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spcBef>
                  <a:spcPct val="50000"/>
                </a:spcBef>
              </a:pPr>
              <a:r>
                <a:rPr lang="zh-CN" altLang="en-US" sz="1300">
                  <a:solidFill>
                    <a:srgbClr val="FFFFFF"/>
                  </a:solidFill>
                </a:rPr>
                <a:t>第四步</a:t>
              </a:r>
            </a:p>
          </p:txBody>
        </p:sp>
      </p:grpSp>
      <p:sp>
        <p:nvSpPr>
          <p:cNvPr id="81"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itchFamily="34" charset="0"/>
              </a:defRPr>
            </a:lvl1pPr>
            <a:lvl2pPr marL="936625" indent="-360363" defTabSz="1028700">
              <a:defRPr>
                <a:solidFill>
                  <a:schemeClr val="tx1"/>
                </a:solidFill>
                <a:latin typeface="Arial" pitchFamily="34" charset="0"/>
              </a:defRPr>
            </a:lvl2pPr>
            <a:lvl3pPr marL="1439863" indent="-287338" defTabSz="1028700">
              <a:defRPr>
                <a:solidFill>
                  <a:schemeClr val="tx1"/>
                </a:solidFill>
                <a:latin typeface="Arial" pitchFamily="34" charset="0"/>
              </a:defRPr>
            </a:lvl3pPr>
            <a:lvl4pPr marL="2016125" indent="-287338" defTabSz="1028700">
              <a:defRPr>
                <a:solidFill>
                  <a:schemeClr val="tx1"/>
                </a:solidFill>
                <a:latin typeface="Arial" pitchFamily="34" charset="0"/>
              </a:defRPr>
            </a:lvl4pPr>
            <a:lvl5pPr marL="2592388" indent="-287338" defTabSz="1028700">
              <a:defRPr>
                <a:solidFill>
                  <a:schemeClr val="tx1"/>
                </a:solidFill>
                <a:latin typeface="Arial" pitchFamily="34" charset="0"/>
              </a:defRPr>
            </a:lvl5pPr>
            <a:lvl6pPr marL="3049588" indent="-287338" defTabSz="1028700" eaLnBrk="0" fontAlgn="base" hangingPunct="0">
              <a:spcBef>
                <a:spcPct val="0"/>
              </a:spcBef>
              <a:spcAft>
                <a:spcPct val="0"/>
              </a:spcAft>
              <a:defRPr>
                <a:solidFill>
                  <a:schemeClr val="tx1"/>
                </a:solidFill>
                <a:latin typeface="Arial" pitchFamily="34" charset="0"/>
              </a:defRPr>
            </a:lvl6pPr>
            <a:lvl7pPr marL="3506788" indent="-287338" defTabSz="1028700" eaLnBrk="0" fontAlgn="base" hangingPunct="0">
              <a:spcBef>
                <a:spcPct val="0"/>
              </a:spcBef>
              <a:spcAft>
                <a:spcPct val="0"/>
              </a:spcAft>
              <a:defRPr>
                <a:solidFill>
                  <a:schemeClr val="tx1"/>
                </a:solidFill>
                <a:latin typeface="Arial" pitchFamily="34" charset="0"/>
              </a:defRPr>
            </a:lvl7pPr>
            <a:lvl8pPr marL="3963988" indent="-287338" defTabSz="1028700" eaLnBrk="0" fontAlgn="base" hangingPunct="0">
              <a:spcBef>
                <a:spcPct val="0"/>
              </a:spcBef>
              <a:spcAft>
                <a:spcPct val="0"/>
              </a:spcAft>
              <a:defRPr>
                <a:solidFill>
                  <a:schemeClr val="tx1"/>
                </a:solidFill>
                <a:latin typeface="Arial" pitchFamily="34" charset="0"/>
              </a:defRPr>
            </a:lvl8pPr>
            <a:lvl9pPr marL="4421188" indent="-287338" defTabSz="1028700" eaLnBrk="0" fontAlgn="base" hangingPunct="0">
              <a:spcBef>
                <a:spcPct val="0"/>
              </a:spcBef>
              <a:spcAft>
                <a:spcPct val="0"/>
              </a:spcAft>
              <a:defRPr>
                <a:solidFill>
                  <a:schemeClr val="tx1"/>
                </a:solidFill>
                <a:latin typeface="Arial" pitchFamily="34" charset="0"/>
              </a:defRPr>
            </a:lvl9pPr>
          </a:lstStyle>
          <a:p>
            <a:pPr>
              <a:spcBef>
                <a:spcPct val="50000"/>
              </a:spcBef>
            </a:pPr>
            <a:r>
              <a:rPr lang="zh-CN" altLang="en-US" sz="1900" b="1" dirty="0">
                <a:solidFill>
                  <a:srgbClr val="000000"/>
                </a:solidFill>
                <a:latin typeface="Times New Roman" pitchFamily="18" charset="0"/>
                <a:ea typeface="楷体" pitchFamily="49" charset="-122"/>
              </a:rPr>
              <a:t>单击此处添加标题内容</a:t>
            </a:r>
          </a:p>
        </p:txBody>
      </p:sp>
      <p:pic>
        <p:nvPicPr>
          <p:cNvPr id="82" name="Picture 106" descr="三角符号01"/>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fill="hold"/>
                                        <p:tgtEl>
                                          <p:spTgt spid="82"/>
                                        </p:tgtEl>
                                        <p:attrNameLst>
                                          <p:attrName>ppt_x</p:attrName>
                                        </p:attrNameLst>
                                      </p:cBhvr>
                                      <p:tavLst>
                                        <p:tav tm="0">
                                          <p:val>
                                            <p:strVal val="0-#ppt_w/2"/>
                                          </p:val>
                                        </p:tav>
                                        <p:tav tm="100000">
                                          <p:val>
                                            <p:strVal val="#ppt_x"/>
                                          </p:val>
                                        </p:tav>
                                      </p:tavLst>
                                    </p:anim>
                                    <p:anim calcmode="lin" valueType="num">
                                      <p:cBhvr additive="base">
                                        <p:cTn id="8" dur="500" fill="hold"/>
                                        <p:tgtEl>
                                          <p:spTgt spid="82"/>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81"/>
                                        </p:tgtEl>
                                        <p:attrNameLst>
                                          <p:attrName>style.visibility</p:attrName>
                                        </p:attrNameLst>
                                      </p:cBhvr>
                                      <p:to>
                                        <p:strVal val="visible"/>
                                      </p:to>
                                    </p:set>
                                    <p:anim calcmode="lin" valueType="num">
                                      <p:cBhvr>
                                        <p:cTn id="11" dur="500" fill="hold"/>
                                        <p:tgtEl>
                                          <p:spTgt spid="81"/>
                                        </p:tgtEl>
                                        <p:attrNameLst>
                                          <p:attrName>ppt_w</p:attrName>
                                        </p:attrNameLst>
                                      </p:cBhvr>
                                      <p:tavLst>
                                        <p:tav tm="0">
                                          <p:val>
                                            <p:fltVal val="0"/>
                                          </p:val>
                                        </p:tav>
                                        <p:tav tm="100000">
                                          <p:val>
                                            <p:strVal val="#ppt_w"/>
                                          </p:val>
                                        </p:tav>
                                      </p:tavLst>
                                    </p:anim>
                                    <p:anim calcmode="lin" valueType="num">
                                      <p:cBhvr>
                                        <p:cTn id="12" dur="500" fill="hold"/>
                                        <p:tgtEl>
                                          <p:spTgt spid="81"/>
                                        </p:tgtEl>
                                        <p:attrNameLst>
                                          <p:attrName>ppt_h</p:attrName>
                                        </p:attrNameLst>
                                      </p:cBhvr>
                                      <p:tavLst>
                                        <p:tav tm="0">
                                          <p:val>
                                            <p:fltVal val="0"/>
                                          </p:val>
                                        </p:tav>
                                        <p:tav tm="100000">
                                          <p:val>
                                            <p:strVal val="#ppt_h"/>
                                          </p:val>
                                        </p:tav>
                                      </p:tavLst>
                                    </p:anim>
                                    <p:anim calcmode="lin" valueType="num">
                                      <p:cBhvr>
                                        <p:cTn id="13" dur="500" fill="hold"/>
                                        <p:tgtEl>
                                          <p:spTgt spid="81"/>
                                        </p:tgtEl>
                                        <p:attrNameLst>
                                          <p:attrName>style.rotation</p:attrName>
                                        </p:attrNameLst>
                                      </p:cBhvr>
                                      <p:tavLst>
                                        <p:tav tm="0">
                                          <p:val>
                                            <p:fltVal val="90"/>
                                          </p:val>
                                        </p:tav>
                                        <p:tav tm="100000">
                                          <p:val>
                                            <p:fltVal val="0"/>
                                          </p:val>
                                        </p:tav>
                                      </p:tavLst>
                                    </p:anim>
                                    <p:animEffect transition="in" filter="fade">
                                      <p:cBhvr>
                                        <p:cTn id="14" dur="500"/>
                                        <p:tgtEl>
                                          <p:spTgt spid="81"/>
                                        </p:tgtEl>
                                      </p:cBhvr>
                                    </p:animEffect>
                                  </p:childTnLst>
                                </p:cTn>
                              </p:par>
                              <p:par>
                                <p:cTn id="15" presetID="10" presetClass="entr" presetSubtype="0" fill="hold" nodeType="withEffect">
                                  <p:stCondLst>
                                    <p:cond delay="0"/>
                                  </p:stCondLst>
                                  <p:childTnLst>
                                    <p:set>
                                      <p:cBhvr>
                                        <p:cTn id="16" dur="1" fill="hold">
                                          <p:stCondLst>
                                            <p:cond delay="0"/>
                                          </p:stCondLst>
                                        </p:cTn>
                                        <p:tgtEl>
                                          <p:spTgt spid="128027"/>
                                        </p:tgtEl>
                                        <p:attrNameLst>
                                          <p:attrName>style.visibility</p:attrName>
                                        </p:attrNameLst>
                                      </p:cBhvr>
                                      <p:to>
                                        <p:strVal val="visible"/>
                                      </p:to>
                                    </p:set>
                                    <p:animEffect transition="in" filter="fade">
                                      <p:cBhvr>
                                        <p:cTn id="17" dur="2000"/>
                                        <p:tgtEl>
                                          <p:spTgt spid="128027"/>
                                        </p:tgtEl>
                                      </p:cBhvr>
                                    </p:animEffect>
                                  </p:childTnLst>
                                </p:cTn>
                              </p:par>
                            </p:childTnLst>
                          </p:cTn>
                        </p:par>
                        <p:par>
                          <p:cTn id="18" fill="hold">
                            <p:stCondLst>
                              <p:cond delay="2000"/>
                            </p:stCondLst>
                            <p:childTnLst>
                              <p:par>
                                <p:cTn id="19" presetID="0" presetClass="path" presetSubtype="0" accel="50000" decel="50000" fill="hold" nodeType="afterEffect">
                                  <p:stCondLst>
                                    <p:cond delay="0"/>
                                  </p:stCondLst>
                                  <p:childTnLst>
                                    <p:animMotion origin="layout" path="M -3.33333E-6 -6.93642E-7 C -0.04323 0.09064 -0.08628 0.1815 -0.09444 0.24971 C -0.1026 0.31792 -0.04895 0.35237 -0.04861 0.40879 C -0.04826 0.4652 -0.1026 0.52624 -0.09288 0.58821 C -0.08316 0.65017 0.00348 0.71861 0.00973 0.78058 C 0.01598 0.84254 -0.06232 0.91191 -0.05555 0.96 C -0.04878 1.00809 0.03334 1.02867 0.05 1.06913 C 0.06667 1.1096 0.05417 1.16624 0.04445 1.20231 C 0.03473 1.23838 0.0132 1.26197 -0.00833 1.28555 " pathEditMode="relative" rAng="0" ptsTypes="aaaaaaaaa">
                                      <p:cBhvr>
                                        <p:cTn id="20" dur="3000" fill="hold"/>
                                        <p:tgtEl>
                                          <p:spTgt spid="128025"/>
                                        </p:tgtEl>
                                        <p:attrNameLst>
                                          <p:attrName>ppt_x</p:attrName>
                                          <p:attrName>ppt_y</p:attrName>
                                        </p:attrNameLst>
                                      </p:cBhvr>
                                      <p:rCtr x="-1806" y="64277"/>
                                    </p:animMotion>
                                  </p:childTnLst>
                                </p:cTn>
                              </p:par>
                              <p:par>
                                <p:cTn id="21" presetID="0" presetClass="path" presetSubtype="0" accel="50000" decel="50000" fill="hold" nodeType="withEffect">
                                  <p:stCondLst>
                                    <p:cond delay="200"/>
                                  </p:stCondLst>
                                  <p:childTnLst>
                                    <p:animMotion origin="layout" path="M -2.77778E-7 5.49133E-6 C -0.02309 0.05434 -0.046 0.10868 -0.05711 0.18614 C -0.06823 0.26359 -0.02569 0.37504 -0.06666 0.46521 C -0.10764 0.55538 -0.26458 0.63816 -0.30312 0.72741 C -0.34166 0.81642 -0.31875 0.91122 -0.29843 1.00001 C -0.27812 1.08879 -0.22951 1.17434 -0.1809 1.26012 " pathEditMode="relative" ptsTypes="aaaaaA">
                                      <p:cBhvr>
                                        <p:cTn id="22" dur="3000" fill="hold"/>
                                        <p:tgtEl>
                                          <p:spTgt spid="128021"/>
                                        </p:tgtEl>
                                        <p:attrNameLst>
                                          <p:attrName>ppt_x</p:attrName>
                                          <p:attrName>ppt_y</p:attrName>
                                        </p:attrNameLst>
                                      </p:cBhvr>
                                    </p:animMotion>
                                  </p:childTnLst>
                                </p:cTn>
                              </p:par>
                              <p:par>
                                <p:cTn id="23" presetID="0" presetClass="path" presetSubtype="0" accel="50000" decel="50000" fill="hold" nodeType="withEffect">
                                  <p:stCondLst>
                                    <p:cond delay="400"/>
                                  </p:stCondLst>
                                  <p:childTnLst>
                                    <p:animMotion origin="layout" path="M 0.00017 -1.15607E-6 C -0.03524 0.04925 -0.07066 0.09827 -0.07274 0.1607 C -0.07483 0.22312 -0.03767 0.29966 -0.0125 0.37434 C 0.01302 0.44902 0.0849 0.5207 0.07969 0.60879 C 0.07448 0.69688 -0.00868 0.81064 -0.0441 0.90266 C -0.07951 0.99469 -0.11719 1.10937 -0.13299 1.1607 C -0.14878 1.21203 -0.1441 1.21156 -0.13941 1.21133 " pathEditMode="relative" ptsTypes="aaaaaaA">
                                      <p:cBhvr>
                                        <p:cTn id="24" dur="3000" fill="hold"/>
                                        <p:tgtEl>
                                          <p:spTgt spid="128024"/>
                                        </p:tgtEl>
                                        <p:attrNameLst>
                                          <p:attrName>ppt_x</p:attrName>
                                          <p:attrName>ppt_y</p:attrName>
                                        </p:attrNameLst>
                                      </p:cBhvr>
                                    </p:animMotion>
                                  </p:childTnLst>
                                </p:cTn>
                              </p:par>
                              <p:par>
                                <p:cTn id="25" presetID="0" presetClass="path" presetSubtype="0" accel="50000" decel="50000" fill="hold" nodeType="withEffect">
                                  <p:stCondLst>
                                    <p:cond delay="600"/>
                                  </p:stCondLst>
                                  <p:childTnLst>
                                    <p:animMotion origin="layout" path="M -3.61111E-6 -9.82659E-7 C 0.06111 0.11746 0.1224 0.23468 0.12379 0.34659 C 0.12518 0.4585 0.01598 0.563 0.00799 0.67214 C -3.61111E-6 0.78127 0.06823 0.89156 0.07622 1.00208 C 0.08421 1.1126 0.0698 1.22428 0.05556 1.33595 " pathEditMode="relative" ptsTypes="aaaaA">
                                      <p:cBhvr>
                                        <p:cTn id="26" dur="3000" fill="hold"/>
                                        <p:tgtEl>
                                          <p:spTgt spid="128022"/>
                                        </p:tgtEl>
                                        <p:attrNameLst>
                                          <p:attrName>ppt_x</p:attrName>
                                          <p:attrName>ppt_y</p:attrName>
                                        </p:attrNameLst>
                                      </p:cBhvr>
                                    </p:animMotion>
                                  </p:childTnLst>
                                </p:cTn>
                              </p:par>
                              <p:par>
                                <p:cTn id="27" presetID="0" presetClass="path" presetSubtype="0" accel="50000" decel="50000" fill="hold" nodeType="withEffect">
                                  <p:stCondLst>
                                    <p:cond delay="800"/>
                                  </p:stCondLst>
                                  <p:childTnLst>
                                    <p:animMotion origin="layout" path="M -1.38889E-6 3.64162E-6 C -0.03472 0.07722 -0.06927 0.15468 -0.06667 0.25341 C -0.06406 0.35237 0.00868 0.48763 0.0158 0.59376 C 0.02291 0.70035 -0.02813 0.79977 -0.02396 0.89202 C -0.01979 0.98428 0.0375 1.06682 0.04114 1.14774 C 0.04479 1.22867 0.02153 1.30358 -0.00174 1.37803 " pathEditMode="relative" ptsTypes="aaaaaA">
                                      <p:cBhvr>
                                        <p:cTn id="28" dur="3000" fill="hold"/>
                                        <p:tgtEl>
                                          <p:spTgt spid="128023"/>
                                        </p:tgtEl>
                                        <p:attrNameLst>
                                          <p:attrName>ppt_x</p:attrName>
                                          <p:attrName>ppt_y</p:attrName>
                                        </p:attrNameLst>
                                      </p:cBhvr>
                                    </p:animMotion>
                                  </p:childTnLst>
                                </p:cTn>
                              </p:par>
                            </p:childTnLst>
                          </p:cTn>
                        </p:par>
                        <p:par>
                          <p:cTn id="29" fill="hold">
                            <p:stCondLst>
                              <p:cond delay="5800"/>
                            </p:stCondLst>
                            <p:childTnLst>
                              <p:par>
                                <p:cTn id="30" presetID="22" presetClass="entr" presetSubtype="4" fill="hold" nodeType="afterEffect">
                                  <p:stCondLst>
                                    <p:cond delay="0"/>
                                  </p:stCondLst>
                                  <p:childTnLst>
                                    <p:set>
                                      <p:cBhvr>
                                        <p:cTn id="31" dur="1" fill="hold">
                                          <p:stCondLst>
                                            <p:cond delay="0"/>
                                          </p:stCondLst>
                                        </p:cTn>
                                        <p:tgtEl>
                                          <p:spTgt spid="128105"/>
                                        </p:tgtEl>
                                        <p:attrNameLst>
                                          <p:attrName>style.visibility</p:attrName>
                                        </p:attrNameLst>
                                      </p:cBhvr>
                                      <p:to>
                                        <p:strVal val="visible"/>
                                      </p:to>
                                    </p:set>
                                    <p:animEffect transition="in" filter="wipe(down)">
                                      <p:cBhvr>
                                        <p:cTn id="32" dur="1000"/>
                                        <p:tgtEl>
                                          <p:spTgt spid="128105"/>
                                        </p:tgtEl>
                                      </p:cBhvr>
                                    </p:animEffect>
                                  </p:childTnLst>
                                </p:cTn>
                              </p:par>
                            </p:childTnLst>
                          </p:cTn>
                        </p:par>
                        <p:par>
                          <p:cTn id="33" fill="hold">
                            <p:stCondLst>
                              <p:cond delay="6800"/>
                            </p:stCondLst>
                            <p:childTnLst>
                              <p:par>
                                <p:cTn id="34" presetID="2" presetClass="entr" presetSubtype="4" fill="hold" grpId="0" nodeType="afterEffect">
                                  <p:stCondLst>
                                    <p:cond delay="0"/>
                                  </p:stCondLst>
                                  <p:childTnLst>
                                    <p:set>
                                      <p:cBhvr>
                                        <p:cTn id="35" dur="1" fill="hold">
                                          <p:stCondLst>
                                            <p:cond delay="0"/>
                                          </p:stCondLst>
                                        </p:cTn>
                                        <p:tgtEl>
                                          <p:spTgt spid="128102"/>
                                        </p:tgtEl>
                                        <p:attrNameLst>
                                          <p:attrName>style.visibility</p:attrName>
                                        </p:attrNameLst>
                                      </p:cBhvr>
                                      <p:to>
                                        <p:strVal val="visible"/>
                                      </p:to>
                                    </p:set>
                                    <p:anim calcmode="lin" valueType="num">
                                      <p:cBhvr additive="base">
                                        <p:cTn id="36" dur="1000" fill="hold"/>
                                        <p:tgtEl>
                                          <p:spTgt spid="128102"/>
                                        </p:tgtEl>
                                        <p:attrNameLst>
                                          <p:attrName>ppt_x</p:attrName>
                                        </p:attrNameLst>
                                      </p:cBhvr>
                                      <p:tavLst>
                                        <p:tav tm="0">
                                          <p:val>
                                            <p:strVal val="#ppt_x"/>
                                          </p:val>
                                        </p:tav>
                                        <p:tav tm="100000">
                                          <p:val>
                                            <p:strVal val="#ppt_x"/>
                                          </p:val>
                                        </p:tav>
                                      </p:tavLst>
                                    </p:anim>
                                    <p:anim calcmode="lin" valueType="num">
                                      <p:cBhvr additive="base">
                                        <p:cTn id="37" dur="1000" fill="hold"/>
                                        <p:tgtEl>
                                          <p:spTgt spid="128102"/>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28103"/>
                                        </p:tgtEl>
                                        <p:attrNameLst>
                                          <p:attrName>style.visibility</p:attrName>
                                        </p:attrNameLst>
                                      </p:cBhvr>
                                      <p:to>
                                        <p:strVal val="visible"/>
                                      </p:to>
                                    </p:set>
                                    <p:anim calcmode="lin" valueType="num">
                                      <p:cBhvr additive="base">
                                        <p:cTn id="40" dur="1000" fill="hold"/>
                                        <p:tgtEl>
                                          <p:spTgt spid="128103"/>
                                        </p:tgtEl>
                                        <p:attrNameLst>
                                          <p:attrName>ppt_x</p:attrName>
                                        </p:attrNameLst>
                                      </p:cBhvr>
                                      <p:tavLst>
                                        <p:tav tm="0">
                                          <p:val>
                                            <p:strVal val="#ppt_x"/>
                                          </p:val>
                                        </p:tav>
                                        <p:tav tm="100000">
                                          <p:val>
                                            <p:strVal val="#ppt_x"/>
                                          </p:val>
                                        </p:tav>
                                      </p:tavLst>
                                    </p:anim>
                                    <p:anim calcmode="lin" valueType="num">
                                      <p:cBhvr additive="base">
                                        <p:cTn id="41" dur="1000" fill="hold"/>
                                        <p:tgtEl>
                                          <p:spTgt spid="128103"/>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128104"/>
                                        </p:tgtEl>
                                        <p:attrNameLst>
                                          <p:attrName>style.visibility</p:attrName>
                                        </p:attrNameLst>
                                      </p:cBhvr>
                                      <p:to>
                                        <p:strVal val="visible"/>
                                      </p:to>
                                    </p:set>
                                    <p:anim calcmode="lin" valueType="num">
                                      <p:cBhvr additive="base">
                                        <p:cTn id="44" dur="1000" fill="hold"/>
                                        <p:tgtEl>
                                          <p:spTgt spid="128104"/>
                                        </p:tgtEl>
                                        <p:attrNameLst>
                                          <p:attrName>ppt_x</p:attrName>
                                        </p:attrNameLst>
                                      </p:cBhvr>
                                      <p:tavLst>
                                        <p:tav tm="0">
                                          <p:val>
                                            <p:strVal val="#ppt_x"/>
                                          </p:val>
                                        </p:tav>
                                        <p:tav tm="100000">
                                          <p:val>
                                            <p:strVal val="#ppt_x"/>
                                          </p:val>
                                        </p:tav>
                                      </p:tavLst>
                                    </p:anim>
                                    <p:anim calcmode="lin" valueType="num">
                                      <p:cBhvr additive="base">
                                        <p:cTn id="45" dur="1000" fill="hold"/>
                                        <p:tgtEl>
                                          <p:spTgt spid="1281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102" grpId="0"/>
      <p:bldP spid="128103" grpId="0"/>
      <p:bldP spid="128104" grpId="0"/>
      <p:bldP spid="8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106" name="Group 74"/>
          <p:cNvGrpSpPr>
            <a:grpSpLocks/>
          </p:cNvGrpSpPr>
          <p:nvPr/>
        </p:nvGrpSpPr>
        <p:grpSpPr bwMode="auto">
          <a:xfrm>
            <a:off x="533010" y="957929"/>
            <a:ext cx="7695247" cy="3580891"/>
            <a:chOff x="336" y="804"/>
            <a:chExt cx="4846" cy="3007"/>
          </a:xfrm>
        </p:grpSpPr>
        <p:pic>
          <p:nvPicPr>
            <p:cNvPr id="44107" name="Picture 75" descr="圈轴bg"/>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336" y="912"/>
              <a:ext cx="4704" cy="2772"/>
            </a:xfrm>
            <a:prstGeom prst="rect">
              <a:avLst/>
            </a:prstGeom>
            <a:noFill/>
            <a:extLst>
              <a:ext uri="{909E8E84-426E-40DD-AFC4-6F175D3DCCD1}">
                <a14:hiddenFill xmlns:a14="http://schemas.microsoft.com/office/drawing/2010/main">
                  <a:solidFill>
                    <a:srgbClr val="FFFFFF"/>
                  </a:solidFill>
                </a14:hiddenFill>
              </a:ext>
            </a:extLst>
          </p:spPr>
        </p:pic>
        <p:pic>
          <p:nvPicPr>
            <p:cNvPr id="44108" name="Picture 76" descr="圈轴左右"/>
            <p:cNvPicPr>
              <a:picLocks noChangeAspect="1" noChangeArrowheads="1"/>
            </p:cNvPicPr>
            <p:nvPr/>
          </p:nvPicPr>
          <p:blipFill>
            <a:blip r:embed="rId4">
              <a:grayscl/>
              <a:extLst>
                <a:ext uri="{28A0092B-C50C-407E-A947-70E740481C1C}">
                  <a14:useLocalDpi xmlns:a14="http://schemas.microsoft.com/office/drawing/2010/main" val="0"/>
                </a:ext>
              </a:extLst>
            </a:blip>
            <a:srcRect/>
            <a:stretch>
              <a:fillRect/>
            </a:stretch>
          </p:blipFill>
          <p:spPr bwMode="auto">
            <a:xfrm>
              <a:off x="4944" y="804"/>
              <a:ext cx="238" cy="3007"/>
            </a:xfrm>
            <a:prstGeom prst="rect">
              <a:avLst/>
            </a:prstGeom>
            <a:noFill/>
            <a:extLst>
              <a:ext uri="{909E8E84-426E-40DD-AFC4-6F175D3DCCD1}">
                <a14:hiddenFill xmlns:a14="http://schemas.microsoft.com/office/drawing/2010/main">
                  <a:solidFill>
                    <a:srgbClr val="FFFFFF"/>
                  </a:solidFill>
                </a14:hiddenFill>
              </a:ext>
            </a:extLst>
          </p:spPr>
        </p:pic>
      </p:grpSp>
      <p:pic>
        <p:nvPicPr>
          <p:cNvPr id="44109" name="Picture 77" descr="圈轴左右"/>
          <p:cNvPicPr>
            <a:picLocks noChangeAspect="1" noChangeArrowheads="1"/>
          </p:cNvPicPr>
          <p:nvPr/>
        </p:nvPicPr>
        <p:blipFill>
          <a:blip r:embed="rId4">
            <a:grayscl/>
            <a:extLst>
              <a:ext uri="{28A0092B-C50C-407E-A947-70E740481C1C}">
                <a14:useLocalDpi xmlns:a14="http://schemas.microsoft.com/office/drawing/2010/main" val="0"/>
              </a:ext>
            </a:extLst>
          </a:blip>
          <a:srcRect/>
          <a:stretch>
            <a:fillRect/>
          </a:stretch>
        </p:blipFill>
        <p:spPr bwMode="auto">
          <a:xfrm>
            <a:off x="457406" y="957929"/>
            <a:ext cx="378021" cy="3580891"/>
          </a:xfrm>
          <a:prstGeom prst="rect">
            <a:avLst/>
          </a:prstGeom>
          <a:noFill/>
          <a:extLst>
            <a:ext uri="{909E8E84-426E-40DD-AFC4-6F175D3DCCD1}">
              <a14:hiddenFill xmlns:a14="http://schemas.microsoft.com/office/drawing/2010/main">
                <a:solidFill>
                  <a:srgbClr val="FFFFFF"/>
                </a:solidFill>
              </a14:hiddenFill>
            </a:ext>
          </a:extLst>
        </p:spPr>
      </p:pic>
      <p:sp>
        <p:nvSpPr>
          <p:cNvPr id="44133" name="Rectangle 101"/>
          <p:cNvSpPr>
            <a:spLocks noChangeArrowheads="1"/>
          </p:cNvSpPr>
          <p:nvPr/>
        </p:nvSpPr>
        <p:spPr bwMode="auto">
          <a:xfrm>
            <a:off x="4500970" y="1566719"/>
            <a:ext cx="3049369" cy="3201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120000"/>
              </a:lnSpc>
            </a:pPr>
            <a:r>
              <a:rPr lang="zh-CN" altLang="en-US" sz="1300" b="1">
                <a:solidFill>
                  <a:srgbClr val="000000"/>
                </a:solidFill>
                <a:latin typeface="Arial" pitchFamily="34" charset="0"/>
              </a:rPr>
              <a:t>点击输入你想输入的文字内容</a:t>
            </a:r>
          </a:p>
        </p:txBody>
      </p:sp>
      <p:pic>
        <p:nvPicPr>
          <p:cNvPr id="44134" name="Picture 102" descr="小茶壶"/>
          <p:cNvPicPr>
            <a:picLocks noChangeAspect="1" noChangeArrowheads="1"/>
          </p:cNvPicPr>
          <p:nvPr/>
        </p:nvPicPr>
        <p:blipFill>
          <a:blip r:embed="rId5">
            <a:lum bright="-10000"/>
            <a:extLst>
              <a:ext uri="{28A0092B-C50C-407E-A947-70E740481C1C}">
                <a14:useLocalDpi xmlns:a14="http://schemas.microsoft.com/office/drawing/2010/main" val="0"/>
              </a:ext>
            </a:extLst>
          </a:blip>
          <a:srcRect/>
          <a:stretch>
            <a:fillRect/>
          </a:stretch>
        </p:blipFill>
        <p:spPr bwMode="auto">
          <a:xfrm>
            <a:off x="762343" y="1241527"/>
            <a:ext cx="3661763" cy="3135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135" name="Picture 103" descr="30"/>
          <p:cNvPicPr>
            <a:picLocks noChangeAspect="1" noChangeArrowheads="1"/>
          </p:cNvPicPr>
          <p:nvPr/>
        </p:nvPicPr>
        <p:blipFill>
          <a:blip r:embed="rId6" cstate="print">
            <a:lum bright="-54000"/>
            <a:extLst>
              <a:ext uri="{28A0092B-C50C-407E-A947-70E740481C1C}">
                <a14:useLocalDpi xmlns:a14="http://schemas.microsoft.com/office/drawing/2010/main" val="0"/>
              </a:ext>
            </a:extLst>
          </a:blip>
          <a:srcRect/>
          <a:stretch>
            <a:fillRect/>
          </a:stretch>
        </p:blipFill>
        <p:spPr bwMode="auto">
          <a:xfrm>
            <a:off x="3967961" y="1649907"/>
            <a:ext cx="380541" cy="26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136" name="Picture 104" descr="30"/>
          <p:cNvPicPr>
            <a:picLocks noChangeAspect="1" noChangeArrowheads="1"/>
          </p:cNvPicPr>
          <p:nvPr/>
        </p:nvPicPr>
        <p:blipFill>
          <a:blip r:embed="rId6" cstate="print">
            <a:lum bright="-54000"/>
            <a:extLst>
              <a:ext uri="{28A0092B-C50C-407E-A947-70E740481C1C}">
                <a14:useLocalDpi xmlns:a14="http://schemas.microsoft.com/office/drawing/2010/main" val="0"/>
              </a:ext>
            </a:extLst>
          </a:blip>
          <a:srcRect/>
          <a:stretch>
            <a:fillRect/>
          </a:stretch>
        </p:blipFill>
        <p:spPr bwMode="auto">
          <a:xfrm>
            <a:off x="4425366" y="2108705"/>
            <a:ext cx="380541" cy="26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137" name="Picture 105" descr="30"/>
          <p:cNvPicPr>
            <a:picLocks noChangeAspect="1" noChangeArrowheads="1"/>
          </p:cNvPicPr>
          <p:nvPr/>
        </p:nvPicPr>
        <p:blipFill>
          <a:blip r:embed="rId7" cstate="print">
            <a:lum bright="-54000"/>
            <a:extLst>
              <a:ext uri="{28A0092B-C50C-407E-A947-70E740481C1C}">
                <a14:useLocalDpi xmlns:a14="http://schemas.microsoft.com/office/drawing/2010/main" val="0"/>
              </a:ext>
            </a:extLst>
          </a:blip>
          <a:srcRect/>
          <a:stretch>
            <a:fillRect/>
          </a:stretch>
        </p:blipFill>
        <p:spPr bwMode="auto">
          <a:xfrm>
            <a:off x="4577835" y="2662035"/>
            <a:ext cx="380541" cy="268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138" name="Picture 106" descr="30"/>
          <p:cNvPicPr>
            <a:picLocks noChangeAspect="1" noChangeArrowheads="1"/>
          </p:cNvPicPr>
          <p:nvPr/>
        </p:nvPicPr>
        <p:blipFill>
          <a:blip r:embed="rId7" cstate="print">
            <a:lum bright="-54000"/>
            <a:extLst>
              <a:ext uri="{28A0092B-C50C-407E-A947-70E740481C1C}">
                <a14:useLocalDpi xmlns:a14="http://schemas.microsoft.com/office/drawing/2010/main" val="0"/>
              </a:ext>
            </a:extLst>
          </a:blip>
          <a:srcRect/>
          <a:stretch>
            <a:fillRect/>
          </a:stretch>
        </p:blipFill>
        <p:spPr bwMode="auto">
          <a:xfrm>
            <a:off x="4425366" y="3153603"/>
            <a:ext cx="380541" cy="268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139" name="Picture 107" descr="30"/>
          <p:cNvPicPr>
            <a:picLocks noChangeAspect="1" noChangeArrowheads="1"/>
          </p:cNvPicPr>
          <p:nvPr/>
        </p:nvPicPr>
        <p:blipFill>
          <a:blip r:embed="rId7" cstate="print">
            <a:lum bright="-54000"/>
            <a:extLst>
              <a:ext uri="{28A0092B-C50C-407E-A947-70E740481C1C}">
                <a14:useLocalDpi xmlns:a14="http://schemas.microsoft.com/office/drawing/2010/main" val="0"/>
              </a:ext>
            </a:extLst>
          </a:blip>
          <a:srcRect/>
          <a:stretch>
            <a:fillRect/>
          </a:stretch>
        </p:blipFill>
        <p:spPr bwMode="auto">
          <a:xfrm>
            <a:off x="3967961" y="3650214"/>
            <a:ext cx="380541" cy="268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140" name="Rectangle 108"/>
          <p:cNvSpPr>
            <a:spLocks noChangeArrowheads="1"/>
          </p:cNvSpPr>
          <p:nvPr/>
        </p:nvSpPr>
        <p:spPr bwMode="auto">
          <a:xfrm>
            <a:off x="4882772" y="2064590"/>
            <a:ext cx="3048109" cy="3201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120000"/>
              </a:lnSpc>
            </a:pPr>
            <a:r>
              <a:rPr lang="zh-CN" altLang="en-US" sz="1300" b="1">
                <a:solidFill>
                  <a:srgbClr val="000000"/>
                </a:solidFill>
                <a:latin typeface="Arial" pitchFamily="34" charset="0"/>
              </a:rPr>
              <a:t>点击输入你想输入的文字内容</a:t>
            </a:r>
          </a:p>
        </p:txBody>
      </p:sp>
      <p:sp>
        <p:nvSpPr>
          <p:cNvPr id="44141" name="Rectangle 109"/>
          <p:cNvSpPr>
            <a:spLocks noChangeArrowheads="1"/>
          </p:cNvSpPr>
          <p:nvPr/>
        </p:nvSpPr>
        <p:spPr bwMode="auto">
          <a:xfrm>
            <a:off x="5110844" y="2596493"/>
            <a:ext cx="3049369" cy="3201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120000"/>
              </a:lnSpc>
            </a:pPr>
            <a:r>
              <a:rPr lang="zh-CN" altLang="en-US" sz="1300" b="1">
                <a:solidFill>
                  <a:srgbClr val="000000"/>
                </a:solidFill>
                <a:latin typeface="Arial" pitchFamily="34" charset="0"/>
              </a:rPr>
              <a:t>点击输入你想输入的文字内容</a:t>
            </a:r>
          </a:p>
        </p:txBody>
      </p:sp>
      <p:sp>
        <p:nvSpPr>
          <p:cNvPr id="44142" name="Rectangle 110"/>
          <p:cNvSpPr>
            <a:spLocks noChangeArrowheads="1"/>
          </p:cNvSpPr>
          <p:nvPr/>
        </p:nvSpPr>
        <p:spPr bwMode="auto">
          <a:xfrm>
            <a:off x="4882772" y="3110749"/>
            <a:ext cx="3048109" cy="3201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120000"/>
              </a:lnSpc>
            </a:pPr>
            <a:r>
              <a:rPr lang="zh-CN" altLang="en-US" sz="1300" b="1">
                <a:solidFill>
                  <a:srgbClr val="000000"/>
                </a:solidFill>
                <a:latin typeface="Arial" pitchFamily="34" charset="0"/>
              </a:rPr>
              <a:t>点击输入你想输入的文字内容</a:t>
            </a:r>
          </a:p>
        </p:txBody>
      </p:sp>
      <p:sp>
        <p:nvSpPr>
          <p:cNvPr id="44143" name="Rectangle 111"/>
          <p:cNvSpPr>
            <a:spLocks noChangeArrowheads="1"/>
          </p:cNvSpPr>
          <p:nvPr/>
        </p:nvSpPr>
        <p:spPr bwMode="auto">
          <a:xfrm>
            <a:off x="4500970" y="3625006"/>
            <a:ext cx="3049369" cy="3201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120000"/>
              </a:lnSpc>
            </a:pPr>
            <a:r>
              <a:rPr lang="zh-CN" altLang="en-US" sz="1300" b="1">
                <a:solidFill>
                  <a:srgbClr val="000000"/>
                </a:solidFill>
                <a:latin typeface="Arial" pitchFamily="34" charset="0"/>
              </a:rPr>
              <a:t>点击输入你想输入的文字内容</a:t>
            </a:r>
          </a:p>
        </p:txBody>
      </p:sp>
      <p:sp>
        <p:nvSpPr>
          <p:cNvPr id="17"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itchFamily="34" charset="0"/>
              </a:defRPr>
            </a:lvl1pPr>
            <a:lvl2pPr marL="936625" indent="-360363" defTabSz="1028700">
              <a:defRPr>
                <a:solidFill>
                  <a:schemeClr val="tx1"/>
                </a:solidFill>
                <a:latin typeface="Arial" pitchFamily="34" charset="0"/>
              </a:defRPr>
            </a:lvl2pPr>
            <a:lvl3pPr marL="1439863" indent="-287338" defTabSz="1028700">
              <a:defRPr>
                <a:solidFill>
                  <a:schemeClr val="tx1"/>
                </a:solidFill>
                <a:latin typeface="Arial" pitchFamily="34" charset="0"/>
              </a:defRPr>
            </a:lvl3pPr>
            <a:lvl4pPr marL="2016125" indent="-287338" defTabSz="1028700">
              <a:defRPr>
                <a:solidFill>
                  <a:schemeClr val="tx1"/>
                </a:solidFill>
                <a:latin typeface="Arial" pitchFamily="34" charset="0"/>
              </a:defRPr>
            </a:lvl4pPr>
            <a:lvl5pPr marL="2592388" indent="-287338" defTabSz="1028700">
              <a:defRPr>
                <a:solidFill>
                  <a:schemeClr val="tx1"/>
                </a:solidFill>
                <a:latin typeface="Arial" pitchFamily="34" charset="0"/>
              </a:defRPr>
            </a:lvl5pPr>
            <a:lvl6pPr marL="3049588" indent="-287338" defTabSz="1028700" eaLnBrk="0" fontAlgn="base" hangingPunct="0">
              <a:spcBef>
                <a:spcPct val="0"/>
              </a:spcBef>
              <a:spcAft>
                <a:spcPct val="0"/>
              </a:spcAft>
              <a:defRPr>
                <a:solidFill>
                  <a:schemeClr val="tx1"/>
                </a:solidFill>
                <a:latin typeface="Arial" pitchFamily="34" charset="0"/>
              </a:defRPr>
            </a:lvl6pPr>
            <a:lvl7pPr marL="3506788" indent="-287338" defTabSz="1028700" eaLnBrk="0" fontAlgn="base" hangingPunct="0">
              <a:spcBef>
                <a:spcPct val="0"/>
              </a:spcBef>
              <a:spcAft>
                <a:spcPct val="0"/>
              </a:spcAft>
              <a:defRPr>
                <a:solidFill>
                  <a:schemeClr val="tx1"/>
                </a:solidFill>
                <a:latin typeface="Arial" pitchFamily="34" charset="0"/>
              </a:defRPr>
            </a:lvl7pPr>
            <a:lvl8pPr marL="3963988" indent="-287338" defTabSz="1028700" eaLnBrk="0" fontAlgn="base" hangingPunct="0">
              <a:spcBef>
                <a:spcPct val="0"/>
              </a:spcBef>
              <a:spcAft>
                <a:spcPct val="0"/>
              </a:spcAft>
              <a:defRPr>
                <a:solidFill>
                  <a:schemeClr val="tx1"/>
                </a:solidFill>
                <a:latin typeface="Arial" pitchFamily="34" charset="0"/>
              </a:defRPr>
            </a:lvl8pPr>
            <a:lvl9pPr marL="4421188" indent="-287338" defTabSz="1028700" eaLnBrk="0" fontAlgn="base" hangingPunct="0">
              <a:spcBef>
                <a:spcPct val="0"/>
              </a:spcBef>
              <a:spcAft>
                <a:spcPct val="0"/>
              </a:spcAft>
              <a:defRPr>
                <a:solidFill>
                  <a:schemeClr val="tx1"/>
                </a:solidFill>
                <a:latin typeface="Arial" pitchFamily="34" charset="0"/>
              </a:defRPr>
            </a:lvl9pPr>
          </a:lstStyle>
          <a:p>
            <a:pPr>
              <a:spcBef>
                <a:spcPct val="50000"/>
              </a:spcBef>
            </a:pPr>
            <a:r>
              <a:rPr lang="zh-CN" altLang="en-US" sz="1900" b="1" dirty="0">
                <a:solidFill>
                  <a:srgbClr val="000000"/>
                </a:solidFill>
                <a:latin typeface="Times New Roman" pitchFamily="18" charset="0"/>
                <a:ea typeface="楷体" pitchFamily="49" charset="-122"/>
              </a:rPr>
              <a:t>单击此处添加标题内容</a:t>
            </a:r>
          </a:p>
        </p:txBody>
      </p:sp>
      <p:pic>
        <p:nvPicPr>
          <p:cNvPr id="18" name="Picture 106" descr="三角符号0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 calcmode="lin" valueType="num">
                                      <p:cBhvr>
                                        <p:cTn id="13" dur="500" fill="hold"/>
                                        <p:tgtEl>
                                          <p:spTgt spid="17"/>
                                        </p:tgtEl>
                                        <p:attrNameLst>
                                          <p:attrName>style.rotation</p:attrName>
                                        </p:attrNameLst>
                                      </p:cBhvr>
                                      <p:tavLst>
                                        <p:tav tm="0">
                                          <p:val>
                                            <p:fltVal val="90"/>
                                          </p:val>
                                        </p:tav>
                                        <p:tav tm="100000">
                                          <p:val>
                                            <p:fltVal val="0"/>
                                          </p:val>
                                        </p:tav>
                                      </p:tavLst>
                                    </p:anim>
                                    <p:animEffect transition="in" filter="fade">
                                      <p:cBhvr>
                                        <p:cTn id="14" dur="500"/>
                                        <p:tgtEl>
                                          <p:spTgt spid="17"/>
                                        </p:tgtEl>
                                      </p:cBhvr>
                                    </p:animEffect>
                                  </p:childTnLst>
                                </p:cTn>
                              </p:par>
                            </p:childTnLst>
                          </p:cTn>
                        </p:par>
                        <p:par>
                          <p:cTn id="15" fill="hold">
                            <p:stCondLst>
                              <p:cond delay="725"/>
                            </p:stCondLst>
                            <p:childTnLst>
                              <p:par>
                                <p:cTn id="16" presetID="2" presetClass="entr" presetSubtype="8" fill="hold" nodeType="afterEffect">
                                  <p:stCondLst>
                                    <p:cond delay="0"/>
                                  </p:stCondLst>
                                  <p:childTnLst>
                                    <p:set>
                                      <p:cBhvr>
                                        <p:cTn id="17" dur="1" fill="hold">
                                          <p:stCondLst>
                                            <p:cond delay="0"/>
                                          </p:stCondLst>
                                        </p:cTn>
                                        <p:tgtEl>
                                          <p:spTgt spid="44109"/>
                                        </p:tgtEl>
                                        <p:attrNameLst>
                                          <p:attrName>style.visibility</p:attrName>
                                        </p:attrNameLst>
                                      </p:cBhvr>
                                      <p:to>
                                        <p:strVal val="visible"/>
                                      </p:to>
                                    </p:set>
                                    <p:anim calcmode="lin" valueType="num">
                                      <p:cBhvr additive="base">
                                        <p:cTn id="18" dur="500" fill="hold"/>
                                        <p:tgtEl>
                                          <p:spTgt spid="44109"/>
                                        </p:tgtEl>
                                        <p:attrNameLst>
                                          <p:attrName>ppt_x</p:attrName>
                                        </p:attrNameLst>
                                      </p:cBhvr>
                                      <p:tavLst>
                                        <p:tav tm="0">
                                          <p:val>
                                            <p:strVal val="0-#ppt_w/2"/>
                                          </p:val>
                                        </p:tav>
                                        <p:tav tm="100000">
                                          <p:val>
                                            <p:strVal val="#ppt_x"/>
                                          </p:val>
                                        </p:tav>
                                      </p:tavLst>
                                    </p:anim>
                                    <p:anim calcmode="lin" valueType="num">
                                      <p:cBhvr additive="base">
                                        <p:cTn id="19" dur="500" fill="hold"/>
                                        <p:tgtEl>
                                          <p:spTgt spid="44109"/>
                                        </p:tgtEl>
                                        <p:attrNameLst>
                                          <p:attrName>ppt_y</p:attrName>
                                        </p:attrNameLst>
                                      </p:cBhvr>
                                      <p:tavLst>
                                        <p:tav tm="0">
                                          <p:val>
                                            <p:strVal val="#ppt_y"/>
                                          </p:val>
                                        </p:tav>
                                        <p:tav tm="100000">
                                          <p:val>
                                            <p:strVal val="#ppt_y"/>
                                          </p:val>
                                        </p:tav>
                                      </p:tavLst>
                                    </p:anim>
                                  </p:childTnLst>
                                </p:cTn>
                              </p:par>
                            </p:childTnLst>
                          </p:cTn>
                        </p:par>
                        <p:par>
                          <p:cTn id="20" fill="hold">
                            <p:stCondLst>
                              <p:cond delay="1225"/>
                            </p:stCondLst>
                            <p:childTnLst>
                              <p:par>
                                <p:cTn id="21" presetID="12" presetClass="entr" presetSubtype="8" fill="hold" nodeType="afterEffect">
                                  <p:stCondLst>
                                    <p:cond delay="0"/>
                                  </p:stCondLst>
                                  <p:childTnLst>
                                    <p:set>
                                      <p:cBhvr>
                                        <p:cTn id="22" dur="1" fill="hold">
                                          <p:stCondLst>
                                            <p:cond delay="0"/>
                                          </p:stCondLst>
                                        </p:cTn>
                                        <p:tgtEl>
                                          <p:spTgt spid="44106"/>
                                        </p:tgtEl>
                                        <p:attrNameLst>
                                          <p:attrName>style.visibility</p:attrName>
                                        </p:attrNameLst>
                                      </p:cBhvr>
                                      <p:to>
                                        <p:strVal val="visible"/>
                                      </p:to>
                                    </p:set>
                                    <p:animEffect transition="in" filter="slide(fromLeft)">
                                      <p:cBhvr>
                                        <p:cTn id="23" dur="2000"/>
                                        <p:tgtEl>
                                          <p:spTgt spid="44106"/>
                                        </p:tgtEl>
                                      </p:cBhvr>
                                    </p:animEffect>
                                  </p:childTnLst>
                                </p:cTn>
                              </p:par>
                            </p:childTnLst>
                          </p:cTn>
                        </p:par>
                        <p:par>
                          <p:cTn id="24" fill="hold">
                            <p:stCondLst>
                              <p:cond delay="3225"/>
                            </p:stCondLst>
                            <p:childTnLst>
                              <p:par>
                                <p:cTn id="25" presetID="31" presetClass="entr" presetSubtype="0" fill="hold" nodeType="afterEffect">
                                  <p:stCondLst>
                                    <p:cond delay="0"/>
                                  </p:stCondLst>
                                  <p:iterate type="lt">
                                    <p:tmPct val="5000"/>
                                  </p:iterate>
                                  <p:childTnLst>
                                    <p:set>
                                      <p:cBhvr>
                                        <p:cTn id="26" dur="1" fill="hold">
                                          <p:stCondLst>
                                            <p:cond delay="0"/>
                                          </p:stCondLst>
                                        </p:cTn>
                                        <p:tgtEl>
                                          <p:spTgt spid="44134"/>
                                        </p:tgtEl>
                                        <p:attrNameLst>
                                          <p:attrName>style.visibility</p:attrName>
                                        </p:attrNameLst>
                                      </p:cBhvr>
                                      <p:to>
                                        <p:strVal val="visible"/>
                                      </p:to>
                                    </p:set>
                                    <p:anim calcmode="lin" valueType="num">
                                      <p:cBhvr>
                                        <p:cTn id="27" dur="1000" fill="hold"/>
                                        <p:tgtEl>
                                          <p:spTgt spid="44134"/>
                                        </p:tgtEl>
                                        <p:attrNameLst>
                                          <p:attrName>ppt_w</p:attrName>
                                        </p:attrNameLst>
                                      </p:cBhvr>
                                      <p:tavLst>
                                        <p:tav tm="0">
                                          <p:val>
                                            <p:fltVal val="0"/>
                                          </p:val>
                                        </p:tav>
                                        <p:tav tm="100000">
                                          <p:val>
                                            <p:strVal val="#ppt_w"/>
                                          </p:val>
                                        </p:tav>
                                      </p:tavLst>
                                    </p:anim>
                                    <p:anim calcmode="lin" valueType="num">
                                      <p:cBhvr>
                                        <p:cTn id="28" dur="1000" fill="hold"/>
                                        <p:tgtEl>
                                          <p:spTgt spid="44134"/>
                                        </p:tgtEl>
                                        <p:attrNameLst>
                                          <p:attrName>ppt_h</p:attrName>
                                        </p:attrNameLst>
                                      </p:cBhvr>
                                      <p:tavLst>
                                        <p:tav tm="0">
                                          <p:val>
                                            <p:fltVal val="0"/>
                                          </p:val>
                                        </p:tav>
                                        <p:tav tm="100000">
                                          <p:val>
                                            <p:strVal val="#ppt_h"/>
                                          </p:val>
                                        </p:tav>
                                      </p:tavLst>
                                    </p:anim>
                                    <p:anim calcmode="lin" valueType="num">
                                      <p:cBhvr>
                                        <p:cTn id="29" dur="1000" fill="hold"/>
                                        <p:tgtEl>
                                          <p:spTgt spid="44134"/>
                                        </p:tgtEl>
                                        <p:attrNameLst>
                                          <p:attrName>style.rotation</p:attrName>
                                        </p:attrNameLst>
                                      </p:cBhvr>
                                      <p:tavLst>
                                        <p:tav tm="0">
                                          <p:val>
                                            <p:fltVal val="90"/>
                                          </p:val>
                                        </p:tav>
                                        <p:tav tm="100000">
                                          <p:val>
                                            <p:fltVal val="0"/>
                                          </p:val>
                                        </p:tav>
                                      </p:tavLst>
                                    </p:anim>
                                    <p:animEffect transition="in" filter="fade">
                                      <p:cBhvr>
                                        <p:cTn id="30" dur="1000"/>
                                        <p:tgtEl>
                                          <p:spTgt spid="44134"/>
                                        </p:tgtEl>
                                      </p:cBhvr>
                                    </p:animEffect>
                                  </p:childTnLst>
                                </p:cTn>
                              </p:par>
                            </p:childTnLst>
                          </p:cTn>
                        </p:par>
                        <p:par>
                          <p:cTn id="31" fill="hold">
                            <p:stCondLst>
                              <p:cond delay="4225"/>
                            </p:stCondLst>
                            <p:childTnLst>
                              <p:par>
                                <p:cTn id="32" presetID="52" presetClass="entr" presetSubtype="0" fill="hold" nodeType="afterEffect">
                                  <p:stCondLst>
                                    <p:cond delay="0"/>
                                  </p:stCondLst>
                                  <p:childTnLst>
                                    <p:set>
                                      <p:cBhvr>
                                        <p:cTn id="33" dur="1" fill="hold">
                                          <p:stCondLst>
                                            <p:cond delay="0"/>
                                          </p:stCondLst>
                                        </p:cTn>
                                        <p:tgtEl>
                                          <p:spTgt spid="44135"/>
                                        </p:tgtEl>
                                        <p:attrNameLst>
                                          <p:attrName>style.visibility</p:attrName>
                                        </p:attrNameLst>
                                      </p:cBhvr>
                                      <p:to>
                                        <p:strVal val="visible"/>
                                      </p:to>
                                    </p:set>
                                    <p:animScale>
                                      <p:cBhvr>
                                        <p:cTn id="34" dur="1000" decel="50000" fill="hold">
                                          <p:stCondLst>
                                            <p:cond delay="0"/>
                                          </p:stCondLst>
                                        </p:cTn>
                                        <p:tgtEl>
                                          <p:spTgt spid="441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44135"/>
                                        </p:tgtEl>
                                        <p:attrNameLst>
                                          <p:attrName>ppt_x</p:attrName>
                                          <p:attrName>ppt_y</p:attrName>
                                        </p:attrNameLst>
                                      </p:cBhvr>
                                    </p:animMotion>
                                    <p:animEffect transition="in" filter="fade">
                                      <p:cBhvr>
                                        <p:cTn id="36" dur="1000"/>
                                        <p:tgtEl>
                                          <p:spTgt spid="44135"/>
                                        </p:tgtEl>
                                      </p:cBhvr>
                                    </p:animEffect>
                                  </p:childTnLst>
                                </p:cTn>
                              </p:par>
                            </p:childTnLst>
                          </p:cTn>
                        </p:par>
                        <p:par>
                          <p:cTn id="37" fill="hold">
                            <p:stCondLst>
                              <p:cond delay="5225"/>
                            </p:stCondLst>
                            <p:childTnLst>
                              <p:par>
                                <p:cTn id="38" presetID="17" presetClass="entr" presetSubtype="10" fill="hold" grpId="0" nodeType="afterEffect">
                                  <p:stCondLst>
                                    <p:cond delay="0"/>
                                  </p:stCondLst>
                                  <p:childTnLst>
                                    <p:set>
                                      <p:cBhvr>
                                        <p:cTn id="39" dur="1" fill="hold">
                                          <p:stCondLst>
                                            <p:cond delay="0"/>
                                          </p:stCondLst>
                                        </p:cTn>
                                        <p:tgtEl>
                                          <p:spTgt spid="44133"/>
                                        </p:tgtEl>
                                        <p:attrNameLst>
                                          <p:attrName>style.visibility</p:attrName>
                                        </p:attrNameLst>
                                      </p:cBhvr>
                                      <p:to>
                                        <p:strVal val="visible"/>
                                      </p:to>
                                    </p:set>
                                    <p:anim calcmode="lin" valueType="num">
                                      <p:cBhvr>
                                        <p:cTn id="40" dur="500" fill="hold"/>
                                        <p:tgtEl>
                                          <p:spTgt spid="44133"/>
                                        </p:tgtEl>
                                        <p:attrNameLst>
                                          <p:attrName>ppt_w</p:attrName>
                                        </p:attrNameLst>
                                      </p:cBhvr>
                                      <p:tavLst>
                                        <p:tav tm="0">
                                          <p:val>
                                            <p:fltVal val="0"/>
                                          </p:val>
                                        </p:tav>
                                        <p:tav tm="100000">
                                          <p:val>
                                            <p:strVal val="#ppt_w"/>
                                          </p:val>
                                        </p:tav>
                                      </p:tavLst>
                                    </p:anim>
                                    <p:anim calcmode="lin" valueType="num">
                                      <p:cBhvr>
                                        <p:cTn id="41" dur="500" fill="hold"/>
                                        <p:tgtEl>
                                          <p:spTgt spid="44133"/>
                                        </p:tgtEl>
                                        <p:attrNameLst>
                                          <p:attrName>ppt_h</p:attrName>
                                        </p:attrNameLst>
                                      </p:cBhvr>
                                      <p:tavLst>
                                        <p:tav tm="0">
                                          <p:val>
                                            <p:strVal val="#ppt_h"/>
                                          </p:val>
                                        </p:tav>
                                        <p:tav tm="100000">
                                          <p:val>
                                            <p:strVal val="#ppt_h"/>
                                          </p:val>
                                        </p:tav>
                                      </p:tavLst>
                                    </p:anim>
                                  </p:childTnLst>
                                </p:cTn>
                              </p:par>
                            </p:childTnLst>
                          </p:cTn>
                        </p:par>
                        <p:par>
                          <p:cTn id="42" fill="hold">
                            <p:stCondLst>
                              <p:cond delay="5725"/>
                            </p:stCondLst>
                            <p:childTnLst>
                              <p:par>
                                <p:cTn id="43" presetID="52" presetClass="entr" presetSubtype="0" fill="hold" nodeType="afterEffect">
                                  <p:stCondLst>
                                    <p:cond delay="0"/>
                                  </p:stCondLst>
                                  <p:childTnLst>
                                    <p:set>
                                      <p:cBhvr>
                                        <p:cTn id="44" dur="1" fill="hold">
                                          <p:stCondLst>
                                            <p:cond delay="0"/>
                                          </p:stCondLst>
                                        </p:cTn>
                                        <p:tgtEl>
                                          <p:spTgt spid="44136"/>
                                        </p:tgtEl>
                                        <p:attrNameLst>
                                          <p:attrName>style.visibility</p:attrName>
                                        </p:attrNameLst>
                                      </p:cBhvr>
                                      <p:to>
                                        <p:strVal val="visible"/>
                                      </p:to>
                                    </p:set>
                                    <p:animScale>
                                      <p:cBhvr>
                                        <p:cTn id="45" dur="1000" decel="50000" fill="hold">
                                          <p:stCondLst>
                                            <p:cond delay="0"/>
                                          </p:stCondLst>
                                        </p:cTn>
                                        <p:tgtEl>
                                          <p:spTgt spid="441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44136"/>
                                        </p:tgtEl>
                                        <p:attrNameLst>
                                          <p:attrName>ppt_x</p:attrName>
                                          <p:attrName>ppt_y</p:attrName>
                                        </p:attrNameLst>
                                      </p:cBhvr>
                                    </p:animMotion>
                                    <p:animEffect transition="in" filter="fade">
                                      <p:cBhvr>
                                        <p:cTn id="47" dur="1000"/>
                                        <p:tgtEl>
                                          <p:spTgt spid="44136"/>
                                        </p:tgtEl>
                                      </p:cBhvr>
                                    </p:animEffect>
                                  </p:childTnLst>
                                </p:cTn>
                              </p:par>
                            </p:childTnLst>
                          </p:cTn>
                        </p:par>
                        <p:par>
                          <p:cTn id="48" fill="hold">
                            <p:stCondLst>
                              <p:cond delay="6725"/>
                            </p:stCondLst>
                            <p:childTnLst>
                              <p:par>
                                <p:cTn id="49" presetID="17" presetClass="entr" presetSubtype="10" fill="hold" nodeType="afterEffect">
                                  <p:stCondLst>
                                    <p:cond delay="0"/>
                                  </p:stCondLst>
                                  <p:childTnLst>
                                    <p:set>
                                      <p:cBhvr>
                                        <p:cTn id="50" dur="1" fill="hold">
                                          <p:stCondLst>
                                            <p:cond delay="0"/>
                                          </p:stCondLst>
                                        </p:cTn>
                                        <p:tgtEl>
                                          <p:spTgt spid="44140">
                                            <p:txEl>
                                              <p:pRg st="0" end="0"/>
                                            </p:txEl>
                                          </p:spTgt>
                                        </p:tgtEl>
                                        <p:attrNameLst>
                                          <p:attrName>style.visibility</p:attrName>
                                        </p:attrNameLst>
                                      </p:cBhvr>
                                      <p:to>
                                        <p:strVal val="visible"/>
                                      </p:to>
                                    </p:set>
                                    <p:anim calcmode="lin" valueType="num">
                                      <p:cBhvr>
                                        <p:cTn id="51" dur="500" fill="hold"/>
                                        <p:tgtEl>
                                          <p:spTgt spid="44140">
                                            <p:txEl>
                                              <p:pRg st="0" end="0"/>
                                            </p:txEl>
                                          </p:spTgt>
                                        </p:tgtEl>
                                        <p:attrNameLst>
                                          <p:attrName>ppt_w</p:attrName>
                                        </p:attrNameLst>
                                      </p:cBhvr>
                                      <p:tavLst>
                                        <p:tav tm="0">
                                          <p:val>
                                            <p:fltVal val="0"/>
                                          </p:val>
                                        </p:tav>
                                        <p:tav tm="100000">
                                          <p:val>
                                            <p:strVal val="#ppt_w"/>
                                          </p:val>
                                        </p:tav>
                                      </p:tavLst>
                                    </p:anim>
                                    <p:anim calcmode="lin" valueType="num">
                                      <p:cBhvr>
                                        <p:cTn id="52" dur="500" fill="hold"/>
                                        <p:tgtEl>
                                          <p:spTgt spid="44140">
                                            <p:txEl>
                                              <p:pRg st="0" end="0"/>
                                            </p:txEl>
                                          </p:spTgt>
                                        </p:tgtEl>
                                        <p:attrNameLst>
                                          <p:attrName>ppt_h</p:attrName>
                                        </p:attrNameLst>
                                      </p:cBhvr>
                                      <p:tavLst>
                                        <p:tav tm="0">
                                          <p:val>
                                            <p:strVal val="#ppt_h"/>
                                          </p:val>
                                        </p:tav>
                                        <p:tav tm="100000">
                                          <p:val>
                                            <p:strVal val="#ppt_h"/>
                                          </p:val>
                                        </p:tav>
                                      </p:tavLst>
                                    </p:anim>
                                  </p:childTnLst>
                                </p:cTn>
                              </p:par>
                            </p:childTnLst>
                          </p:cTn>
                        </p:par>
                        <p:par>
                          <p:cTn id="53" fill="hold">
                            <p:stCondLst>
                              <p:cond delay="7225"/>
                            </p:stCondLst>
                            <p:childTnLst>
                              <p:par>
                                <p:cTn id="54" presetID="52" presetClass="entr" presetSubtype="0" fill="hold" nodeType="afterEffect">
                                  <p:stCondLst>
                                    <p:cond delay="0"/>
                                  </p:stCondLst>
                                  <p:childTnLst>
                                    <p:set>
                                      <p:cBhvr>
                                        <p:cTn id="55" dur="1" fill="hold">
                                          <p:stCondLst>
                                            <p:cond delay="0"/>
                                          </p:stCondLst>
                                        </p:cTn>
                                        <p:tgtEl>
                                          <p:spTgt spid="44137"/>
                                        </p:tgtEl>
                                        <p:attrNameLst>
                                          <p:attrName>style.visibility</p:attrName>
                                        </p:attrNameLst>
                                      </p:cBhvr>
                                      <p:to>
                                        <p:strVal val="visible"/>
                                      </p:to>
                                    </p:set>
                                    <p:animScale>
                                      <p:cBhvr>
                                        <p:cTn id="56" dur="1000" decel="50000" fill="hold">
                                          <p:stCondLst>
                                            <p:cond delay="0"/>
                                          </p:stCondLst>
                                        </p:cTn>
                                        <p:tgtEl>
                                          <p:spTgt spid="441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44137"/>
                                        </p:tgtEl>
                                        <p:attrNameLst>
                                          <p:attrName>ppt_x</p:attrName>
                                          <p:attrName>ppt_y</p:attrName>
                                        </p:attrNameLst>
                                      </p:cBhvr>
                                    </p:animMotion>
                                    <p:animEffect transition="in" filter="fade">
                                      <p:cBhvr>
                                        <p:cTn id="58" dur="1000"/>
                                        <p:tgtEl>
                                          <p:spTgt spid="44137"/>
                                        </p:tgtEl>
                                      </p:cBhvr>
                                    </p:animEffect>
                                  </p:childTnLst>
                                </p:cTn>
                              </p:par>
                            </p:childTnLst>
                          </p:cTn>
                        </p:par>
                        <p:par>
                          <p:cTn id="59" fill="hold">
                            <p:stCondLst>
                              <p:cond delay="8225"/>
                            </p:stCondLst>
                            <p:childTnLst>
                              <p:par>
                                <p:cTn id="60" presetID="17" presetClass="entr" presetSubtype="10" fill="hold" nodeType="afterEffect">
                                  <p:stCondLst>
                                    <p:cond delay="0"/>
                                  </p:stCondLst>
                                  <p:childTnLst>
                                    <p:set>
                                      <p:cBhvr>
                                        <p:cTn id="61" dur="1" fill="hold">
                                          <p:stCondLst>
                                            <p:cond delay="0"/>
                                          </p:stCondLst>
                                        </p:cTn>
                                        <p:tgtEl>
                                          <p:spTgt spid="44141">
                                            <p:txEl>
                                              <p:pRg st="0" end="0"/>
                                            </p:txEl>
                                          </p:spTgt>
                                        </p:tgtEl>
                                        <p:attrNameLst>
                                          <p:attrName>style.visibility</p:attrName>
                                        </p:attrNameLst>
                                      </p:cBhvr>
                                      <p:to>
                                        <p:strVal val="visible"/>
                                      </p:to>
                                    </p:set>
                                    <p:anim calcmode="lin" valueType="num">
                                      <p:cBhvr>
                                        <p:cTn id="62" dur="500" fill="hold"/>
                                        <p:tgtEl>
                                          <p:spTgt spid="44141">
                                            <p:txEl>
                                              <p:pRg st="0" end="0"/>
                                            </p:txEl>
                                          </p:spTgt>
                                        </p:tgtEl>
                                        <p:attrNameLst>
                                          <p:attrName>ppt_w</p:attrName>
                                        </p:attrNameLst>
                                      </p:cBhvr>
                                      <p:tavLst>
                                        <p:tav tm="0">
                                          <p:val>
                                            <p:fltVal val="0"/>
                                          </p:val>
                                        </p:tav>
                                        <p:tav tm="100000">
                                          <p:val>
                                            <p:strVal val="#ppt_w"/>
                                          </p:val>
                                        </p:tav>
                                      </p:tavLst>
                                    </p:anim>
                                    <p:anim calcmode="lin" valueType="num">
                                      <p:cBhvr>
                                        <p:cTn id="63" dur="500" fill="hold"/>
                                        <p:tgtEl>
                                          <p:spTgt spid="44141">
                                            <p:txEl>
                                              <p:pRg st="0" end="0"/>
                                            </p:txEl>
                                          </p:spTgt>
                                        </p:tgtEl>
                                        <p:attrNameLst>
                                          <p:attrName>ppt_h</p:attrName>
                                        </p:attrNameLst>
                                      </p:cBhvr>
                                      <p:tavLst>
                                        <p:tav tm="0">
                                          <p:val>
                                            <p:strVal val="#ppt_h"/>
                                          </p:val>
                                        </p:tav>
                                        <p:tav tm="100000">
                                          <p:val>
                                            <p:strVal val="#ppt_h"/>
                                          </p:val>
                                        </p:tav>
                                      </p:tavLst>
                                    </p:anim>
                                  </p:childTnLst>
                                </p:cTn>
                              </p:par>
                            </p:childTnLst>
                          </p:cTn>
                        </p:par>
                        <p:par>
                          <p:cTn id="64" fill="hold">
                            <p:stCondLst>
                              <p:cond delay="8725"/>
                            </p:stCondLst>
                            <p:childTnLst>
                              <p:par>
                                <p:cTn id="65" presetID="52" presetClass="entr" presetSubtype="0" fill="hold" nodeType="afterEffect">
                                  <p:stCondLst>
                                    <p:cond delay="0"/>
                                  </p:stCondLst>
                                  <p:childTnLst>
                                    <p:set>
                                      <p:cBhvr>
                                        <p:cTn id="66" dur="1" fill="hold">
                                          <p:stCondLst>
                                            <p:cond delay="0"/>
                                          </p:stCondLst>
                                        </p:cTn>
                                        <p:tgtEl>
                                          <p:spTgt spid="44138"/>
                                        </p:tgtEl>
                                        <p:attrNameLst>
                                          <p:attrName>style.visibility</p:attrName>
                                        </p:attrNameLst>
                                      </p:cBhvr>
                                      <p:to>
                                        <p:strVal val="visible"/>
                                      </p:to>
                                    </p:set>
                                    <p:animScale>
                                      <p:cBhvr>
                                        <p:cTn id="67" dur="1000" decel="50000" fill="hold">
                                          <p:stCondLst>
                                            <p:cond delay="0"/>
                                          </p:stCondLst>
                                        </p:cTn>
                                        <p:tgtEl>
                                          <p:spTgt spid="441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1000" decel="50000" fill="hold">
                                          <p:stCondLst>
                                            <p:cond delay="0"/>
                                          </p:stCondLst>
                                        </p:cTn>
                                        <p:tgtEl>
                                          <p:spTgt spid="44138"/>
                                        </p:tgtEl>
                                        <p:attrNameLst>
                                          <p:attrName>ppt_x</p:attrName>
                                          <p:attrName>ppt_y</p:attrName>
                                        </p:attrNameLst>
                                      </p:cBhvr>
                                    </p:animMotion>
                                    <p:animEffect transition="in" filter="fade">
                                      <p:cBhvr>
                                        <p:cTn id="69" dur="1000"/>
                                        <p:tgtEl>
                                          <p:spTgt spid="44138"/>
                                        </p:tgtEl>
                                      </p:cBhvr>
                                    </p:animEffect>
                                  </p:childTnLst>
                                </p:cTn>
                              </p:par>
                            </p:childTnLst>
                          </p:cTn>
                        </p:par>
                        <p:par>
                          <p:cTn id="70" fill="hold">
                            <p:stCondLst>
                              <p:cond delay="9725"/>
                            </p:stCondLst>
                            <p:childTnLst>
                              <p:par>
                                <p:cTn id="71" presetID="17" presetClass="entr" presetSubtype="10" fill="hold" grpId="0" nodeType="afterEffect">
                                  <p:stCondLst>
                                    <p:cond delay="0"/>
                                  </p:stCondLst>
                                  <p:childTnLst>
                                    <p:set>
                                      <p:cBhvr>
                                        <p:cTn id="72" dur="1" fill="hold">
                                          <p:stCondLst>
                                            <p:cond delay="0"/>
                                          </p:stCondLst>
                                        </p:cTn>
                                        <p:tgtEl>
                                          <p:spTgt spid="44142"/>
                                        </p:tgtEl>
                                        <p:attrNameLst>
                                          <p:attrName>style.visibility</p:attrName>
                                        </p:attrNameLst>
                                      </p:cBhvr>
                                      <p:to>
                                        <p:strVal val="visible"/>
                                      </p:to>
                                    </p:set>
                                    <p:anim calcmode="lin" valueType="num">
                                      <p:cBhvr>
                                        <p:cTn id="73" dur="500" fill="hold"/>
                                        <p:tgtEl>
                                          <p:spTgt spid="44142"/>
                                        </p:tgtEl>
                                        <p:attrNameLst>
                                          <p:attrName>ppt_w</p:attrName>
                                        </p:attrNameLst>
                                      </p:cBhvr>
                                      <p:tavLst>
                                        <p:tav tm="0">
                                          <p:val>
                                            <p:fltVal val="0"/>
                                          </p:val>
                                        </p:tav>
                                        <p:tav tm="100000">
                                          <p:val>
                                            <p:strVal val="#ppt_w"/>
                                          </p:val>
                                        </p:tav>
                                      </p:tavLst>
                                    </p:anim>
                                    <p:anim calcmode="lin" valueType="num">
                                      <p:cBhvr>
                                        <p:cTn id="74" dur="500" fill="hold"/>
                                        <p:tgtEl>
                                          <p:spTgt spid="44142"/>
                                        </p:tgtEl>
                                        <p:attrNameLst>
                                          <p:attrName>ppt_h</p:attrName>
                                        </p:attrNameLst>
                                      </p:cBhvr>
                                      <p:tavLst>
                                        <p:tav tm="0">
                                          <p:val>
                                            <p:strVal val="#ppt_h"/>
                                          </p:val>
                                        </p:tav>
                                        <p:tav tm="100000">
                                          <p:val>
                                            <p:strVal val="#ppt_h"/>
                                          </p:val>
                                        </p:tav>
                                      </p:tavLst>
                                    </p:anim>
                                  </p:childTnLst>
                                </p:cTn>
                              </p:par>
                            </p:childTnLst>
                          </p:cTn>
                        </p:par>
                        <p:par>
                          <p:cTn id="75" fill="hold">
                            <p:stCondLst>
                              <p:cond delay="10225"/>
                            </p:stCondLst>
                            <p:childTnLst>
                              <p:par>
                                <p:cTn id="76" presetID="52" presetClass="entr" presetSubtype="0" fill="hold" nodeType="afterEffect">
                                  <p:stCondLst>
                                    <p:cond delay="0"/>
                                  </p:stCondLst>
                                  <p:childTnLst>
                                    <p:set>
                                      <p:cBhvr>
                                        <p:cTn id="77" dur="1" fill="hold">
                                          <p:stCondLst>
                                            <p:cond delay="0"/>
                                          </p:stCondLst>
                                        </p:cTn>
                                        <p:tgtEl>
                                          <p:spTgt spid="44139"/>
                                        </p:tgtEl>
                                        <p:attrNameLst>
                                          <p:attrName>style.visibility</p:attrName>
                                        </p:attrNameLst>
                                      </p:cBhvr>
                                      <p:to>
                                        <p:strVal val="visible"/>
                                      </p:to>
                                    </p:set>
                                    <p:animScale>
                                      <p:cBhvr>
                                        <p:cTn id="78" dur="1000" decel="50000" fill="hold">
                                          <p:stCondLst>
                                            <p:cond delay="0"/>
                                          </p:stCondLst>
                                        </p:cTn>
                                        <p:tgtEl>
                                          <p:spTgt spid="441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9" dur="1000" decel="50000" fill="hold">
                                          <p:stCondLst>
                                            <p:cond delay="0"/>
                                          </p:stCondLst>
                                        </p:cTn>
                                        <p:tgtEl>
                                          <p:spTgt spid="44139"/>
                                        </p:tgtEl>
                                        <p:attrNameLst>
                                          <p:attrName>ppt_x</p:attrName>
                                          <p:attrName>ppt_y</p:attrName>
                                        </p:attrNameLst>
                                      </p:cBhvr>
                                    </p:animMotion>
                                    <p:animEffect transition="in" filter="fade">
                                      <p:cBhvr>
                                        <p:cTn id="80" dur="1000"/>
                                        <p:tgtEl>
                                          <p:spTgt spid="44139"/>
                                        </p:tgtEl>
                                      </p:cBhvr>
                                    </p:animEffect>
                                  </p:childTnLst>
                                </p:cTn>
                              </p:par>
                            </p:childTnLst>
                          </p:cTn>
                        </p:par>
                        <p:par>
                          <p:cTn id="81" fill="hold">
                            <p:stCondLst>
                              <p:cond delay="11225"/>
                            </p:stCondLst>
                            <p:childTnLst>
                              <p:par>
                                <p:cTn id="82" presetID="17" presetClass="entr" presetSubtype="10" fill="hold" nodeType="afterEffect">
                                  <p:stCondLst>
                                    <p:cond delay="0"/>
                                  </p:stCondLst>
                                  <p:childTnLst>
                                    <p:set>
                                      <p:cBhvr>
                                        <p:cTn id="83" dur="1" fill="hold">
                                          <p:stCondLst>
                                            <p:cond delay="0"/>
                                          </p:stCondLst>
                                        </p:cTn>
                                        <p:tgtEl>
                                          <p:spTgt spid="44143">
                                            <p:txEl>
                                              <p:pRg st="0" end="0"/>
                                            </p:txEl>
                                          </p:spTgt>
                                        </p:tgtEl>
                                        <p:attrNameLst>
                                          <p:attrName>style.visibility</p:attrName>
                                        </p:attrNameLst>
                                      </p:cBhvr>
                                      <p:to>
                                        <p:strVal val="visible"/>
                                      </p:to>
                                    </p:set>
                                    <p:anim calcmode="lin" valueType="num">
                                      <p:cBhvr>
                                        <p:cTn id="84" dur="500" fill="hold"/>
                                        <p:tgtEl>
                                          <p:spTgt spid="44143">
                                            <p:txEl>
                                              <p:pRg st="0" end="0"/>
                                            </p:txEl>
                                          </p:spTgt>
                                        </p:tgtEl>
                                        <p:attrNameLst>
                                          <p:attrName>ppt_w</p:attrName>
                                        </p:attrNameLst>
                                      </p:cBhvr>
                                      <p:tavLst>
                                        <p:tav tm="0">
                                          <p:val>
                                            <p:fltVal val="0"/>
                                          </p:val>
                                        </p:tav>
                                        <p:tav tm="100000">
                                          <p:val>
                                            <p:strVal val="#ppt_w"/>
                                          </p:val>
                                        </p:tav>
                                      </p:tavLst>
                                    </p:anim>
                                    <p:anim calcmode="lin" valueType="num">
                                      <p:cBhvr>
                                        <p:cTn id="85" dur="500" fill="hold"/>
                                        <p:tgtEl>
                                          <p:spTgt spid="44143">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133" grpId="0"/>
      <p:bldP spid="44142"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109" name="Picture 13" descr="30"/>
          <p:cNvPicPr>
            <a:picLocks noChangeAspect="1" noChangeArrowheads="1"/>
          </p:cNvPicPr>
          <p:nvPr/>
        </p:nvPicPr>
        <p:blipFill>
          <a:blip r:embed="rId3" cstate="print">
            <a:lum bright="-18000" contrast="18000"/>
            <a:extLst>
              <a:ext uri="{28A0092B-C50C-407E-A947-70E740481C1C}">
                <a14:useLocalDpi xmlns:a14="http://schemas.microsoft.com/office/drawing/2010/main" val="0"/>
              </a:ext>
            </a:extLst>
          </a:blip>
          <a:srcRect/>
          <a:stretch>
            <a:fillRect/>
          </a:stretch>
        </p:blipFill>
        <p:spPr bwMode="auto">
          <a:xfrm rot="1227045">
            <a:off x="3553397" y="3258220"/>
            <a:ext cx="2239145" cy="1573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2110" name="Picture 14" descr="4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4559" y="628957"/>
            <a:ext cx="4725262" cy="2800682"/>
          </a:xfrm>
          <a:prstGeom prst="rect">
            <a:avLst/>
          </a:prstGeom>
          <a:noFill/>
          <a:extLst>
            <a:ext uri="{909E8E84-426E-40DD-AFC4-6F175D3DCCD1}">
              <a14:hiddenFill xmlns:a14="http://schemas.microsoft.com/office/drawing/2010/main">
                <a:solidFill>
                  <a:srgbClr val="FFFFFF"/>
                </a:solidFill>
              </a14:hiddenFill>
            </a:ext>
          </a:extLst>
        </p:spPr>
      </p:pic>
      <p:pic>
        <p:nvPicPr>
          <p:cNvPr id="132111" name="Picture 15" descr="荷花212副本"/>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7294" y="2145258"/>
            <a:ext cx="1524685" cy="971794"/>
          </a:xfrm>
          <a:prstGeom prst="rect">
            <a:avLst/>
          </a:prstGeom>
          <a:noFill/>
          <a:extLst>
            <a:ext uri="{909E8E84-426E-40DD-AFC4-6F175D3DCCD1}">
              <a14:hiddenFill xmlns:a14="http://schemas.microsoft.com/office/drawing/2010/main">
                <a:solidFill>
                  <a:srgbClr val="FFFFFF"/>
                </a:solidFill>
              </a14:hiddenFill>
            </a:ext>
          </a:extLst>
        </p:spPr>
      </p:pic>
      <p:sp>
        <p:nvSpPr>
          <p:cNvPr id="132112" name="Text Box 16"/>
          <p:cNvSpPr txBox="1">
            <a:spLocks noChangeArrowheads="1"/>
          </p:cNvSpPr>
          <p:nvPr/>
        </p:nvSpPr>
        <p:spPr bwMode="auto">
          <a:xfrm>
            <a:off x="4313221" y="1483530"/>
            <a:ext cx="1408758" cy="7260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585" tIns="36293" rIns="72585" bIns="36293">
            <a:spAutoFit/>
          </a:bodyPr>
          <a:lstStyle/>
          <a:p>
            <a:pPr eaLnBrk="1" hangingPunct="1">
              <a:spcBef>
                <a:spcPct val="50000"/>
              </a:spcBef>
            </a:pPr>
            <a:r>
              <a:rPr lang="zh-CN" altLang="en-US" sz="2100" b="1">
                <a:solidFill>
                  <a:srgbClr val="FFFFFF"/>
                </a:solidFill>
                <a:latin typeface="Arial" pitchFamily="34" charset="0"/>
                <a:ea typeface="楷体" pitchFamily="49" charset="-122"/>
              </a:rPr>
              <a:t>点击输入标题内容</a:t>
            </a:r>
          </a:p>
        </p:txBody>
      </p:sp>
      <p:sp>
        <p:nvSpPr>
          <p:cNvPr id="132113" name="Line 17"/>
          <p:cNvSpPr>
            <a:spLocks noChangeShapeType="1"/>
          </p:cNvSpPr>
          <p:nvPr/>
        </p:nvSpPr>
        <p:spPr bwMode="auto">
          <a:xfrm flipV="1">
            <a:off x="4648399" y="3086801"/>
            <a:ext cx="0" cy="457537"/>
          </a:xfrm>
          <a:prstGeom prst="line">
            <a:avLst/>
          </a:prstGeom>
          <a:noFill/>
          <a:ln w="15875">
            <a:solidFill>
              <a:srgbClr val="000000"/>
            </a:solidFill>
            <a:prstDash val="dash"/>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85" tIns="36293" rIns="72585" bIns="36293" anchor="ctr"/>
          <a:lstStyle/>
          <a:p>
            <a:endParaRPr lang="zh-CN" altLang="en-US"/>
          </a:p>
        </p:txBody>
      </p:sp>
      <p:pic>
        <p:nvPicPr>
          <p:cNvPr id="132114" name="Picture 18" descr="30"/>
          <p:cNvPicPr>
            <a:picLocks noChangeAspect="1" noChangeArrowheads="1"/>
          </p:cNvPicPr>
          <p:nvPr/>
        </p:nvPicPr>
        <p:blipFill>
          <a:blip r:embed="rId6" cstate="print">
            <a:lum bright="-18000" contrast="18000"/>
            <a:extLst>
              <a:ext uri="{28A0092B-C50C-407E-A947-70E740481C1C}">
                <a14:useLocalDpi xmlns:a14="http://schemas.microsoft.com/office/drawing/2010/main" val="0"/>
              </a:ext>
            </a:extLst>
          </a:blip>
          <a:srcRect/>
          <a:stretch>
            <a:fillRect/>
          </a:stretch>
        </p:blipFill>
        <p:spPr bwMode="auto">
          <a:xfrm rot="1227045">
            <a:off x="6087399" y="3258220"/>
            <a:ext cx="2210163" cy="1552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2115" name="Picture 19" descr="30"/>
          <p:cNvPicPr>
            <a:picLocks noChangeAspect="1" noChangeArrowheads="1"/>
          </p:cNvPicPr>
          <p:nvPr/>
        </p:nvPicPr>
        <p:blipFill>
          <a:blip r:embed="rId3" cstate="print">
            <a:lum bright="-18000" contrast="18000"/>
            <a:extLst>
              <a:ext uri="{28A0092B-C50C-407E-A947-70E740481C1C}">
                <a14:useLocalDpi xmlns:a14="http://schemas.microsoft.com/office/drawing/2010/main" val="0"/>
              </a:ext>
            </a:extLst>
          </a:blip>
          <a:srcRect/>
          <a:stretch>
            <a:fillRect/>
          </a:stretch>
        </p:blipFill>
        <p:spPr bwMode="auto">
          <a:xfrm rot="1227045">
            <a:off x="981595" y="3201501"/>
            <a:ext cx="2237884" cy="1571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2116" name="Line 20"/>
          <p:cNvSpPr>
            <a:spLocks noChangeShapeType="1"/>
          </p:cNvSpPr>
          <p:nvPr/>
        </p:nvSpPr>
        <p:spPr bwMode="auto">
          <a:xfrm flipH="1" flipV="1">
            <a:off x="5792542" y="3030081"/>
            <a:ext cx="685478" cy="514257"/>
          </a:xfrm>
          <a:prstGeom prst="line">
            <a:avLst/>
          </a:prstGeom>
          <a:noFill/>
          <a:ln w="15875">
            <a:solidFill>
              <a:srgbClr val="000000"/>
            </a:solidFill>
            <a:prstDash val="dash"/>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85" tIns="36293" rIns="72585" bIns="36293" anchor="ctr"/>
          <a:lstStyle/>
          <a:p>
            <a:endParaRPr lang="zh-CN" altLang="en-US"/>
          </a:p>
        </p:txBody>
      </p:sp>
      <p:sp>
        <p:nvSpPr>
          <p:cNvPr id="132117" name="Line 21"/>
          <p:cNvSpPr>
            <a:spLocks noChangeShapeType="1"/>
          </p:cNvSpPr>
          <p:nvPr/>
        </p:nvSpPr>
        <p:spPr bwMode="auto">
          <a:xfrm flipV="1">
            <a:off x="2895641" y="3030081"/>
            <a:ext cx="609874" cy="514257"/>
          </a:xfrm>
          <a:prstGeom prst="line">
            <a:avLst/>
          </a:prstGeom>
          <a:noFill/>
          <a:ln w="15875">
            <a:solidFill>
              <a:srgbClr val="000000"/>
            </a:solidFill>
            <a:prstDash val="dash"/>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85" tIns="36293" rIns="72585" bIns="36293" anchor="ctr"/>
          <a:lstStyle/>
          <a:p>
            <a:endParaRPr lang="zh-CN" altLang="en-US"/>
          </a:p>
        </p:txBody>
      </p:sp>
      <p:sp>
        <p:nvSpPr>
          <p:cNvPr id="132118" name="Rectangle 22"/>
          <p:cNvSpPr>
            <a:spLocks noChangeArrowheads="1"/>
          </p:cNvSpPr>
          <p:nvPr/>
        </p:nvSpPr>
        <p:spPr bwMode="auto">
          <a:xfrm>
            <a:off x="1730077" y="3835582"/>
            <a:ext cx="1218487" cy="40569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120000"/>
              </a:lnSpc>
            </a:pPr>
            <a:r>
              <a:rPr lang="zh-CN" altLang="en-US" b="1">
                <a:solidFill>
                  <a:srgbClr val="FFFFFF"/>
                </a:solidFill>
                <a:latin typeface="Arial" pitchFamily="34" charset="0"/>
              </a:rPr>
              <a:t>文字内容</a:t>
            </a:r>
          </a:p>
        </p:txBody>
      </p:sp>
      <p:sp>
        <p:nvSpPr>
          <p:cNvPr id="132119" name="Rectangle 23"/>
          <p:cNvSpPr>
            <a:spLocks noChangeArrowheads="1"/>
          </p:cNvSpPr>
          <p:nvPr/>
        </p:nvSpPr>
        <p:spPr bwMode="auto">
          <a:xfrm>
            <a:off x="4260297" y="3807852"/>
            <a:ext cx="1219748" cy="40569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120000"/>
              </a:lnSpc>
            </a:pPr>
            <a:r>
              <a:rPr lang="zh-CN" altLang="en-US" b="1">
                <a:solidFill>
                  <a:srgbClr val="FFFFFF"/>
                </a:solidFill>
                <a:latin typeface="Arial" pitchFamily="34" charset="0"/>
              </a:rPr>
              <a:t>文字内容</a:t>
            </a:r>
          </a:p>
        </p:txBody>
      </p:sp>
      <p:sp>
        <p:nvSpPr>
          <p:cNvPr id="132120" name="Rectangle 24"/>
          <p:cNvSpPr>
            <a:spLocks noChangeArrowheads="1"/>
          </p:cNvSpPr>
          <p:nvPr/>
        </p:nvSpPr>
        <p:spPr bwMode="auto">
          <a:xfrm>
            <a:off x="6861081" y="3807852"/>
            <a:ext cx="1219748" cy="405694"/>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nchor="ctr">
            <a:spAutoFit/>
          </a:bodyPr>
          <a:lstStyle/>
          <a:p>
            <a:pPr eaLnBrk="1" hangingPunct="1">
              <a:lnSpc>
                <a:spcPct val="120000"/>
              </a:lnSpc>
            </a:pPr>
            <a:r>
              <a:rPr lang="zh-CN" altLang="en-US" b="1">
                <a:solidFill>
                  <a:srgbClr val="FFFFFF"/>
                </a:solidFill>
                <a:latin typeface="Arial" pitchFamily="34" charset="0"/>
              </a:rPr>
              <a:t>文字内容</a:t>
            </a:r>
            <a:endParaRPr lang="en-US" altLang="zh-CN" b="1" dirty="0">
              <a:solidFill>
                <a:srgbClr val="FFFFFF"/>
              </a:solidFill>
              <a:latin typeface="Arial" pitchFamily="34" charset="0"/>
            </a:endParaRPr>
          </a:p>
        </p:txBody>
      </p:sp>
      <p:grpSp>
        <p:nvGrpSpPr>
          <p:cNvPr id="132124" name="Group 28"/>
          <p:cNvGrpSpPr>
            <a:grpSpLocks/>
          </p:cNvGrpSpPr>
          <p:nvPr/>
        </p:nvGrpSpPr>
        <p:grpSpPr bwMode="auto">
          <a:xfrm rot="276267">
            <a:off x="9450525" y="3772477"/>
            <a:ext cx="1905226" cy="502912"/>
            <a:chOff x="5760" y="2304"/>
            <a:chExt cx="1200" cy="422"/>
          </a:xfrm>
        </p:grpSpPr>
        <p:pic>
          <p:nvPicPr>
            <p:cNvPr id="132125" name="Picture 29" descr="鱼"/>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flipH="1">
              <a:off x="5760" y="2304"/>
              <a:ext cx="720" cy="422"/>
            </a:xfrm>
            <a:prstGeom prst="rect">
              <a:avLst/>
            </a:prstGeom>
            <a:noFill/>
            <a:extLst>
              <a:ext uri="{909E8E84-426E-40DD-AFC4-6F175D3DCCD1}">
                <a14:hiddenFill xmlns:a14="http://schemas.microsoft.com/office/drawing/2010/main">
                  <a:solidFill>
                    <a:srgbClr val="FFFFFF"/>
                  </a:solidFill>
                </a14:hiddenFill>
              </a:ext>
            </a:extLst>
          </p:spPr>
        </p:pic>
        <p:pic>
          <p:nvPicPr>
            <p:cNvPr id="132126" name="Picture 30" descr="鱼"/>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flipH="1">
              <a:off x="6528" y="2448"/>
              <a:ext cx="432" cy="254"/>
            </a:xfrm>
            <a:prstGeom prst="rect">
              <a:avLst/>
            </a:prstGeom>
            <a:noFill/>
            <a:extLst>
              <a:ext uri="{909E8E84-426E-40DD-AFC4-6F175D3DCCD1}">
                <a14:hiddenFill xmlns:a14="http://schemas.microsoft.com/office/drawing/2010/main">
                  <a:solidFill>
                    <a:srgbClr val="FFFFFF"/>
                  </a:solidFill>
                </a14:hiddenFill>
              </a:ext>
            </a:extLst>
          </p:spPr>
        </p:pic>
      </p:grpSp>
      <p:sp>
        <p:nvSpPr>
          <p:cNvPr id="17"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itchFamily="34" charset="0"/>
              </a:defRPr>
            </a:lvl1pPr>
            <a:lvl2pPr marL="936625" indent="-360363" defTabSz="1028700">
              <a:defRPr>
                <a:solidFill>
                  <a:schemeClr val="tx1"/>
                </a:solidFill>
                <a:latin typeface="Arial" pitchFamily="34" charset="0"/>
              </a:defRPr>
            </a:lvl2pPr>
            <a:lvl3pPr marL="1439863" indent="-287338" defTabSz="1028700">
              <a:defRPr>
                <a:solidFill>
                  <a:schemeClr val="tx1"/>
                </a:solidFill>
                <a:latin typeface="Arial" pitchFamily="34" charset="0"/>
              </a:defRPr>
            </a:lvl3pPr>
            <a:lvl4pPr marL="2016125" indent="-287338" defTabSz="1028700">
              <a:defRPr>
                <a:solidFill>
                  <a:schemeClr val="tx1"/>
                </a:solidFill>
                <a:latin typeface="Arial" pitchFamily="34" charset="0"/>
              </a:defRPr>
            </a:lvl4pPr>
            <a:lvl5pPr marL="2592388" indent="-287338" defTabSz="1028700">
              <a:defRPr>
                <a:solidFill>
                  <a:schemeClr val="tx1"/>
                </a:solidFill>
                <a:latin typeface="Arial" pitchFamily="34" charset="0"/>
              </a:defRPr>
            </a:lvl5pPr>
            <a:lvl6pPr marL="3049588" indent="-287338" defTabSz="1028700" eaLnBrk="0" fontAlgn="base" hangingPunct="0">
              <a:spcBef>
                <a:spcPct val="0"/>
              </a:spcBef>
              <a:spcAft>
                <a:spcPct val="0"/>
              </a:spcAft>
              <a:defRPr>
                <a:solidFill>
                  <a:schemeClr val="tx1"/>
                </a:solidFill>
                <a:latin typeface="Arial" pitchFamily="34" charset="0"/>
              </a:defRPr>
            </a:lvl6pPr>
            <a:lvl7pPr marL="3506788" indent="-287338" defTabSz="1028700" eaLnBrk="0" fontAlgn="base" hangingPunct="0">
              <a:spcBef>
                <a:spcPct val="0"/>
              </a:spcBef>
              <a:spcAft>
                <a:spcPct val="0"/>
              </a:spcAft>
              <a:defRPr>
                <a:solidFill>
                  <a:schemeClr val="tx1"/>
                </a:solidFill>
                <a:latin typeface="Arial" pitchFamily="34" charset="0"/>
              </a:defRPr>
            </a:lvl7pPr>
            <a:lvl8pPr marL="3963988" indent="-287338" defTabSz="1028700" eaLnBrk="0" fontAlgn="base" hangingPunct="0">
              <a:spcBef>
                <a:spcPct val="0"/>
              </a:spcBef>
              <a:spcAft>
                <a:spcPct val="0"/>
              </a:spcAft>
              <a:defRPr>
                <a:solidFill>
                  <a:schemeClr val="tx1"/>
                </a:solidFill>
                <a:latin typeface="Arial" pitchFamily="34" charset="0"/>
              </a:defRPr>
            </a:lvl8pPr>
            <a:lvl9pPr marL="4421188" indent="-287338" defTabSz="1028700" eaLnBrk="0" fontAlgn="base" hangingPunct="0">
              <a:spcBef>
                <a:spcPct val="0"/>
              </a:spcBef>
              <a:spcAft>
                <a:spcPct val="0"/>
              </a:spcAft>
              <a:defRPr>
                <a:solidFill>
                  <a:schemeClr val="tx1"/>
                </a:solidFill>
                <a:latin typeface="Arial" pitchFamily="34" charset="0"/>
              </a:defRPr>
            </a:lvl9pPr>
          </a:lstStyle>
          <a:p>
            <a:pPr>
              <a:spcBef>
                <a:spcPct val="50000"/>
              </a:spcBef>
            </a:pPr>
            <a:r>
              <a:rPr lang="zh-CN" altLang="en-US" sz="1900" b="1" dirty="0">
                <a:solidFill>
                  <a:srgbClr val="000000"/>
                </a:solidFill>
                <a:latin typeface="Times New Roman" pitchFamily="18" charset="0"/>
                <a:ea typeface="楷体" pitchFamily="49" charset="-122"/>
              </a:rPr>
              <a:t>单击此处添加标题内容</a:t>
            </a:r>
          </a:p>
        </p:txBody>
      </p:sp>
      <p:pic>
        <p:nvPicPr>
          <p:cNvPr id="18" name="Picture 106" descr="三角符号0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fltVal val="0"/>
                                          </p:val>
                                        </p:tav>
                                        <p:tav tm="100000">
                                          <p:val>
                                            <p:strVal val="#ppt_h"/>
                                          </p:val>
                                        </p:tav>
                                      </p:tavLst>
                                    </p:anim>
                                    <p:anim calcmode="lin" valueType="num">
                                      <p:cBhvr>
                                        <p:cTn id="13" dur="500" fill="hold"/>
                                        <p:tgtEl>
                                          <p:spTgt spid="17"/>
                                        </p:tgtEl>
                                        <p:attrNameLst>
                                          <p:attrName>style.rotation</p:attrName>
                                        </p:attrNameLst>
                                      </p:cBhvr>
                                      <p:tavLst>
                                        <p:tav tm="0">
                                          <p:val>
                                            <p:fltVal val="90"/>
                                          </p:val>
                                        </p:tav>
                                        <p:tav tm="100000">
                                          <p:val>
                                            <p:fltVal val="0"/>
                                          </p:val>
                                        </p:tav>
                                      </p:tavLst>
                                    </p:anim>
                                    <p:animEffect transition="in" filter="fade">
                                      <p:cBhvr>
                                        <p:cTn id="14" dur="500"/>
                                        <p:tgtEl>
                                          <p:spTgt spid="17"/>
                                        </p:tgtEl>
                                      </p:cBhvr>
                                    </p:animEffect>
                                  </p:childTnLst>
                                </p:cTn>
                              </p:par>
                            </p:childTnLst>
                          </p:cTn>
                        </p:par>
                        <p:par>
                          <p:cTn id="15" fill="hold">
                            <p:stCondLst>
                              <p:cond delay="725"/>
                            </p:stCondLst>
                            <p:childTnLst>
                              <p:par>
                                <p:cTn id="16" presetID="21" presetClass="entr" presetSubtype="1" fill="hold" nodeType="afterEffect">
                                  <p:stCondLst>
                                    <p:cond delay="0"/>
                                  </p:stCondLst>
                                  <p:childTnLst>
                                    <p:set>
                                      <p:cBhvr>
                                        <p:cTn id="17" dur="1" fill="hold">
                                          <p:stCondLst>
                                            <p:cond delay="0"/>
                                          </p:stCondLst>
                                        </p:cTn>
                                        <p:tgtEl>
                                          <p:spTgt spid="132110"/>
                                        </p:tgtEl>
                                        <p:attrNameLst>
                                          <p:attrName>style.visibility</p:attrName>
                                        </p:attrNameLst>
                                      </p:cBhvr>
                                      <p:to>
                                        <p:strVal val="visible"/>
                                      </p:to>
                                    </p:set>
                                    <p:animEffect transition="in" filter="wheel(1)">
                                      <p:cBhvr>
                                        <p:cTn id="18" dur="2000"/>
                                        <p:tgtEl>
                                          <p:spTgt spid="132110"/>
                                        </p:tgtEl>
                                      </p:cBhvr>
                                    </p:animEffect>
                                  </p:childTnLst>
                                </p:cTn>
                              </p:par>
                            </p:childTnLst>
                          </p:cTn>
                        </p:par>
                        <p:par>
                          <p:cTn id="19" fill="hold">
                            <p:stCondLst>
                              <p:cond delay="2725"/>
                            </p:stCondLst>
                            <p:childTnLst>
                              <p:par>
                                <p:cTn id="20" presetID="31" presetClass="entr" presetSubtype="0" fill="hold" grpId="0" nodeType="afterEffect">
                                  <p:stCondLst>
                                    <p:cond delay="0"/>
                                  </p:stCondLst>
                                  <p:iterate type="lt">
                                    <p:tmPct val="5000"/>
                                  </p:iterate>
                                  <p:childTnLst>
                                    <p:set>
                                      <p:cBhvr>
                                        <p:cTn id="21" dur="1" fill="hold">
                                          <p:stCondLst>
                                            <p:cond delay="0"/>
                                          </p:stCondLst>
                                        </p:cTn>
                                        <p:tgtEl>
                                          <p:spTgt spid="132112"/>
                                        </p:tgtEl>
                                        <p:attrNameLst>
                                          <p:attrName>style.visibility</p:attrName>
                                        </p:attrNameLst>
                                      </p:cBhvr>
                                      <p:to>
                                        <p:strVal val="visible"/>
                                      </p:to>
                                    </p:set>
                                    <p:anim calcmode="lin" valueType="num">
                                      <p:cBhvr>
                                        <p:cTn id="22" dur="1000" fill="hold"/>
                                        <p:tgtEl>
                                          <p:spTgt spid="132112"/>
                                        </p:tgtEl>
                                        <p:attrNameLst>
                                          <p:attrName>ppt_w</p:attrName>
                                        </p:attrNameLst>
                                      </p:cBhvr>
                                      <p:tavLst>
                                        <p:tav tm="0">
                                          <p:val>
                                            <p:fltVal val="0"/>
                                          </p:val>
                                        </p:tav>
                                        <p:tav tm="100000">
                                          <p:val>
                                            <p:strVal val="#ppt_w"/>
                                          </p:val>
                                        </p:tav>
                                      </p:tavLst>
                                    </p:anim>
                                    <p:anim calcmode="lin" valueType="num">
                                      <p:cBhvr>
                                        <p:cTn id="23" dur="1000" fill="hold"/>
                                        <p:tgtEl>
                                          <p:spTgt spid="132112"/>
                                        </p:tgtEl>
                                        <p:attrNameLst>
                                          <p:attrName>ppt_h</p:attrName>
                                        </p:attrNameLst>
                                      </p:cBhvr>
                                      <p:tavLst>
                                        <p:tav tm="0">
                                          <p:val>
                                            <p:fltVal val="0"/>
                                          </p:val>
                                        </p:tav>
                                        <p:tav tm="100000">
                                          <p:val>
                                            <p:strVal val="#ppt_h"/>
                                          </p:val>
                                        </p:tav>
                                      </p:tavLst>
                                    </p:anim>
                                    <p:anim calcmode="lin" valueType="num">
                                      <p:cBhvr>
                                        <p:cTn id="24" dur="1000" fill="hold"/>
                                        <p:tgtEl>
                                          <p:spTgt spid="132112"/>
                                        </p:tgtEl>
                                        <p:attrNameLst>
                                          <p:attrName>style.rotation</p:attrName>
                                        </p:attrNameLst>
                                      </p:cBhvr>
                                      <p:tavLst>
                                        <p:tav tm="0">
                                          <p:val>
                                            <p:fltVal val="90"/>
                                          </p:val>
                                        </p:tav>
                                        <p:tav tm="100000">
                                          <p:val>
                                            <p:fltVal val="0"/>
                                          </p:val>
                                        </p:tav>
                                      </p:tavLst>
                                    </p:anim>
                                    <p:animEffect transition="in" filter="fade">
                                      <p:cBhvr>
                                        <p:cTn id="25" dur="1000"/>
                                        <p:tgtEl>
                                          <p:spTgt spid="132112"/>
                                        </p:tgtEl>
                                      </p:cBhvr>
                                    </p:animEffect>
                                  </p:childTnLst>
                                </p:cTn>
                              </p:par>
                            </p:childTnLst>
                          </p:cTn>
                        </p:par>
                        <p:par>
                          <p:cTn id="26" fill="hold">
                            <p:stCondLst>
                              <p:cond delay="4075"/>
                            </p:stCondLst>
                            <p:childTnLst>
                              <p:par>
                                <p:cTn id="27" presetID="42" presetClass="entr" presetSubtype="0" fill="hold" nodeType="afterEffect">
                                  <p:stCondLst>
                                    <p:cond delay="0"/>
                                  </p:stCondLst>
                                  <p:childTnLst>
                                    <p:set>
                                      <p:cBhvr>
                                        <p:cTn id="28" dur="1" fill="hold">
                                          <p:stCondLst>
                                            <p:cond delay="0"/>
                                          </p:stCondLst>
                                        </p:cTn>
                                        <p:tgtEl>
                                          <p:spTgt spid="132111"/>
                                        </p:tgtEl>
                                        <p:attrNameLst>
                                          <p:attrName>style.visibility</p:attrName>
                                        </p:attrNameLst>
                                      </p:cBhvr>
                                      <p:to>
                                        <p:strVal val="visible"/>
                                      </p:to>
                                    </p:set>
                                    <p:animEffect transition="in" filter="fade">
                                      <p:cBhvr>
                                        <p:cTn id="29" dur="1000"/>
                                        <p:tgtEl>
                                          <p:spTgt spid="132111"/>
                                        </p:tgtEl>
                                      </p:cBhvr>
                                    </p:animEffect>
                                    <p:anim calcmode="lin" valueType="num">
                                      <p:cBhvr>
                                        <p:cTn id="30" dur="1000" fill="hold"/>
                                        <p:tgtEl>
                                          <p:spTgt spid="132111"/>
                                        </p:tgtEl>
                                        <p:attrNameLst>
                                          <p:attrName>ppt_x</p:attrName>
                                        </p:attrNameLst>
                                      </p:cBhvr>
                                      <p:tavLst>
                                        <p:tav tm="0">
                                          <p:val>
                                            <p:strVal val="#ppt_x"/>
                                          </p:val>
                                        </p:tav>
                                        <p:tav tm="100000">
                                          <p:val>
                                            <p:strVal val="#ppt_x"/>
                                          </p:val>
                                        </p:tav>
                                      </p:tavLst>
                                    </p:anim>
                                    <p:anim calcmode="lin" valueType="num">
                                      <p:cBhvr>
                                        <p:cTn id="31" dur="1000" fill="hold"/>
                                        <p:tgtEl>
                                          <p:spTgt spid="132111"/>
                                        </p:tgtEl>
                                        <p:attrNameLst>
                                          <p:attrName>ppt_y</p:attrName>
                                        </p:attrNameLst>
                                      </p:cBhvr>
                                      <p:tavLst>
                                        <p:tav tm="0">
                                          <p:val>
                                            <p:strVal val="#ppt_y+.1"/>
                                          </p:val>
                                        </p:tav>
                                        <p:tav tm="100000">
                                          <p:val>
                                            <p:strVal val="#ppt_y"/>
                                          </p:val>
                                        </p:tav>
                                      </p:tavLst>
                                    </p:anim>
                                  </p:childTnLst>
                                </p:cTn>
                              </p:par>
                            </p:childTnLst>
                          </p:cTn>
                        </p:par>
                        <p:par>
                          <p:cTn id="32" fill="hold">
                            <p:stCondLst>
                              <p:cond delay="5075"/>
                            </p:stCondLst>
                            <p:childTnLst>
                              <p:par>
                                <p:cTn id="33" presetID="22" presetClass="entr" presetSubtype="1" fill="hold" grpId="0" nodeType="afterEffect">
                                  <p:stCondLst>
                                    <p:cond delay="0"/>
                                  </p:stCondLst>
                                  <p:childTnLst>
                                    <p:set>
                                      <p:cBhvr>
                                        <p:cTn id="34" dur="1" fill="hold">
                                          <p:stCondLst>
                                            <p:cond delay="0"/>
                                          </p:stCondLst>
                                        </p:cTn>
                                        <p:tgtEl>
                                          <p:spTgt spid="132117"/>
                                        </p:tgtEl>
                                        <p:attrNameLst>
                                          <p:attrName>style.visibility</p:attrName>
                                        </p:attrNameLst>
                                      </p:cBhvr>
                                      <p:to>
                                        <p:strVal val="visible"/>
                                      </p:to>
                                    </p:set>
                                    <p:animEffect transition="in" filter="wipe(up)">
                                      <p:cBhvr>
                                        <p:cTn id="35" dur="500"/>
                                        <p:tgtEl>
                                          <p:spTgt spid="132117"/>
                                        </p:tgtEl>
                                      </p:cBhvr>
                                    </p:animEffect>
                                  </p:childTnLst>
                                </p:cTn>
                              </p:par>
                            </p:childTnLst>
                          </p:cTn>
                        </p:par>
                        <p:par>
                          <p:cTn id="36" fill="hold">
                            <p:stCondLst>
                              <p:cond delay="5575"/>
                            </p:stCondLst>
                            <p:childTnLst>
                              <p:par>
                                <p:cTn id="37" presetID="23" presetClass="entr" presetSubtype="16" fill="hold" nodeType="afterEffect">
                                  <p:stCondLst>
                                    <p:cond delay="0"/>
                                  </p:stCondLst>
                                  <p:childTnLst>
                                    <p:set>
                                      <p:cBhvr>
                                        <p:cTn id="38" dur="1" fill="hold">
                                          <p:stCondLst>
                                            <p:cond delay="0"/>
                                          </p:stCondLst>
                                        </p:cTn>
                                        <p:tgtEl>
                                          <p:spTgt spid="132115"/>
                                        </p:tgtEl>
                                        <p:attrNameLst>
                                          <p:attrName>style.visibility</p:attrName>
                                        </p:attrNameLst>
                                      </p:cBhvr>
                                      <p:to>
                                        <p:strVal val="visible"/>
                                      </p:to>
                                    </p:set>
                                    <p:anim calcmode="lin" valueType="num">
                                      <p:cBhvr>
                                        <p:cTn id="39" dur="1000" fill="hold"/>
                                        <p:tgtEl>
                                          <p:spTgt spid="132115"/>
                                        </p:tgtEl>
                                        <p:attrNameLst>
                                          <p:attrName>ppt_w</p:attrName>
                                        </p:attrNameLst>
                                      </p:cBhvr>
                                      <p:tavLst>
                                        <p:tav tm="0">
                                          <p:val>
                                            <p:fltVal val="0"/>
                                          </p:val>
                                        </p:tav>
                                        <p:tav tm="100000">
                                          <p:val>
                                            <p:strVal val="#ppt_w"/>
                                          </p:val>
                                        </p:tav>
                                      </p:tavLst>
                                    </p:anim>
                                    <p:anim calcmode="lin" valueType="num">
                                      <p:cBhvr>
                                        <p:cTn id="40" dur="1000" fill="hold"/>
                                        <p:tgtEl>
                                          <p:spTgt spid="132115"/>
                                        </p:tgtEl>
                                        <p:attrNameLst>
                                          <p:attrName>ppt_h</p:attrName>
                                        </p:attrNameLst>
                                      </p:cBhvr>
                                      <p:tavLst>
                                        <p:tav tm="0">
                                          <p:val>
                                            <p:fltVal val="0"/>
                                          </p:val>
                                        </p:tav>
                                        <p:tav tm="100000">
                                          <p:val>
                                            <p:strVal val="#ppt_h"/>
                                          </p:val>
                                        </p:tav>
                                      </p:tavLst>
                                    </p:anim>
                                  </p:childTnLst>
                                </p:cTn>
                              </p:par>
                            </p:childTnLst>
                          </p:cTn>
                        </p:par>
                        <p:par>
                          <p:cTn id="41" fill="hold">
                            <p:stCondLst>
                              <p:cond delay="6575"/>
                            </p:stCondLst>
                            <p:childTnLst>
                              <p:par>
                                <p:cTn id="42" presetID="23" presetClass="entr" presetSubtype="16" fill="hold" grpId="0" nodeType="afterEffect">
                                  <p:stCondLst>
                                    <p:cond delay="0"/>
                                  </p:stCondLst>
                                  <p:childTnLst>
                                    <p:set>
                                      <p:cBhvr>
                                        <p:cTn id="43" dur="1" fill="hold">
                                          <p:stCondLst>
                                            <p:cond delay="0"/>
                                          </p:stCondLst>
                                        </p:cTn>
                                        <p:tgtEl>
                                          <p:spTgt spid="132118"/>
                                        </p:tgtEl>
                                        <p:attrNameLst>
                                          <p:attrName>style.visibility</p:attrName>
                                        </p:attrNameLst>
                                      </p:cBhvr>
                                      <p:to>
                                        <p:strVal val="visible"/>
                                      </p:to>
                                    </p:set>
                                    <p:anim calcmode="lin" valueType="num">
                                      <p:cBhvr>
                                        <p:cTn id="44" dur="1000" fill="hold"/>
                                        <p:tgtEl>
                                          <p:spTgt spid="132118"/>
                                        </p:tgtEl>
                                        <p:attrNameLst>
                                          <p:attrName>ppt_w</p:attrName>
                                        </p:attrNameLst>
                                      </p:cBhvr>
                                      <p:tavLst>
                                        <p:tav tm="0">
                                          <p:val>
                                            <p:fltVal val="0"/>
                                          </p:val>
                                        </p:tav>
                                        <p:tav tm="100000">
                                          <p:val>
                                            <p:strVal val="#ppt_w"/>
                                          </p:val>
                                        </p:tav>
                                      </p:tavLst>
                                    </p:anim>
                                    <p:anim calcmode="lin" valueType="num">
                                      <p:cBhvr>
                                        <p:cTn id="45" dur="1000" fill="hold"/>
                                        <p:tgtEl>
                                          <p:spTgt spid="132118"/>
                                        </p:tgtEl>
                                        <p:attrNameLst>
                                          <p:attrName>ppt_h</p:attrName>
                                        </p:attrNameLst>
                                      </p:cBhvr>
                                      <p:tavLst>
                                        <p:tav tm="0">
                                          <p:val>
                                            <p:fltVal val="0"/>
                                          </p:val>
                                        </p:tav>
                                        <p:tav tm="100000">
                                          <p:val>
                                            <p:strVal val="#ppt_h"/>
                                          </p:val>
                                        </p:tav>
                                      </p:tavLst>
                                    </p:anim>
                                  </p:childTnLst>
                                </p:cTn>
                              </p:par>
                            </p:childTnLst>
                          </p:cTn>
                        </p:par>
                        <p:par>
                          <p:cTn id="46" fill="hold">
                            <p:stCondLst>
                              <p:cond delay="7575"/>
                            </p:stCondLst>
                            <p:childTnLst>
                              <p:par>
                                <p:cTn id="47" presetID="22" presetClass="entr" presetSubtype="1" fill="hold" grpId="0" nodeType="afterEffect">
                                  <p:stCondLst>
                                    <p:cond delay="0"/>
                                  </p:stCondLst>
                                  <p:childTnLst>
                                    <p:set>
                                      <p:cBhvr>
                                        <p:cTn id="48" dur="1" fill="hold">
                                          <p:stCondLst>
                                            <p:cond delay="0"/>
                                          </p:stCondLst>
                                        </p:cTn>
                                        <p:tgtEl>
                                          <p:spTgt spid="132113"/>
                                        </p:tgtEl>
                                        <p:attrNameLst>
                                          <p:attrName>style.visibility</p:attrName>
                                        </p:attrNameLst>
                                      </p:cBhvr>
                                      <p:to>
                                        <p:strVal val="visible"/>
                                      </p:to>
                                    </p:set>
                                    <p:animEffect transition="in" filter="wipe(up)">
                                      <p:cBhvr>
                                        <p:cTn id="49" dur="500"/>
                                        <p:tgtEl>
                                          <p:spTgt spid="132113"/>
                                        </p:tgtEl>
                                      </p:cBhvr>
                                    </p:animEffect>
                                  </p:childTnLst>
                                </p:cTn>
                              </p:par>
                            </p:childTnLst>
                          </p:cTn>
                        </p:par>
                        <p:par>
                          <p:cTn id="50" fill="hold">
                            <p:stCondLst>
                              <p:cond delay="8075"/>
                            </p:stCondLst>
                            <p:childTnLst>
                              <p:par>
                                <p:cTn id="51" presetID="23" presetClass="entr" presetSubtype="16" fill="hold" nodeType="afterEffect">
                                  <p:stCondLst>
                                    <p:cond delay="0"/>
                                  </p:stCondLst>
                                  <p:childTnLst>
                                    <p:set>
                                      <p:cBhvr>
                                        <p:cTn id="52" dur="1" fill="hold">
                                          <p:stCondLst>
                                            <p:cond delay="0"/>
                                          </p:stCondLst>
                                        </p:cTn>
                                        <p:tgtEl>
                                          <p:spTgt spid="132109"/>
                                        </p:tgtEl>
                                        <p:attrNameLst>
                                          <p:attrName>style.visibility</p:attrName>
                                        </p:attrNameLst>
                                      </p:cBhvr>
                                      <p:to>
                                        <p:strVal val="visible"/>
                                      </p:to>
                                    </p:set>
                                    <p:anim calcmode="lin" valueType="num">
                                      <p:cBhvr>
                                        <p:cTn id="53" dur="1000" fill="hold"/>
                                        <p:tgtEl>
                                          <p:spTgt spid="132109"/>
                                        </p:tgtEl>
                                        <p:attrNameLst>
                                          <p:attrName>ppt_w</p:attrName>
                                        </p:attrNameLst>
                                      </p:cBhvr>
                                      <p:tavLst>
                                        <p:tav tm="0">
                                          <p:val>
                                            <p:fltVal val="0"/>
                                          </p:val>
                                        </p:tav>
                                        <p:tav tm="100000">
                                          <p:val>
                                            <p:strVal val="#ppt_w"/>
                                          </p:val>
                                        </p:tav>
                                      </p:tavLst>
                                    </p:anim>
                                    <p:anim calcmode="lin" valueType="num">
                                      <p:cBhvr>
                                        <p:cTn id="54" dur="1000" fill="hold"/>
                                        <p:tgtEl>
                                          <p:spTgt spid="132109"/>
                                        </p:tgtEl>
                                        <p:attrNameLst>
                                          <p:attrName>ppt_h</p:attrName>
                                        </p:attrNameLst>
                                      </p:cBhvr>
                                      <p:tavLst>
                                        <p:tav tm="0">
                                          <p:val>
                                            <p:fltVal val="0"/>
                                          </p:val>
                                        </p:tav>
                                        <p:tav tm="100000">
                                          <p:val>
                                            <p:strVal val="#ppt_h"/>
                                          </p:val>
                                        </p:tav>
                                      </p:tavLst>
                                    </p:anim>
                                  </p:childTnLst>
                                </p:cTn>
                              </p:par>
                            </p:childTnLst>
                          </p:cTn>
                        </p:par>
                        <p:par>
                          <p:cTn id="55" fill="hold">
                            <p:stCondLst>
                              <p:cond delay="9075"/>
                            </p:stCondLst>
                            <p:childTnLst>
                              <p:par>
                                <p:cTn id="56" presetID="23" presetClass="entr" presetSubtype="16" fill="hold" grpId="0" nodeType="afterEffect">
                                  <p:stCondLst>
                                    <p:cond delay="0"/>
                                  </p:stCondLst>
                                  <p:childTnLst>
                                    <p:set>
                                      <p:cBhvr>
                                        <p:cTn id="57" dur="1" fill="hold">
                                          <p:stCondLst>
                                            <p:cond delay="0"/>
                                          </p:stCondLst>
                                        </p:cTn>
                                        <p:tgtEl>
                                          <p:spTgt spid="132119"/>
                                        </p:tgtEl>
                                        <p:attrNameLst>
                                          <p:attrName>style.visibility</p:attrName>
                                        </p:attrNameLst>
                                      </p:cBhvr>
                                      <p:to>
                                        <p:strVal val="visible"/>
                                      </p:to>
                                    </p:set>
                                    <p:anim calcmode="lin" valueType="num">
                                      <p:cBhvr>
                                        <p:cTn id="58" dur="1000" fill="hold"/>
                                        <p:tgtEl>
                                          <p:spTgt spid="132119"/>
                                        </p:tgtEl>
                                        <p:attrNameLst>
                                          <p:attrName>ppt_w</p:attrName>
                                        </p:attrNameLst>
                                      </p:cBhvr>
                                      <p:tavLst>
                                        <p:tav tm="0">
                                          <p:val>
                                            <p:fltVal val="0"/>
                                          </p:val>
                                        </p:tav>
                                        <p:tav tm="100000">
                                          <p:val>
                                            <p:strVal val="#ppt_w"/>
                                          </p:val>
                                        </p:tav>
                                      </p:tavLst>
                                    </p:anim>
                                    <p:anim calcmode="lin" valueType="num">
                                      <p:cBhvr>
                                        <p:cTn id="59" dur="1000" fill="hold"/>
                                        <p:tgtEl>
                                          <p:spTgt spid="132119"/>
                                        </p:tgtEl>
                                        <p:attrNameLst>
                                          <p:attrName>ppt_h</p:attrName>
                                        </p:attrNameLst>
                                      </p:cBhvr>
                                      <p:tavLst>
                                        <p:tav tm="0">
                                          <p:val>
                                            <p:fltVal val="0"/>
                                          </p:val>
                                        </p:tav>
                                        <p:tav tm="100000">
                                          <p:val>
                                            <p:strVal val="#ppt_h"/>
                                          </p:val>
                                        </p:tav>
                                      </p:tavLst>
                                    </p:anim>
                                  </p:childTnLst>
                                </p:cTn>
                              </p:par>
                            </p:childTnLst>
                          </p:cTn>
                        </p:par>
                        <p:par>
                          <p:cTn id="60" fill="hold">
                            <p:stCondLst>
                              <p:cond delay="10075"/>
                            </p:stCondLst>
                            <p:childTnLst>
                              <p:par>
                                <p:cTn id="61" presetID="22" presetClass="entr" presetSubtype="1" fill="hold" grpId="0" nodeType="afterEffect">
                                  <p:stCondLst>
                                    <p:cond delay="0"/>
                                  </p:stCondLst>
                                  <p:childTnLst>
                                    <p:set>
                                      <p:cBhvr>
                                        <p:cTn id="62" dur="1" fill="hold">
                                          <p:stCondLst>
                                            <p:cond delay="0"/>
                                          </p:stCondLst>
                                        </p:cTn>
                                        <p:tgtEl>
                                          <p:spTgt spid="132116"/>
                                        </p:tgtEl>
                                        <p:attrNameLst>
                                          <p:attrName>style.visibility</p:attrName>
                                        </p:attrNameLst>
                                      </p:cBhvr>
                                      <p:to>
                                        <p:strVal val="visible"/>
                                      </p:to>
                                    </p:set>
                                    <p:animEffect transition="in" filter="wipe(up)">
                                      <p:cBhvr>
                                        <p:cTn id="63" dur="500"/>
                                        <p:tgtEl>
                                          <p:spTgt spid="132116"/>
                                        </p:tgtEl>
                                      </p:cBhvr>
                                    </p:animEffect>
                                  </p:childTnLst>
                                </p:cTn>
                              </p:par>
                            </p:childTnLst>
                          </p:cTn>
                        </p:par>
                        <p:par>
                          <p:cTn id="64" fill="hold">
                            <p:stCondLst>
                              <p:cond delay="10575"/>
                            </p:stCondLst>
                            <p:childTnLst>
                              <p:par>
                                <p:cTn id="65" presetID="23" presetClass="entr" presetSubtype="16" fill="hold" nodeType="afterEffect">
                                  <p:stCondLst>
                                    <p:cond delay="0"/>
                                  </p:stCondLst>
                                  <p:childTnLst>
                                    <p:set>
                                      <p:cBhvr>
                                        <p:cTn id="66" dur="1" fill="hold">
                                          <p:stCondLst>
                                            <p:cond delay="0"/>
                                          </p:stCondLst>
                                        </p:cTn>
                                        <p:tgtEl>
                                          <p:spTgt spid="132114"/>
                                        </p:tgtEl>
                                        <p:attrNameLst>
                                          <p:attrName>style.visibility</p:attrName>
                                        </p:attrNameLst>
                                      </p:cBhvr>
                                      <p:to>
                                        <p:strVal val="visible"/>
                                      </p:to>
                                    </p:set>
                                    <p:anim calcmode="lin" valueType="num">
                                      <p:cBhvr>
                                        <p:cTn id="67" dur="1000" fill="hold"/>
                                        <p:tgtEl>
                                          <p:spTgt spid="132114"/>
                                        </p:tgtEl>
                                        <p:attrNameLst>
                                          <p:attrName>ppt_w</p:attrName>
                                        </p:attrNameLst>
                                      </p:cBhvr>
                                      <p:tavLst>
                                        <p:tav tm="0">
                                          <p:val>
                                            <p:fltVal val="0"/>
                                          </p:val>
                                        </p:tav>
                                        <p:tav tm="100000">
                                          <p:val>
                                            <p:strVal val="#ppt_w"/>
                                          </p:val>
                                        </p:tav>
                                      </p:tavLst>
                                    </p:anim>
                                    <p:anim calcmode="lin" valueType="num">
                                      <p:cBhvr>
                                        <p:cTn id="68" dur="1000" fill="hold"/>
                                        <p:tgtEl>
                                          <p:spTgt spid="132114"/>
                                        </p:tgtEl>
                                        <p:attrNameLst>
                                          <p:attrName>ppt_h</p:attrName>
                                        </p:attrNameLst>
                                      </p:cBhvr>
                                      <p:tavLst>
                                        <p:tav tm="0">
                                          <p:val>
                                            <p:fltVal val="0"/>
                                          </p:val>
                                        </p:tav>
                                        <p:tav tm="100000">
                                          <p:val>
                                            <p:strVal val="#ppt_h"/>
                                          </p:val>
                                        </p:tav>
                                      </p:tavLst>
                                    </p:anim>
                                  </p:childTnLst>
                                </p:cTn>
                              </p:par>
                            </p:childTnLst>
                          </p:cTn>
                        </p:par>
                        <p:par>
                          <p:cTn id="69" fill="hold">
                            <p:stCondLst>
                              <p:cond delay="11575"/>
                            </p:stCondLst>
                            <p:childTnLst>
                              <p:par>
                                <p:cTn id="70" presetID="23" presetClass="entr" presetSubtype="16" fill="hold" grpId="0" nodeType="afterEffect">
                                  <p:stCondLst>
                                    <p:cond delay="0"/>
                                  </p:stCondLst>
                                  <p:childTnLst>
                                    <p:set>
                                      <p:cBhvr>
                                        <p:cTn id="71" dur="1" fill="hold">
                                          <p:stCondLst>
                                            <p:cond delay="0"/>
                                          </p:stCondLst>
                                        </p:cTn>
                                        <p:tgtEl>
                                          <p:spTgt spid="132120"/>
                                        </p:tgtEl>
                                        <p:attrNameLst>
                                          <p:attrName>style.visibility</p:attrName>
                                        </p:attrNameLst>
                                      </p:cBhvr>
                                      <p:to>
                                        <p:strVal val="visible"/>
                                      </p:to>
                                    </p:set>
                                    <p:anim calcmode="lin" valueType="num">
                                      <p:cBhvr>
                                        <p:cTn id="72" dur="1000" fill="hold"/>
                                        <p:tgtEl>
                                          <p:spTgt spid="132120"/>
                                        </p:tgtEl>
                                        <p:attrNameLst>
                                          <p:attrName>ppt_w</p:attrName>
                                        </p:attrNameLst>
                                      </p:cBhvr>
                                      <p:tavLst>
                                        <p:tav tm="0">
                                          <p:val>
                                            <p:fltVal val="0"/>
                                          </p:val>
                                        </p:tav>
                                        <p:tav tm="100000">
                                          <p:val>
                                            <p:strVal val="#ppt_w"/>
                                          </p:val>
                                        </p:tav>
                                      </p:tavLst>
                                    </p:anim>
                                    <p:anim calcmode="lin" valueType="num">
                                      <p:cBhvr>
                                        <p:cTn id="73" dur="1000" fill="hold"/>
                                        <p:tgtEl>
                                          <p:spTgt spid="132120"/>
                                        </p:tgtEl>
                                        <p:attrNameLst>
                                          <p:attrName>ppt_h</p:attrName>
                                        </p:attrNameLst>
                                      </p:cBhvr>
                                      <p:tavLst>
                                        <p:tav tm="0">
                                          <p:val>
                                            <p:fltVal val="0"/>
                                          </p:val>
                                        </p:tav>
                                        <p:tav tm="100000">
                                          <p:val>
                                            <p:strVal val="#ppt_h"/>
                                          </p:val>
                                        </p:tav>
                                      </p:tavLst>
                                    </p:anim>
                                  </p:childTnLst>
                                </p:cTn>
                              </p:par>
                              <p:par>
                                <p:cTn id="74" presetID="0" presetClass="path" presetSubtype="0" accel="50000" decel="50000" fill="hold" nodeType="withEffect">
                                  <p:stCondLst>
                                    <p:cond delay="0"/>
                                  </p:stCondLst>
                                  <p:childTnLst>
                                    <p:animMotion origin="layout" path="M 0 4.07407E-6 L -1.24583 0.21782 " pathEditMode="relative" rAng="0" ptsTypes="AA">
                                      <p:cBhvr>
                                        <p:cTn id="75" dur="10000" fill="hold"/>
                                        <p:tgtEl>
                                          <p:spTgt spid="132124"/>
                                        </p:tgtEl>
                                        <p:attrNameLst>
                                          <p:attrName>ppt_x</p:attrName>
                                          <p:attrName>ppt_y</p:attrName>
                                        </p:attrNameLst>
                                      </p:cBhvr>
                                      <p:rCtr x="-62292" y="1088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112" grpId="0"/>
      <p:bldP spid="132113" grpId="0" animBg="1"/>
      <p:bldP spid="132116" grpId="0" animBg="1"/>
      <p:bldP spid="132117" grpId="0" animBg="1"/>
      <p:bldP spid="132118" grpId="0"/>
      <p:bldP spid="132119" grpId="0"/>
      <p:bldP spid="132120"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8" name="Picture 2" descr="60"/>
          <p:cNvPicPr>
            <a:picLocks noChangeAspect="1" noChangeArrowheads="1"/>
          </p:cNvPicPr>
          <p:nvPr/>
        </p:nvPicPr>
        <p:blipFill>
          <a:blip r:embed="rId3" cstate="print">
            <a:lum contrast="48000"/>
            <a:extLst>
              <a:ext uri="{28A0092B-C50C-407E-A947-70E740481C1C}">
                <a14:useLocalDpi xmlns:a14="http://schemas.microsoft.com/office/drawing/2010/main" val="0"/>
              </a:ext>
            </a:extLst>
          </a:blip>
          <a:srcRect/>
          <a:stretch>
            <a:fillRect/>
          </a:stretch>
        </p:blipFill>
        <p:spPr bwMode="auto">
          <a:xfrm>
            <a:off x="1067280" y="1226402"/>
            <a:ext cx="1790559" cy="1372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6979" name="Picture 3" descr="60"/>
          <p:cNvPicPr>
            <a:picLocks noChangeAspect="1" noChangeArrowheads="1"/>
          </p:cNvPicPr>
          <p:nvPr/>
        </p:nvPicPr>
        <p:blipFill>
          <a:blip r:embed="rId3" cstate="print">
            <a:lum contrast="48000"/>
            <a:extLst>
              <a:ext uri="{28A0092B-C50C-407E-A947-70E740481C1C}">
                <a14:useLocalDpi xmlns:a14="http://schemas.microsoft.com/office/drawing/2010/main" val="0"/>
              </a:ext>
            </a:extLst>
          </a:blip>
          <a:srcRect/>
          <a:stretch>
            <a:fillRect/>
          </a:stretch>
        </p:blipFill>
        <p:spPr bwMode="auto">
          <a:xfrm>
            <a:off x="2362632" y="2770432"/>
            <a:ext cx="1790559" cy="1371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6980" name="Line 4"/>
          <p:cNvSpPr>
            <a:spLocks noChangeShapeType="1"/>
          </p:cNvSpPr>
          <p:nvPr/>
        </p:nvSpPr>
        <p:spPr bwMode="auto">
          <a:xfrm>
            <a:off x="2210163" y="2435157"/>
            <a:ext cx="685478" cy="743656"/>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85" tIns="36293" rIns="72585" bIns="36293" anchor="ctr"/>
          <a:lstStyle/>
          <a:p>
            <a:endParaRPr lang="zh-CN" altLang="en-US"/>
          </a:p>
        </p:txBody>
      </p:sp>
      <p:sp>
        <p:nvSpPr>
          <p:cNvPr id="126981" name="Line 5"/>
          <p:cNvSpPr>
            <a:spLocks noChangeShapeType="1"/>
          </p:cNvSpPr>
          <p:nvPr/>
        </p:nvSpPr>
        <p:spPr bwMode="auto">
          <a:xfrm flipH="1">
            <a:off x="3734848" y="2777994"/>
            <a:ext cx="913551" cy="423506"/>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85" tIns="36293" rIns="72585" bIns="36293" anchor="ctr"/>
          <a:lstStyle/>
          <a:p>
            <a:endParaRPr lang="zh-CN" altLang="en-US"/>
          </a:p>
        </p:txBody>
      </p:sp>
      <p:sp>
        <p:nvSpPr>
          <p:cNvPr id="126982" name="Line 6"/>
          <p:cNvSpPr>
            <a:spLocks noChangeShapeType="1"/>
          </p:cNvSpPr>
          <p:nvPr/>
        </p:nvSpPr>
        <p:spPr bwMode="auto">
          <a:xfrm flipH="1">
            <a:off x="5640073" y="1806201"/>
            <a:ext cx="1219748" cy="572237"/>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85" tIns="36293" rIns="72585" bIns="36293" anchor="ctr"/>
          <a:lstStyle/>
          <a:p>
            <a:endParaRPr lang="zh-CN" altLang="en-US"/>
          </a:p>
        </p:txBody>
      </p:sp>
      <p:pic>
        <p:nvPicPr>
          <p:cNvPr id="126983" name="Picture 7" descr="60"/>
          <p:cNvPicPr>
            <a:picLocks noChangeAspect="1" noChangeArrowheads="1"/>
          </p:cNvPicPr>
          <p:nvPr/>
        </p:nvPicPr>
        <p:blipFill>
          <a:blip r:embed="rId3" cstate="print">
            <a:lum contrast="48000"/>
            <a:extLst>
              <a:ext uri="{28A0092B-C50C-407E-A947-70E740481C1C}">
                <a14:useLocalDpi xmlns:a14="http://schemas.microsoft.com/office/drawing/2010/main" val="0"/>
              </a:ext>
            </a:extLst>
          </a:blip>
          <a:srcRect/>
          <a:stretch>
            <a:fillRect/>
          </a:stretch>
        </p:blipFill>
        <p:spPr bwMode="auto">
          <a:xfrm>
            <a:off x="4305660" y="1828889"/>
            <a:ext cx="1791820" cy="1372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6984" name="Picture 8" descr="60"/>
          <p:cNvPicPr>
            <a:picLocks noChangeAspect="1" noChangeArrowheads="1"/>
          </p:cNvPicPr>
          <p:nvPr/>
        </p:nvPicPr>
        <p:blipFill>
          <a:blip r:embed="rId3" cstate="print">
            <a:lum contrast="48000"/>
            <a:extLst>
              <a:ext uri="{28A0092B-C50C-407E-A947-70E740481C1C}">
                <a14:useLocalDpi xmlns:a14="http://schemas.microsoft.com/office/drawing/2010/main" val="0"/>
              </a:ext>
            </a:extLst>
          </a:blip>
          <a:srcRect/>
          <a:stretch>
            <a:fillRect/>
          </a:stretch>
        </p:blipFill>
        <p:spPr bwMode="auto">
          <a:xfrm>
            <a:off x="6554884" y="800376"/>
            <a:ext cx="1790560" cy="1372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6985" name="Text Box 9"/>
          <p:cNvSpPr txBox="1">
            <a:spLocks noChangeArrowheads="1"/>
          </p:cNvSpPr>
          <p:nvPr/>
        </p:nvSpPr>
        <p:spPr bwMode="auto">
          <a:xfrm>
            <a:off x="580893" y="2595232"/>
            <a:ext cx="1629270" cy="534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spAutoFit/>
          </a:bodyPr>
          <a:lstStyle/>
          <a:p>
            <a:pPr eaLnBrk="1" hangingPunct="1">
              <a:spcBef>
                <a:spcPct val="50000"/>
              </a:spcBef>
            </a:pPr>
            <a:r>
              <a:rPr lang="zh-CN" altLang="en-US" sz="1000">
                <a:solidFill>
                  <a:srgbClr val="000000"/>
                </a:solidFill>
                <a:latin typeface="Arial" pitchFamily="34" charset="0"/>
              </a:rPr>
              <a:t>点击输入文字点击输入文字点击输入文字点击输入文字</a:t>
            </a:r>
          </a:p>
        </p:txBody>
      </p:sp>
      <p:sp>
        <p:nvSpPr>
          <p:cNvPr id="126986" name="Text Box 10"/>
          <p:cNvSpPr txBox="1">
            <a:spLocks noChangeArrowheads="1"/>
          </p:cNvSpPr>
          <p:nvPr/>
        </p:nvSpPr>
        <p:spPr bwMode="auto">
          <a:xfrm>
            <a:off x="2515100" y="4093887"/>
            <a:ext cx="1634311" cy="534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spAutoFit/>
          </a:bodyPr>
          <a:lstStyle/>
          <a:p>
            <a:pPr eaLnBrk="1" hangingPunct="1">
              <a:spcBef>
                <a:spcPct val="50000"/>
              </a:spcBef>
            </a:pPr>
            <a:r>
              <a:rPr lang="zh-CN" altLang="en-US" sz="1000">
                <a:solidFill>
                  <a:srgbClr val="000000"/>
                </a:solidFill>
                <a:latin typeface="Arial" pitchFamily="34" charset="0"/>
              </a:rPr>
              <a:t>点击输入文字点击输入文字点击输入文字点击输入文字</a:t>
            </a:r>
          </a:p>
        </p:txBody>
      </p:sp>
      <p:sp>
        <p:nvSpPr>
          <p:cNvPr id="126987" name="Text Box 11"/>
          <p:cNvSpPr txBox="1">
            <a:spLocks noChangeArrowheads="1"/>
          </p:cNvSpPr>
          <p:nvPr/>
        </p:nvSpPr>
        <p:spPr bwMode="auto">
          <a:xfrm>
            <a:off x="4420326" y="3178812"/>
            <a:ext cx="1604069" cy="534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spAutoFit/>
          </a:bodyPr>
          <a:lstStyle/>
          <a:p>
            <a:pPr eaLnBrk="1" hangingPunct="1">
              <a:spcBef>
                <a:spcPct val="50000"/>
              </a:spcBef>
            </a:pPr>
            <a:r>
              <a:rPr lang="zh-CN" altLang="en-US" sz="1000">
                <a:solidFill>
                  <a:srgbClr val="000000"/>
                </a:solidFill>
                <a:latin typeface="Arial" pitchFamily="34" charset="0"/>
              </a:rPr>
              <a:t>点击输入文字点击输入文字点击输入文字点击输入文字</a:t>
            </a:r>
          </a:p>
        </p:txBody>
      </p:sp>
      <p:sp>
        <p:nvSpPr>
          <p:cNvPr id="126988" name="Text Box 12"/>
          <p:cNvSpPr txBox="1">
            <a:spLocks noChangeArrowheads="1"/>
          </p:cNvSpPr>
          <p:nvPr/>
        </p:nvSpPr>
        <p:spPr bwMode="auto">
          <a:xfrm>
            <a:off x="6707353" y="2150299"/>
            <a:ext cx="1615410" cy="534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spAutoFit/>
          </a:bodyPr>
          <a:lstStyle/>
          <a:p>
            <a:pPr eaLnBrk="1" hangingPunct="1">
              <a:spcBef>
                <a:spcPct val="50000"/>
              </a:spcBef>
            </a:pPr>
            <a:r>
              <a:rPr lang="zh-CN" altLang="en-US" sz="1000">
                <a:solidFill>
                  <a:srgbClr val="000000"/>
                </a:solidFill>
                <a:latin typeface="Arial" pitchFamily="34" charset="0"/>
              </a:rPr>
              <a:t>点击输入文字点击输入文字点击输入文字点击输入文字</a:t>
            </a:r>
          </a:p>
        </p:txBody>
      </p:sp>
      <p:sp>
        <p:nvSpPr>
          <p:cNvPr id="126989" name="Text Box 13"/>
          <p:cNvSpPr txBox="1">
            <a:spLocks noChangeArrowheads="1"/>
          </p:cNvSpPr>
          <p:nvPr/>
        </p:nvSpPr>
        <p:spPr bwMode="auto">
          <a:xfrm>
            <a:off x="1662033" y="1780993"/>
            <a:ext cx="914811" cy="319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spAutoFit/>
          </a:bodyPr>
          <a:lstStyle/>
          <a:p>
            <a:pPr eaLnBrk="1" hangingPunct="1">
              <a:spcBef>
                <a:spcPct val="50000"/>
              </a:spcBef>
            </a:pPr>
            <a:r>
              <a:rPr lang="en-US" altLang="zh-CN" sz="1600" dirty="0">
                <a:solidFill>
                  <a:srgbClr val="FFFFFF"/>
                </a:solidFill>
                <a:latin typeface="Arial" pitchFamily="34" charset="0"/>
              </a:rPr>
              <a:t>2012</a:t>
            </a:r>
          </a:p>
        </p:txBody>
      </p:sp>
      <p:sp>
        <p:nvSpPr>
          <p:cNvPr id="126990" name="Text Box 14"/>
          <p:cNvSpPr txBox="1">
            <a:spLocks noChangeArrowheads="1"/>
          </p:cNvSpPr>
          <p:nvPr/>
        </p:nvSpPr>
        <p:spPr bwMode="auto">
          <a:xfrm>
            <a:off x="2932184" y="3346451"/>
            <a:ext cx="914811" cy="319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spAutoFit/>
          </a:bodyPr>
          <a:lstStyle/>
          <a:p>
            <a:pPr eaLnBrk="1" hangingPunct="1">
              <a:spcBef>
                <a:spcPct val="50000"/>
              </a:spcBef>
            </a:pPr>
            <a:r>
              <a:rPr lang="en-US" altLang="zh-CN" sz="1600" dirty="0">
                <a:solidFill>
                  <a:srgbClr val="FFFFFF"/>
                </a:solidFill>
                <a:latin typeface="Arial" pitchFamily="34" charset="0"/>
              </a:rPr>
              <a:t>2013</a:t>
            </a:r>
          </a:p>
        </p:txBody>
      </p:sp>
      <p:sp>
        <p:nvSpPr>
          <p:cNvPr id="126991" name="Text Box 15"/>
          <p:cNvSpPr txBox="1">
            <a:spLocks noChangeArrowheads="1"/>
          </p:cNvSpPr>
          <p:nvPr/>
        </p:nvSpPr>
        <p:spPr bwMode="auto">
          <a:xfrm>
            <a:off x="4875211" y="2391043"/>
            <a:ext cx="914811" cy="319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spAutoFit/>
          </a:bodyPr>
          <a:lstStyle/>
          <a:p>
            <a:pPr eaLnBrk="1" hangingPunct="1">
              <a:spcBef>
                <a:spcPct val="50000"/>
              </a:spcBef>
            </a:pPr>
            <a:r>
              <a:rPr lang="en-US" altLang="zh-CN" sz="1600" dirty="0">
                <a:solidFill>
                  <a:srgbClr val="FFFFFF"/>
                </a:solidFill>
                <a:latin typeface="Arial" pitchFamily="34" charset="0"/>
              </a:rPr>
              <a:t>2014</a:t>
            </a:r>
          </a:p>
        </p:txBody>
      </p:sp>
      <p:sp>
        <p:nvSpPr>
          <p:cNvPr id="126992" name="Text Box 16"/>
          <p:cNvSpPr txBox="1">
            <a:spLocks noChangeArrowheads="1"/>
          </p:cNvSpPr>
          <p:nvPr/>
        </p:nvSpPr>
        <p:spPr bwMode="auto">
          <a:xfrm>
            <a:off x="7166019" y="1380175"/>
            <a:ext cx="914811" cy="319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585" tIns="36293" rIns="72585" bIns="36293">
            <a:spAutoFit/>
          </a:bodyPr>
          <a:lstStyle/>
          <a:p>
            <a:pPr eaLnBrk="1" hangingPunct="1">
              <a:spcBef>
                <a:spcPct val="50000"/>
              </a:spcBef>
            </a:pPr>
            <a:r>
              <a:rPr lang="en-US" altLang="zh-CN" sz="1600" dirty="0">
                <a:solidFill>
                  <a:srgbClr val="FFFFFF"/>
                </a:solidFill>
                <a:latin typeface="Arial" pitchFamily="34" charset="0"/>
              </a:rPr>
              <a:t>2015</a:t>
            </a:r>
          </a:p>
        </p:txBody>
      </p:sp>
      <p:pic>
        <p:nvPicPr>
          <p:cNvPr id="126996" name="Picture 20" descr="素材CNN-sccn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40528" y="2451543"/>
            <a:ext cx="3266101" cy="2351968"/>
          </a:xfrm>
          <a:prstGeom prst="rect">
            <a:avLst/>
          </a:prstGeom>
          <a:noFill/>
          <a:extLst>
            <a:ext uri="{909E8E84-426E-40DD-AFC4-6F175D3DCCD1}">
              <a14:hiddenFill xmlns:a14="http://schemas.microsoft.com/office/drawing/2010/main">
                <a:solidFill>
                  <a:srgbClr val="FFFFFF"/>
                </a:solidFill>
              </a14:hiddenFill>
            </a:ext>
          </a:extLst>
        </p:spPr>
      </p:pic>
      <p:sp>
        <p:nvSpPr>
          <p:cNvPr id="18"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itchFamily="34" charset="0"/>
              </a:defRPr>
            </a:lvl1pPr>
            <a:lvl2pPr marL="936625" indent="-360363" defTabSz="1028700">
              <a:defRPr>
                <a:solidFill>
                  <a:schemeClr val="tx1"/>
                </a:solidFill>
                <a:latin typeface="Arial" pitchFamily="34" charset="0"/>
              </a:defRPr>
            </a:lvl2pPr>
            <a:lvl3pPr marL="1439863" indent="-287338" defTabSz="1028700">
              <a:defRPr>
                <a:solidFill>
                  <a:schemeClr val="tx1"/>
                </a:solidFill>
                <a:latin typeface="Arial" pitchFamily="34" charset="0"/>
              </a:defRPr>
            </a:lvl3pPr>
            <a:lvl4pPr marL="2016125" indent="-287338" defTabSz="1028700">
              <a:defRPr>
                <a:solidFill>
                  <a:schemeClr val="tx1"/>
                </a:solidFill>
                <a:latin typeface="Arial" pitchFamily="34" charset="0"/>
              </a:defRPr>
            </a:lvl4pPr>
            <a:lvl5pPr marL="2592388" indent="-287338" defTabSz="1028700">
              <a:defRPr>
                <a:solidFill>
                  <a:schemeClr val="tx1"/>
                </a:solidFill>
                <a:latin typeface="Arial" pitchFamily="34" charset="0"/>
              </a:defRPr>
            </a:lvl5pPr>
            <a:lvl6pPr marL="3049588" indent="-287338" defTabSz="1028700" eaLnBrk="0" fontAlgn="base" hangingPunct="0">
              <a:spcBef>
                <a:spcPct val="0"/>
              </a:spcBef>
              <a:spcAft>
                <a:spcPct val="0"/>
              </a:spcAft>
              <a:defRPr>
                <a:solidFill>
                  <a:schemeClr val="tx1"/>
                </a:solidFill>
                <a:latin typeface="Arial" pitchFamily="34" charset="0"/>
              </a:defRPr>
            </a:lvl6pPr>
            <a:lvl7pPr marL="3506788" indent="-287338" defTabSz="1028700" eaLnBrk="0" fontAlgn="base" hangingPunct="0">
              <a:spcBef>
                <a:spcPct val="0"/>
              </a:spcBef>
              <a:spcAft>
                <a:spcPct val="0"/>
              </a:spcAft>
              <a:defRPr>
                <a:solidFill>
                  <a:schemeClr val="tx1"/>
                </a:solidFill>
                <a:latin typeface="Arial" pitchFamily="34" charset="0"/>
              </a:defRPr>
            </a:lvl7pPr>
            <a:lvl8pPr marL="3963988" indent="-287338" defTabSz="1028700" eaLnBrk="0" fontAlgn="base" hangingPunct="0">
              <a:spcBef>
                <a:spcPct val="0"/>
              </a:spcBef>
              <a:spcAft>
                <a:spcPct val="0"/>
              </a:spcAft>
              <a:defRPr>
                <a:solidFill>
                  <a:schemeClr val="tx1"/>
                </a:solidFill>
                <a:latin typeface="Arial" pitchFamily="34" charset="0"/>
              </a:defRPr>
            </a:lvl8pPr>
            <a:lvl9pPr marL="4421188" indent="-287338" defTabSz="1028700" eaLnBrk="0" fontAlgn="base" hangingPunct="0">
              <a:spcBef>
                <a:spcPct val="0"/>
              </a:spcBef>
              <a:spcAft>
                <a:spcPct val="0"/>
              </a:spcAft>
              <a:defRPr>
                <a:solidFill>
                  <a:schemeClr val="tx1"/>
                </a:solidFill>
                <a:latin typeface="Arial" pitchFamily="34" charset="0"/>
              </a:defRPr>
            </a:lvl9pPr>
          </a:lstStyle>
          <a:p>
            <a:pPr>
              <a:spcBef>
                <a:spcPct val="50000"/>
              </a:spcBef>
            </a:pPr>
            <a:r>
              <a:rPr lang="zh-CN" altLang="en-US" sz="1900" b="1" dirty="0">
                <a:solidFill>
                  <a:srgbClr val="000000"/>
                </a:solidFill>
                <a:latin typeface="Times New Roman" pitchFamily="18" charset="0"/>
                <a:ea typeface="楷体" pitchFamily="49" charset="-122"/>
              </a:rPr>
              <a:t>单击此处添加标题内容</a:t>
            </a:r>
          </a:p>
        </p:txBody>
      </p:sp>
      <p:pic>
        <p:nvPicPr>
          <p:cNvPr id="19" name="Picture 106" descr="三角符号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anim calcmode="lin" valueType="num">
                                      <p:cBhvr>
                                        <p:cTn id="13" dur="500" fill="hold"/>
                                        <p:tgtEl>
                                          <p:spTgt spid="18"/>
                                        </p:tgtEl>
                                        <p:attrNameLst>
                                          <p:attrName>style.rotation</p:attrName>
                                        </p:attrNameLst>
                                      </p:cBhvr>
                                      <p:tavLst>
                                        <p:tav tm="0">
                                          <p:val>
                                            <p:fltVal val="90"/>
                                          </p:val>
                                        </p:tav>
                                        <p:tav tm="100000">
                                          <p:val>
                                            <p:fltVal val="0"/>
                                          </p:val>
                                        </p:tav>
                                      </p:tavLst>
                                    </p:anim>
                                    <p:animEffect transition="in" filter="fade">
                                      <p:cBhvr>
                                        <p:cTn id="14" dur="500"/>
                                        <p:tgtEl>
                                          <p:spTgt spid="18"/>
                                        </p:tgtEl>
                                      </p:cBhvr>
                                    </p:animEffect>
                                  </p:childTnLst>
                                </p:cTn>
                              </p:par>
                            </p:childTnLst>
                          </p:cTn>
                        </p:par>
                        <p:par>
                          <p:cTn id="15" fill="hold">
                            <p:stCondLst>
                              <p:cond delay="725"/>
                            </p:stCondLst>
                            <p:childTnLst>
                              <p:par>
                                <p:cTn id="16" presetID="42" presetClass="entr" presetSubtype="0" fill="hold" nodeType="afterEffect">
                                  <p:stCondLst>
                                    <p:cond delay="0"/>
                                  </p:stCondLst>
                                  <p:childTnLst>
                                    <p:set>
                                      <p:cBhvr>
                                        <p:cTn id="17" dur="1" fill="hold">
                                          <p:stCondLst>
                                            <p:cond delay="0"/>
                                          </p:stCondLst>
                                        </p:cTn>
                                        <p:tgtEl>
                                          <p:spTgt spid="126996"/>
                                        </p:tgtEl>
                                        <p:attrNameLst>
                                          <p:attrName>style.visibility</p:attrName>
                                        </p:attrNameLst>
                                      </p:cBhvr>
                                      <p:to>
                                        <p:strVal val="visible"/>
                                      </p:to>
                                    </p:set>
                                    <p:animEffect transition="in" filter="fade">
                                      <p:cBhvr>
                                        <p:cTn id="18" dur="1000"/>
                                        <p:tgtEl>
                                          <p:spTgt spid="126996"/>
                                        </p:tgtEl>
                                      </p:cBhvr>
                                    </p:animEffect>
                                    <p:anim calcmode="lin" valueType="num">
                                      <p:cBhvr>
                                        <p:cTn id="19" dur="1000" fill="hold"/>
                                        <p:tgtEl>
                                          <p:spTgt spid="126996"/>
                                        </p:tgtEl>
                                        <p:attrNameLst>
                                          <p:attrName>ppt_x</p:attrName>
                                        </p:attrNameLst>
                                      </p:cBhvr>
                                      <p:tavLst>
                                        <p:tav tm="0">
                                          <p:val>
                                            <p:strVal val="#ppt_x"/>
                                          </p:val>
                                        </p:tav>
                                        <p:tav tm="100000">
                                          <p:val>
                                            <p:strVal val="#ppt_x"/>
                                          </p:val>
                                        </p:tav>
                                      </p:tavLst>
                                    </p:anim>
                                    <p:anim calcmode="lin" valueType="num">
                                      <p:cBhvr>
                                        <p:cTn id="20" dur="1000" fill="hold"/>
                                        <p:tgtEl>
                                          <p:spTgt spid="126996"/>
                                        </p:tgtEl>
                                        <p:attrNameLst>
                                          <p:attrName>ppt_y</p:attrName>
                                        </p:attrNameLst>
                                      </p:cBhvr>
                                      <p:tavLst>
                                        <p:tav tm="0">
                                          <p:val>
                                            <p:strVal val="#ppt_y+.1"/>
                                          </p:val>
                                        </p:tav>
                                        <p:tav tm="100000">
                                          <p:val>
                                            <p:strVal val="#ppt_y"/>
                                          </p:val>
                                        </p:tav>
                                      </p:tavLst>
                                    </p:anim>
                                  </p:childTnLst>
                                </p:cTn>
                              </p:par>
                            </p:childTnLst>
                          </p:cTn>
                        </p:par>
                        <p:par>
                          <p:cTn id="21" fill="hold">
                            <p:stCondLst>
                              <p:cond delay="1725"/>
                            </p:stCondLst>
                            <p:childTnLst>
                              <p:par>
                                <p:cTn id="22" presetID="10" presetClass="entr" presetSubtype="0" fill="hold" nodeType="afterEffect">
                                  <p:stCondLst>
                                    <p:cond delay="0"/>
                                  </p:stCondLst>
                                  <p:childTnLst>
                                    <p:set>
                                      <p:cBhvr>
                                        <p:cTn id="23" dur="1" fill="hold">
                                          <p:stCondLst>
                                            <p:cond delay="0"/>
                                          </p:stCondLst>
                                        </p:cTn>
                                        <p:tgtEl>
                                          <p:spTgt spid="126978"/>
                                        </p:tgtEl>
                                        <p:attrNameLst>
                                          <p:attrName>style.visibility</p:attrName>
                                        </p:attrNameLst>
                                      </p:cBhvr>
                                      <p:to>
                                        <p:strVal val="visible"/>
                                      </p:to>
                                    </p:set>
                                    <p:animEffect transition="in" filter="fade">
                                      <p:cBhvr>
                                        <p:cTn id="24" dur="2000"/>
                                        <p:tgtEl>
                                          <p:spTgt spid="126978"/>
                                        </p:tgtEl>
                                      </p:cBhvr>
                                    </p:animEffect>
                                  </p:childTnLst>
                                </p:cTn>
                              </p:par>
                            </p:childTnLst>
                          </p:cTn>
                        </p:par>
                        <p:par>
                          <p:cTn id="25" fill="hold">
                            <p:stCondLst>
                              <p:cond delay="3725"/>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26989"/>
                                        </p:tgtEl>
                                        <p:attrNameLst>
                                          <p:attrName>style.visibility</p:attrName>
                                        </p:attrNameLst>
                                      </p:cBhvr>
                                      <p:to>
                                        <p:strVal val="visible"/>
                                      </p:to>
                                    </p:set>
                                    <p:anim calcmode="lin" valueType="num">
                                      <p:cBhvr>
                                        <p:cTn id="28" dur="500" fill="hold"/>
                                        <p:tgtEl>
                                          <p:spTgt spid="126989"/>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26989"/>
                                        </p:tgtEl>
                                        <p:attrNameLst>
                                          <p:attrName>ppt_y</p:attrName>
                                        </p:attrNameLst>
                                      </p:cBhvr>
                                      <p:tavLst>
                                        <p:tav tm="0">
                                          <p:val>
                                            <p:strVal val="#ppt_y"/>
                                          </p:val>
                                        </p:tav>
                                        <p:tav tm="100000">
                                          <p:val>
                                            <p:strVal val="#ppt_y"/>
                                          </p:val>
                                        </p:tav>
                                      </p:tavLst>
                                    </p:anim>
                                    <p:anim calcmode="lin" valueType="num">
                                      <p:cBhvr>
                                        <p:cTn id="30" dur="500" fill="hold"/>
                                        <p:tgtEl>
                                          <p:spTgt spid="126989"/>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26989"/>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26989"/>
                                        </p:tgtEl>
                                      </p:cBhvr>
                                    </p:animEffect>
                                  </p:childTnLst>
                                </p:cTn>
                              </p:par>
                            </p:childTnLst>
                          </p:cTn>
                        </p:par>
                        <p:par>
                          <p:cTn id="33" fill="hold">
                            <p:stCondLst>
                              <p:cond delay="4375"/>
                            </p:stCondLst>
                            <p:childTnLst>
                              <p:par>
                                <p:cTn id="34" presetID="47" presetClass="entr" presetSubtype="0" fill="hold" grpId="0" nodeType="afterEffect">
                                  <p:stCondLst>
                                    <p:cond delay="0"/>
                                  </p:stCondLst>
                                  <p:childTnLst>
                                    <p:set>
                                      <p:cBhvr>
                                        <p:cTn id="35" dur="1" fill="hold">
                                          <p:stCondLst>
                                            <p:cond delay="0"/>
                                          </p:stCondLst>
                                        </p:cTn>
                                        <p:tgtEl>
                                          <p:spTgt spid="126985"/>
                                        </p:tgtEl>
                                        <p:attrNameLst>
                                          <p:attrName>style.visibility</p:attrName>
                                        </p:attrNameLst>
                                      </p:cBhvr>
                                      <p:to>
                                        <p:strVal val="visible"/>
                                      </p:to>
                                    </p:set>
                                    <p:animEffect transition="in" filter="fade">
                                      <p:cBhvr>
                                        <p:cTn id="36" dur="1000"/>
                                        <p:tgtEl>
                                          <p:spTgt spid="126985"/>
                                        </p:tgtEl>
                                      </p:cBhvr>
                                    </p:animEffect>
                                    <p:anim calcmode="lin" valueType="num">
                                      <p:cBhvr>
                                        <p:cTn id="37" dur="1000" fill="hold"/>
                                        <p:tgtEl>
                                          <p:spTgt spid="126985"/>
                                        </p:tgtEl>
                                        <p:attrNameLst>
                                          <p:attrName>ppt_x</p:attrName>
                                        </p:attrNameLst>
                                      </p:cBhvr>
                                      <p:tavLst>
                                        <p:tav tm="0">
                                          <p:val>
                                            <p:strVal val="#ppt_x"/>
                                          </p:val>
                                        </p:tav>
                                        <p:tav tm="100000">
                                          <p:val>
                                            <p:strVal val="#ppt_x"/>
                                          </p:val>
                                        </p:tav>
                                      </p:tavLst>
                                    </p:anim>
                                    <p:anim calcmode="lin" valueType="num">
                                      <p:cBhvr>
                                        <p:cTn id="38" dur="1000" fill="hold"/>
                                        <p:tgtEl>
                                          <p:spTgt spid="126985"/>
                                        </p:tgtEl>
                                        <p:attrNameLst>
                                          <p:attrName>ppt_y</p:attrName>
                                        </p:attrNameLst>
                                      </p:cBhvr>
                                      <p:tavLst>
                                        <p:tav tm="0">
                                          <p:val>
                                            <p:strVal val="#ppt_y-.1"/>
                                          </p:val>
                                        </p:tav>
                                        <p:tav tm="100000">
                                          <p:val>
                                            <p:strVal val="#ppt_y"/>
                                          </p:val>
                                        </p:tav>
                                      </p:tavLst>
                                    </p:anim>
                                  </p:childTnLst>
                                </p:cTn>
                              </p:par>
                            </p:childTnLst>
                          </p:cTn>
                        </p:par>
                        <p:par>
                          <p:cTn id="39" fill="hold">
                            <p:stCondLst>
                              <p:cond delay="5375"/>
                            </p:stCondLst>
                            <p:childTnLst>
                              <p:par>
                                <p:cTn id="40" presetID="22" presetClass="entr" presetSubtype="8" fill="hold" grpId="0" nodeType="afterEffect">
                                  <p:stCondLst>
                                    <p:cond delay="0"/>
                                  </p:stCondLst>
                                  <p:childTnLst>
                                    <p:set>
                                      <p:cBhvr>
                                        <p:cTn id="41" dur="1" fill="hold">
                                          <p:stCondLst>
                                            <p:cond delay="0"/>
                                          </p:stCondLst>
                                        </p:cTn>
                                        <p:tgtEl>
                                          <p:spTgt spid="126980"/>
                                        </p:tgtEl>
                                        <p:attrNameLst>
                                          <p:attrName>style.visibility</p:attrName>
                                        </p:attrNameLst>
                                      </p:cBhvr>
                                      <p:to>
                                        <p:strVal val="visible"/>
                                      </p:to>
                                    </p:set>
                                    <p:animEffect transition="in" filter="wipe(left)">
                                      <p:cBhvr>
                                        <p:cTn id="42" dur="1000"/>
                                        <p:tgtEl>
                                          <p:spTgt spid="126980"/>
                                        </p:tgtEl>
                                      </p:cBhvr>
                                    </p:animEffect>
                                  </p:childTnLst>
                                </p:cTn>
                              </p:par>
                            </p:childTnLst>
                          </p:cTn>
                        </p:par>
                        <p:par>
                          <p:cTn id="43" fill="hold">
                            <p:stCondLst>
                              <p:cond delay="6375"/>
                            </p:stCondLst>
                            <p:childTnLst>
                              <p:par>
                                <p:cTn id="44" presetID="10" presetClass="entr" presetSubtype="0" fill="hold" nodeType="afterEffect">
                                  <p:stCondLst>
                                    <p:cond delay="0"/>
                                  </p:stCondLst>
                                  <p:childTnLst>
                                    <p:set>
                                      <p:cBhvr>
                                        <p:cTn id="45" dur="1" fill="hold">
                                          <p:stCondLst>
                                            <p:cond delay="0"/>
                                          </p:stCondLst>
                                        </p:cTn>
                                        <p:tgtEl>
                                          <p:spTgt spid="126979"/>
                                        </p:tgtEl>
                                        <p:attrNameLst>
                                          <p:attrName>style.visibility</p:attrName>
                                        </p:attrNameLst>
                                      </p:cBhvr>
                                      <p:to>
                                        <p:strVal val="visible"/>
                                      </p:to>
                                    </p:set>
                                    <p:animEffect transition="in" filter="fade">
                                      <p:cBhvr>
                                        <p:cTn id="46" dur="2000"/>
                                        <p:tgtEl>
                                          <p:spTgt spid="126979"/>
                                        </p:tgtEl>
                                      </p:cBhvr>
                                    </p:animEffect>
                                  </p:childTnLst>
                                </p:cTn>
                              </p:par>
                            </p:childTnLst>
                          </p:cTn>
                        </p:par>
                        <p:par>
                          <p:cTn id="47" fill="hold">
                            <p:stCondLst>
                              <p:cond delay="8375"/>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126990"/>
                                        </p:tgtEl>
                                        <p:attrNameLst>
                                          <p:attrName>style.visibility</p:attrName>
                                        </p:attrNameLst>
                                      </p:cBhvr>
                                      <p:to>
                                        <p:strVal val="visible"/>
                                      </p:to>
                                    </p:set>
                                    <p:anim calcmode="lin" valueType="num">
                                      <p:cBhvr>
                                        <p:cTn id="50" dur="500" fill="hold"/>
                                        <p:tgtEl>
                                          <p:spTgt spid="126990"/>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126990"/>
                                        </p:tgtEl>
                                        <p:attrNameLst>
                                          <p:attrName>ppt_y</p:attrName>
                                        </p:attrNameLst>
                                      </p:cBhvr>
                                      <p:tavLst>
                                        <p:tav tm="0">
                                          <p:val>
                                            <p:strVal val="#ppt_y"/>
                                          </p:val>
                                        </p:tav>
                                        <p:tav tm="100000">
                                          <p:val>
                                            <p:strVal val="#ppt_y"/>
                                          </p:val>
                                        </p:tav>
                                      </p:tavLst>
                                    </p:anim>
                                    <p:anim calcmode="lin" valueType="num">
                                      <p:cBhvr>
                                        <p:cTn id="52" dur="500" fill="hold"/>
                                        <p:tgtEl>
                                          <p:spTgt spid="126990"/>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126990"/>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126990"/>
                                        </p:tgtEl>
                                      </p:cBhvr>
                                    </p:animEffect>
                                  </p:childTnLst>
                                </p:cTn>
                              </p:par>
                            </p:childTnLst>
                          </p:cTn>
                        </p:par>
                        <p:par>
                          <p:cTn id="55" fill="hold">
                            <p:stCondLst>
                              <p:cond delay="9025"/>
                            </p:stCondLst>
                            <p:childTnLst>
                              <p:par>
                                <p:cTn id="56" presetID="47" presetClass="entr" presetSubtype="0" fill="hold" grpId="0" nodeType="afterEffect">
                                  <p:stCondLst>
                                    <p:cond delay="0"/>
                                  </p:stCondLst>
                                  <p:childTnLst>
                                    <p:set>
                                      <p:cBhvr>
                                        <p:cTn id="57" dur="1" fill="hold">
                                          <p:stCondLst>
                                            <p:cond delay="0"/>
                                          </p:stCondLst>
                                        </p:cTn>
                                        <p:tgtEl>
                                          <p:spTgt spid="126986"/>
                                        </p:tgtEl>
                                        <p:attrNameLst>
                                          <p:attrName>style.visibility</p:attrName>
                                        </p:attrNameLst>
                                      </p:cBhvr>
                                      <p:to>
                                        <p:strVal val="visible"/>
                                      </p:to>
                                    </p:set>
                                    <p:animEffect transition="in" filter="fade">
                                      <p:cBhvr>
                                        <p:cTn id="58" dur="1000"/>
                                        <p:tgtEl>
                                          <p:spTgt spid="126986"/>
                                        </p:tgtEl>
                                      </p:cBhvr>
                                    </p:animEffect>
                                    <p:anim calcmode="lin" valueType="num">
                                      <p:cBhvr>
                                        <p:cTn id="59" dur="1000" fill="hold"/>
                                        <p:tgtEl>
                                          <p:spTgt spid="126986"/>
                                        </p:tgtEl>
                                        <p:attrNameLst>
                                          <p:attrName>ppt_x</p:attrName>
                                        </p:attrNameLst>
                                      </p:cBhvr>
                                      <p:tavLst>
                                        <p:tav tm="0">
                                          <p:val>
                                            <p:strVal val="#ppt_x"/>
                                          </p:val>
                                        </p:tav>
                                        <p:tav tm="100000">
                                          <p:val>
                                            <p:strVal val="#ppt_x"/>
                                          </p:val>
                                        </p:tav>
                                      </p:tavLst>
                                    </p:anim>
                                    <p:anim calcmode="lin" valueType="num">
                                      <p:cBhvr>
                                        <p:cTn id="60" dur="1000" fill="hold"/>
                                        <p:tgtEl>
                                          <p:spTgt spid="126986"/>
                                        </p:tgtEl>
                                        <p:attrNameLst>
                                          <p:attrName>ppt_y</p:attrName>
                                        </p:attrNameLst>
                                      </p:cBhvr>
                                      <p:tavLst>
                                        <p:tav tm="0">
                                          <p:val>
                                            <p:strVal val="#ppt_y-.1"/>
                                          </p:val>
                                        </p:tav>
                                        <p:tav tm="100000">
                                          <p:val>
                                            <p:strVal val="#ppt_y"/>
                                          </p:val>
                                        </p:tav>
                                      </p:tavLst>
                                    </p:anim>
                                  </p:childTnLst>
                                </p:cTn>
                              </p:par>
                            </p:childTnLst>
                          </p:cTn>
                        </p:par>
                        <p:par>
                          <p:cTn id="61" fill="hold">
                            <p:stCondLst>
                              <p:cond delay="10025"/>
                            </p:stCondLst>
                            <p:childTnLst>
                              <p:par>
                                <p:cTn id="62" presetID="22" presetClass="entr" presetSubtype="4" fill="hold" grpId="0" nodeType="afterEffect">
                                  <p:stCondLst>
                                    <p:cond delay="0"/>
                                  </p:stCondLst>
                                  <p:childTnLst>
                                    <p:set>
                                      <p:cBhvr>
                                        <p:cTn id="63" dur="1" fill="hold">
                                          <p:stCondLst>
                                            <p:cond delay="0"/>
                                          </p:stCondLst>
                                        </p:cTn>
                                        <p:tgtEl>
                                          <p:spTgt spid="126981"/>
                                        </p:tgtEl>
                                        <p:attrNameLst>
                                          <p:attrName>style.visibility</p:attrName>
                                        </p:attrNameLst>
                                      </p:cBhvr>
                                      <p:to>
                                        <p:strVal val="visible"/>
                                      </p:to>
                                    </p:set>
                                    <p:animEffect transition="in" filter="wipe(down)">
                                      <p:cBhvr>
                                        <p:cTn id="64" dur="1000"/>
                                        <p:tgtEl>
                                          <p:spTgt spid="126981"/>
                                        </p:tgtEl>
                                      </p:cBhvr>
                                    </p:animEffect>
                                  </p:childTnLst>
                                </p:cTn>
                              </p:par>
                            </p:childTnLst>
                          </p:cTn>
                        </p:par>
                        <p:par>
                          <p:cTn id="65" fill="hold">
                            <p:stCondLst>
                              <p:cond delay="11025"/>
                            </p:stCondLst>
                            <p:childTnLst>
                              <p:par>
                                <p:cTn id="66" presetID="10" presetClass="entr" presetSubtype="0" fill="hold" nodeType="afterEffect">
                                  <p:stCondLst>
                                    <p:cond delay="0"/>
                                  </p:stCondLst>
                                  <p:childTnLst>
                                    <p:set>
                                      <p:cBhvr>
                                        <p:cTn id="67" dur="1" fill="hold">
                                          <p:stCondLst>
                                            <p:cond delay="0"/>
                                          </p:stCondLst>
                                        </p:cTn>
                                        <p:tgtEl>
                                          <p:spTgt spid="126983"/>
                                        </p:tgtEl>
                                        <p:attrNameLst>
                                          <p:attrName>style.visibility</p:attrName>
                                        </p:attrNameLst>
                                      </p:cBhvr>
                                      <p:to>
                                        <p:strVal val="visible"/>
                                      </p:to>
                                    </p:set>
                                    <p:animEffect transition="in" filter="fade">
                                      <p:cBhvr>
                                        <p:cTn id="68" dur="2000"/>
                                        <p:tgtEl>
                                          <p:spTgt spid="126983"/>
                                        </p:tgtEl>
                                      </p:cBhvr>
                                    </p:animEffect>
                                  </p:childTnLst>
                                </p:cTn>
                              </p:par>
                            </p:childTnLst>
                          </p:cTn>
                        </p:par>
                        <p:par>
                          <p:cTn id="69" fill="hold">
                            <p:stCondLst>
                              <p:cond delay="13025"/>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126991"/>
                                        </p:tgtEl>
                                        <p:attrNameLst>
                                          <p:attrName>style.visibility</p:attrName>
                                        </p:attrNameLst>
                                      </p:cBhvr>
                                      <p:to>
                                        <p:strVal val="visible"/>
                                      </p:to>
                                    </p:set>
                                    <p:anim calcmode="lin" valueType="num">
                                      <p:cBhvr>
                                        <p:cTn id="72" dur="500" fill="hold"/>
                                        <p:tgtEl>
                                          <p:spTgt spid="126991"/>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126991"/>
                                        </p:tgtEl>
                                        <p:attrNameLst>
                                          <p:attrName>ppt_y</p:attrName>
                                        </p:attrNameLst>
                                      </p:cBhvr>
                                      <p:tavLst>
                                        <p:tav tm="0">
                                          <p:val>
                                            <p:strVal val="#ppt_y"/>
                                          </p:val>
                                        </p:tav>
                                        <p:tav tm="100000">
                                          <p:val>
                                            <p:strVal val="#ppt_y"/>
                                          </p:val>
                                        </p:tav>
                                      </p:tavLst>
                                    </p:anim>
                                    <p:anim calcmode="lin" valueType="num">
                                      <p:cBhvr>
                                        <p:cTn id="74" dur="500" fill="hold"/>
                                        <p:tgtEl>
                                          <p:spTgt spid="126991"/>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126991"/>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126991"/>
                                        </p:tgtEl>
                                      </p:cBhvr>
                                    </p:animEffect>
                                  </p:childTnLst>
                                </p:cTn>
                              </p:par>
                            </p:childTnLst>
                          </p:cTn>
                        </p:par>
                        <p:par>
                          <p:cTn id="77" fill="hold">
                            <p:stCondLst>
                              <p:cond delay="13675"/>
                            </p:stCondLst>
                            <p:childTnLst>
                              <p:par>
                                <p:cTn id="78" presetID="47" presetClass="entr" presetSubtype="0" fill="hold" grpId="0" nodeType="afterEffect">
                                  <p:stCondLst>
                                    <p:cond delay="0"/>
                                  </p:stCondLst>
                                  <p:childTnLst>
                                    <p:set>
                                      <p:cBhvr>
                                        <p:cTn id="79" dur="1" fill="hold">
                                          <p:stCondLst>
                                            <p:cond delay="0"/>
                                          </p:stCondLst>
                                        </p:cTn>
                                        <p:tgtEl>
                                          <p:spTgt spid="126987"/>
                                        </p:tgtEl>
                                        <p:attrNameLst>
                                          <p:attrName>style.visibility</p:attrName>
                                        </p:attrNameLst>
                                      </p:cBhvr>
                                      <p:to>
                                        <p:strVal val="visible"/>
                                      </p:to>
                                    </p:set>
                                    <p:animEffect transition="in" filter="fade">
                                      <p:cBhvr>
                                        <p:cTn id="80" dur="1000"/>
                                        <p:tgtEl>
                                          <p:spTgt spid="126987"/>
                                        </p:tgtEl>
                                      </p:cBhvr>
                                    </p:animEffect>
                                    <p:anim calcmode="lin" valueType="num">
                                      <p:cBhvr>
                                        <p:cTn id="81" dur="1000" fill="hold"/>
                                        <p:tgtEl>
                                          <p:spTgt spid="126987"/>
                                        </p:tgtEl>
                                        <p:attrNameLst>
                                          <p:attrName>ppt_x</p:attrName>
                                        </p:attrNameLst>
                                      </p:cBhvr>
                                      <p:tavLst>
                                        <p:tav tm="0">
                                          <p:val>
                                            <p:strVal val="#ppt_x"/>
                                          </p:val>
                                        </p:tav>
                                        <p:tav tm="100000">
                                          <p:val>
                                            <p:strVal val="#ppt_x"/>
                                          </p:val>
                                        </p:tav>
                                      </p:tavLst>
                                    </p:anim>
                                    <p:anim calcmode="lin" valueType="num">
                                      <p:cBhvr>
                                        <p:cTn id="82" dur="1000" fill="hold"/>
                                        <p:tgtEl>
                                          <p:spTgt spid="126987"/>
                                        </p:tgtEl>
                                        <p:attrNameLst>
                                          <p:attrName>ppt_y</p:attrName>
                                        </p:attrNameLst>
                                      </p:cBhvr>
                                      <p:tavLst>
                                        <p:tav tm="0">
                                          <p:val>
                                            <p:strVal val="#ppt_y-.1"/>
                                          </p:val>
                                        </p:tav>
                                        <p:tav tm="100000">
                                          <p:val>
                                            <p:strVal val="#ppt_y"/>
                                          </p:val>
                                        </p:tav>
                                      </p:tavLst>
                                    </p:anim>
                                  </p:childTnLst>
                                </p:cTn>
                              </p:par>
                            </p:childTnLst>
                          </p:cTn>
                        </p:par>
                        <p:par>
                          <p:cTn id="83" fill="hold">
                            <p:stCondLst>
                              <p:cond delay="14675"/>
                            </p:stCondLst>
                            <p:childTnLst>
                              <p:par>
                                <p:cTn id="84" presetID="22" presetClass="entr" presetSubtype="4" fill="hold" grpId="0" nodeType="afterEffect">
                                  <p:stCondLst>
                                    <p:cond delay="0"/>
                                  </p:stCondLst>
                                  <p:childTnLst>
                                    <p:set>
                                      <p:cBhvr>
                                        <p:cTn id="85" dur="1" fill="hold">
                                          <p:stCondLst>
                                            <p:cond delay="0"/>
                                          </p:stCondLst>
                                        </p:cTn>
                                        <p:tgtEl>
                                          <p:spTgt spid="126982"/>
                                        </p:tgtEl>
                                        <p:attrNameLst>
                                          <p:attrName>style.visibility</p:attrName>
                                        </p:attrNameLst>
                                      </p:cBhvr>
                                      <p:to>
                                        <p:strVal val="visible"/>
                                      </p:to>
                                    </p:set>
                                    <p:animEffect transition="in" filter="wipe(down)">
                                      <p:cBhvr>
                                        <p:cTn id="86" dur="1000"/>
                                        <p:tgtEl>
                                          <p:spTgt spid="126982"/>
                                        </p:tgtEl>
                                      </p:cBhvr>
                                    </p:animEffect>
                                  </p:childTnLst>
                                </p:cTn>
                              </p:par>
                            </p:childTnLst>
                          </p:cTn>
                        </p:par>
                        <p:par>
                          <p:cTn id="87" fill="hold">
                            <p:stCondLst>
                              <p:cond delay="15675"/>
                            </p:stCondLst>
                            <p:childTnLst>
                              <p:par>
                                <p:cTn id="88" presetID="10" presetClass="entr" presetSubtype="0" fill="hold" nodeType="afterEffect">
                                  <p:stCondLst>
                                    <p:cond delay="0"/>
                                  </p:stCondLst>
                                  <p:childTnLst>
                                    <p:set>
                                      <p:cBhvr>
                                        <p:cTn id="89" dur="1" fill="hold">
                                          <p:stCondLst>
                                            <p:cond delay="0"/>
                                          </p:stCondLst>
                                        </p:cTn>
                                        <p:tgtEl>
                                          <p:spTgt spid="126984"/>
                                        </p:tgtEl>
                                        <p:attrNameLst>
                                          <p:attrName>style.visibility</p:attrName>
                                        </p:attrNameLst>
                                      </p:cBhvr>
                                      <p:to>
                                        <p:strVal val="visible"/>
                                      </p:to>
                                    </p:set>
                                    <p:animEffect transition="in" filter="fade">
                                      <p:cBhvr>
                                        <p:cTn id="90" dur="2000"/>
                                        <p:tgtEl>
                                          <p:spTgt spid="126984"/>
                                        </p:tgtEl>
                                      </p:cBhvr>
                                    </p:animEffect>
                                  </p:childTnLst>
                                </p:cTn>
                              </p:par>
                            </p:childTnLst>
                          </p:cTn>
                        </p:par>
                        <p:par>
                          <p:cTn id="91" fill="hold">
                            <p:stCondLst>
                              <p:cond delay="17675"/>
                            </p:stCondLst>
                            <p:childTnLst>
                              <p:par>
                                <p:cTn id="92" presetID="41" presetClass="entr" presetSubtype="0" fill="hold" grpId="0" nodeType="afterEffect">
                                  <p:stCondLst>
                                    <p:cond delay="0"/>
                                  </p:stCondLst>
                                  <p:iterate type="lt">
                                    <p:tmPct val="10000"/>
                                  </p:iterate>
                                  <p:childTnLst>
                                    <p:set>
                                      <p:cBhvr>
                                        <p:cTn id="93" dur="1" fill="hold">
                                          <p:stCondLst>
                                            <p:cond delay="0"/>
                                          </p:stCondLst>
                                        </p:cTn>
                                        <p:tgtEl>
                                          <p:spTgt spid="126992"/>
                                        </p:tgtEl>
                                        <p:attrNameLst>
                                          <p:attrName>style.visibility</p:attrName>
                                        </p:attrNameLst>
                                      </p:cBhvr>
                                      <p:to>
                                        <p:strVal val="visible"/>
                                      </p:to>
                                    </p:set>
                                    <p:anim calcmode="lin" valueType="num">
                                      <p:cBhvr>
                                        <p:cTn id="94" dur="500" fill="hold"/>
                                        <p:tgtEl>
                                          <p:spTgt spid="126992"/>
                                        </p:tgtEl>
                                        <p:attrNameLst>
                                          <p:attrName>ppt_x</p:attrName>
                                        </p:attrNameLst>
                                      </p:cBhvr>
                                      <p:tavLst>
                                        <p:tav tm="0">
                                          <p:val>
                                            <p:strVal val="#ppt_x"/>
                                          </p:val>
                                        </p:tav>
                                        <p:tav tm="50000">
                                          <p:val>
                                            <p:strVal val="#ppt_x+.1"/>
                                          </p:val>
                                        </p:tav>
                                        <p:tav tm="100000">
                                          <p:val>
                                            <p:strVal val="#ppt_x"/>
                                          </p:val>
                                        </p:tav>
                                      </p:tavLst>
                                    </p:anim>
                                    <p:anim calcmode="lin" valueType="num">
                                      <p:cBhvr>
                                        <p:cTn id="95" dur="500" fill="hold"/>
                                        <p:tgtEl>
                                          <p:spTgt spid="126992"/>
                                        </p:tgtEl>
                                        <p:attrNameLst>
                                          <p:attrName>ppt_y</p:attrName>
                                        </p:attrNameLst>
                                      </p:cBhvr>
                                      <p:tavLst>
                                        <p:tav tm="0">
                                          <p:val>
                                            <p:strVal val="#ppt_y"/>
                                          </p:val>
                                        </p:tav>
                                        <p:tav tm="100000">
                                          <p:val>
                                            <p:strVal val="#ppt_y"/>
                                          </p:val>
                                        </p:tav>
                                      </p:tavLst>
                                    </p:anim>
                                    <p:anim calcmode="lin" valueType="num">
                                      <p:cBhvr>
                                        <p:cTn id="96" dur="500" fill="hold"/>
                                        <p:tgtEl>
                                          <p:spTgt spid="126992"/>
                                        </p:tgtEl>
                                        <p:attrNameLst>
                                          <p:attrName>ppt_h</p:attrName>
                                        </p:attrNameLst>
                                      </p:cBhvr>
                                      <p:tavLst>
                                        <p:tav tm="0">
                                          <p:val>
                                            <p:strVal val="#ppt_h/10"/>
                                          </p:val>
                                        </p:tav>
                                        <p:tav tm="50000">
                                          <p:val>
                                            <p:strVal val="#ppt_h+.01"/>
                                          </p:val>
                                        </p:tav>
                                        <p:tav tm="100000">
                                          <p:val>
                                            <p:strVal val="#ppt_h"/>
                                          </p:val>
                                        </p:tav>
                                      </p:tavLst>
                                    </p:anim>
                                    <p:anim calcmode="lin" valueType="num">
                                      <p:cBhvr>
                                        <p:cTn id="97" dur="500" fill="hold"/>
                                        <p:tgtEl>
                                          <p:spTgt spid="126992"/>
                                        </p:tgtEl>
                                        <p:attrNameLst>
                                          <p:attrName>ppt_w</p:attrName>
                                        </p:attrNameLst>
                                      </p:cBhvr>
                                      <p:tavLst>
                                        <p:tav tm="0">
                                          <p:val>
                                            <p:strVal val="#ppt_w/10"/>
                                          </p:val>
                                        </p:tav>
                                        <p:tav tm="50000">
                                          <p:val>
                                            <p:strVal val="#ppt_w+.01"/>
                                          </p:val>
                                        </p:tav>
                                        <p:tav tm="100000">
                                          <p:val>
                                            <p:strVal val="#ppt_w"/>
                                          </p:val>
                                        </p:tav>
                                      </p:tavLst>
                                    </p:anim>
                                    <p:animEffect transition="in" filter="fade">
                                      <p:cBhvr>
                                        <p:cTn id="98" dur="500" tmFilter="0,0; .5, 1; 1, 1"/>
                                        <p:tgtEl>
                                          <p:spTgt spid="126992"/>
                                        </p:tgtEl>
                                      </p:cBhvr>
                                    </p:animEffect>
                                  </p:childTnLst>
                                </p:cTn>
                              </p:par>
                            </p:childTnLst>
                          </p:cTn>
                        </p:par>
                        <p:par>
                          <p:cTn id="99" fill="hold">
                            <p:stCondLst>
                              <p:cond delay="18325"/>
                            </p:stCondLst>
                            <p:childTnLst>
                              <p:par>
                                <p:cTn id="100" presetID="47" presetClass="entr" presetSubtype="0" fill="hold" grpId="0" nodeType="afterEffect">
                                  <p:stCondLst>
                                    <p:cond delay="0"/>
                                  </p:stCondLst>
                                  <p:childTnLst>
                                    <p:set>
                                      <p:cBhvr>
                                        <p:cTn id="101" dur="1" fill="hold">
                                          <p:stCondLst>
                                            <p:cond delay="0"/>
                                          </p:stCondLst>
                                        </p:cTn>
                                        <p:tgtEl>
                                          <p:spTgt spid="126988"/>
                                        </p:tgtEl>
                                        <p:attrNameLst>
                                          <p:attrName>style.visibility</p:attrName>
                                        </p:attrNameLst>
                                      </p:cBhvr>
                                      <p:to>
                                        <p:strVal val="visible"/>
                                      </p:to>
                                    </p:set>
                                    <p:animEffect transition="in" filter="fade">
                                      <p:cBhvr>
                                        <p:cTn id="102" dur="1000"/>
                                        <p:tgtEl>
                                          <p:spTgt spid="126988"/>
                                        </p:tgtEl>
                                      </p:cBhvr>
                                    </p:animEffect>
                                    <p:anim calcmode="lin" valueType="num">
                                      <p:cBhvr>
                                        <p:cTn id="103" dur="1000" fill="hold"/>
                                        <p:tgtEl>
                                          <p:spTgt spid="126988"/>
                                        </p:tgtEl>
                                        <p:attrNameLst>
                                          <p:attrName>ppt_x</p:attrName>
                                        </p:attrNameLst>
                                      </p:cBhvr>
                                      <p:tavLst>
                                        <p:tav tm="0">
                                          <p:val>
                                            <p:strVal val="#ppt_x"/>
                                          </p:val>
                                        </p:tav>
                                        <p:tav tm="100000">
                                          <p:val>
                                            <p:strVal val="#ppt_x"/>
                                          </p:val>
                                        </p:tav>
                                      </p:tavLst>
                                    </p:anim>
                                    <p:anim calcmode="lin" valueType="num">
                                      <p:cBhvr>
                                        <p:cTn id="104" dur="1000" fill="hold"/>
                                        <p:tgtEl>
                                          <p:spTgt spid="12698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80" grpId="0" animBg="1"/>
      <p:bldP spid="126981" grpId="0" animBg="1"/>
      <p:bldP spid="126982" grpId="0" animBg="1"/>
      <p:bldP spid="126985" grpId="0"/>
      <p:bldP spid="126986" grpId="0"/>
      <p:bldP spid="126987" grpId="0"/>
      <p:bldP spid="126988" grpId="0"/>
      <p:bldP spid="126989" grpId="0"/>
      <p:bldP spid="126990" grpId="0"/>
      <p:bldP spid="126991" grpId="0"/>
      <p:bldP spid="126992"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050" name="Picture 2" descr="8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933" y="1618396"/>
            <a:ext cx="3387068" cy="2949414"/>
          </a:xfrm>
          <a:prstGeom prst="rect">
            <a:avLst/>
          </a:prstGeom>
          <a:noFill/>
          <a:extLst>
            <a:ext uri="{909E8E84-426E-40DD-AFC4-6F175D3DCCD1}">
              <a14:hiddenFill xmlns:a14="http://schemas.microsoft.com/office/drawing/2010/main">
                <a:solidFill>
                  <a:srgbClr val="FFFFFF"/>
                </a:solidFill>
              </a14:hiddenFill>
            </a:ext>
          </a:extLst>
        </p:spPr>
      </p:pic>
      <p:grpSp>
        <p:nvGrpSpPr>
          <p:cNvPr id="130051" name="Group 3"/>
          <p:cNvGrpSpPr>
            <a:grpSpLocks/>
          </p:cNvGrpSpPr>
          <p:nvPr/>
        </p:nvGrpSpPr>
        <p:grpSpPr bwMode="auto">
          <a:xfrm>
            <a:off x="3027949" y="1544031"/>
            <a:ext cx="5943750" cy="678113"/>
            <a:chOff x="960" y="1152"/>
            <a:chExt cx="3744" cy="569"/>
          </a:xfrm>
        </p:grpSpPr>
        <p:pic>
          <p:nvPicPr>
            <p:cNvPr id="130052" name="Picture 4" descr="水墨笔触"/>
            <p:cNvPicPr>
              <a:picLocks noChangeAspect="1" noChangeArrowheads="1"/>
            </p:cNvPicPr>
            <p:nvPr/>
          </p:nvPicPr>
          <p:blipFill>
            <a:blip r:embed="rId4">
              <a:lum bright="10000"/>
              <a:extLst>
                <a:ext uri="{28A0092B-C50C-407E-A947-70E740481C1C}">
                  <a14:useLocalDpi xmlns:a14="http://schemas.microsoft.com/office/drawing/2010/main" val="0"/>
                </a:ext>
              </a:extLst>
            </a:blip>
            <a:srcRect/>
            <a:stretch>
              <a:fillRect/>
            </a:stretch>
          </p:blipFill>
          <p:spPr bwMode="auto">
            <a:xfrm>
              <a:off x="960" y="1152"/>
              <a:ext cx="3744" cy="569"/>
            </a:xfrm>
            <a:prstGeom prst="rect">
              <a:avLst/>
            </a:prstGeom>
            <a:noFill/>
            <a:extLst>
              <a:ext uri="{909E8E84-426E-40DD-AFC4-6F175D3DCCD1}">
                <a14:hiddenFill xmlns:a14="http://schemas.microsoft.com/office/drawing/2010/main">
                  <a:solidFill>
                    <a:srgbClr val="FFFFFF"/>
                  </a:solidFill>
                </a14:hiddenFill>
              </a:ext>
            </a:extLst>
          </p:spPr>
        </p:pic>
        <p:sp>
          <p:nvSpPr>
            <p:cNvPr id="130053" name="Text Box 5"/>
            <p:cNvSpPr txBox="1">
              <a:spLocks noChangeArrowheads="1"/>
            </p:cNvSpPr>
            <p:nvPr/>
          </p:nvSpPr>
          <p:spPr bwMode="auto">
            <a:xfrm>
              <a:off x="1200" y="1344"/>
              <a:ext cx="1824" cy="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zh-CN" altLang="en-US" sz="1700">
                  <a:solidFill>
                    <a:schemeClr val="bg1"/>
                  </a:solidFill>
                  <a:latin typeface="Arial" pitchFamily="34" charset="0"/>
                </a:rPr>
                <a:t>① 单击此处添加文字</a:t>
              </a:r>
            </a:p>
          </p:txBody>
        </p:sp>
      </p:grpSp>
      <p:grpSp>
        <p:nvGrpSpPr>
          <p:cNvPr id="130054" name="Group 6"/>
          <p:cNvGrpSpPr>
            <a:grpSpLocks/>
          </p:cNvGrpSpPr>
          <p:nvPr/>
        </p:nvGrpSpPr>
        <p:grpSpPr bwMode="auto">
          <a:xfrm>
            <a:off x="3027949" y="2229707"/>
            <a:ext cx="5943750" cy="678113"/>
            <a:chOff x="960" y="1152"/>
            <a:chExt cx="3744" cy="569"/>
          </a:xfrm>
        </p:grpSpPr>
        <p:pic>
          <p:nvPicPr>
            <p:cNvPr id="130055" name="Picture 7" descr="水墨笔触"/>
            <p:cNvPicPr>
              <a:picLocks noChangeAspect="1" noChangeArrowheads="1"/>
            </p:cNvPicPr>
            <p:nvPr/>
          </p:nvPicPr>
          <p:blipFill>
            <a:blip r:embed="rId4">
              <a:lum bright="10000"/>
              <a:extLst>
                <a:ext uri="{28A0092B-C50C-407E-A947-70E740481C1C}">
                  <a14:useLocalDpi xmlns:a14="http://schemas.microsoft.com/office/drawing/2010/main" val="0"/>
                </a:ext>
              </a:extLst>
            </a:blip>
            <a:srcRect/>
            <a:stretch>
              <a:fillRect/>
            </a:stretch>
          </p:blipFill>
          <p:spPr bwMode="auto">
            <a:xfrm>
              <a:off x="960" y="1152"/>
              <a:ext cx="3744" cy="569"/>
            </a:xfrm>
            <a:prstGeom prst="rect">
              <a:avLst/>
            </a:prstGeom>
            <a:noFill/>
            <a:extLst>
              <a:ext uri="{909E8E84-426E-40DD-AFC4-6F175D3DCCD1}">
                <a14:hiddenFill xmlns:a14="http://schemas.microsoft.com/office/drawing/2010/main">
                  <a:solidFill>
                    <a:srgbClr val="FFFFFF"/>
                  </a:solidFill>
                </a14:hiddenFill>
              </a:ext>
            </a:extLst>
          </p:spPr>
        </p:pic>
        <p:sp>
          <p:nvSpPr>
            <p:cNvPr id="130056" name="Text Box 8"/>
            <p:cNvSpPr txBox="1">
              <a:spLocks noChangeArrowheads="1"/>
            </p:cNvSpPr>
            <p:nvPr/>
          </p:nvSpPr>
          <p:spPr bwMode="auto">
            <a:xfrm>
              <a:off x="1200" y="1344"/>
              <a:ext cx="1824" cy="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zh-CN" altLang="en-US" sz="1700">
                  <a:solidFill>
                    <a:schemeClr val="bg1"/>
                  </a:solidFill>
                  <a:latin typeface="Arial" pitchFamily="34" charset="0"/>
                </a:rPr>
                <a:t>② 单击此处添加文字</a:t>
              </a:r>
            </a:p>
          </p:txBody>
        </p:sp>
      </p:grpSp>
      <p:grpSp>
        <p:nvGrpSpPr>
          <p:cNvPr id="130057" name="Group 9"/>
          <p:cNvGrpSpPr>
            <a:grpSpLocks/>
          </p:cNvGrpSpPr>
          <p:nvPr/>
        </p:nvGrpSpPr>
        <p:grpSpPr bwMode="auto">
          <a:xfrm>
            <a:off x="3103553" y="2924205"/>
            <a:ext cx="5945010" cy="678113"/>
            <a:chOff x="960" y="1152"/>
            <a:chExt cx="3744" cy="569"/>
          </a:xfrm>
        </p:grpSpPr>
        <p:pic>
          <p:nvPicPr>
            <p:cNvPr id="130058" name="Picture 10" descr="水墨笔触"/>
            <p:cNvPicPr>
              <a:picLocks noChangeAspect="1" noChangeArrowheads="1"/>
            </p:cNvPicPr>
            <p:nvPr/>
          </p:nvPicPr>
          <p:blipFill>
            <a:blip r:embed="rId4">
              <a:lum bright="10000"/>
              <a:extLst>
                <a:ext uri="{28A0092B-C50C-407E-A947-70E740481C1C}">
                  <a14:useLocalDpi xmlns:a14="http://schemas.microsoft.com/office/drawing/2010/main" val="0"/>
                </a:ext>
              </a:extLst>
            </a:blip>
            <a:srcRect/>
            <a:stretch>
              <a:fillRect/>
            </a:stretch>
          </p:blipFill>
          <p:spPr bwMode="auto">
            <a:xfrm>
              <a:off x="960" y="1152"/>
              <a:ext cx="3744" cy="569"/>
            </a:xfrm>
            <a:prstGeom prst="rect">
              <a:avLst/>
            </a:prstGeom>
            <a:noFill/>
            <a:extLst>
              <a:ext uri="{909E8E84-426E-40DD-AFC4-6F175D3DCCD1}">
                <a14:hiddenFill xmlns:a14="http://schemas.microsoft.com/office/drawing/2010/main">
                  <a:solidFill>
                    <a:srgbClr val="FFFFFF"/>
                  </a:solidFill>
                </a14:hiddenFill>
              </a:ext>
            </a:extLst>
          </p:spPr>
        </p:pic>
        <p:sp>
          <p:nvSpPr>
            <p:cNvPr id="130059" name="Text Box 11"/>
            <p:cNvSpPr txBox="1">
              <a:spLocks noChangeArrowheads="1"/>
            </p:cNvSpPr>
            <p:nvPr/>
          </p:nvSpPr>
          <p:spPr bwMode="auto">
            <a:xfrm>
              <a:off x="1200" y="1344"/>
              <a:ext cx="1824" cy="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zh-CN" altLang="en-US" sz="1700">
                  <a:solidFill>
                    <a:schemeClr val="bg1"/>
                  </a:solidFill>
                  <a:latin typeface="Arial" pitchFamily="34" charset="0"/>
                </a:rPr>
                <a:t>③ 单击此处添加文字</a:t>
              </a:r>
            </a:p>
          </p:txBody>
        </p:sp>
      </p:grpSp>
      <p:grpSp>
        <p:nvGrpSpPr>
          <p:cNvPr id="130060" name="Group 12"/>
          <p:cNvGrpSpPr>
            <a:grpSpLocks/>
          </p:cNvGrpSpPr>
          <p:nvPr/>
        </p:nvGrpSpPr>
        <p:grpSpPr bwMode="auto">
          <a:xfrm>
            <a:off x="3103553" y="3602318"/>
            <a:ext cx="5945010" cy="678113"/>
            <a:chOff x="960" y="1152"/>
            <a:chExt cx="3744" cy="569"/>
          </a:xfrm>
        </p:grpSpPr>
        <p:pic>
          <p:nvPicPr>
            <p:cNvPr id="130061" name="Picture 13" descr="水墨笔触"/>
            <p:cNvPicPr>
              <a:picLocks noChangeAspect="1" noChangeArrowheads="1"/>
            </p:cNvPicPr>
            <p:nvPr/>
          </p:nvPicPr>
          <p:blipFill>
            <a:blip r:embed="rId4">
              <a:lum bright="10000"/>
              <a:extLst>
                <a:ext uri="{28A0092B-C50C-407E-A947-70E740481C1C}">
                  <a14:useLocalDpi xmlns:a14="http://schemas.microsoft.com/office/drawing/2010/main" val="0"/>
                </a:ext>
              </a:extLst>
            </a:blip>
            <a:srcRect/>
            <a:stretch>
              <a:fillRect/>
            </a:stretch>
          </p:blipFill>
          <p:spPr bwMode="auto">
            <a:xfrm>
              <a:off x="960" y="1152"/>
              <a:ext cx="3744" cy="569"/>
            </a:xfrm>
            <a:prstGeom prst="rect">
              <a:avLst/>
            </a:prstGeom>
            <a:noFill/>
            <a:extLst>
              <a:ext uri="{909E8E84-426E-40DD-AFC4-6F175D3DCCD1}">
                <a14:hiddenFill xmlns:a14="http://schemas.microsoft.com/office/drawing/2010/main">
                  <a:solidFill>
                    <a:srgbClr val="FFFFFF"/>
                  </a:solidFill>
                </a14:hiddenFill>
              </a:ext>
            </a:extLst>
          </p:spPr>
        </p:pic>
        <p:sp>
          <p:nvSpPr>
            <p:cNvPr id="130062" name="Text Box 14"/>
            <p:cNvSpPr txBox="1">
              <a:spLocks noChangeArrowheads="1"/>
            </p:cNvSpPr>
            <p:nvPr/>
          </p:nvSpPr>
          <p:spPr bwMode="auto">
            <a:xfrm>
              <a:off x="1200" y="1344"/>
              <a:ext cx="1824" cy="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zh-CN" altLang="en-US" sz="1700">
                  <a:solidFill>
                    <a:schemeClr val="bg1"/>
                  </a:solidFill>
                  <a:latin typeface="Arial" pitchFamily="34" charset="0"/>
                </a:rPr>
                <a:t>④ 单击此处添加文字</a:t>
              </a:r>
            </a:p>
          </p:txBody>
        </p:sp>
      </p:grpSp>
      <p:sp>
        <p:nvSpPr>
          <p:cNvPr id="15" name="Text Box 104"/>
          <p:cNvSpPr txBox="1">
            <a:spLocks noChangeArrowheads="1"/>
          </p:cNvSpPr>
          <p:nvPr/>
        </p:nvSpPr>
        <p:spPr bwMode="auto">
          <a:xfrm>
            <a:off x="1004277" y="152513"/>
            <a:ext cx="4498450" cy="374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655" tIns="40828" rIns="81655" bIns="40828">
            <a:spAutoFit/>
          </a:bodyPr>
          <a:lstStyle>
            <a:lvl1pPr defTabSz="1028700">
              <a:defRPr>
                <a:solidFill>
                  <a:schemeClr val="tx1"/>
                </a:solidFill>
                <a:latin typeface="Arial" pitchFamily="34" charset="0"/>
              </a:defRPr>
            </a:lvl1pPr>
            <a:lvl2pPr marL="936625" indent="-360363" defTabSz="1028700">
              <a:defRPr>
                <a:solidFill>
                  <a:schemeClr val="tx1"/>
                </a:solidFill>
                <a:latin typeface="Arial" pitchFamily="34" charset="0"/>
              </a:defRPr>
            </a:lvl2pPr>
            <a:lvl3pPr marL="1439863" indent="-287338" defTabSz="1028700">
              <a:defRPr>
                <a:solidFill>
                  <a:schemeClr val="tx1"/>
                </a:solidFill>
                <a:latin typeface="Arial" pitchFamily="34" charset="0"/>
              </a:defRPr>
            </a:lvl3pPr>
            <a:lvl4pPr marL="2016125" indent="-287338" defTabSz="1028700">
              <a:defRPr>
                <a:solidFill>
                  <a:schemeClr val="tx1"/>
                </a:solidFill>
                <a:latin typeface="Arial" pitchFamily="34" charset="0"/>
              </a:defRPr>
            </a:lvl4pPr>
            <a:lvl5pPr marL="2592388" indent="-287338" defTabSz="1028700">
              <a:defRPr>
                <a:solidFill>
                  <a:schemeClr val="tx1"/>
                </a:solidFill>
                <a:latin typeface="Arial" pitchFamily="34" charset="0"/>
              </a:defRPr>
            </a:lvl5pPr>
            <a:lvl6pPr marL="3049588" indent="-287338" defTabSz="1028700" eaLnBrk="0" fontAlgn="base" hangingPunct="0">
              <a:spcBef>
                <a:spcPct val="0"/>
              </a:spcBef>
              <a:spcAft>
                <a:spcPct val="0"/>
              </a:spcAft>
              <a:defRPr>
                <a:solidFill>
                  <a:schemeClr val="tx1"/>
                </a:solidFill>
                <a:latin typeface="Arial" pitchFamily="34" charset="0"/>
              </a:defRPr>
            </a:lvl6pPr>
            <a:lvl7pPr marL="3506788" indent="-287338" defTabSz="1028700" eaLnBrk="0" fontAlgn="base" hangingPunct="0">
              <a:spcBef>
                <a:spcPct val="0"/>
              </a:spcBef>
              <a:spcAft>
                <a:spcPct val="0"/>
              </a:spcAft>
              <a:defRPr>
                <a:solidFill>
                  <a:schemeClr val="tx1"/>
                </a:solidFill>
                <a:latin typeface="Arial" pitchFamily="34" charset="0"/>
              </a:defRPr>
            </a:lvl7pPr>
            <a:lvl8pPr marL="3963988" indent="-287338" defTabSz="1028700" eaLnBrk="0" fontAlgn="base" hangingPunct="0">
              <a:spcBef>
                <a:spcPct val="0"/>
              </a:spcBef>
              <a:spcAft>
                <a:spcPct val="0"/>
              </a:spcAft>
              <a:defRPr>
                <a:solidFill>
                  <a:schemeClr val="tx1"/>
                </a:solidFill>
                <a:latin typeface="Arial" pitchFamily="34" charset="0"/>
              </a:defRPr>
            </a:lvl8pPr>
            <a:lvl9pPr marL="4421188" indent="-287338" defTabSz="1028700" eaLnBrk="0" fontAlgn="base" hangingPunct="0">
              <a:spcBef>
                <a:spcPct val="0"/>
              </a:spcBef>
              <a:spcAft>
                <a:spcPct val="0"/>
              </a:spcAft>
              <a:defRPr>
                <a:solidFill>
                  <a:schemeClr val="tx1"/>
                </a:solidFill>
                <a:latin typeface="Arial" pitchFamily="34" charset="0"/>
              </a:defRPr>
            </a:lvl9pPr>
          </a:lstStyle>
          <a:p>
            <a:pPr>
              <a:spcBef>
                <a:spcPct val="50000"/>
              </a:spcBef>
            </a:pPr>
            <a:r>
              <a:rPr lang="zh-CN" altLang="en-US" sz="1900" b="1" dirty="0">
                <a:solidFill>
                  <a:srgbClr val="000000"/>
                </a:solidFill>
                <a:latin typeface="Times New Roman" pitchFamily="18" charset="0"/>
                <a:ea typeface="楷体" pitchFamily="49" charset="-122"/>
              </a:rPr>
              <a:t>单击此处添加标题内容</a:t>
            </a:r>
          </a:p>
        </p:txBody>
      </p:sp>
      <p:pic>
        <p:nvPicPr>
          <p:cNvPr id="16" name="Picture 106" descr="三角符号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8343" y="167638"/>
            <a:ext cx="585933" cy="347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31" presetClass="entr" presetSubtype="0" fill="hold" grpId="0" nodeType="withEffect">
                                  <p:stCondLst>
                                    <p:cond delay="0"/>
                                  </p:stCondLst>
                                  <p:iterate type="lt">
                                    <p:tmPct val="5000"/>
                                  </p:iterate>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 calcmode="lin" valueType="num">
                                      <p:cBhvr>
                                        <p:cTn id="13" dur="500" fill="hold"/>
                                        <p:tgtEl>
                                          <p:spTgt spid="15"/>
                                        </p:tgtEl>
                                        <p:attrNameLst>
                                          <p:attrName>style.rotation</p:attrName>
                                        </p:attrNameLst>
                                      </p:cBhvr>
                                      <p:tavLst>
                                        <p:tav tm="0">
                                          <p:val>
                                            <p:fltVal val="90"/>
                                          </p:val>
                                        </p:tav>
                                        <p:tav tm="100000">
                                          <p:val>
                                            <p:fltVal val="0"/>
                                          </p:val>
                                        </p:tav>
                                      </p:tavLst>
                                    </p:anim>
                                    <p:animEffect transition="in" filter="fade">
                                      <p:cBhvr>
                                        <p:cTn id="14" dur="500"/>
                                        <p:tgtEl>
                                          <p:spTgt spid="15"/>
                                        </p:tgtEl>
                                      </p:cBhvr>
                                    </p:animEffect>
                                  </p:childTnLst>
                                </p:cTn>
                              </p:par>
                            </p:childTnLst>
                          </p:cTn>
                        </p:par>
                        <p:par>
                          <p:cTn id="15" fill="hold">
                            <p:stCondLst>
                              <p:cond delay="725"/>
                            </p:stCondLst>
                            <p:childTnLst>
                              <p:par>
                                <p:cTn id="16" presetID="23" presetClass="entr" presetSubtype="16" fill="hold" nodeType="afterEffect">
                                  <p:stCondLst>
                                    <p:cond delay="0"/>
                                  </p:stCondLst>
                                  <p:childTnLst>
                                    <p:set>
                                      <p:cBhvr>
                                        <p:cTn id="17" dur="1" fill="hold">
                                          <p:stCondLst>
                                            <p:cond delay="0"/>
                                          </p:stCondLst>
                                        </p:cTn>
                                        <p:tgtEl>
                                          <p:spTgt spid="130050"/>
                                        </p:tgtEl>
                                        <p:attrNameLst>
                                          <p:attrName>style.visibility</p:attrName>
                                        </p:attrNameLst>
                                      </p:cBhvr>
                                      <p:to>
                                        <p:strVal val="visible"/>
                                      </p:to>
                                    </p:set>
                                    <p:anim calcmode="lin" valueType="num">
                                      <p:cBhvr>
                                        <p:cTn id="18" dur="1000" fill="hold"/>
                                        <p:tgtEl>
                                          <p:spTgt spid="130050"/>
                                        </p:tgtEl>
                                        <p:attrNameLst>
                                          <p:attrName>ppt_w</p:attrName>
                                        </p:attrNameLst>
                                      </p:cBhvr>
                                      <p:tavLst>
                                        <p:tav tm="0">
                                          <p:val>
                                            <p:fltVal val="0"/>
                                          </p:val>
                                        </p:tav>
                                        <p:tav tm="100000">
                                          <p:val>
                                            <p:strVal val="#ppt_w"/>
                                          </p:val>
                                        </p:tav>
                                      </p:tavLst>
                                    </p:anim>
                                    <p:anim calcmode="lin" valueType="num">
                                      <p:cBhvr>
                                        <p:cTn id="19" dur="1000" fill="hold"/>
                                        <p:tgtEl>
                                          <p:spTgt spid="130050"/>
                                        </p:tgtEl>
                                        <p:attrNameLst>
                                          <p:attrName>ppt_h</p:attrName>
                                        </p:attrNameLst>
                                      </p:cBhvr>
                                      <p:tavLst>
                                        <p:tav tm="0">
                                          <p:val>
                                            <p:fltVal val="0"/>
                                          </p:val>
                                        </p:tav>
                                        <p:tav tm="100000">
                                          <p:val>
                                            <p:strVal val="#ppt_h"/>
                                          </p:val>
                                        </p:tav>
                                      </p:tavLst>
                                    </p:anim>
                                  </p:childTnLst>
                                </p:cTn>
                              </p:par>
                            </p:childTnLst>
                          </p:cTn>
                        </p:par>
                        <p:par>
                          <p:cTn id="20" fill="hold">
                            <p:stCondLst>
                              <p:cond delay="1725"/>
                            </p:stCondLst>
                            <p:childTnLst>
                              <p:par>
                                <p:cTn id="21" presetID="22" presetClass="entr" presetSubtype="8" fill="hold" nodeType="afterEffect">
                                  <p:stCondLst>
                                    <p:cond delay="0"/>
                                  </p:stCondLst>
                                  <p:childTnLst>
                                    <p:set>
                                      <p:cBhvr>
                                        <p:cTn id="22" dur="1" fill="hold">
                                          <p:stCondLst>
                                            <p:cond delay="0"/>
                                          </p:stCondLst>
                                        </p:cTn>
                                        <p:tgtEl>
                                          <p:spTgt spid="130051"/>
                                        </p:tgtEl>
                                        <p:attrNameLst>
                                          <p:attrName>style.visibility</p:attrName>
                                        </p:attrNameLst>
                                      </p:cBhvr>
                                      <p:to>
                                        <p:strVal val="visible"/>
                                      </p:to>
                                    </p:set>
                                    <p:animEffect transition="in" filter="wipe(left)">
                                      <p:cBhvr>
                                        <p:cTn id="23" dur="1000"/>
                                        <p:tgtEl>
                                          <p:spTgt spid="130051"/>
                                        </p:tgtEl>
                                      </p:cBhvr>
                                    </p:animEffect>
                                  </p:childTnLst>
                                </p:cTn>
                              </p:par>
                            </p:childTnLst>
                          </p:cTn>
                        </p:par>
                        <p:par>
                          <p:cTn id="24" fill="hold">
                            <p:stCondLst>
                              <p:cond delay="2725"/>
                            </p:stCondLst>
                            <p:childTnLst>
                              <p:par>
                                <p:cTn id="25" presetID="22" presetClass="entr" presetSubtype="8" fill="hold" nodeType="afterEffect">
                                  <p:stCondLst>
                                    <p:cond delay="0"/>
                                  </p:stCondLst>
                                  <p:childTnLst>
                                    <p:set>
                                      <p:cBhvr>
                                        <p:cTn id="26" dur="1" fill="hold">
                                          <p:stCondLst>
                                            <p:cond delay="0"/>
                                          </p:stCondLst>
                                        </p:cTn>
                                        <p:tgtEl>
                                          <p:spTgt spid="130054"/>
                                        </p:tgtEl>
                                        <p:attrNameLst>
                                          <p:attrName>style.visibility</p:attrName>
                                        </p:attrNameLst>
                                      </p:cBhvr>
                                      <p:to>
                                        <p:strVal val="visible"/>
                                      </p:to>
                                    </p:set>
                                    <p:animEffect transition="in" filter="wipe(left)">
                                      <p:cBhvr>
                                        <p:cTn id="27" dur="1000"/>
                                        <p:tgtEl>
                                          <p:spTgt spid="130054"/>
                                        </p:tgtEl>
                                      </p:cBhvr>
                                    </p:animEffect>
                                  </p:childTnLst>
                                </p:cTn>
                              </p:par>
                            </p:childTnLst>
                          </p:cTn>
                        </p:par>
                        <p:par>
                          <p:cTn id="28" fill="hold">
                            <p:stCondLst>
                              <p:cond delay="3725"/>
                            </p:stCondLst>
                            <p:childTnLst>
                              <p:par>
                                <p:cTn id="29" presetID="22" presetClass="entr" presetSubtype="8" fill="hold" nodeType="afterEffect">
                                  <p:stCondLst>
                                    <p:cond delay="0"/>
                                  </p:stCondLst>
                                  <p:childTnLst>
                                    <p:set>
                                      <p:cBhvr>
                                        <p:cTn id="30" dur="1" fill="hold">
                                          <p:stCondLst>
                                            <p:cond delay="0"/>
                                          </p:stCondLst>
                                        </p:cTn>
                                        <p:tgtEl>
                                          <p:spTgt spid="130057"/>
                                        </p:tgtEl>
                                        <p:attrNameLst>
                                          <p:attrName>style.visibility</p:attrName>
                                        </p:attrNameLst>
                                      </p:cBhvr>
                                      <p:to>
                                        <p:strVal val="visible"/>
                                      </p:to>
                                    </p:set>
                                    <p:animEffect transition="in" filter="wipe(left)">
                                      <p:cBhvr>
                                        <p:cTn id="31" dur="1000"/>
                                        <p:tgtEl>
                                          <p:spTgt spid="130057"/>
                                        </p:tgtEl>
                                      </p:cBhvr>
                                    </p:animEffect>
                                  </p:childTnLst>
                                </p:cTn>
                              </p:par>
                            </p:childTnLst>
                          </p:cTn>
                        </p:par>
                        <p:par>
                          <p:cTn id="32" fill="hold">
                            <p:stCondLst>
                              <p:cond delay="4725"/>
                            </p:stCondLst>
                            <p:childTnLst>
                              <p:par>
                                <p:cTn id="33" presetID="22" presetClass="entr" presetSubtype="8" fill="hold" nodeType="afterEffect">
                                  <p:stCondLst>
                                    <p:cond delay="0"/>
                                  </p:stCondLst>
                                  <p:childTnLst>
                                    <p:set>
                                      <p:cBhvr>
                                        <p:cTn id="34" dur="1" fill="hold">
                                          <p:stCondLst>
                                            <p:cond delay="0"/>
                                          </p:stCondLst>
                                        </p:cTn>
                                        <p:tgtEl>
                                          <p:spTgt spid="130060"/>
                                        </p:tgtEl>
                                        <p:attrNameLst>
                                          <p:attrName>style.visibility</p:attrName>
                                        </p:attrNameLst>
                                      </p:cBhvr>
                                      <p:to>
                                        <p:strVal val="visible"/>
                                      </p:to>
                                    </p:set>
                                    <p:animEffect transition="in" filter="wipe(left)">
                                      <p:cBhvr>
                                        <p:cTn id="35" dur="1000"/>
                                        <p:tgtEl>
                                          <p:spTgt spid="130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theme/theme1.xml><?xml version="1.0" encoding="utf-8"?>
<a:theme xmlns:a="http://schemas.openxmlformats.org/drawingml/2006/main" name="office主题">
  <a:themeElements>
    <a:clrScheme name="Default Design 1">
      <a:dk1>
        <a:srgbClr val="000000"/>
      </a:dk1>
      <a:lt1>
        <a:srgbClr val="FFFFFF"/>
      </a:lt1>
      <a:dk2>
        <a:srgbClr val="CC3300"/>
      </a:dk2>
      <a:lt2>
        <a:srgbClr val="808080"/>
      </a:lt2>
      <a:accent1>
        <a:srgbClr val="FF6161"/>
      </a:accent1>
      <a:accent2>
        <a:srgbClr val="FFC319"/>
      </a:accent2>
      <a:accent3>
        <a:srgbClr val="FFFFFF"/>
      </a:accent3>
      <a:accent4>
        <a:srgbClr val="000000"/>
      </a:accent4>
      <a:accent5>
        <a:srgbClr val="FFB7B7"/>
      </a:accent5>
      <a:accent6>
        <a:srgbClr val="E7B016"/>
      </a:accent6>
      <a:hlink>
        <a:srgbClr val="A8D02A"/>
      </a:hlink>
      <a:folHlink>
        <a:srgbClr val="5CB1FE"/>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CC3300"/>
        </a:dk2>
        <a:lt2>
          <a:srgbClr val="808080"/>
        </a:lt2>
        <a:accent1>
          <a:srgbClr val="FF6161"/>
        </a:accent1>
        <a:accent2>
          <a:srgbClr val="FFC319"/>
        </a:accent2>
        <a:accent3>
          <a:srgbClr val="FFFFFF"/>
        </a:accent3>
        <a:accent4>
          <a:srgbClr val="000000"/>
        </a:accent4>
        <a:accent5>
          <a:srgbClr val="FFB7B7"/>
        </a:accent5>
        <a:accent6>
          <a:srgbClr val="E7B016"/>
        </a:accent6>
        <a:hlink>
          <a:srgbClr val="A8D02A"/>
        </a:hlink>
        <a:folHlink>
          <a:srgbClr val="5CB1FE"/>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6666"/>
        </a:dk2>
        <a:lt2>
          <a:srgbClr val="808080"/>
        </a:lt2>
        <a:accent1>
          <a:srgbClr val="F8A230"/>
        </a:accent1>
        <a:accent2>
          <a:srgbClr val="5CACE2"/>
        </a:accent2>
        <a:accent3>
          <a:srgbClr val="FFFFFF"/>
        </a:accent3>
        <a:accent4>
          <a:srgbClr val="000000"/>
        </a:accent4>
        <a:accent5>
          <a:srgbClr val="FBCEAD"/>
        </a:accent5>
        <a:accent6>
          <a:srgbClr val="539BCD"/>
        </a:accent6>
        <a:hlink>
          <a:srgbClr val="E569A7"/>
        </a:hlink>
        <a:folHlink>
          <a:srgbClr val="95D844"/>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66"/>
        </a:dk2>
        <a:lt2>
          <a:srgbClr val="808080"/>
        </a:lt2>
        <a:accent1>
          <a:srgbClr val="8EEA3A"/>
        </a:accent1>
        <a:accent2>
          <a:srgbClr val="F97B90"/>
        </a:accent2>
        <a:accent3>
          <a:srgbClr val="FFFFFF"/>
        </a:accent3>
        <a:accent4>
          <a:srgbClr val="000000"/>
        </a:accent4>
        <a:accent5>
          <a:srgbClr val="C6F3AE"/>
        </a:accent5>
        <a:accent6>
          <a:srgbClr val="E26F82"/>
        </a:accent6>
        <a:hlink>
          <a:srgbClr val="5DC2F5"/>
        </a:hlink>
        <a:folHlink>
          <a:srgbClr val="FFA4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Default Design 3">
    <a:dk1>
      <a:srgbClr val="000000"/>
    </a:dk1>
    <a:lt1>
      <a:srgbClr val="FFFFFF"/>
    </a:lt1>
    <a:dk2>
      <a:srgbClr val="000066"/>
    </a:dk2>
    <a:lt2>
      <a:srgbClr val="808080"/>
    </a:lt2>
    <a:accent1>
      <a:srgbClr val="8EEA3A"/>
    </a:accent1>
    <a:accent2>
      <a:srgbClr val="F97B90"/>
    </a:accent2>
    <a:accent3>
      <a:srgbClr val="FFFFFF"/>
    </a:accent3>
    <a:accent4>
      <a:srgbClr val="000000"/>
    </a:accent4>
    <a:accent5>
      <a:srgbClr val="C6F3AE"/>
    </a:accent5>
    <a:accent6>
      <a:srgbClr val="E26F82"/>
    </a:accent6>
    <a:hlink>
      <a:srgbClr val="5DC2F5"/>
    </a:hlink>
    <a:folHlink>
      <a:srgbClr val="FFA41D"/>
    </a:folHlink>
  </a:clrScheme>
</a:themeOverride>
</file>

<file path=ppt/theme/themeOverride2.xml><?xml version="1.0" encoding="utf-8"?>
<a:themeOverride xmlns:a="http://schemas.openxmlformats.org/drawingml/2006/main">
  <a:clrScheme name="Default Design 2">
    <a:dk1>
      <a:srgbClr val="000000"/>
    </a:dk1>
    <a:lt1>
      <a:srgbClr val="FFFFFF"/>
    </a:lt1>
    <a:dk2>
      <a:srgbClr val="006666"/>
    </a:dk2>
    <a:lt2>
      <a:srgbClr val="808080"/>
    </a:lt2>
    <a:accent1>
      <a:srgbClr val="F8A230"/>
    </a:accent1>
    <a:accent2>
      <a:srgbClr val="5CACE2"/>
    </a:accent2>
    <a:accent3>
      <a:srgbClr val="FFFFFF"/>
    </a:accent3>
    <a:accent4>
      <a:srgbClr val="000000"/>
    </a:accent4>
    <a:accent5>
      <a:srgbClr val="FBCEAD"/>
    </a:accent5>
    <a:accent6>
      <a:srgbClr val="539BCD"/>
    </a:accent6>
    <a:hlink>
      <a:srgbClr val="E569A7"/>
    </a:hlink>
    <a:folHlink>
      <a:srgbClr val="95D844"/>
    </a:folHlink>
  </a:clrScheme>
</a:themeOverride>
</file>

<file path=docProps/app.xml><?xml version="1.0" encoding="utf-8"?>
<Properties xmlns="http://schemas.openxmlformats.org/officeDocument/2006/extended-properties" xmlns:vt="http://schemas.openxmlformats.org/officeDocument/2006/docPropsVTypes">
  <Template/>
  <TotalTime>1534</TotalTime>
  <Words>916</Words>
  <Application>Microsoft Office PowerPoint</Application>
  <PresentationFormat>自定义</PresentationFormat>
  <Paragraphs>177</Paragraphs>
  <Slides>27</Slides>
  <Notes>26</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27</vt:i4>
      </vt:variant>
    </vt:vector>
  </HeadingPairs>
  <TitlesOfParts>
    <vt:vector size="39" baseType="lpstr">
      <vt:lpstr>华文行楷</vt:lpstr>
      <vt:lpstr>汉仪柏青体繁</vt:lpstr>
      <vt:lpstr>Times New Roman</vt:lpstr>
      <vt:lpstr>楷体_GB2312</vt:lpstr>
      <vt:lpstr>方正康体简体</vt:lpstr>
      <vt:lpstr>微软雅黑</vt:lpstr>
      <vt:lpstr>宋体</vt:lpstr>
      <vt:lpstr>Arial</vt:lpstr>
      <vt:lpstr>Wingdings</vt:lpstr>
      <vt:lpstr>Calibri</vt:lpstr>
      <vt:lpstr>隶书</vt:lpstr>
      <vt:lpstr>office主题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PowerPoint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古典文化艺术中国风工作总结报告ppt模板</dc:title>
  <dc:subject>中国风</dc:subject>
  <dc:creator>user</dc:creator>
  <cp:keywords>www.51pptmoban.com</cp:keywords>
  <dc:description>www.51pptmoban.com</dc:description>
  <cp:lastModifiedBy>user Power</cp:lastModifiedBy>
  <cp:revision>303</cp:revision>
  <dcterms:created xsi:type="dcterms:W3CDTF">2008-03-10T09:13:42Z</dcterms:created>
  <dcterms:modified xsi:type="dcterms:W3CDTF">2023-10-30T02:31:28Z</dcterms:modified>
  <cp:category>中国风</cp:category>
</cp:coreProperties>
</file>