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49949-84FB-4834-A3AC-C5FC80D88DC2}" type="datetimeFigureOut">
              <a:rPr lang="zh-CN" altLang="en-US" smtClean="0"/>
              <a:t>2017/11/22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ABD40-2D18-4455-84E1-15D04AC70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555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49949-84FB-4834-A3AC-C5FC80D88DC2}" type="datetimeFigureOut">
              <a:rPr lang="zh-CN" altLang="en-US" smtClean="0"/>
              <a:t>2017/11/22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ABD40-2D18-4455-84E1-15D04AC70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88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49949-84FB-4834-A3AC-C5FC80D88DC2}" type="datetimeFigureOut">
              <a:rPr lang="zh-CN" altLang="en-US" smtClean="0"/>
              <a:t>2017/11/22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ABD40-2D18-4455-84E1-15D04AC70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41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49949-84FB-4834-A3AC-C5FC80D88DC2}" type="datetimeFigureOut">
              <a:rPr lang="zh-CN" altLang="en-US" smtClean="0"/>
              <a:t>2017/11/22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ABD40-2D18-4455-84E1-15D04AC70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929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49949-84FB-4834-A3AC-C5FC80D88DC2}" type="datetimeFigureOut">
              <a:rPr lang="zh-CN" altLang="en-US" smtClean="0"/>
              <a:t>2017/11/22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ABD40-2D18-4455-84E1-15D04AC70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94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49949-84FB-4834-A3AC-C5FC80D88DC2}" type="datetimeFigureOut">
              <a:rPr lang="zh-CN" altLang="en-US" smtClean="0"/>
              <a:t>2017/11/22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ABD40-2D18-4455-84E1-15D04AC70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653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49949-84FB-4834-A3AC-C5FC80D88DC2}" type="datetimeFigureOut">
              <a:rPr lang="zh-CN" altLang="en-US" smtClean="0"/>
              <a:t>2017/11/22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ABD40-2D18-4455-84E1-15D04AC70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317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49949-84FB-4834-A3AC-C5FC80D88DC2}" type="datetimeFigureOut">
              <a:rPr lang="zh-CN" altLang="en-US" smtClean="0"/>
              <a:t>2017/11/22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ABD40-2D18-4455-84E1-15D04AC70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346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49949-84FB-4834-A3AC-C5FC80D88DC2}" type="datetimeFigureOut">
              <a:rPr lang="zh-CN" altLang="en-US" smtClean="0"/>
              <a:t>2017/11/22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ABD40-2D18-4455-84E1-15D04AC70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079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49949-84FB-4834-A3AC-C5FC80D88DC2}" type="datetimeFigureOut">
              <a:rPr lang="zh-CN" altLang="en-US" smtClean="0"/>
              <a:t>2017/11/22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ABD40-2D18-4455-84E1-15D04AC70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637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49949-84FB-4834-A3AC-C5FC80D88DC2}" type="datetimeFigureOut">
              <a:rPr lang="zh-CN" altLang="en-US" smtClean="0"/>
              <a:t>2017/11/22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ABD40-2D18-4455-84E1-15D04AC70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91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49949-84FB-4834-A3AC-C5FC80D88DC2}" type="datetimeFigureOut">
              <a:rPr lang="zh-CN" altLang="en-US" smtClean="0"/>
              <a:t>2017/11/22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ABD40-2D18-4455-84E1-15D04AC70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65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 rot="16200000">
            <a:off x="4941956" y="-27056"/>
            <a:ext cx="3412986" cy="6438899"/>
          </a:xfrm>
          <a:custGeom>
            <a:avLst/>
            <a:gdLst>
              <a:gd name="connsiteX0" fmla="*/ 3412986 w 3412986"/>
              <a:gd name="connsiteY0" fmla="*/ 0 h 6438899"/>
              <a:gd name="connsiteX1" fmla="*/ 3412986 w 3412986"/>
              <a:gd name="connsiteY1" fmla="*/ 6438899 h 6438899"/>
              <a:gd name="connsiteX2" fmla="*/ 3405451 w 3412986"/>
              <a:gd name="connsiteY2" fmla="*/ 6438899 h 6438899"/>
              <a:gd name="connsiteX3" fmla="*/ 1706493 w 3412986"/>
              <a:gd name="connsiteY3" fmla="*/ 6041562 h 6438899"/>
              <a:gd name="connsiteX4" fmla="*/ 7535 w 3412986"/>
              <a:gd name="connsiteY4" fmla="*/ 6438899 h 6438899"/>
              <a:gd name="connsiteX5" fmla="*/ 0 w 3412986"/>
              <a:gd name="connsiteY5" fmla="*/ 6438899 h 6438899"/>
              <a:gd name="connsiteX6" fmla="*/ 0 w 3412986"/>
              <a:gd name="connsiteY6" fmla="*/ 0 h 6438899"/>
              <a:gd name="connsiteX7" fmla="*/ 3412986 w 3412986"/>
              <a:gd name="connsiteY7" fmla="*/ 0 h 643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2986" h="6438899">
                <a:moveTo>
                  <a:pt x="3412986" y="0"/>
                </a:moveTo>
                <a:lnTo>
                  <a:pt x="3412986" y="6438899"/>
                </a:lnTo>
                <a:lnTo>
                  <a:pt x="3405451" y="6438899"/>
                </a:lnTo>
                <a:lnTo>
                  <a:pt x="1706493" y="6041562"/>
                </a:lnTo>
                <a:lnTo>
                  <a:pt x="7535" y="6438899"/>
                </a:lnTo>
                <a:lnTo>
                  <a:pt x="0" y="6438899"/>
                </a:lnTo>
                <a:lnTo>
                  <a:pt x="0" y="0"/>
                </a:lnTo>
                <a:lnTo>
                  <a:pt x="341298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686" y="827184"/>
            <a:ext cx="4155613" cy="6030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5222411" y="3990529"/>
            <a:ext cx="5133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造字工房朗宋（非商用）常规体" pitchFamily="50" charset="-122"/>
                <a:ea typeface="造字工房朗宋（非商用）常规体" pitchFamily="50" charset="-122"/>
              </a:rPr>
              <a:t>年终优秀员工颁奖</a:t>
            </a:r>
            <a:endParaRPr lang="zh-CN" altLang="en-US" sz="4000" dirty="0">
              <a:latin typeface="造字工房朗宋（非商用）常规体" pitchFamily="50" charset="-122"/>
              <a:ea typeface="造字工房朗宋（非商用）常规体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84310" y="1751277"/>
            <a:ext cx="445770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 smtClean="0">
                <a:latin typeface="造字工房朗宋（非商用）常规体" pitchFamily="50" charset="-122"/>
                <a:ea typeface="造字工房朗宋（非商用）常规体" pitchFamily="50" charset="-122"/>
              </a:rPr>
              <a:t>奖杯</a:t>
            </a:r>
            <a:endParaRPr lang="zh-CN" altLang="en-US" sz="16600" dirty="0">
              <a:latin typeface="造字工房朗宋（非商用）常规体" pitchFamily="50" charset="-122"/>
              <a:ea typeface="造字工房朗宋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256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07" y="1951092"/>
            <a:ext cx="2072644" cy="35996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6805" y="1820525"/>
            <a:ext cx="2156445" cy="37493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1437" y="1950814"/>
            <a:ext cx="2073888" cy="35129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203" y="1692397"/>
            <a:ext cx="2394391" cy="362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87" y="758069"/>
            <a:ext cx="4203238" cy="6099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0516" y="2068441"/>
            <a:ext cx="3060101" cy="3479185"/>
          </a:xfrm>
          <a:prstGeom prst="rect">
            <a:avLst/>
          </a:prstGeom>
          <a:effectLst>
            <a:reflection blurRad="6350" stA="30000" endPos="35000" dir="5400000" sy="-100000" algn="bl" rotWithShape="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0036" y="1403477"/>
            <a:ext cx="3986712" cy="461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75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3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3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3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精心整理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2883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23</Words>
  <Application>Microsoft Office PowerPoint</Application>
  <PresentationFormat>宽屏</PresentationFormat>
  <Paragraphs>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宋体</vt:lpstr>
      <vt:lpstr>造字工房朗宋（非商用）常规体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杨光</cp:lastModifiedBy>
  <cp:revision>14</cp:revision>
  <dcterms:created xsi:type="dcterms:W3CDTF">2017-09-20T05:17:09Z</dcterms:created>
  <dcterms:modified xsi:type="dcterms:W3CDTF">2017-11-22T13:40:31Z</dcterms:modified>
</cp:coreProperties>
</file>