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4C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52EF0-7FF4-43F8-93CD-730F4CA50090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DBDE-44AE-48BE-BEE4-022D268D6E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709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52EF0-7FF4-43F8-93CD-730F4CA50090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DBDE-44AE-48BE-BEE4-022D268D6E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014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52EF0-7FF4-43F8-93CD-730F4CA50090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DBDE-44AE-48BE-BEE4-022D268D6E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008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52EF0-7FF4-43F8-93CD-730F4CA50090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DBDE-44AE-48BE-BEE4-022D268D6E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872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52EF0-7FF4-43F8-93CD-730F4CA50090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DBDE-44AE-48BE-BEE4-022D268D6E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727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52EF0-7FF4-43F8-93CD-730F4CA50090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DBDE-44AE-48BE-BEE4-022D268D6E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61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52EF0-7FF4-43F8-93CD-730F4CA50090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DBDE-44AE-48BE-BEE4-022D268D6E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35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52EF0-7FF4-43F8-93CD-730F4CA50090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DBDE-44AE-48BE-BEE4-022D268D6E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448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52EF0-7FF4-43F8-93CD-730F4CA50090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DBDE-44AE-48BE-BEE4-022D268D6E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026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52EF0-7FF4-43F8-93CD-730F4CA50090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DBDE-44AE-48BE-BEE4-022D268D6E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768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52EF0-7FF4-43F8-93CD-730F4CA50090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DBDE-44AE-48BE-BEE4-022D268D6E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153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4C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52EF0-7FF4-43F8-93CD-730F4CA50090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3DBDE-44AE-48BE-BEE4-022D268D6E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098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矩形 393"/>
          <p:cNvSpPr/>
          <p:nvPr/>
        </p:nvSpPr>
        <p:spPr>
          <a:xfrm>
            <a:off x="0" y="2119755"/>
            <a:ext cx="12192000" cy="4738246"/>
          </a:xfrm>
          <a:prstGeom prst="rect">
            <a:avLst/>
          </a:prstGeom>
          <a:solidFill>
            <a:srgbClr val="2E4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8" name="圆角矩形 397"/>
          <p:cNvSpPr/>
          <p:nvPr/>
        </p:nvSpPr>
        <p:spPr>
          <a:xfrm>
            <a:off x="4834908" y="4988204"/>
            <a:ext cx="2504601" cy="618012"/>
          </a:xfrm>
          <a:prstGeom prst="roundRect">
            <a:avLst>
              <a:gd name="adj" fmla="val 0"/>
            </a:avLst>
          </a:prstGeom>
          <a:solidFill>
            <a:schemeClr val="accent1">
              <a:alpha val="31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</a:p>
        </p:txBody>
      </p:sp>
      <p:sp>
        <p:nvSpPr>
          <p:cNvPr id="6" name="AutoShape 380"/>
          <p:cNvSpPr>
            <a:spLocks noChangeAspect="1" noChangeArrowheads="1" noTextEdit="1"/>
          </p:cNvSpPr>
          <p:nvPr/>
        </p:nvSpPr>
        <p:spPr bwMode="auto">
          <a:xfrm>
            <a:off x="3517900" y="1900238"/>
            <a:ext cx="5472113" cy="412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" name="Freeform 478"/>
          <p:cNvSpPr>
            <a:spLocks/>
          </p:cNvSpPr>
          <p:nvPr/>
        </p:nvSpPr>
        <p:spPr bwMode="auto">
          <a:xfrm>
            <a:off x="5351439" y="2384453"/>
            <a:ext cx="1211330" cy="812040"/>
          </a:xfrm>
          <a:custGeom>
            <a:avLst/>
            <a:gdLst>
              <a:gd name="T0" fmla="*/ 825426 w 431"/>
              <a:gd name="T1" fmla="*/ 574675 h 288"/>
              <a:gd name="T2" fmla="*/ 33813 w 431"/>
              <a:gd name="T3" fmla="*/ 574675 h 288"/>
              <a:gd name="T4" fmla="*/ 0 w 431"/>
              <a:gd name="T5" fmla="*/ 540753 h 288"/>
              <a:gd name="T6" fmla="*/ 0 w 431"/>
              <a:gd name="T7" fmla="*/ 33922 h 288"/>
              <a:gd name="T8" fmla="*/ 33813 w 431"/>
              <a:gd name="T9" fmla="*/ 0 h 288"/>
              <a:gd name="T10" fmla="*/ 825426 w 431"/>
              <a:gd name="T11" fmla="*/ 0 h 288"/>
              <a:gd name="T12" fmla="*/ 857250 w 431"/>
              <a:gd name="T13" fmla="*/ 33922 h 288"/>
              <a:gd name="T14" fmla="*/ 857250 w 431"/>
              <a:gd name="T15" fmla="*/ 540753 h 288"/>
              <a:gd name="T16" fmla="*/ 825426 w 431"/>
              <a:gd name="T17" fmla="*/ 574675 h 2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31" h="288">
                <a:moveTo>
                  <a:pt x="415" y="288"/>
                </a:moveTo>
                <a:cubicBezTo>
                  <a:pt x="17" y="288"/>
                  <a:pt x="17" y="288"/>
                  <a:pt x="17" y="288"/>
                </a:cubicBezTo>
                <a:cubicBezTo>
                  <a:pt x="8" y="288"/>
                  <a:pt x="0" y="280"/>
                  <a:pt x="0" y="271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415" y="0"/>
                  <a:pt x="415" y="0"/>
                  <a:pt x="415" y="0"/>
                </a:cubicBezTo>
                <a:cubicBezTo>
                  <a:pt x="424" y="0"/>
                  <a:pt x="431" y="8"/>
                  <a:pt x="431" y="17"/>
                </a:cubicBezTo>
                <a:cubicBezTo>
                  <a:pt x="431" y="271"/>
                  <a:pt x="431" y="271"/>
                  <a:pt x="431" y="271"/>
                </a:cubicBezTo>
                <a:cubicBezTo>
                  <a:pt x="431" y="280"/>
                  <a:pt x="424" y="288"/>
                  <a:pt x="415" y="288"/>
                </a:cubicBezTo>
                <a:close/>
              </a:path>
            </a:pathLst>
          </a:custGeom>
          <a:solidFill>
            <a:srgbClr val="D2D3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" name="Freeform 479"/>
          <p:cNvSpPr>
            <a:spLocks/>
          </p:cNvSpPr>
          <p:nvPr/>
        </p:nvSpPr>
        <p:spPr bwMode="auto">
          <a:xfrm>
            <a:off x="5748485" y="2418102"/>
            <a:ext cx="421722" cy="253483"/>
          </a:xfrm>
          <a:custGeom>
            <a:avLst/>
            <a:gdLst>
              <a:gd name="T0" fmla="*/ 280543 w 150"/>
              <a:gd name="T1" fmla="*/ 179388 h 90"/>
              <a:gd name="T2" fmla="*/ 17907 w 150"/>
              <a:gd name="T3" fmla="*/ 179388 h 90"/>
              <a:gd name="T4" fmla="*/ 0 w 150"/>
              <a:gd name="T5" fmla="*/ 161449 h 90"/>
              <a:gd name="T6" fmla="*/ 0 w 150"/>
              <a:gd name="T7" fmla="*/ 17939 h 90"/>
              <a:gd name="T8" fmla="*/ 17907 w 150"/>
              <a:gd name="T9" fmla="*/ 0 h 90"/>
              <a:gd name="T10" fmla="*/ 280543 w 150"/>
              <a:gd name="T11" fmla="*/ 0 h 90"/>
              <a:gd name="T12" fmla="*/ 298450 w 150"/>
              <a:gd name="T13" fmla="*/ 17939 h 90"/>
              <a:gd name="T14" fmla="*/ 298450 w 150"/>
              <a:gd name="T15" fmla="*/ 161449 h 90"/>
              <a:gd name="T16" fmla="*/ 280543 w 150"/>
              <a:gd name="T17" fmla="*/ 179388 h 9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0" h="90">
                <a:moveTo>
                  <a:pt x="141" y="90"/>
                </a:moveTo>
                <a:cubicBezTo>
                  <a:pt x="9" y="90"/>
                  <a:pt x="9" y="90"/>
                  <a:pt x="9" y="90"/>
                </a:cubicBezTo>
                <a:cubicBezTo>
                  <a:pt x="4" y="90"/>
                  <a:pt x="0" y="86"/>
                  <a:pt x="0" y="81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6" y="0"/>
                  <a:pt x="150" y="4"/>
                  <a:pt x="150" y="9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50" y="86"/>
                  <a:pt x="146" y="90"/>
                  <a:pt x="141" y="90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" name="Freeform 480"/>
          <p:cNvSpPr>
            <a:spLocks/>
          </p:cNvSpPr>
          <p:nvPr/>
        </p:nvSpPr>
        <p:spPr bwMode="auto">
          <a:xfrm>
            <a:off x="5748485" y="2727664"/>
            <a:ext cx="459856" cy="74026"/>
          </a:xfrm>
          <a:custGeom>
            <a:avLst/>
            <a:gdLst>
              <a:gd name="T0" fmla="*/ 313531 w 164"/>
              <a:gd name="T1" fmla="*/ 52388 h 26"/>
              <a:gd name="T2" fmla="*/ 11906 w 164"/>
              <a:gd name="T3" fmla="*/ 52388 h 26"/>
              <a:gd name="T4" fmla="*/ 0 w 164"/>
              <a:gd name="T5" fmla="*/ 40298 h 26"/>
              <a:gd name="T6" fmla="*/ 0 w 164"/>
              <a:gd name="T7" fmla="*/ 12090 h 26"/>
              <a:gd name="T8" fmla="*/ 11906 w 164"/>
              <a:gd name="T9" fmla="*/ 0 h 26"/>
              <a:gd name="T10" fmla="*/ 313531 w 164"/>
              <a:gd name="T11" fmla="*/ 0 h 26"/>
              <a:gd name="T12" fmla="*/ 325437 w 164"/>
              <a:gd name="T13" fmla="*/ 12090 h 26"/>
              <a:gd name="T14" fmla="*/ 325437 w 164"/>
              <a:gd name="T15" fmla="*/ 40298 h 26"/>
              <a:gd name="T16" fmla="*/ 313531 w 164"/>
              <a:gd name="T17" fmla="*/ 52388 h 2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4" h="26">
                <a:moveTo>
                  <a:pt x="158" y="26"/>
                </a:moveTo>
                <a:cubicBezTo>
                  <a:pt x="6" y="26"/>
                  <a:pt x="6" y="26"/>
                  <a:pt x="6" y="26"/>
                </a:cubicBezTo>
                <a:cubicBezTo>
                  <a:pt x="3" y="26"/>
                  <a:pt x="0" y="24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58" y="0"/>
                  <a:pt x="158" y="0"/>
                  <a:pt x="158" y="0"/>
                </a:cubicBezTo>
                <a:cubicBezTo>
                  <a:pt x="161" y="0"/>
                  <a:pt x="164" y="3"/>
                  <a:pt x="164" y="6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4"/>
                  <a:pt x="161" y="26"/>
                  <a:pt x="158" y="26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" name="Freeform 481"/>
          <p:cNvSpPr>
            <a:spLocks/>
          </p:cNvSpPr>
          <p:nvPr/>
        </p:nvSpPr>
        <p:spPr bwMode="auto">
          <a:xfrm>
            <a:off x="5387330" y="2725420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3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" name="Freeform 482"/>
          <p:cNvSpPr>
            <a:spLocks/>
          </p:cNvSpPr>
          <p:nvPr/>
        </p:nvSpPr>
        <p:spPr bwMode="auto">
          <a:xfrm>
            <a:off x="5508463" y="2725420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2" y="0"/>
                  <a:pt x="35" y="3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2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7" name="Freeform 483"/>
          <p:cNvSpPr>
            <a:spLocks/>
          </p:cNvSpPr>
          <p:nvPr/>
        </p:nvSpPr>
        <p:spPr bwMode="auto">
          <a:xfrm>
            <a:off x="5627352" y="2725420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3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3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3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" name="Freeform 484"/>
          <p:cNvSpPr>
            <a:spLocks/>
          </p:cNvSpPr>
          <p:nvPr/>
        </p:nvSpPr>
        <p:spPr bwMode="auto">
          <a:xfrm>
            <a:off x="6228532" y="2725420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3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" name="Freeform 485"/>
          <p:cNvSpPr>
            <a:spLocks/>
          </p:cNvSpPr>
          <p:nvPr/>
        </p:nvSpPr>
        <p:spPr bwMode="auto">
          <a:xfrm>
            <a:off x="6349665" y="2725420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3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0" name="Freeform 486"/>
          <p:cNvSpPr>
            <a:spLocks/>
          </p:cNvSpPr>
          <p:nvPr/>
        </p:nvSpPr>
        <p:spPr bwMode="auto">
          <a:xfrm>
            <a:off x="5387330" y="2821879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4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4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" name="Freeform 487"/>
          <p:cNvSpPr>
            <a:spLocks/>
          </p:cNvSpPr>
          <p:nvPr/>
        </p:nvSpPr>
        <p:spPr bwMode="auto">
          <a:xfrm>
            <a:off x="5508463" y="2821879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4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2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4"/>
                  <a:pt x="32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" name="Freeform 488"/>
          <p:cNvSpPr>
            <a:spLocks/>
          </p:cNvSpPr>
          <p:nvPr/>
        </p:nvSpPr>
        <p:spPr bwMode="auto">
          <a:xfrm>
            <a:off x="5627352" y="2821879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3" y="27"/>
                  <a:pt x="0" y="24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4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" name="Freeform 489"/>
          <p:cNvSpPr>
            <a:spLocks/>
          </p:cNvSpPr>
          <p:nvPr/>
        </p:nvSpPr>
        <p:spPr bwMode="auto">
          <a:xfrm>
            <a:off x="5748485" y="2821879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4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4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" name="Freeform 490"/>
          <p:cNvSpPr>
            <a:spLocks/>
          </p:cNvSpPr>
          <p:nvPr/>
        </p:nvSpPr>
        <p:spPr bwMode="auto">
          <a:xfrm>
            <a:off x="5869618" y="2821879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4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4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" name="Freeform 491"/>
          <p:cNvSpPr>
            <a:spLocks/>
          </p:cNvSpPr>
          <p:nvPr/>
        </p:nvSpPr>
        <p:spPr bwMode="auto">
          <a:xfrm>
            <a:off x="5990752" y="2821879"/>
            <a:ext cx="96457" cy="76269"/>
          </a:xfrm>
          <a:custGeom>
            <a:avLst/>
            <a:gdLst>
              <a:gd name="T0" fmla="*/ 58510 w 35"/>
              <a:gd name="T1" fmla="*/ 53975 h 27"/>
              <a:gd name="T2" fmla="*/ 9752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752 w 35"/>
              <a:gd name="T9" fmla="*/ 0 h 27"/>
              <a:gd name="T10" fmla="*/ 58510 w 35"/>
              <a:gd name="T11" fmla="*/ 0 h 27"/>
              <a:gd name="T12" fmla="*/ 68262 w 35"/>
              <a:gd name="T13" fmla="*/ 9995 h 27"/>
              <a:gd name="T14" fmla="*/ 68262 w 35"/>
              <a:gd name="T15" fmla="*/ 43980 h 27"/>
              <a:gd name="T16" fmla="*/ 58510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4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2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4"/>
                  <a:pt x="32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" name="Freeform 492"/>
          <p:cNvSpPr>
            <a:spLocks/>
          </p:cNvSpPr>
          <p:nvPr/>
        </p:nvSpPr>
        <p:spPr bwMode="auto">
          <a:xfrm>
            <a:off x="6107399" y="2821879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3" y="27"/>
                  <a:pt x="0" y="24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4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7" name="Freeform 493"/>
          <p:cNvSpPr>
            <a:spLocks/>
          </p:cNvSpPr>
          <p:nvPr/>
        </p:nvSpPr>
        <p:spPr bwMode="auto">
          <a:xfrm>
            <a:off x="6228532" y="2821879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4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4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8" name="Freeform 494"/>
          <p:cNvSpPr>
            <a:spLocks/>
          </p:cNvSpPr>
          <p:nvPr/>
        </p:nvSpPr>
        <p:spPr bwMode="auto">
          <a:xfrm>
            <a:off x="6349665" y="2821879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4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4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9" name="Freeform 495"/>
          <p:cNvSpPr>
            <a:spLocks/>
          </p:cNvSpPr>
          <p:nvPr/>
        </p:nvSpPr>
        <p:spPr bwMode="auto">
          <a:xfrm>
            <a:off x="5387330" y="2913850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0" name="Freeform 496"/>
          <p:cNvSpPr>
            <a:spLocks/>
          </p:cNvSpPr>
          <p:nvPr/>
        </p:nvSpPr>
        <p:spPr bwMode="auto">
          <a:xfrm>
            <a:off x="5508463" y="2913850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2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2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1" name="Freeform 497"/>
          <p:cNvSpPr>
            <a:spLocks/>
          </p:cNvSpPr>
          <p:nvPr/>
        </p:nvSpPr>
        <p:spPr bwMode="auto">
          <a:xfrm>
            <a:off x="5627352" y="2913850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3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" name="Freeform 498"/>
          <p:cNvSpPr>
            <a:spLocks/>
          </p:cNvSpPr>
          <p:nvPr/>
        </p:nvSpPr>
        <p:spPr bwMode="auto">
          <a:xfrm>
            <a:off x="5748485" y="2913850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" name="Freeform 499"/>
          <p:cNvSpPr>
            <a:spLocks/>
          </p:cNvSpPr>
          <p:nvPr/>
        </p:nvSpPr>
        <p:spPr bwMode="auto">
          <a:xfrm>
            <a:off x="5869618" y="2913850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" name="Freeform 500"/>
          <p:cNvSpPr>
            <a:spLocks/>
          </p:cNvSpPr>
          <p:nvPr/>
        </p:nvSpPr>
        <p:spPr bwMode="auto">
          <a:xfrm>
            <a:off x="5990752" y="2913850"/>
            <a:ext cx="96457" cy="76269"/>
          </a:xfrm>
          <a:custGeom>
            <a:avLst/>
            <a:gdLst>
              <a:gd name="T0" fmla="*/ 58510 w 35"/>
              <a:gd name="T1" fmla="*/ 53975 h 27"/>
              <a:gd name="T2" fmla="*/ 9752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752 w 35"/>
              <a:gd name="T9" fmla="*/ 0 h 27"/>
              <a:gd name="T10" fmla="*/ 58510 w 35"/>
              <a:gd name="T11" fmla="*/ 0 h 27"/>
              <a:gd name="T12" fmla="*/ 68262 w 35"/>
              <a:gd name="T13" fmla="*/ 9995 h 27"/>
              <a:gd name="T14" fmla="*/ 68262 w 35"/>
              <a:gd name="T15" fmla="*/ 43980 h 27"/>
              <a:gd name="T16" fmla="*/ 58510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2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2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" name="Freeform 501"/>
          <p:cNvSpPr>
            <a:spLocks/>
          </p:cNvSpPr>
          <p:nvPr/>
        </p:nvSpPr>
        <p:spPr bwMode="auto">
          <a:xfrm>
            <a:off x="6107399" y="2913850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3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" name="Freeform 502"/>
          <p:cNvSpPr>
            <a:spLocks/>
          </p:cNvSpPr>
          <p:nvPr/>
        </p:nvSpPr>
        <p:spPr bwMode="auto">
          <a:xfrm>
            <a:off x="6228532" y="2913850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7" name="Freeform 503"/>
          <p:cNvSpPr>
            <a:spLocks/>
          </p:cNvSpPr>
          <p:nvPr/>
        </p:nvSpPr>
        <p:spPr bwMode="auto">
          <a:xfrm>
            <a:off x="6349665" y="2913850"/>
            <a:ext cx="98701" cy="76269"/>
          </a:xfrm>
          <a:custGeom>
            <a:avLst/>
            <a:gdLst>
              <a:gd name="T0" fmla="*/ 59871 w 35"/>
              <a:gd name="T1" fmla="*/ 53975 h 27"/>
              <a:gd name="T2" fmla="*/ 9979 w 35"/>
              <a:gd name="T3" fmla="*/ 53975 h 27"/>
              <a:gd name="T4" fmla="*/ 0 w 35"/>
              <a:gd name="T5" fmla="*/ 43980 h 27"/>
              <a:gd name="T6" fmla="*/ 0 w 35"/>
              <a:gd name="T7" fmla="*/ 9995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995 h 27"/>
              <a:gd name="T14" fmla="*/ 69850 w 35"/>
              <a:gd name="T15" fmla="*/ 43980 h 27"/>
              <a:gd name="T16" fmla="*/ 59871 w 35"/>
              <a:gd name="T17" fmla="*/ 53975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" name="Freeform 504"/>
          <p:cNvSpPr>
            <a:spLocks/>
          </p:cNvSpPr>
          <p:nvPr/>
        </p:nvSpPr>
        <p:spPr bwMode="auto">
          <a:xfrm>
            <a:off x="5387330" y="3008064"/>
            <a:ext cx="98701" cy="74026"/>
          </a:xfrm>
          <a:custGeom>
            <a:avLst/>
            <a:gdLst>
              <a:gd name="T0" fmla="*/ 59871 w 35"/>
              <a:gd name="T1" fmla="*/ 52388 h 27"/>
              <a:gd name="T2" fmla="*/ 9979 w 35"/>
              <a:gd name="T3" fmla="*/ 52388 h 27"/>
              <a:gd name="T4" fmla="*/ 0 w 35"/>
              <a:gd name="T5" fmla="*/ 42687 h 27"/>
              <a:gd name="T6" fmla="*/ 0 w 35"/>
              <a:gd name="T7" fmla="*/ 9701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701 h 27"/>
              <a:gd name="T14" fmla="*/ 69850 w 35"/>
              <a:gd name="T15" fmla="*/ 42687 h 27"/>
              <a:gd name="T16" fmla="*/ 59871 w 35"/>
              <a:gd name="T17" fmla="*/ 52388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" name="Freeform 505"/>
          <p:cNvSpPr>
            <a:spLocks/>
          </p:cNvSpPr>
          <p:nvPr/>
        </p:nvSpPr>
        <p:spPr bwMode="auto">
          <a:xfrm>
            <a:off x="5508463" y="3008064"/>
            <a:ext cx="98701" cy="74026"/>
          </a:xfrm>
          <a:custGeom>
            <a:avLst/>
            <a:gdLst>
              <a:gd name="T0" fmla="*/ 59871 w 35"/>
              <a:gd name="T1" fmla="*/ 52388 h 27"/>
              <a:gd name="T2" fmla="*/ 9979 w 35"/>
              <a:gd name="T3" fmla="*/ 52388 h 27"/>
              <a:gd name="T4" fmla="*/ 0 w 35"/>
              <a:gd name="T5" fmla="*/ 42687 h 27"/>
              <a:gd name="T6" fmla="*/ 0 w 35"/>
              <a:gd name="T7" fmla="*/ 9701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701 h 27"/>
              <a:gd name="T14" fmla="*/ 69850 w 35"/>
              <a:gd name="T15" fmla="*/ 42687 h 27"/>
              <a:gd name="T16" fmla="*/ 59871 w 35"/>
              <a:gd name="T17" fmla="*/ 52388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2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2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0" name="Freeform 506"/>
          <p:cNvSpPr>
            <a:spLocks/>
          </p:cNvSpPr>
          <p:nvPr/>
        </p:nvSpPr>
        <p:spPr bwMode="auto">
          <a:xfrm>
            <a:off x="5627352" y="3008064"/>
            <a:ext cx="98701" cy="74026"/>
          </a:xfrm>
          <a:custGeom>
            <a:avLst/>
            <a:gdLst>
              <a:gd name="T0" fmla="*/ 59871 w 35"/>
              <a:gd name="T1" fmla="*/ 52388 h 27"/>
              <a:gd name="T2" fmla="*/ 9979 w 35"/>
              <a:gd name="T3" fmla="*/ 52388 h 27"/>
              <a:gd name="T4" fmla="*/ 0 w 35"/>
              <a:gd name="T5" fmla="*/ 42687 h 27"/>
              <a:gd name="T6" fmla="*/ 0 w 35"/>
              <a:gd name="T7" fmla="*/ 9701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701 h 27"/>
              <a:gd name="T14" fmla="*/ 69850 w 35"/>
              <a:gd name="T15" fmla="*/ 42687 h 27"/>
              <a:gd name="T16" fmla="*/ 59871 w 35"/>
              <a:gd name="T17" fmla="*/ 52388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3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" name="Freeform 507"/>
          <p:cNvSpPr>
            <a:spLocks/>
          </p:cNvSpPr>
          <p:nvPr/>
        </p:nvSpPr>
        <p:spPr bwMode="auto">
          <a:xfrm>
            <a:off x="5748485" y="3008064"/>
            <a:ext cx="98701" cy="74026"/>
          </a:xfrm>
          <a:custGeom>
            <a:avLst/>
            <a:gdLst>
              <a:gd name="T0" fmla="*/ 59871 w 35"/>
              <a:gd name="T1" fmla="*/ 52388 h 27"/>
              <a:gd name="T2" fmla="*/ 9979 w 35"/>
              <a:gd name="T3" fmla="*/ 52388 h 27"/>
              <a:gd name="T4" fmla="*/ 0 w 35"/>
              <a:gd name="T5" fmla="*/ 42687 h 27"/>
              <a:gd name="T6" fmla="*/ 0 w 35"/>
              <a:gd name="T7" fmla="*/ 9701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701 h 27"/>
              <a:gd name="T14" fmla="*/ 69850 w 35"/>
              <a:gd name="T15" fmla="*/ 42687 h 27"/>
              <a:gd name="T16" fmla="*/ 59871 w 35"/>
              <a:gd name="T17" fmla="*/ 52388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2" name="Freeform 508"/>
          <p:cNvSpPr>
            <a:spLocks/>
          </p:cNvSpPr>
          <p:nvPr/>
        </p:nvSpPr>
        <p:spPr bwMode="auto">
          <a:xfrm>
            <a:off x="5869618" y="3008064"/>
            <a:ext cx="98701" cy="74026"/>
          </a:xfrm>
          <a:custGeom>
            <a:avLst/>
            <a:gdLst>
              <a:gd name="T0" fmla="*/ 59871 w 35"/>
              <a:gd name="T1" fmla="*/ 52388 h 27"/>
              <a:gd name="T2" fmla="*/ 9979 w 35"/>
              <a:gd name="T3" fmla="*/ 52388 h 27"/>
              <a:gd name="T4" fmla="*/ 0 w 35"/>
              <a:gd name="T5" fmla="*/ 42687 h 27"/>
              <a:gd name="T6" fmla="*/ 0 w 35"/>
              <a:gd name="T7" fmla="*/ 9701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701 h 27"/>
              <a:gd name="T14" fmla="*/ 69850 w 35"/>
              <a:gd name="T15" fmla="*/ 42687 h 27"/>
              <a:gd name="T16" fmla="*/ 59871 w 35"/>
              <a:gd name="T17" fmla="*/ 52388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" name="Freeform 509"/>
          <p:cNvSpPr>
            <a:spLocks/>
          </p:cNvSpPr>
          <p:nvPr/>
        </p:nvSpPr>
        <p:spPr bwMode="auto">
          <a:xfrm>
            <a:off x="5990752" y="3008064"/>
            <a:ext cx="96457" cy="74026"/>
          </a:xfrm>
          <a:custGeom>
            <a:avLst/>
            <a:gdLst>
              <a:gd name="T0" fmla="*/ 58510 w 35"/>
              <a:gd name="T1" fmla="*/ 52388 h 27"/>
              <a:gd name="T2" fmla="*/ 9752 w 35"/>
              <a:gd name="T3" fmla="*/ 52388 h 27"/>
              <a:gd name="T4" fmla="*/ 0 w 35"/>
              <a:gd name="T5" fmla="*/ 42687 h 27"/>
              <a:gd name="T6" fmla="*/ 0 w 35"/>
              <a:gd name="T7" fmla="*/ 9701 h 27"/>
              <a:gd name="T8" fmla="*/ 9752 w 35"/>
              <a:gd name="T9" fmla="*/ 0 h 27"/>
              <a:gd name="T10" fmla="*/ 58510 w 35"/>
              <a:gd name="T11" fmla="*/ 0 h 27"/>
              <a:gd name="T12" fmla="*/ 68262 w 35"/>
              <a:gd name="T13" fmla="*/ 9701 h 27"/>
              <a:gd name="T14" fmla="*/ 68262 w 35"/>
              <a:gd name="T15" fmla="*/ 42687 h 27"/>
              <a:gd name="T16" fmla="*/ 58510 w 35"/>
              <a:gd name="T17" fmla="*/ 52388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2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2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" name="Freeform 510"/>
          <p:cNvSpPr>
            <a:spLocks/>
          </p:cNvSpPr>
          <p:nvPr/>
        </p:nvSpPr>
        <p:spPr bwMode="auto">
          <a:xfrm>
            <a:off x="6107399" y="3008064"/>
            <a:ext cx="98701" cy="74026"/>
          </a:xfrm>
          <a:custGeom>
            <a:avLst/>
            <a:gdLst>
              <a:gd name="T0" fmla="*/ 59871 w 35"/>
              <a:gd name="T1" fmla="*/ 52388 h 27"/>
              <a:gd name="T2" fmla="*/ 9979 w 35"/>
              <a:gd name="T3" fmla="*/ 52388 h 27"/>
              <a:gd name="T4" fmla="*/ 0 w 35"/>
              <a:gd name="T5" fmla="*/ 42687 h 27"/>
              <a:gd name="T6" fmla="*/ 0 w 35"/>
              <a:gd name="T7" fmla="*/ 9701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701 h 27"/>
              <a:gd name="T14" fmla="*/ 69850 w 35"/>
              <a:gd name="T15" fmla="*/ 42687 h 27"/>
              <a:gd name="T16" fmla="*/ 59871 w 35"/>
              <a:gd name="T17" fmla="*/ 52388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3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5" name="Freeform 511"/>
          <p:cNvSpPr>
            <a:spLocks/>
          </p:cNvSpPr>
          <p:nvPr/>
        </p:nvSpPr>
        <p:spPr bwMode="auto">
          <a:xfrm>
            <a:off x="6228532" y="3008064"/>
            <a:ext cx="98701" cy="74026"/>
          </a:xfrm>
          <a:custGeom>
            <a:avLst/>
            <a:gdLst>
              <a:gd name="T0" fmla="*/ 59871 w 35"/>
              <a:gd name="T1" fmla="*/ 52388 h 27"/>
              <a:gd name="T2" fmla="*/ 9979 w 35"/>
              <a:gd name="T3" fmla="*/ 52388 h 27"/>
              <a:gd name="T4" fmla="*/ 0 w 35"/>
              <a:gd name="T5" fmla="*/ 42687 h 27"/>
              <a:gd name="T6" fmla="*/ 0 w 35"/>
              <a:gd name="T7" fmla="*/ 9701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701 h 27"/>
              <a:gd name="T14" fmla="*/ 69850 w 35"/>
              <a:gd name="T15" fmla="*/ 42687 h 27"/>
              <a:gd name="T16" fmla="*/ 59871 w 35"/>
              <a:gd name="T17" fmla="*/ 52388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6" name="Freeform 512"/>
          <p:cNvSpPr>
            <a:spLocks/>
          </p:cNvSpPr>
          <p:nvPr/>
        </p:nvSpPr>
        <p:spPr bwMode="auto">
          <a:xfrm>
            <a:off x="6349665" y="3008064"/>
            <a:ext cx="98701" cy="74026"/>
          </a:xfrm>
          <a:custGeom>
            <a:avLst/>
            <a:gdLst>
              <a:gd name="T0" fmla="*/ 59871 w 35"/>
              <a:gd name="T1" fmla="*/ 52388 h 27"/>
              <a:gd name="T2" fmla="*/ 9979 w 35"/>
              <a:gd name="T3" fmla="*/ 52388 h 27"/>
              <a:gd name="T4" fmla="*/ 0 w 35"/>
              <a:gd name="T5" fmla="*/ 42687 h 27"/>
              <a:gd name="T6" fmla="*/ 0 w 35"/>
              <a:gd name="T7" fmla="*/ 9701 h 27"/>
              <a:gd name="T8" fmla="*/ 9979 w 35"/>
              <a:gd name="T9" fmla="*/ 0 h 27"/>
              <a:gd name="T10" fmla="*/ 59871 w 35"/>
              <a:gd name="T11" fmla="*/ 0 h 27"/>
              <a:gd name="T12" fmla="*/ 69850 w 35"/>
              <a:gd name="T13" fmla="*/ 9701 h 27"/>
              <a:gd name="T14" fmla="*/ 69850 w 35"/>
              <a:gd name="T15" fmla="*/ 42687 h 27"/>
              <a:gd name="T16" fmla="*/ 59871 w 35"/>
              <a:gd name="T17" fmla="*/ 52388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" h="27">
                <a:moveTo>
                  <a:pt x="30" y="27"/>
                </a:move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3" y="27"/>
                  <a:pt x="30" y="27"/>
                </a:cubicBez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7" name="Freeform 513"/>
          <p:cNvSpPr>
            <a:spLocks/>
          </p:cNvSpPr>
          <p:nvPr/>
        </p:nvSpPr>
        <p:spPr bwMode="auto">
          <a:xfrm>
            <a:off x="5250494" y="3196493"/>
            <a:ext cx="1417705" cy="280401"/>
          </a:xfrm>
          <a:custGeom>
            <a:avLst/>
            <a:gdLst>
              <a:gd name="T0" fmla="*/ 945570 w 504"/>
              <a:gd name="T1" fmla="*/ 33734 h 100"/>
              <a:gd name="T2" fmla="*/ 887841 w 504"/>
              <a:gd name="T3" fmla="*/ 0 h 100"/>
              <a:gd name="T4" fmla="*/ 501650 w 504"/>
              <a:gd name="T5" fmla="*/ 0 h 100"/>
              <a:gd name="T6" fmla="*/ 115459 w 504"/>
              <a:gd name="T7" fmla="*/ 0 h 100"/>
              <a:gd name="T8" fmla="*/ 57730 w 504"/>
              <a:gd name="T9" fmla="*/ 33734 h 100"/>
              <a:gd name="T10" fmla="*/ 0 w 504"/>
              <a:gd name="T11" fmla="*/ 154782 h 100"/>
              <a:gd name="T12" fmla="*/ 43795 w 504"/>
              <a:gd name="T13" fmla="*/ 198438 h 100"/>
              <a:gd name="T14" fmla="*/ 501650 w 504"/>
              <a:gd name="T15" fmla="*/ 198438 h 100"/>
              <a:gd name="T16" fmla="*/ 959505 w 504"/>
              <a:gd name="T17" fmla="*/ 198438 h 100"/>
              <a:gd name="T18" fmla="*/ 1003300 w 504"/>
              <a:gd name="T19" fmla="*/ 154782 h 100"/>
              <a:gd name="T20" fmla="*/ 945570 w 504"/>
              <a:gd name="T21" fmla="*/ 33734 h 1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04" h="100">
                <a:moveTo>
                  <a:pt x="475" y="17"/>
                </a:moveTo>
                <a:cubicBezTo>
                  <a:pt x="467" y="0"/>
                  <a:pt x="458" y="0"/>
                  <a:pt x="446" y="0"/>
                </a:cubicBezTo>
                <a:cubicBezTo>
                  <a:pt x="252" y="0"/>
                  <a:pt x="252" y="0"/>
                  <a:pt x="252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46" y="0"/>
                  <a:pt x="37" y="0"/>
                  <a:pt x="29" y="17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90"/>
                  <a:pt x="10" y="100"/>
                  <a:pt x="22" y="100"/>
                </a:cubicBezTo>
                <a:cubicBezTo>
                  <a:pt x="252" y="100"/>
                  <a:pt x="252" y="100"/>
                  <a:pt x="252" y="100"/>
                </a:cubicBezTo>
                <a:cubicBezTo>
                  <a:pt x="482" y="100"/>
                  <a:pt x="482" y="100"/>
                  <a:pt x="482" y="100"/>
                </a:cubicBezTo>
                <a:cubicBezTo>
                  <a:pt x="494" y="100"/>
                  <a:pt x="504" y="90"/>
                  <a:pt x="504" y="78"/>
                </a:cubicBezTo>
                <a:lnTo>
                  <a:pt x="475" y="17"/>
                </a:lnTo>
                <a:close/>
              </a:path>
            </a:pathLst>
          </a:custGeom>
          <a:solidFill>
            <a:srgbClr val="B0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8" name="Freeform 514"/>
          <p:cNvSpPr>
            <a:spLocks/>
          </p:cNvSpPr>
          <p:nvPr/>
        </p:nvSpPr>
        <p:spPr bwMode="auto">
          <a:xfrm>
            <a:off x="5288629" y="3212196"/>
            <a:ext cx="1339192" cy="219834"/>
          </a:xfrm>
          <a:custGeom>
            <a:avLst/>
            <a:gdLst>
              <a:gd name="T0" fmla="*/ 874712 w 597"/>
              <a:gd name="T1" fmla="*/ 0 h 98"/>
              <a:gd name="T2" fmla="*/ 474662 w 597"/>
              <a:gd name="T3" fmla="*/ 0 h 98"/>
              <a:gd name="T4" fmla="*/ 69850 w 597"/>
              <a:gd name="T5" fmla="*/ 0 h 98"/>
              <a:gd name="T6" fmla="*/ 0 w 597"/>
              <a:gd name="T7" fmla="*/ 155575 h 98"/>
              <a:gd name="T8" fmla="*/ 474662 w 597"/>
              <a:gd name="T9" fmla="*/ 155575 h 98"/>
              <a:gd name="T10" fmla="*/ 947737 w 597"/>
              <a:gd name="T11" fmla="*/ 155575 h 98"/>
              <a:gd name="T12" fmla="*/ 874712 w 597"/>
              <a:gd name="T13" fmla="*/ 0 h 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97" h="98">
                <a:moveTo>
                  <a:pt x="551" y="0"/>
                </a:moveTo>
                <a:lnTo>
                  <a:pt x="299" y="0"/>
                </a:lnTo>
                <a:lnTo>
                  <a:pt x="44" y="0"/>
                </a:lnTo>
                <a:lnTo>
                  <a:pt x="0" y="98"/>
                </a:lnTo>
                <a:lnTo>
                  <a:pt x="299" y="98"/>
                </a:lnTo>
                <a:lnTo>
                  <a:pt x="597" y="98"/>
                </a:lnTo>
                <a:lnTo>
                  <a:pt x="55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9" name="Freeform 515"/>
          <p:cNvSpPr>
            <a:spLocks/>
          </p:cNvSpPr>
          <p:nvPr/>
        </p:nvSpPr>
        <p:spPr bwMode="auto">
          <a:xfrm>
            <a:off x="5288629" y="3387166"/>
            <a:ext cx="1339192" cy="44864"/>
          </a:xfrm>
          <a:custGeom>
            <a:avLst/>
            <a:gdLst>
              <a:gd name="T0" fmla="*/ 0 w 597"/>
              <a:gd name="T1" fmla="*/ 31750 h 20"/>
              <a:gd name="T2" fmla="*/ 14287 w 597"/>
              <a:gd name="T3" fmla="*/ 0 h 20"/>
              <a:gd name="T4" fmla="*/ 935037 w 597"/>
              <a:gd name="T5" fmla="*/ 0 h 20"/>
              <a:gd name="T6" fmla="*/ 947737 w 597"/>
              <a:gd name="T7" fmla="*/ 31750 h 20"/>
              <a:gd name="T8" fmla="*/ 0 w 597"/>
              <a:gd name="T9" fmla="*/ 31750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97" h="20">
                <a:moveTo>
                  <a:pt x="0" y="20"/>
                </a:moveTo>
                <a:lnTo>
                  <a:pt x="9" y="0"/>
                </a:lnTo>
                <a:lnTo>
                  <a:pt x="589" y="0"/>
                </a:lnTo>
                <a:lnTo>
                  <a:pt x="597" y="20"/>
                </a:lnTo>
                <a:lnTo>
                  <a:pt x="0" y="20"/>
                </a:lnTo>
                <a:close/>
              </a:path>
            </a:pathLst>
          </a:custGeom>
          <a:solidFill>
            <a:srgbClr val="EE2C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0" name="Freeform 516"/>
          <p:cNvSpPr>
            <a:spLocks/>
          </p:cNvSpPr>
          <p:nvPr/>
        </p:nvSpPr>
        <p:spPr bwMode="auto">
          <a:xfrm>
            <a:off x="5378357" y="3236871"/>
            <a:ext cx="361155" cy="98701"/>
          </a:xfrm>
          <a:custGeom>
            <a:avLst/>
            <a:gdLst>
              <a:gd name="T0" fmla="*/ 0 w 161"/>
              <a:gd name="T1" fmla="*/ 69850 h 44"/>
              <a:gd name="T2" fmla="*/ 255587 w 161"/>
              <a:gd name="T3" fmla="*/ 69850 h 44"/>
              <a:gd name="T4" fmla="*/ 255587 w 161"/>
              <a:gd name="T5" fmla="*/ 0 h 44"/>
              <a:gd name="T6" fmla="*/ 28575 w 161"/>
              <a:gd name="T7" fmla="*/ 0 h 44"/>
              <a:gd name="T8" fmla="*/ 0 w 161"/>
              <a:gd name="T9" fmla="*/ 69850 h 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1" h="44">
                <a:moveTo>
                  <a:pt x="0" y="44"/>
                </a:moveTo>
                <a:lnTo>
                  <a:pt x="161" y="44"/>
                </a:lnTo>
                <a:lnTo>
                  <a:pt x="161" y="0"/>
                </a:lnTo>
                <a:lnTo>
                  <a:pt x="18" y="0"/>
                </a:lnTo>
                <a:lnTo>
                  <a:pt x="0" y="44"/>
                </a:lnTo>
                <a:close/>
              </a:path>
            </a:pathLst>
          </a:custGeom>
          <a:solidFill>
            <a:srgbClr val="2F50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" name="Freeform 517"/>
          <p:cNvSpPr>
            <a:spLocks/>
          </p:cNvSpPr>
          <p:nvPr/>
        </p:nvSpPr>
        <p:spPr bwMode="auto">
          <a:xfrm>
            <a:off x="6170209" y="3236871"/>
            <a:ext cx="358913" cy="98701"/>
          </a:xfrm>
          <a:custGeom>
            <a:avLst/>
            <a:gdLst>
              <a:gd name="T0" fmla="*/ 254000 w 160"/>
              <a:gd name="T1" fmla="*/ 69850 h 44"/>
              <a:gd name="T2" fmla="*/ 0 w 160"/>
              <a:gd name="T3" fmla="*/ 69850 h 44"/>
              <a:gd name="T4" fmla="*/ 0 w 160"/>
              <a:gd name="T5" fmla="*/ 0 h 44"/>
              <a:gd name="T6" fmla="*/ 227013 w 160"/>
              <a:gd name="T7" fmla="*/ 0 h 44"/>
              <a:gd name="T8" fmla="*/ 254000 w 160"/>
              <a:gd name="T9" fmla="*/ 69850 h 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0" h="44">
                <a:moveTo>
                  <a:pt x="160" y="44"/>
                </a:moveTo>
                <a:lnTo>
                  <a:pt x="0" y="44"/>
                </a:lnTo>
                <a:lnTo>
                  <a:pt x="0" y="0"/>
                </a:lnTo>
                <a:lnTo>
                  <a:pt x="143" y="0"/>
                </a:lnTo>
                <a:lnTo>
                  <a:pt x="160" y="44"/>
                </a:lnTo>
                <a:close/>
              </a:path>
            </a:pathLst>
          </a:custGeom>
          <a:solidFill>
            <a:srgbClr val="2F50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6" name="Freeform 532"/>
          <p:cNvSpPr>
            <a:spLocks/>
          </p:cNvSpPr>
          <p:nvPr/>
        </p:nvSpPr>
        <p:spPr bwMode="auto">
          <a:xfrm>
            <a:off x="5959348" y="1276310"/>
            <a:ext cx="717825" cy="1345923"/>
          </a:xfrm>
          <a:custGeom>
            <a:avLst/>
            <a:gdLst>
              <a:gd name="T0" fmla="*/ 0 w 255"/>
              <a:gd name="T1" fmla="*/ 579869 h 478"/>
              <a:gd name="T2" fmla="*/ 310776 w 255"/>
              <a:gd name="T3" fmla="*/ 579869 h 478"/>
              <a:gd name="T4" fmla="*/ 191247 w 255"/>
              <a:gd name="T5" fmla="*/ 876778 h 478"/>
              <a:gd name="T6" fmla="*/ 324722 w 255"/>
              <a:gd name="T7" fmla="*/ 952500 h 478"/>
              <a:gd name="T8" fmla="*/ 500031 w 255"/>
              <a:gd name="T9" fmla="*/ 593818 h 478"/>
              <a:gd name="T10" fmla="*/ 494055 w 255"/>
              <a:gd name="T11" fmla="*/ 253070 h 478"/>
              <a:gd name="T12" fmla="*/ 314761 w 255"/>
              <a:gd name="T13" fmla="*/ 5978 h 478"/>
              <a:gd name="T14" fmla="*/ 278902 w 255"/>
              <a:gd name="T15" fmla="*/ 5978 h 478"/>
              <a:gd name="T16" fmla="*/ 103592 w 255"/>
              <a:gd name="T17" fmla="*/ 320821 h 478"/>
              <a:gd name="T18" fmla="*/ 0 w 255"/>
              <a:gd name="T19" fmla="*/ 579869 h 47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55" h="478">
                <a:moveTo>
                  <a:pt x="0" y="291"/>
                </a:moveTo>
                <a:cubicBezTo>
                  <a:pt x="156" y="291"/>
                  <a:pt x="156" y="291"/>
                  <a:pt x="156" y="291"/>
                </a:cubicBezTo>
                <a:cubicBezTo>
                  <a:pt x="156" y="291"/>
                  <a:pt x="100" y="439"/>
                  <a:pt x="96" y="440"/>
                </a:cubicBezTo>
                <a:cubicBezTo>
                  <a:pt x="163" y="478"/>
                  <a:pt x="163" y="478"/>
                  <a:pt x="163" y="478"/>
                </a:cubicBezTo>
                <a:cubicBezTo>
                  <a:pt x="163" y="478"/>
                  <a:pt x="249" y="306"/>
                  <a:pt x="251" y="298"/>
                </a:cubicBezTo>
                <a:cubicBezTo>
                  <a:pt x="254" y="291"/>
                  <a:pt x="255" y="139"/>
                  <a:pt x="248" y="127"/>
                </a:cubicBezTo>
                <a:cubicBezTo>
                  <a:pt x="241" y="114"/>
                  <a:pt x="168" y="5"/>
                  <a:pt x="158" y="3"/>
                </a:cubicBezTo>
                <a:cubicBezTo>
                  <a:pt x="149" y="0"/>
                  <a:pt x="140" y="3"/>
                  <a:pt x="140" y="3"/>
                </a:cubicBezTo>
                <a:cubicBezTo>
                  <a:pt x="52" y="161"/>
                  <a:pt x="52" y="161"/>
                  <a:pt x="52" y="161"/>
                </a:cubicBezTo>
                <a:lnTo>
                  <a:pt x="0" y="291"/>
                </a:lnTo>
                <a:close/>
              </a:path>
            </a:pathLst>
          </a:custGeom>
          <a:solidFill>
            <a:srgbClr val="3B3A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7" name="Freeform 533"/>
          <p:cNvSpPr>
            <a:spLocks/>
          </p:cNvSpPr>
          <p:nvPr/>
        </p:nvSpPr>
        <p:spPr bwMode="auto">
          <a:xfrm>
            <a:off x="6390043" y="1655412"/>
            <a:ext cx="60566" cy="226564"/>
          </a:xfrm>
          <a:custGeom>
            <a:avLst/>
            <a:gdLst>
              <a:gd name="T0" fmla="*/ 19483 w 22"/>
              <a:gd name="T1" fmla="*/ 0 h 80"/>
              <a:gd name="T2" fmla="*/ 0 w 22"/>
              <a:gd name="T3" fmla="*/ 96203 h 80"/>
              <a:gd name="T4" fmla="*/ 0 w 22"/>
              <a:gd name="T5" fmla="*/ 126266 h 80"/>
              <a:gd name="T6" fmla="*/ 19483 w 22"/>
              <a:gd name="T7" fmla="*/ 64135 h 80"/>
              <a:gd name="T8" fmla="*/ 29224 w 22"/>
              <a:gd name="T9" fmla="*/ 160338 h 80"/>
              <a:gd name="T10" fmla="*/ 19483 w 22"/>
              <a:gd name="T11" fmla="*/ 0 h 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" h="80">
                <a:moveTo>
                  <a:pt x="10" y="0"/>
                </a:moveTo>
                <a:cubicBezTo>
                  <a:pt x="0" y="48"/>
                  <a:pt x="0" y="48"/>
                  <a:pt x="0" y="4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7" y="25"/>
                  <a:pt x="10" y="32"/>
                </a:cubicBezTo>
                <a:cubicBezTo>
                  <a:pt x="12" y="38"/>
                  <a:pt x="15" y="80"/>
                  <a:pt x="15" y="80"/>
                </a:cubicBezTo>
                <a:cubicBezTo>
                  <a:pt x="15" y="80"/>
                  <a:pt x="22" y="24"/>
                  <a:pt x="10" y="0"/>
                </a:cubicBezTo>
                <a:close/>
              </a:path>
            </a:pathLst>
          </a:custGeom>
          <a:solidFill>
            <a:srgbClr val="2B2B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8" name="Freeform 534"/>
          <p:cNvSpPr>
            <a:spLocks/>
          </p:cNvSpPr>
          <p:nvPr/>
        </p:nvSpPr>
        <p:spPr bwMode="auto">
          <a:xfrm>
            <a:off x="6351908" y="1700277"/>
            <a:ext cx="76269" cy="394804"/>
          </a:xfrm>
          <a:custGeom>
            <a:avLst/>
            <a:gdLst>
              <a:gd name="T0" fmla="*/ 31750 w 34"/>
              <a:gd name="T1" fmla="*/ 279400 h 176"/>
              <a:gd name="T2" fmla="*/ 53975 w 34"/>
              <a:gd name="T3" fmla="*/ 115888 h 176"/>
              <a:gd name="T4" fmla="*/ 53975 w 34"/>
              <a:gd name="T5" fmla="*/ 0 h 176"/>
              <a:gd name="T6" fmla="*/ 31750 w 34"/>
              <a:gd name="T7" fmla="*/ 47625 h 176"/>
              <a:gd name="T8" fmla="*/ 0 w 34"/>
              <a:gd name="T9" fmla="*/ 279400 h 176"/>
              <a:gd name="T10" fmla="*/ 31750 w 34"/>
              <a:gd name="T11" fmla="*/ 279400 h 1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4" h="176">
                <a:moveTo>
                  <a:pt x="20" y="176"/>
                </a:moveTo>
                <a:lnTo>
                  <a:pt x="34" y="73"/>
                </a:lnTo>
                <a:lnTo>
                  <a:pt x="34" y="0"/>
                </a:lnTo>
                <a:lnTo>
                  <a:pt x="20" y="30"/>
                </a:lnTo>
                <a:lnTo>
                  <a:pt x="0" y="176"/>
                </a:lnTo>
                <a:lnTo>
                  <a:pt x="20" y="176"/>
                </a:lnTo>
                <a:close/>
              </a:path>
            </a:pathLst>
          </a:custGeom>
          <a:solidFill>
            <a:srgbClr val="2B2B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9" name="Freeform 535"/>
          <p:cNvSpPr>
            <a:spLocks/>
          </p:cNvSpPr>
          <p:nvPr/>
        </p:nvSpPr>
        <p:spPr bwMode="auto">
          <a:xfrm>
            <a:off x="6224046" y="2519046"/>
            <a:ext cx="188429" cy="127863"/>
          </a:xfrm>
          <a:custGeom>
            <a:avLst/>
            <a:gdLst>
              <a:gd name="T0" fmla="*/ 9525 w 84"/>
              <a:gd name="T1" fmla="*/ 0 h 57"/>
              <a:gd name="T2" fmla="*/ 0 w 84"/>
              <a:gd name="T3" fmla="*/ 22225 h 57"/>
              <a:gd name="T4" fmla="*/ 104775 w 84"/>
              <a:gd name="T5" fmla="*/ 80963 h 57"/>
              <a:gd name="T6" fmla="*/ 120650 w 84"/>
              <a:gd name="T7" fmla="*/ 90488 h 57"/>
              <a:gd name="T8" fmla="*/ 133350 w 84"/>
              <a:gd name="T9" fmla="*/ 68263 h 57"/>
              <a:gd name="T10" fmla="*/ 9525 w 84"/>
              <a:gd name="T11" fmla="*/ 0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4" h="57">
                <a:moveTo>
                  <a:pt x="6" y="0"/>
                </a:moveTo>
                <a:lnTo>
                  <a:pt x="0" y="14"/>
                </a:lnTo>
                <a:lnTo>
                  <a:pt x="66" y="51"/>
                </a:lnTo>
                <a:lnTo>
                  <a:pt x="76" y="57"/>
                </a:lnTo>
                <a:lnTo>
                  <a:pt x="84" y="43"/>
                </a:lnTo>
                <a:lnTo>
                  <a:pt x="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0" name="Freeform 536"/>
          <p:cNvSpPr>
            <a:spLocks/>
          </p:cNvSpPr>
          <p:nvPr/>
        </p:nvSpPr>
        <p:spPr bwMode="auto">
          <a:xfrm>
            <a:off x="6073750" y="2566154"/>
            <a:ext cx="289373" cy="500235"/>
          </a:xfrm>
          <a:custGeom>
            <a:avLst/>
            <a:gdLst>
              <a:gd name="T0" fmla="*/ 204787 w 103"/>
              <a:gd name="T1" fmla="*/ 45743 h 178"/>
              <a:gd name="T2" fmla="*/ 159058 w 103"/>
              <a:gd name="T3" fmla="*/ 147174 h 178"/>
              <a:gd name="T4" fmla="*/ 127246 w 103"/>
              <a:gd name="T5" fmla="*/ 300314 h 178"/>
              <a:gd name="T6" fmla="*/ 35788 w 103"/>
              <a:gd name="T7" fmla="*/ 346058 h 178"/>
              <a:gd name="T8" fmla="*/ 1988 w 103"/>
              <a:gd name="T9" fmla="*/ 222750 h 178"/>
              <a:gd name="T10" fmla="*/ 37776 w 103"/>
              <a:gd name="T11" fmla="*/ 87509 h 178"/>
              <a:gd name="T12" fmla="*/ 105376 w 103"/>
              <a:gd name="T13" fmla="*/ 25855 h 178"/>
              <a:gd name="T14" fmla="*/ 123270 w 103"/>
              <a:gd name="T15" fmla="*/ 0 h 178"/>
              <a:gd name="T16" fmla="*/ 204787 w 103"/>
              <a:gd name="T17" fmla="*/ 45743 h 17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3" h="178">
                <a:moveTo>
                  <a:pt x="103" y="23"/>
                </a:moveTo>
                <a:cubicBezTo>
                  <a:pt x="102" y="27"/>
                  <a:pt x="80" y="70"/>
                  <a:pt x="80" y="74"/>
                </a:cubicBezTo>
                <a:cubicBezTo>
                  <a:pt x="80" y="77"/>
                  <a:pt x="69" y="145"/>
                  <a:pt x="64" y="151"/>
                </a:cubicBezTo>
                <a:cubicBezTo>
                  <a:pt x="59" y="156"/>
                  <a:pt x="24" y="178"/>
                  <a:pt x="18" y="174"/>
                </a:cubicBezTo>
                <a:cubicBezTo>
                  <a:pt x="12" y="170"/>
                  <a:pt x="0" y="121"/>
                  <a:pt x="1" y="112"/>
                </a:cubicBezTo>
                <a:cubicBezTo>
                  <a:pt x="2" y="103"/>
                  <a:pt x="13" y="51"/>
                  <a:pt x="19" y="44"/>
                </a:cubicBezTo>
                <a:cubicBezTo>
                  <a:pt x="25" y="36"/>
                  <a:pt x="49" y="15"/>
                  <a:pt x="53" y="13"/>
                </a:cubicBezTo>
                <a:cubicBezTo>
                  <a:pt x="58" y="11"/>
                  <a:pt x="62" y="0"/>
                  <a:pt x="62" y="0"/>
                </a:cubicBezTo>
                <a:lnTo>
                  <a:pt x="103" y="23"/>
                </a:lnTo>
                <a:close/>
              </a:path>
            </a:pathLst>
          </a:custGeom>
          <a:solidFill>
            <a:srgbClr val="FED4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1" name="Freeform 537"/>
          <p:cNvSpPr>
            <a:spLocks/>
          </p:cNvSpPr>
          <p:nvPr/>
        </p:nvSpPr>
        <p:spPr bwMode="auto">
          <a:xfrm>
            <a:off x="5959348" y="868047"/>
            <a:ext cx="347696" cy="798581"/>
          </a:xfrm>
          <a:custGeom>
            <a:avLst/>
            <a:gdLst>
              <a:gd name="T0" fmla="*/ 0 w 124"/>
              <a:gd name="T1" fmla="*/ 0 h 284"/>
              <a:gd name="T2" fmla="*/ 220265 w 124"/>
              <a:gd name="T3" fmla="*/ 81589 h 284"/>
              <a:gd name="T4" fmla="*/ 246062 w 124"/>
              <a:gd name="T5" fmla="*/ 276605 h 284"/>
              <a:gd name="T6" fmla="*/ 236140 w 124"/>
              <a:gd name="T7" fmla="*/ 380083 h 284"/>
              <a:gd name="T8" fmla="*/ 0 w 124"/>
              <a:gd name="T9" fmla="*/ 565150 h 284"/>
              <a:gd name="T10" fmla="*/ 0 w 124"/>
              <a:gd name="T11" fmla="*/ 0 h 2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4" h="284">
                <a:moveTo>
                  <a:pt x="0" y="0"/>
                </a:moveTo>
                <a:cubicBezTo>
                  <a:pt x="6" y="0"/>
                  <a:pt x="100" y="11"/>
                  <a:pt x="111" y="41"/>
                </a:cubicBezTo>
                <a:cubicBezTo>
                  <a:pt x="123" y="72"/>
                  <a:pt x="124" y="139"/>
                  <a:pt x="124" y="139"/>
                </a:cubicBezTo>
                <a:cubicBezTo>
                  <a:pt x="119" y="191"/>
                  <a:pt x="119" y="191"/>
                  <a:pt x="119" y="191"/>
                </a:cubicBezTo>
                <a:cubicBezTo>
                  <a:pt x="119" y="191"/>
                  <a:pt x="59" y="278"/>
                  <a:pt x="0" y="284"/>
                </a:cubicBezTo>
                <a:lnTo>
                  <a:pt x="0" y="0"/>
                </a:lnTo>
                <a:close/>
              </a:path>
            </a:pathLst>
          </a:custGeom>
          <a:solidFill>
            <a:srgbClr val="7F4B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2" name="Freeform 538"/>
          <p:cNvSpPr>
            <a:spLocks/>
          </p:cNvSpPr>
          <p:nvPr/>
        </p:nvSpPr>
        <p:spPr bwMode="auto">
          <a:xfrm>
            <a:off x="5241521" y="1276310"/>
            <a:ext cx="717825" cy="1345923"/>
          </a:xfrm>
          <a:custGeom>
            <a:avLst/>
            <a:gdLst>
              <a:gd name="T0" fmla="*/ 508000 w 255"/>
              <a:gd name="T1" fmla="*/ 579869 h 478"/>
              <a:gd name="T2" fmla="*/ 197224 w 255"/>
              <a:gd name="T3" fmla="*/ 579869 h 478"/>
              <a:gd name="T4" fmla="*/ 314761 w 255"/>
              <a:gd name="T5" fmla="*/ 876778 h 478"/>
              <a:gd name="T6" fmla="*/ 181286 w 255"/>
              <a:gd name="T7" fmla="*/ 952500 h 478"/>
              <a:gd name="T8" fmla="*/ 5976 w 255"/>
              <a:gd name="T9" fmla="*/ 593818 h 478"/>
              <a:gd name="T10" fmla="*/ 13945 w 255"/>
              <a:gd name="T11" fmla="*/ 253070 h 478"/>
              <a:gd name="T12" fmla="*/ 191247 w 255"/>
              <a:gd name="T13" fmla="*/ 5978 h 478"/>
              <a:gd name="T14" fmla="*/ 229098 w 255"/>
              <a:gd name="T15" fmla="*/ 5978 h 478"/>
              <a:gd name="T16" fmla="*/ 404408 w 255"/>
              <a:gd name="T17" fmla="*/ 320821 h 478"/>
              <a:gd name="T18" fmla="*/ 508000 w 255"/>
              <a:gd name="T19" fmla="*/ 579869 h 47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55" h="478">
                <a:moveTo>
                  <a:pt x="255" y="291"/>
                </a:moveTo>
                <a:cubicBezTo>
                  <a:pt x="99" y="291"/>
                  <a:pt x="99" y="291"/>
                  <a:pt x="99" y="291"/>
                </a:cubicBezTo>
                <a:cubicBezTo>
                  <a:pt x="99" y="291"/>
                  <a:pt x="155" y="439"/>
                  <a:pt x="158" y="440"/>
                </a:cubicBezTo>
                <a:cubicBezTo>
                  <a:pt x="91" y="478"/>
                  <a:pt x="91" y="478"/>
                  <a:pt x="91" y="478"/>
                </a:cubicBezTo>
                <a:cubicBezTo>
                  <a:pt x="91" y="478"/>
                  <a:pt x="6" y="306"/>
                  <a:pt x="3" y="298"/>
                </a:cubicBezTo>
                <a:cubicBezTo>
                  <a:pt x="1" y="291"/>
                  <a:pt x="0" y="139"/>
                  <a:pt x="7" y="127"/>
                </a:cubicBezTo>
                <a:cubicBezTo>
                  <a:pt x="13" y="114"/>
                  <a:pt x="87" y="5"/>
                  <a:pt x="96" y="3"/>
                </a:cubicBezTo>
                <a:cubicBezTo>
                  <a:pt x="105" y="0"/>
                  <a:pt x="115" y="3"/>
                  <a:pt x="115" y="3"/>
                </a:cubicBezTo>
                <a:cubicBezTo>
                  <a:pt x="203" y="161"/>
                  <a:pt x="203" y="161"/>
                  <a:pt x="203" y="161"/>
                </a:cubicBezTo>
                <a:lnTo>
                  <a:pt x="255" y="291"/>
                </a:lnTo>
                <a:close/>
              </a:path>
            </a:pathLst>
          </a:custGeom>
          <a:solidFill>
            <a:srgbClr val="3B3A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" name="Freeform 539"/>
          <p:cNvSpPr>
            <a:spLocks/>
          </p:cNvSpPr>
          <p:nvPr/>
        </p:nvSpPr>
        <p:spPr bwMode="auto">
          <a:xfrm>
            <a:off x="5463599" y="1655412"/>
            <a:ext cx="62810" cy="226564"/>
          </a:xfrm>
          <a:custGeom>
            <a:avLst/>
            <a:gdLst>
              <a:gd name="T0" fmla="*/ 26266 w 22"/>
              <a:gd name="T1" fmla="*/ 0 h 80"/>
              <a:gd name="T2" fmla="*/ 44450 w 22"/>
              <a:gd name="T3" fmla="*/ 96203 h 80"/>
              <a:gd name="T4" fmla="*/ 44450 w 22"/>
              <a:gd name="T5" fmla="*/ 126266 h 80"/>
              <a:gd name="T6" fmla="*/ 26266 w 22"/>
              <a:gd name="T7" fmla="*/ 64135 h 80"/>
              <a:gd name="T8" fmla="*/ 16164 w 22"/>
              <a:gd name="T9" fmla="*/ 160338 h 80"/>
              <a:gd name="T10" fmla="*/ 26266 w 22"/>
              <a:gd name="T11" fmla="*/ 0 h 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" h="80">
                <a:moveTo>
                  <a:pt x="13" y="0"/>
                </a:moveTo>
                <a:cubicBezTo>
                  <a:pt x="22" y="48"/>
                  <a:pt x="22" y="48"/>
                  <a:pt x="22" y="48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15" y="25"/>
                  <a:pt x="13" y="32"/>
                </a:cubicBezTo>
                <a:cubicBezTo>
                  <a:pt x="10" y="38"/>
                  <a:pt x="8" y="80"/>
                  <a:pt x="8" y="80"/>
                </a:cubicBezTo>
                <a:cubicBezTo>
                  <a:pt x="8" y="80"/>
                  <a:pt x="0" y="24"/>
                  <a:pt x="13" y="0"/>
                </a:cubicBezTo>
                <a:close/>
              </a:path>
            </a:pathLst>
          </a:custGeom>
          <a:solidFill>
            <a:srgbClr val="2B2B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" name="Freeform 540"/>
          <p:cNvSpPr>
            <a:spLocks/>
          </p:cNvSpPr>
          <p:nvPr/>
        </p:nvSpPr>
        <p:spPr bwMode="auto">
          <a:xfrm>
            <a:off x="5486031" y="1700277"/>
            <a:ext cx="76269" cy="394804"/>
          </a:xfrm>
          <a:custGeom>
            <a:avLst/>
            <a:gdLst>
              <a:gd name="T0" fmla="*/ 23813 w 34"/>
              <a:gd name="T1" fmla="*/ 279400 h 176"/>
              <a:gd name="T2" fmla="*/ 0 w 34"/>
              <a:gd name="T3" fmla="*/ 115888 h 176"/>
              <a:gd name="T4" fmla="*/ 0 w 34"/>
              <a:gd name="T5" fmla="*/ 0 h 176"/>
              <a:gd name="T6" fmla="*/ 23813 w 34"/>
              <a:gd name="T7" fmla="*/ 47625 h 176"/>
              <a:gd name="T8" fmla="*/ 53975 w 34"/>
              <a:gd name="T9" fmla="*/ 279400 h 176"/>
              <a:gd name="T10" fmla="*/ 23813 w 34"/>
              <a:gd name="T11" fmla="*/ 279400 h 1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4" h="176">
                <a:moveTo>
                  <a:pt x="15" y="176"/>
                </a:moveTo>
                <a:lnTo>
                  <a:pt x="0" y="73"/>
                </a:lnTo>
                <a:lnTo>
                  <a:pt x="0" y="0"/>
                </a:lnTo>
                <a:lnTo>
                  <a:pt x="15" y="30"/>
                </a:lnTo>
                <a:lnTo>
                  <a:pt x="34" y="176"/>
                </a:lnTo>
                <a:lnTo>
                  <a:pt x="15" y="176"/>
                </a:lnTo>
                <a:close/>
              </a:path>
            </a:pathLst>
          </a:custGeom>
          <a:solidFill>
            <a:srgbClr val="2B2B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5" name="Freeform 541"/>
          <p:cNvSpPr>
            <a:spLocks/>
          </p:cNvSpPr>
          <p:nvPr/>
        </p:nvSpPr>
        <p:spPr bwMode="auto">
          <a:xfrm>
            <a:off x="5506219" y="2519046"/>
            <a:ext cx="186185" cy="127863"/>
          </a:xfrm>
          <a:custGeom>
            <a:avLst/>
            <a:gdLst>
              <a:gd name="T0" fmla="*/ 120650 w 83"/>
              <a:gd name="T1" fmla="*/ 0 h 57"/>
              <a:gd name="T2" fmla="*/ 131762 w 83"/>
              <a:gd name="T3" fmla="*/ 22225 h 57"/>
              <a:gd name="T4" fmla="*/ 26987 w 83"/>
              <a:gd name="T5" fmla="*/ 80963 h 57"/>
              <a:gd name="T6" fmla="*/ 9525 w 83"/>
              <a:gd name="T7" fmla="*/ 90488 h 57"/>
              <a:gd name="T8" fmla="*/ 0 w 83"/>
              <a:gd name="T9" fmla="*/ 68263 h 57"/>
              <a:gd name="T10" fmla="*/ 120650 w 83"/>
              <a:gd name="T11" fmla="*/ 0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3" h="57">
                <a:moveTo>
                  <a:pt x="76" y="0"/>
                </a:moveTo>
                <a:lnTo>
                  <a:pt x="83" y="14"/>
                </a:lnTo>
                <a:lnTo>
                  <a:pt x="17" y="51"/>
                </a:lnTo>
                <a:lnTo>
                  <a:pt x="6" y="57"/>
                </a:lnTo>
                <a:lnTo>
                  <a:pt x="0" y="43"/>
                </a:lnTo>
                <a:lnTo>
                  <a:pt x="7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6" name="Freeform 542"/>
          <p:cNvSpPr>
            <a:spLocks/>
          </p:cNvSpPr>
          <p:nvPr/>
        </p:nvSpPr>
        <p:spPr bwMode="auto">
          <a:xfrm>
            <a:off x="5553327" y="2566154"/>
            <a:ext cx="287130" cy="500235"/>
          </a:xfrm>
          <a:custGeom>
            <a:avLst/>
            <a:gdLst>
              <a:gd name="T0" fmla="*/ 0 w 102"/>
              <a:gd name="T1" fmla="*/ 45743 h 178"/>
              <a:gd name="T2" fmla="*/ 43827 w 102"/>
              <a:gd name="T3" fmla="*/ 147174 h 178"/>
              <a:gd name="T4" fmla="*/ 77694 w 102"/>
              <a:gd name="T5" fmla="*/ 300314 h 178"/>
              <a:gd name="T6" fmla="*/ 169333 w 102"/>
              <a:gd name="T7" fmla="*/ 346058 h 178"/>
              <a:gd name="T8" fmla="*/ 203200 w 102"/>
              <a:gd name="T9" fmla="*/ 222750 h 178"/>
              <a:gd name="T10" fmla="*/ 165349 w 102"/>
              <a:gd name="T11" fmla="*/ 87509 h 178"/>
              <a:gd name="T12" fmla="*/ 97616 w 102"/>
              <a:gd name="T13" fmla="*/ 25855 h 178"/>
              <a:gd name="T14" fmla="*/ 81678 w 102"/>
              <a:gd name="T15" fmla="*/ 0 h 178"/>
              <a:gd name="T16" fmla="*/ 0 w 102"/>
              <a:gd name="T17" fmla="*/ 45743 h 17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2" h="178">
                <a:moveTo>
                  <a:pt x="0" y="23"/>
                </a:moveTo>
                <a:cubicBezTo>
                  <a:pt x="0" y="27"/>
                  <a:pt x="22" y="70"/>
                  <a:pt x="22" y="74"/>
                </a:cubicBezTo>
                <a:cubicBezTo>
                  <a:pt x="22" y="77"/>
                  <a:pt x="34" y="145"/>
                  <a:pt x="39" y="151"/>
                </a:cubicBezTo>
                <a:cubicBezTo>
                  <a:pt x="44" y="156"/>
                  <a:pt x="79" y="178"/>
                  <a:pt x="85" y="174"/>
                </a:cubicBezTo>
                <a:cubicBezTo>
                  <a:pt x="91" y="170"/>
                  <a:pt x="102" y="121"/>
                  <a:pt x="102" y="112"/>
                </a:cubicBezTo>
                <a:cubicBezTo>
                  <a:pt x="101" y="103"/>
                  <a:pt x="90" y="51"/>
                  <a:pt x="83" y="44"/>
                </a:cubicBezTo>
                <a:cubicBezTo>
                  <a:pt x="77" y="36"/>
                  <a:pt x="54" y="15"/>
                  <a:pt x="49" y="13"/>
                </a:cubicBezTo>
                <a:cubicBezTo>
                  <a:pt x="45" y="11"/>
                  <a:pt x="41" y="0"/>
                  <a:pt x="41" y="0"/>
                </a:cubicBezTo>
                <a:lnTo>
                  <a:pt x="0" y="23"/>
                </a:lnTo>
                <a:close/>
              </a:path>
            </a:pathLst>
          </a:custGeom>
          <a:solidFill>
            <a:srgbClr val="FED4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" name="Freeform 543"/>
          <p:cNvSpPr>
            <a:spLocks/>
          </p:cNvSpPr>
          <p:nvPr/>
        </p:nvSpPr>
        <p:spPr bwMode="auto">
          <a:xfrm>
            <a:off x="5786620" y="1666628"/>
            <a:ext cx="343209" cy="428453"/>
          </a:xfrm>
          <a:custGeom>
            <a:avLst/>
            <a:gdLst>
              <a:gd name="T0" fmla="*/ 121444 w 122"/>
              <a:gd name="T1" fmla="*/ 41891 h 152"/>
              <a:gd name="T2" fmla="*/ 0 w 122"/>
              <a:gd name="T3" fmla="*/ 0 h 152"/>
              <a:gd name="T4" fmla="*/ 121444 w 122"/>
              <a:gd name="T5" fmla="*/ 303213 h 152"/>
              <a:gd name="T6" fmla="*/ 242887 w 122"/>
              <a:gd name="T7" fmla="*/ 0 h 152"/>
              <a:gd name="T8" fmla="*/ 121444 w 122"/>
              <a:gd name="T9" fmla="*/ 41891 h 1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2" h="152">
                <a:moveTo>
                  <a:pt x="61" y="21"/>
                </a:moveTo>
                <a:cubicBezTo>
                  <a:pt x="0" y="0"/>
                  <a:pt x="0" y="0"/>
                  <a:pt x="0" y="0"/>
                </a:cubicBezTo>
                <a:cubicBezTo>
                  <a:pt x="12" y="30"/>
                  <a:pt x="61" y="152"/>
                  <a:pt x="61" y="152"/>
                </a:cubicBezTo>
                <a:cubicBezTo>
                  <a:pt x="61" y="152"/>
                  <a:pt x="110" y="30"/>
                  <a:pt x="122" y="0"/>
                </a:cubicBezTo>
                <a:lnTo>
                  <a:pt x="61" y="21"/>
                </a:lnTo>
                <a:close/>
              </a:path>
            </a:pathLst>
          </a:custGeom>
          <a:solidFill>
            <a:srgbClr val="ACAD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8" name="Freeform 544"/>
          <p:cNvSpPr>
            <a:spLocks/>
          </p:cNvSpPr>
          <p:nvPr/>
        </p:nvSpPr>
        <p:spPr bwMode="auto">
          <a:xfrm>
            <a:off x="5553327" y="1258365"/>
            <a:ext cx="809796" cy="556315"/>
          </a:xfrm>
          <a:custGeom>
            <a:avLst/>
            <a:gdLst>
              <a:gd name="T0" fmla="*/ 557168 w 288"/>
              <a:gd name="T1" fmla="*/ 0 h 197"/>
              <a:gd name="T2" fmla="*/ 533289 w 288"/>
              <a:gd name="T3" fmla="*/ 0 h 197"/>
              <a:gd name="T4" fmla="*/ 523340 w 288"/>
              <a:gd name="T5" fmla="*/ 103921 h 197"/>
              <a:gd name="T6" fmla="*/ 286544 w 288"/>
              <a:gd name="T7" fmla="*/ 289779 h 197"/>
              <a:gd name="T8" fmla="*/ 49747 w 288"/>
              <a:gd name="T9" fmla="*/ 103921 h 197"/>
              <a:gd name="T10" fmla="*/ 39798 w 288"/>
              <a:gd name="T11" fmla="*/ 0 h 197"/>
              <a:gd name="T12" fmla="*/ 13929 w 288"/>
              <a:gd name="T13" fmla="*/ 0 h 197"/>
              <a:gd name="T14" fmla="*/ 13929 w 288"/>
              <a:gd name="T15" fmla="*/ 99924 h 197"/>
              <a:gd name="T16" fmla="*/ 59697 w 288"/>
              <a:gd name="T17" fmla="*/ 133898 h 197"/>
              <a:gd name="T18" fmla="*/ 109444 w 288"/>
              <a:gd name="T19" fmla="*/ 269794 h 197"/>
              <a:gd name="T20" fmla="*/ 286544 w 288"/>
              <a:gd name="T21" fmla="*/ 393700 h 197"/>
              <a:gd name="T22" fmla="*/ 461653 w 288"/>
              <a:gd name="T23" fmla="*/ 269794 h 197"/>
              <a:gd name="T24" fmla="*/ 513390 w 288"/>
              <a:gd name="T25" fmla="*/ 133898 h 197"/>
              <a:gd name="T26" fmla="*/ 557168 w 288"/>
              <a:gd name="T27" fmla="*/ 99924 h 197"/>
              <a:gd name="T28" fmla="*/ 557168 w 288"/>
              <a:gd name="T29" fmla="*/ 0 h 19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88" h="197">
                <a:moveTo>
                  <a:pt x="280" y="0"/>
                </a:moveTo>
                <a:cubicBezTo>
                  <a:pt x="273" y="0"/>
                  <a:pt x="268" y="0"/>
                  <a:pt x="268" y="0"/>
                </a:cubicBezTo>
                <a:cubicBezTo>
                  <a:pt x="263" y="52"/>
                  <a:pt x="263" y="52"/>
                  <a:pt x="263" y="52"/>
                </a:cubicBezTo>
                <a:cubicBezTo>
                  <a:pt x="263" y="52"/>
                  <a:pt x="184" y="145"/>
                  <a:pt x="144" y="145"/>
                </a:cubicBezTo>
                <a:cubicBezTo>
                  <a:pt x="103" y="145"/>
                  <a:pt x="25" y="52"/>
                  <a:pt x="25" y="52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15" y="0"/>
                  <a:pt x="7" y="0"/>
                </a:cubicBezTo>
                <a:cubicBezTo>
                  <a:pt x="0" y="0"/>
                  <a:pt x="6" y="42"/>
                  <a:pt x="7" y="50"/>
                </a:cubicBezTo>
                <a:cubicBezTo>
                  <a:pt x="8" y="59"/>
                  <a:pt x="30" y="67"/>
                  <a:pt x="30" y="67"/>
                </a:cubicBezTo>
                <a:cubicBezTo>
                  <a:pt x="30" y="67"/>
                  <a:pt x="46" y="115"/>
                  <a:pt x="55" y="135"/>
                </a:cubicBezTo>
                <a:cubicBezTo>
                  <a:pt x="64" y="155"/>
                  <a:pt x="144" y="197"/>
                  <a:pt x="144" y="197"/>
                </a:cubicBezTo>
                <a:cubicBezTo>
                  <a:pt x="144" y="197"/>
                  <a:pt x="224" y="155"/>
                  <a:pt x="232" y="135"/>
                </a:cubicBezTo>
                <a:cubicBezTo>
                  <a:pt x="241" y="115"/>
                  <a:pt x="258" y="67"/>
                  <a:pt x="258" y="67"/>
                </a:cubicBezTo>
                <a:cubicBezTo>
                  <a:pt x="258" y="67"/>
                  <a:pt x="279" y="59"/>
                  <a:pt x="280" y="50"/>
                </a:cubicBezTo>
                <a:cubicBezTo>
                  <a:pt x="282" y="42"/>
                  <a:pt x="288" y="0"/>
                  <a:pt x="280" y="0"/>
                </a:cubicBezTo>
                <a:close/>
              </a:path>
            </a:pathLst>
          </a:custGeom>
          <a:solidFill>
            <a:srgbClr val="FCCF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9" name="Freeform 545"/>
          <p:cNvSpPr>
            <a:spLocks/>
          </p:cNvSpPr>
          <p:nvPr/>
        </p:nvSpPr>
        <p:spPr bwMode="auto">
          <a:xfrm>
            <a:off x="5609406" y="868047"/>
            <a:ext cx="444154" cy="832230"/>
          </a:xfrm>
          <a:custGeom>
            <a:avLst/>
            <a:gdLst>
              <a:gd name="T0" fmla="*/ 161141 w 158"/>
              <a:gd name="T1" fmla="*/ 533250 h 296"/>
              <a:gd name="T2" fmla="*/ 161141 w 158"/>
              <a:gd name="T3" fmla="*/ 533250 h 296"/>
              <a:gd name="T4" fmla="*/ 9947 w 158"/>
              <a:gd name="T5" fmla="*/ 380040 h 296"/>
              <a:gd name="T6" fmla="*/ 0 w 158"/>
              <a:gd name="T7" fmla="*/ 276574 h 296"/>
              <a:gd name="T8" fmla="*/ 23873 w 158"/>
              <a:gd name="T9" fmla="*/ 81579 h 296"/>
              <a:gd name="T10" fmla="*/ 246685 w 158"/>
              <a:gd name="T11" fmla="*/ 0 h 296"/>
              <a:gd name="T12" fmla="*/ 246685 w 158"/>
              <a:gd name="T13" fmla="*/ 533250 h 296"/>
              <a:gd name="T14" fmla="*/ 314325 w 158"/>
              <a:gd name="T15" fmla="*/ 588963 h 296"/>
              <a:gd name="T16" fmla="*/ 161141 w 158"/>
              <a:gd name="T17" fmla="*/ 533250 h 2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8" h="296">
                <a:moveTo>
                  <a:pt x="81" y="268"/>
                </a:moveTo>
                <a:cubicBezTo>
                  <a:pt x="81" y="268"/>
                  <a:pt x="81" y="268"/>
                  <a:pt x="81" y="268"/>
                </a:cubicBezTo>
                <a:cubicBezTo>
                  <a:pt x="39" y="241"/>
                  <a:pt x="5" y="191"/>
                  <a:pt x="5" y="191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1" y="72"/>
                  <a:pt x="12" y="41"/>
                </a:cubicBezTo>
                <a:cubicBezTo>
                  <a:pt x="24" y="11"/>
                  <a:pt x="117" y="0"/>
                  <a:pt x="124" y="0"/>
                </a:cubicBezTo>
                <a:cubicBezTo>
                  <a:pt x="124" y="268"/>
                  <a:pt x="124" y="268"/>
                  <a:pt x="124" y="268"/>
                </a:cubicBezTo>
                <a:cubicBezTo>
                  <a:pt x="124" y="280"/>
                  <a:pt x="158" y="296"/>
                  <a:pt x="158" y="296"/>
                </a:cubicBezTo>
                <a:cubicBezTo>
                  <a:pt x="115" y="292"/>
                  <a:pt x="84" y="269"/>
                  <a:pt x="81" y="268"/>
                </a:cubicBezTo>
                <a:close/>
              </a:path>
            </a:pathLst>
          </a:custGeom>
          <a:solidFill>
            <a:srgbClr val="6E3D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0" name="Rectangle 546"/>
          <p:cNvSpPr>
            <a:spLocks noChangeArrowheads="1"/>
          </p:cNvSpPr>
          <p:nvPr/>
        </p:nvSpPr>
        <p:spPr bwMode="auto">
          <a:xfrm>
            <a:off x="3523227" y="2575588"/>
            <a:ext cx="567530" cy="729042"/>
          </a:xfrm>
          <a:prstGeom prst="rect">
            <a:avLst/>
          </a:pr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1" name="Freeform 547"/>
          <p:cNvSpPr>
            <a:spLocks noEditPoints="1"/>
          </p:cNvSpPr>
          <p:nvPr/>
        </p:nvSpPr>
        <p:spPr bwMode="auto">
          <a:xfrm>
            <a:off x="3494066" y="2508292"/>
            <a:ext cx="619124" cy="832230"/>
          </a:xfrm>
          <a:custGeom>
            <a:avLst/>
            <a:gdLst>
              <a:gd name="T0" fmla="*/ 39832 w 220"/>
              <a:gd name="T1" fmla="*/ 584984 h 296"/>
              <a:gd name="T2" fmla="*/ 71697 w 220"/>
              <a:gd name="T3" fmla="*/ 584984 h 296"/>
              <a:gd name="T4" fmla="*/ 71697 w 220"/>
              <a:gd name="T5" fmla="*/ 588963 h 296"/>
              <a:gd name="T6" fmla="*/ 117504 w 220"/>
              <a:gd name="T7" fmla="*/ 588963 h 296"/>
              <a:gd name="T8" fmla="*/ 117504 w 220"/>
              <a:gd name="T9" fmla="*/ 584984 h 296"/>
              <a:gd name="T10" fmla="*/ 400310 w 220"/>
              <a:gd name="T11" fmla="*/ 584984 h 296"/>
              <a:gd name="T12" fmla="*/ 438150 w 220"/>
              <a:gd name="T13" fmla="*/ 541209 h 296"/>
              <a:gd name="T14" fmla="*/ 438150 w 220"/>
              <a:gd name="T15" fmla="*/ 43774 h 296"/>
              <a:gd name="T16" fmla="*/ 400310 w 220"/>
              <a:gd name="T17" fmla="*/ 0 h 296"/>
              <a:gd name="T18" fmla="*/ 39832 w 220"/>
              <a:gd name="T19" fmla="*/ 0 h 296"/>
              <a:gd name="T20" fmla="*/ 0 w 220"/>
              <a:gd name="T21" fmla="*/ 43774 h 296"/>
              <a:gd name="T22" fmla="*/ 0 w 220"/>
              <a:gd name="T23" fmla="*/ 541209 h 296"/>
              <a:gd name="T24" fmla="*/ 39832 w 220"/>
              <a:gd name="T25" fmla="*/ 584984 h 296"/>
              <a:gd name="T26" fmla="*/ 31865 w 220"/>
              <a:gd name="T27" fmla="*/ 53723 h 296"/>
              <a:gd name="T28" fmla="*/ 408276 w 220"/>
              <a:gd name="T29" fmla="*/ 53723 h 296"/>
              <a:gd name="T30" fmla="*/ 408276 w 220"/>
              <a:gd name="T31" fmla="*/ 547178 h 296"/>
              <a:gd name="T32" fmla="*/ 31865 w 220"/>
              <a:gd name="T33" fmla="*/ 547178 h 296"/>
              <a:gd name="T34" fmla="*/ 31865 w 220"/>
              <a:gd name="T35" fmla="*/ 53723 h 29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20" h="296">
                <a:moveTo>
                  <a:pt x="20" y="294"/>
                </a:moveTo>
                <a:cubicBezTo>
                  <a:pt x="36" y="294"/>
                  <a:pt x="36" y="294"/>
                  <a:pt x="36" y="294"/>
                </a:cubicBezTo>
                <a:cubicBezTo>
                  <a:pt x="36" y="296"/>
                  <a:pt x="36" y="296"/>
                  <a:pt x="36" y="296"/>
                </a:cubicBezTo>
                <a:cubicBezTo>
                  <a:pt x="59" y="296"/>
                  <a:pt x="59" y="296"/>
                  <a:pt x="59" y="296"/>
                </a:cubicBezTo>
                <a:cubicBezTo>
                  <a:pt x="59" y="294"/>
                  <a:pt x="59" y="294"/>
                  <a:pt x="59" y="294"/>
                </a:cubicBezTo>
                <a:cubicBezTo>
                  <a:pt x="201" y="294"/>
                  <a:pt x="201" y="294"/>
                  <a:pt x="201" y="294"/>
                </a:cubicBezTo>
                <a:cubicBezTo>
                  <a:pt x="211" y="294"/>
                  <a:pt x="220" y="284"/>
                  <a:pt x="220" y="272"/>
                </a:cubicBezTo>
                <a:cubicBezTo>
                  <a:pt x="220" y="22"/>
                  <a:pt x="220" y="22"/>
                  <a:pt x="220" y="22"/>
                </a:cubicBezTo>
                <a:cubicBezTo>
                  <a:pt x="220" y="10"/>
                  <a:pt x="211" y="0"/>
                  <a:pt x="20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10"/>
                  <a:pt x="0" y="22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284"/>
                  <a:pt x="9" y="294"/>
                  <a:pt x="20" y="294"/>
                </a:cubicBezTo>
                <a:close/>
                <a:moveTo>
                  <a:pt x="16" y="27"/>
                </a:moveTo>
                <a:cubicBezTo>
                  <a:pt x="205" y="27"/>
                  <a:pt x="205" y="27"/>
                  <a:pt x="205" y="27"/>
                </a:cubicBezTo>
                <a:cubicBezTo>
                  <a:pt x="205" y="275"/>
                  <a:pt x="205" y="275"/>
                  <a:pt x="205" y="275"/>
                </a:cubicBezTo>
                <a:cubicBezTo>
                  <a:pt x="16" y="275"/>
                  <a:pt x="16" y="275"/>
                  <a:pt x="16" y="275"/>
                </a:cubicBezTo>
                <a:lnTo>
                  <a:pt x="16" y="27"/>
                </a:lnTo>
                <a:close/>
              </a:path>
            </a:pathLst>
          </a:custGeom>
          <a:solidFill>
            <a:srgbClr val="39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2" name="Freeform 548"/>
          <p:cNvSpPr>
            <a:spLocks/>
          </p:cNvSpPr>
          <p:nvPr/>
        </p:nvSpPr>
        <p:spPr bwMode="auto">
          <a:xfrm>
            <a:off x="3570335" y="3199199"/>
            <a:ext cx="475559" cy="60567"/>
          </a:xfrm>
          <a:custGeom>
            <a:avLst/>
            <a:gdLst>
              <a:gd name="T0" fmla="*/ 7966 w 169"/>
              <a:gd name="T1" fmla="*/ 0 h 21"/>
              <a:gd name="T2" fmla="*/ 326593 w 169"/>
              <a:gd name="T3" fmla="*/ 0 h 21"/>
              <a:gd name="T4" fmla="*/ 336550 w 169"/>
              <a:gd name="T5" fmla="*/ 8164 h 21"/>
              <a:gd name="T6" fmla="*/ 336550 w 169"/>
              <a:gd name="T7" fmla="*/ 34699 h 21"/>
              <a:gd name="T8" fmla="*/ 326593 w 169"/>
              <a:gd name="T9" fmla="*/ 42863 h 21"/>
              <a:gd name="T10" fmla="*/ 7966 w 169"/>
              <a:gd name="T11" fmla="*/ 42863 h 21"/>
              <a:gd name="T12" fmla="*/ 0 w 169"/>
              <a:gd name="T13" fmla="*/ 34699 h 21"/>
              <a:gd name="T14" fmla="*/ 0 w 169"/>
              <a:gd name="T15" fmla="*/ 8164 h 21"/>
              <a:gd name="T16" fmla="*/ 7966 w 169"/>
              <a:gd name="T17" fmla="*/ 0 h 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9" h="21">
                <a:moveTo>
                  <a:pt x="4" y="0"/>
                </a:moveTo>
                <a:cubicBezTo>
                  <a:pt x="164" y="0"/>
                  <a:pt x="164" y="0"/>
                  <a:pt x="164" y="0"/>
                </a:cubicBezTo>
                <a:cubicBezTo>
                  <a:pt x="167" y="0"/>
                  <a:pt x="169" y="2"/>
                  <a:pt x="169" y="4"/>
                </a:cubicBezTo>
                <a:cubicBezTo>
                  <a:pt x="169" y="17"/>
                  <a:pt x="169" y="17"/>
                  <a:pt x="169" y="17"/>
                </a:cubicBezTo>
                <a:cubicBezTo>
                  <a:pt x="169" y="19"/>
                  <a:pt x="167" y="21"/>
                  <a:pt x="16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</a:path>
            </a:pathLst>
          </a:custGeom>
          <a:solidFill>
            <a:srgbClr val="2F50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3" name="Freeform 549"/>
          <p:cNvSpPr>
            <a:spLocks/>
          </p:cNvSpPr>
          <p:nvPr/>
        </p:nvSpPr>
        <p:spPr bwMode="auto">
          <a:xfrm>
            <a:off x="3563605" y="3194713"/>
            <a:ext cx="486774" cy="69540"/>
          </a:xfrm>
          <a:custGeom>
            <a:avLst/>
            <a:gdLst>
              <a:gd name="T0" fmla="*/ 11948 w 173"/>
              <a:gd name="T1" fmla="*/ 3937 h 25"/>
              <a:gd name="T2" fmla="*/ 11948 w 173"/>
              <a:gd name="T3" fmla="*/ 7874 h 25"/>
              <a:gd name="T4" fmla="*/ 330548 w 173"/>
              <a:gd name="T5" fmla="*/ 7874 h 25"/>
              <a:gd name="T6" fmla="*/ 336522 w 173"/>
              <a:gd name="T7" fmla="*/ 11811 h 25"/>
              <a:gd name="T8" fmla="*/ 336522 w 173"/>
              <a:gd name="T9" fmla="*/ 37402 h 25"/>
              <a:gd name="T10" fmla="*/ 330548 w 173"/>
              <a:gd name="T11" fmla="*/ 41339 h 25"/>
              <a:gd name="T12" fmla="*/ 11948 w 173"/>
              <a:gd name="T13" fmla="*/ 41339 h 25"/>
              <a:gd name="T14" fmla="*/ 7965 w 173"/>
              <a:gd name="T15" fmla="*/ 37402 h 25"/>
              <a:gd name="T16" fmla="*/ 7965 w 173"/>
              <a:gd name="T17" fmla="*/ 11811 h 25"/>
              <a:gd name="T18" fmla="*/ 11948 w 173"/>
              <a:gd name="T19" fmla="*/ 7874 h 25"/>
              <a:gd name="T20" fmla="*/ 11948 w 173"/>
              <a:gd name="T21" fmla="*/ 3937 h 25"/>
              <a:gd name="T22" fmla="*/ 11948 w 173"/>
              <a:gd name="T23" fmla="*/ 0 h 25"/>
              <a:gd name="T24" fmla="*/ 0 w 173"/>
              <a:gd name="T25" fmla="*/ 11811 h 25"/>
              <a:gd name="T26" fmla="*/ 0 w 173"/>
              <a:gd name="T27" fmla="*/ 37402 h 25"/>
              <a:gd name="T28" fmla="*/ 11948 w 173"/>
              <a:gd name="T29" fmla="*/ 49213 h 25"/>
              <a:gd name="T30" fmla="*/ 330548 w 173"/>
              <a:gd name="T31" fmla="*/ 49213 h 25"/>
              <a:gd name="T32" fmla="*/ 344487 w 173"/>
              <a:gd name="T33" fmla="*/ 37402 h 25"/>
              <a:gd name="T34" fmla="*/ 344487 w 173"/>
              <a:gd name="T35" fmla="*/ 11811 h 25"/>
              <a:gd name="T36" fmla="*/ 330548 w 173"/>
              <a:gd name="T37" fmla="*/ 0 h 25"/>
              <a:gd name="T38" fmla="*/ 11948 w 173"/>
              <a:gd name="T39" fmla="*/ 0 h 25"/>
              <a:gd name="T40" fmla="*/ 11948 w 173"/>
              <a:gd name="T41" fmla="*/ 3937 h 2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73" h="25">
                <a:moveTo>
                  <a:pt x="6" y="2"/>
                </a:moveTo>
                <a:cubicBezTo>
                  <a:pt x="6" y="4"/>
                  <a:pt x="6" y="4"/>
                  <a:pt x="6" y="4"/>
                </a:cubicBezTo>
                <a:cubicBezTo>
                  <a:pt x="166" y="4"/>
                  <a:pt x="166" y="4"/>
                  <a:pt x="166" y="4"/>
                </a:cubicBezTo>
                <a:cubicBezTo>
                  <a:pt x="167" y="4"/>
                  <a:pt x="169" y="5"/>
                  <a:pt x="169" y="6"/>
                </a:cubicBezTo>
                <a:cubicBezTo>
                  <a:pt x="169" y="19"/>
                  <a:pt x="169" y="19"/>
                  <a:pt x="169" y="19"/>
                </a:cubicBezTo>
                <a:cubicBezTo>
                  <a:pt x="169" y="20"/>
                  <a:pt x="167" y="21"/>
                  <a:pt x="16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4" y="20"/>
                  <a:pt x="4" y="19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5" y="4"/>
                  <a:pt x="6" y="4"/>
                </a:cubicBezTo>
                <a:cubicBezTo>
                  <a:pt x="6" y="2"/>
                  <a:pt x="6" y="2"/>
                  <a:pt x="6" y="2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2"/>
                  <a:pt x="3" y="25"/>
                  <a:pt x="6" y="25"/>
                </a:cubicBezTo>
                <a:cubicBezTo>
                  <a:pt x="166" y="25"/>
                  <a:pt x="166" y="25"/>
                  <a:pt x="166" y="25"/>
                </a:cubicBezTo>
                <a:cubicBezTo>
                  <a:pt x="170" y="25"/>
                  <a:pt x="173" y="22"/>
                  <a:pt x="173" y="19"/>
                </a:cubicBezTo>
                <a:cubicBezTo>
                  <a:pt x="173" y="6"/>
                  <a:pt x="173" y="6"/>
                  <a:pt x="173" y="6"/>
                </a:cubicBezTo>
                <a:cubicBezTo>
                  <a:pt x="173" y="3"/>
                  <a:pt x="170" y="0"/>
                  <a:pt x="166" y="0"/>
                </a:cubicBezTo>
                <a:cubicBezTo>
                  <a:pt x="6" y="0"/>
                  <a:pt x="6" y="0"/>
                  <a:pt x="6" y="0"/>
                </a:cubicBezTo>
                <a:lnTo>
                  <a:pt x="6" y="2"/>
                </a:lnTo>
                <a:close/>
              </a:path>
            </a:pathLst>
          </a:custGeom>
          <a:solidFill>
            <a:srgbClr val="2F50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" name="Freeform 550"/>
          <p:cNvSpPr>
            <a:spLocks/>
          </p:cNvSpPr>
          <p:nvPr/>
        </p:nvSpPr>
        <p:spPr bwMode="auto">
          <a:xfrm>
            <a:off x="3570335" y="2611479"/>
            <a:ext cx="475559" cy="60567"/>
          </a:xfrm>
          <a:custGeom>
            <a:avLst/>
            <a:gdLst>
              <a:gd name="T0" fmla="*/ 7966 w 169"/>
              <a:gd name="T1" fmla="*/ 0 h 21"/>
              <a:gd name="T2" fmla="*/ 326593 w 169"/>
              <a:gd name="T3" fmla="*/ 0 h 21"/>
              <a:gd name="T4" fmla="*/ 336550 w 169"/>
              <a:gd name="T5" fmla="*/ 8164 h 21"/>
              <a:gd name="T6" fmla="*/ 336550 w 169"/>
              <a:gd name="T7" fmla="*/ 34699 h 21"/>
              <a:gd name="T8" fmla="*/ 326593 w 169"/>
              <a:gd name="T9" fmla="*/ 42863 h 21"/>
              <a:gd name="T10" fmla="*/ 7966 w 169"/>
              <a:gd name="T11" fmla="*/ 42863 h 21"/>
              <a:gd name="T12" fmla="*/ 0 w 169"/>
              <a:gd name="T13" fmla="*/ 34699 h 21"/>
              <a:gd name="T14" fmla="*/ 0 w 169"/>
              <a:gd name="T15" fmla="*/ 8164 h 21"/>
              <a:gd name="T16" fmla="*/ 7966 w 169"/>
              <a:gd name="T17" fmla="*/ 0 h 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9" h="21">
                <a:moveTo>
                  <a:pt x="4" y="0"/>
                </a:moveTo>
                <a:cubicBezTo>
                  <a:pt x="164" y="0"/>
                  <a:pt x="164" y="0"/>
                  <a:pt x="164" y="0"/>
                </a:cubicBezTo>
                <a:cubicBezTo>
                  <a:pt x="167" y="0"/>
                  <a:pt x="169" y="2"/>
                  <a:pt x="169" y="4"/>
                </a:cubicBezTo>
                <a:cubicBezTo>
                  <a:pt x="169" y="17"/>
                  <a:pt x="169" y="17"/>
                  <a:pt x="169" y="17"/>
                </a:cubicBezTo>
                <a:cubicBezTo>
                  <a:pt x="169" y="19"/>
                  <a:pt x="167" y="21"/>
                  <a:pt x="16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</a:path>
            </a:pathLst>
          </a:custGeom>
          <a:solidFill>
            <a:srgbClr val="D2D3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" name="Freeform 551"/>
          <p:cNvSpPr>
            <a:spLocks/>
          </p:cNvSpPr>
          <p:nvPr/>
        </p:nvSpPr>
        <p:spPr bwMode="auto">
          <a:xfrm>
            <a:off x="3974112" y="3120687"/>
            <a:ext cx="71783" cy="49350"/>
          </a:xfrm>
          <a:custGeom>
            <a:avLst/>
            <a:gdLst>
              <a:gd name="T0" fmla="*/ 4064 w 25"/>
              <a:gd name="T1" fmla="*/ 0 h 17"/>
              <a:gd name="T2" fmla="*/ 44704 w 25"/>
              <a:gd name="T3" fmla="*/ 0 h 17"/>
              <a:gd name="T4" fmla="*/ 50800 w 25"/>
              <a:gd name="T5" fmla="*/ 4109 h 17"/>
              <a:gd name="T6" fmla="*/ 50800 w 25"/>
              <a:gd name="T7" fmla="*/ 30816 h 17"/>
              <a:gd name="T8" fmla="*/ 44704 w 25"/>
              <a:gd name="T9" fmla="*/ 34925 h 17"/>
              <a:gd name="T10" fmla="*/ 4064 w 25"/>
              <a:gd name="T11" fmla="*/ 34925 h 17"/>
              <a:gd name="T12" fmla="*/ 0 w 25"/>
              <a:gd name="T13" fmla="*/ 30816 h 17"/>
              <a:gd name="T14" fmla="*/ 0 w 25"/>
              <a:gd name="T15" fmla="*/ 4109 h 17"/>
              <a:gd name="T16" fmla="*/ 4064 w 25"/>
              <a:gd name="T17" fmla="*/ 0 h 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5" h="17">
                <a:moveTo>
                  <a:pt x="2" y="0"/>
                </a:moveTo>
                <a:cubicBezTo>
                  <a:pt x="22" y="0"/>
                  <a:pt x="22" y="0"/>
                  <a:pt x="22" y="0"/>
                </a:cubicBezTo>
                <a:cubicBezTo>
                  <a:pt x="24" y="0"/>
                  <a:pt x="25" y="1"/>
                  <a:pt x="25" y="2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6"/>
                  <a:pt x="24" y="17"/>
                  <a:pt x="2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7"/>
                  <a:pt x="0" y="16"/>
                  <a:pt x="0" y="1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solidFill>
            <a:srgbClr val="D2D3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6" name="Freeform 552"/>
          <p:cNvSpPr>
            <a:spLocks/>
          </p:cNvSpPr>
          <p:nvPr/>
        </p:nvSpPr>
        <p:spPr bwMode="auto">
          <a:xfrm>
            <a:off x="3574821" y="3161065"/>
            <a:ext cx="85242" cy="8973"/>
          </a:xfrm>
          <a:custGeom>
            <a:avLst/>
            <a:gdLst>
              <a:gd name="T0" fmla="*/ 4022 w 30"/>
              <a:gd name="T1" fmla="*/ 0 h 3"/>
              <a:gd name="T2" fmla="*/ 56303 w 30"/>
              <a:gd name="T3" fmla="*/ 0 h 3"/>
              <a:gd name="T4" fmla="*/ 60325 w 30"/>
              <a:gd name="T5" fmla="*/ 4233 h 3"/>
              <a:gd name="T6" fmla="*/ 56303 w 30"/>
              <a:gd name="T7" fmla="*/ 6350 h 3"/>
              <a:gd name="T8" fmla="*/ 4022 w 30"/>
              <a:gd name="T9" fmla="*/ 6350 h 3"/>
              <a:gd name="T10" fmla="*/ 0 w 30"/>
              <a:gd name="T11" fmla="*/ 4233 h 3"/>
              <a:gd name="T12" fmla="*/ 4022 w 30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">
                <a:moveTo>
                  <a:pt x="2" y="0"/>
                </a:moveTo>
                <a:cubicBezTo>
                  <a:pt x="28" y="0"/>
                  <a:pt x="28" y="0"/>
                  <a:pt x="28" y="0"/>
                </a:cubicBezTo>
                <a:cubicBezTo>
                  <a:pt x="29" y="0"/>
                  <a:pt x="30" y="1"/>
                  <a:pt x="30" y="2"/>
                </a:cubicBezTo>
                <a:cubicBezTo>
                  <a:pt x="30" y="2"/>
                  <a:pt x="29" y="3"/>
                  <a:pt x="28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solidFill>
            <a:srgbClr val="D2D3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7" name="Freeform 553"/>
          <p:cNvSpPr>
            <a:spLocks/>
          </p:cNvSpPr>
          <p:nvPr/>
        </p:nvSpPr>
        <p:spPr bwMode="auto">
          <a:xfrm>
            <a:off x="3574821" y="3140876"/>
            <a:ext cx="85242" cy="8973"/>
          </a:xfrm>
          <a:custGeom>
            <a:avLst/>
            <a:gdLst>
              <a:gd name="T0" fmla="*/ 4022 w 30"/>
              <a:gd name="T1" fmla="*/ 0 h 3"/>
              <a:gd name="T2" fmla="*/ 56303 w 30"/>
              <a:gd name="T3" fmla="*/ 0 h 3"/>
              <a:gd name="T4" fmla="*/ 60325 w 30"/>
              <a:gd name="T5" fmla="*/ 4233 h 3"/>
              <a:gd name="T6" fmla="*/ 56303 w 30"/>
              <a:gd name="T7" fmla="*/ 6350 h 3"/>
              <a:gd name="T8" fmla="*/ 4022 w 30"/>
              <a:gd name="T9" fmla="*/ 6350 h 3"/>
              <a:gd name="T10" fmla="*/ 0 w 30"/>
              <a:gd name="T11" fmla="*/ 4233 h 3"/>
              <a:gd name="T12" fmla="*/ 4022 w 30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3">
                <a:moveTo>
                  <a:pt x="2" y="0"/>
                </a:moveTo>
                <a:cubicBezTo>
                  <a:pt x="28" y="0"/>
                  <a:pt x="28" y="0"/>
                  <a:pt x="28" y="0"/>
                </a:cubicBezTo>
                <a:cubicBezTo>
                  <a:pt x="29" y="0"/>
                  <a:pt x="30" y="1"/>
                  <a:pt x="30" y="2"/>
                </a:cubicBezTo>
                <a:cubicBezTo>
                  <a:pt x="30" y="2"/>
                  <a:pt x="29" y="3"/>
                  <a:pt x="28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solidFill>
            <a:srgbClr val="D2D3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8" name="Freeform 554"/>
          <p:cNvSpPr>
            <a:spLocks/>
          </p:cNvSpPr>
          <p:nvPr/>
        </p:nvSpPr>
        <p:spPr bwMode="auto">
          <a:xfrm>
            <a:off x="3803628" y="1272287"/>
            <a:ext cx="717825" cy="1341436"/>
          </a:xfrm>
          <a:custGeom>
            <a:avLst/>
            <a:gdLst>
              <a:gd name="T0" fmla="*/ 0 w 255"/>
              <a:gd name="T1" fmla="*/ 579148 h 477"/>
              <a:gd name="T2" fmla="*/ 310776 w 255"/>
              <a:gd name="T3" fmla="*/ 579148 h 477"/>
              <a:gd name="T4" fmla="*/ 193239 w 255"/>
              <a:gd name="T5" fmla="*/ 875688 h 477"/>
              <a:gd name="T6" fmla="*/ 324722 w 255"/>
              <a:gd name="T7" fmla="*/ 949325 h 477"/>
              <a:gd name="T8" fmla="*/ 502024 w 255"/>
              <a:gd name="T9" fmla="*/ 593079 h 477"/>
              <a:gd name="T10" fmla="*/ 494055 w 255"/>
              <a:gd name="T11" fmla="*/ 252755 h 477"/>
              <a:gd name="T12" fmla="*/ 316753 w 255"/>
              <a:gd name="T13" fmla="*/ 5971 h 477"/>
              <a:gd name="T14" fmla="*/ 278902 w 255"/>
              <a:gd name="T15" fmla="*/ 5971 h 477"/>
              <a:gd name="T16" fmla="*/ 103592 w 255"/>
              <a:gd name="T17" fmla="*/ 320422 h 477"/>
              <a:gd name="T18" fmla="*/ 0 w 255"/>
              <a:gd name="T19" fmla="*/ 579148 h 47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55" h="477">
                <a:moveTo>
                  <a:pt x="0" y="291"/>
                </a:moveTo>
                <a:cubicBezTo>
                  <a:pt x="156" y="291"/>
                  <a:pt x="156" y="291"/>
                  <a:pt x="156" y="291"/>
                </a:cubicBezTo>
                <a:cubicBezTo>
                  <a:pt x="156" y="291"/>
                  <a:pt x="100" y="439"/>
                  <a:pt x="97" y="440"/>
                </a:cubicBezTo>
                <a:cubicBezTo>
                  <a:pt x="163" y="477"/>
                  <a:pt x="163" y="477"/>
                  <a:pt x="163" y="477"/>
                </a:cubicBezTo>
                <a:cubicBezTo>
                  <a:pt x="163" y="477"/>
                  <a:pt x="249" y="306"/>
                  <a:pt x="252" y="298"/>
                </a:cubicBezTo>
                <a:cubicBezTo>
                  <a:pt x="254" y="291"/>
                  <a:pt x="255" y="139"/>
                  <a:pt x="248" y="127"/>
                </a:cubicBezTo>
                <a:cubicBezTo>
                  <a:pt x="241" y="114"/>
                  <a:pt x="168" y="5"/>
                  <a:pt x="159" y="3"/>
                </a:cubicBezTo>
                <a:cubicBezTo>
                  <a:pt x="149" y="0"/>
                  <a:pt x="140" y="3"/>
                  <a:pt x="140" y="3"/>
                </a:cubicBezTo>
                <a:cubicBezTo>
                  <a:pt x="52" y="161"/>
                  <a:pt x="52" y="161"/>
                  <a:pt x="52" y="161"/>
                </a:cubicBezTo>
                <a:lnTo>
                  <a:pt x="0" y="291"/>
                </a:lnTo>
                <a:close/>
              </a:path>
            </a:pathLst>
          </a:custGeom>
          <a:solidFill>
            <a:srgbClr val="3B3A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9" name="Freeform 555"/>
          <p:cNvSpPr>
            <a:spLocks/>
          </p:cNvSpPr>
          <p:nvPr/>
        </p:nvSpPr>
        <p:spPr bwMode="auto">
          <a:xfrm>
            <a:off x="4236566" y="1651388"/>
            <a:ext cx="62810" cy="226564"/>
          </a:xfrm>
          <a:custGeom>
            <a:avLst/>
            <a:gdLst>
              <a:gd name="T0" fmla="*/ 18184 w 22"/>
              <a:gd name="T1" fmla="*/ 0 h 80"/>
              <a:gd name="T2" fmla="*/ 0 w 22"/>
              <a:gd name="T3" fmla="*/ 96203 h 80"/>
              <a:gd name="T4" fmla="*/ 0 w 22"/>
              <a:gd name="T5" fmla="*/ 126266 h 80"/>
              <a:gd name="T6" fmla="*/ 18184 w 22"/>
              <a:gd name="T7" fmla="*/ 64135 h 80"/>
              <a:gd name="T8" fmla="*/ 28286 w 22"/>
              <a:gd name="T9" fmla="*/ 160338 h 80"/>
              <a:gd name="T10" fmla="*/ 18184 w 22"/>
              <a:gd name="T11" fmla="*/ 0 h 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" h="80">
                <a:moveTo>
                  <a:pt x="9" y="0"/>
                </a:moveTo>
                <a:cubicBezTo>
                  <a:pt x="0" y="48"/>
                  <a:pt x="0" y="48"/>
                  <a:pt x="0" y="4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6" y="25"/>
                  <a:pt x="9" y="32"/>
                </a:cubicBezTo>
                <a:cubicBezTo>
                  <a:pt x="11" y="38"/>
                  <a:pt x="14" y="80"/>
                  <a:pt x="14" y="80"/>
                </a:cubicBezTo>
                <a:cubicBezTo>
                  <a:pt x="14" y="80"/>
                  <a:pt x="22" y="24"/>
                  <a:pt x="9" y="0"/>
                </a:cubicBezTo>
                <a:close/>
              </a:path>
            </a:pathLst>
          </a:custGeom>
          <a:solidFill>
            <a:srgbClr val="2B2B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0" name="Freeform 556"/>
          <p:cNvSpPr>
            <a:spLocks/>
          </p:cNvSpPr>
          <p:nvPr/>
        </p:nvSpPr>
        <p:spPr bwMode="auto">
          <a:xfrm>
            <a:off x="4198432" y="1696252"/>
            <a:ext cx="78511" cy="394804"/>
          </a:xfrm>
          <a:custGeom>
            <a:avLst/>
            <a:gdLst>
              <a:gd name="T0" fmla="*/ 31750 w 35"/>
              <a:gd name="T1" fmla="*/ 279400 h 176"/>
              <a:gd name="T2" fmla="*/ 55562 w 35"/>
              <a:gd name="T3" fmla="*/ 115888 h 176"/>
              <a:gd name="T4" fmla="*/ 55562 w 35"/>
              <a:gd name="T5" fmla="*/ 0 h 176"/>
              <a:gd name="T6" fmla="*/ 31750 w 35"/>
              <a:gd name="T7" fmla="*/ 47625 h 176"/>
              <a:gd name="T8" fmla="*/ 0 w 35"/>
              <a:gd name="T9" fmla="*/ 279400 h 176"/>
              <a:gd name="T10" fmla="*/ 31750 w 35"/>
              <a:gd name="T11" fmla="*/ 279400 h 1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5" h="176">
                <a:moveTo>
                  <a:pt x="20" y="176"/>
                </a:moveTo>
                <a:lnTo>
                  <a:pt x="35" y="73"/>
                </a:lnTo>
                <a:lnTo>
                  <a:pt x="35" y="0"/>
                </a:lnTo>
                <a:lnTo>
                  <a:pt x="20" y="30"/>
                </a:lnTo>
                <a:lnTo>
                  <a:pt x="0" y="176"/>
                </a:lnTo>
                <a:lnTo>
                  <a:pt x="20" y="176"/>
                </a:lnTo>
                <a:close/>
              </a:path>
            </a:pathLst>
          </a:custGeom>
          <a:solidFill>
            <a:srgbClr val="2B2B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1" name="Freeform 557"/>
          <p:cNvSpPr>
            <a:spLocks/>
          </p:cNvSpPr>
          <p:nvPr/>
        </p:nvSpPr>
        <p:spPr bwMode="auto">
          <a:xfrm>
            <a:off x="4070569" y="2515022"/>
            <a:ext cx="186185" cy="127863"/>
          </a:xfrm>
          <a:custGeom>
            <a:avLst/>
            <a:gdLst>
              <a:gd name="T0" fmla="*/ 7937 w 83"/>
              <a:gd name="T1" fmla="*/ 0 h 57"/>
              <a:gd name="T2" fmla="*/ 0 w 83"/>
              <a:gd name="T3" fmla="*/ 22225 h 57"/>
              <a:gd name="T4" fmla="*/ 103187 w 83"/>
              <a:gd name="T5" fmla="*/ 80963 h 57"/>
              <a:gd name="T6" fmla="*/ 122237 w 83"/>
              <a:gd name="T7" fmla="*/ 90488 h 57"/>
              <a:gd name="T8" fmla="*/ 131762 w 83"/>
              <a:gd name="T9" fmla="*/ 68263 h 57"/>
              <a:gd name="T10" fmla="*/ 7937 w 83"/>
              <a:gd name="T11" fmla="*/ 0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3" h="57">
                <a:moveTo>
                  <a:pt x="5" y="0"/>
                </a:moveTo>
                <a:lnTo>
                  <a:pt x="0" y="14"/>
                </a:lnTo>
                <a:lnTo>
                  <a:pt x="65" y="51"/>
                </a:lnTo>
                <a:lnTo>
                  <a:pt x="77" y="57"/>
                </a:lnTo>
                <a:lnTo>
                  <a:pt x="83" y="43"/>
                </a:ln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2" name="Freeform 558"/>
          <p:cNvSpPr>
            <a:spLocks/>
          </p:cNvSpPr>
          <p:nvPr/>
        </p:nvSpPr>
        <p:spPr bwMode="auto">
          <a:xfrm>
            <a:off x="3918031" y="2562129"/>
            <a:ext cx="291616" cy="500235"/>
          </a:xfrm>
          <a:custGeom>
            <a:avLst/>
            <a:gdLst>
              <a:gd name="T0" fmla="*/ 206375 w 103"/>
              <a:gd name="T1" fmla="*/ 43754 h 178"/>
              <a:gd name="T2" fmla="*/ 162295 w 103"/>
              <a:gd name="T3" fmla="*/ 147174 h 178"/>
              <a:gd name="T4" fmla="*/ 128233 w 103"/>
              <a:gd name="T5" fmla="*/ 298326 h 178"/>
              <a:gd name="T6" fmla="*/ 36066 w 103"/>
              <a:gd name="T7" fmla="*/ 346058 h 178"/>
              <a:gd name="T8" fmla="*/ 2004 w 103"/>
              <a:gd name="T9" fmla="*/ 222750 h 178"/>
              <a:gd name="T10" fmla="*/ 38069 w 103"/>
              <a:gd name="T11" fmla="*/ 87509 h 178"/>
              <a:gd name="T12" fmla="*/ 108197 w 103"/>
              <a:gd name="T13" fmla="*/ 25855 h 178"/>
              <a:gd name="T14" fmla="*/ 124226 w 103"/>
              <a:gd name="T15" fmla="*/ 0 h 178"/>
              <a:gd name="T16" fmla="*/ 206375 w 103"/>
              <a:gd name="T17" fmla="*/ 43754 h 17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3" h="178">
                <a:moveTo>
                  <a:pt x="103" y="22"/>
                </a:moveTo>
                <a:cubicBezTo>
                  <a:pt x="102" y="27"/>
                  <a:pt x="81" y="70"/>
                  <a:pt x="81" y="74"/>
                </a:cubicBezTo>
                <a:cubicBezTo>
                  <a:pt x="81" y="77"/>
                  <a:pt x="69" y="145"/>
                  <a:pt x="64" y="150"/>
                </a:cubicBezTo>
                <a:cubicBezTo>
                  <a:pt x="59" y="155"/>
                  <a:pt x="24" y="178"/>
                  <a:pt x="18" y="174"/>
                </a:cubicBezTo>
                <a:cubicBezTo>
                  <a:pt x="12" y="169"/>
                  <a:pt x="0" y="121"/>
                  <a:pt x="1" y="112"/>
                </a:cubicBezTo>
                <a:cubicBezTo>
                  <a:pt x="2" y="103"/>
                  <a:pt x="13" y="51"/>
                  <a:pt x="19" y="44"/>
                </a:cubicBezTo>
                <a:cubicBezTo>
                  <a:pt x="26" y="36"/>
                  <a:pt x="49" y="15"/>
                  <a:pt x="54" y="13"/>
                </a:cubicBezTo>
                <a:cubicBezTo>
                  <a:pt x="58" y="11"/>
                  <a:pt x="62" y="0"/>
                  <a:pt x="62" y="0"/>
                </a:cubicBezTo>
                <a:lnTo>
                  <a:pt x="103" y="22"/>
                </a:lnTo>
                <a:close/>
              </a:path>
            </a:pathLst>
          </a:custGeom>
          <a:solidFill>
            <a:srgbClr val="FED4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3" name="Freeform 559"/>
          <p:cNvSpPr>
            <a:spLocks/>
          </p:cNvSpPr>
          <p:nvPr/>
        </p:nvSpPr>
        <p:spPr bwMode="auto">
          <a:xfrm>
            <a:off x="3803628" y="861780"/>
            <a:ext cx="347696" cy="800825"/>
          </a:xfrm>
          <a:custGeom>
            <a:avLst/>
            <a:gdLst>
              <a:gd name="T0" fmla="*/ 0 w 124"/>
              <a:gd name="T1" fmla="*/ 0 h 285"/>
              <a:gd name="T2" fmla="*/ 220265 w 124"/>
              <a:gd name="T3" fmla="*/ 83519 h 285"/>
              <a:gd name="T4" fmla="*/ 246062 w 124"/>
              <a:gd name="T5" fmla="*/ 278398 h 285"/>
              <a:gd name="T6" fmla="*/ 236140 w 124"/>
              <a:gd name="T7" fmla="*/ 381802 h 285"/>
              <a:gd name="T8" fmla="*/ 0 w 124"/>
              <a:gd name="T9" fmla="*/ 566738 h 285"/>
              <a:gd name="T10" fmla="*/ 0 w 124"/>
              <a:gd name="T11" fmla="*/ 0 h 2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4" h="285">
                <a:moveTo>
                  <a:pt x="0" y="0"/>
                </a:moveTo>
                <a:cubicBezTo>
                  <a:pt x="6" y="0"/>
                  <a:pt x="100" y="12"/>
                  <a:pt x="111" y="42"/>
                </a:cubicBezTo>
                <a:cubicBezTo>
                  <a:pt x="123" y="73"/>
                  <a:pt x="124" y="140"/>
                  <a:pt x="124" y="140"/>
                </a:cubicBezTo>
                <a:cubicBezTo>
                  <a:pt x="119" y="192"/>
                  <a:pt x="119" y="192"/>
                  <a:pt x="119" y="192"/>
                </a:cubicBezTo>
                <a:cubicBezTo>
                  <a:pt x="119" y="192"/>
                  <a:pt x="60" y="279"/>
                  <a:pt x="0" y="285"/>
                </a:cubicBezTo>
                <a:lnTo>
                  <a:pt x="0" y="0"/>
                </a:lnTo>
                <a:close/>
              </a:path>
            </a:pathLst>
          </a:custGeom>
          <a:solidFill>
            <a:srgbClr val="7D5C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" name="Freeform 560"/>
          <p:cNvSpPr>
            <a:spLocks/>
          </p:cNvSpPr>
          <p:nvPr/>
        </p:nvSpPr>
        <p:spPr bwMode="auto">
          <a:xfrm>
            <a:off x="3085803" y="1272287"/>
            <a:ext cx="717825" cy="1341436"/>
          </a:xfrm>
          <a:custGeom>
            <a:avLst/>
            <a:gdLst>
              <a:gd name="T0" fmla="*/ 508000 w 255"/>
              <a:gd name="T1" fmla="*/ 579148 h 477"/>
              <a:gd name="T2" fmla="*/ 197224 w 255"/>
              <a:gd name="T3" fmla="*/ 579148 h 477"/>
              <a:gd name="T4" fmla="*/ 314761 w 255"/>
              <a:gd name="T5" fmla="*/ 875688 h 477"/>
              <a:gd name="T6" fmla="*/ 183278 w 255"/>
              <a:gd name="T7" fmla="*/ 949325 h 477"/>
              <a:gd name="T8" fmla="*/ 5976 w 255"/>
              <a:gd name="T9" fmla="*/ 593079 h 477"/>
              <a:gd name="T10" fmla="*/ 13945 w 255"/>
              <a:gd name="T11" fmla="*/ 252755 h 477"/>
              <a:gd name="T12" fmla="*/ 191247 w 255"/>
              <a:gd name="T13" fmla="*/ 5971 h 477"/>
              <a:gd name="T14" fmla="*/ 229098 w 255"/>
              <a:gd name="T15" fmla="*/ 5971 h 477"/>
              <a:gd name="T16" fmla="*/ 404408 w 255"/>
              <a:gd name="T17" fmla="*/ 320422 h 477"/>
              <a:gd name="T18" fmla="*/ 508000 w 255"/>
              <a:gd name="T19" fmla="*/ 579148 h 47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55" h="477">
                <a:moveTo>
                  <a:pt x="255" y="291"/>
                </a:moveTo>
                <a:cubicBezTo>
                  <a:pt x="99" y="291"/>
                  <a:pt x="99" y="291"/>
                  <a:pt x="99" y="291"/>
                </a:cubicBezTo>
                <a:cubicBezTo>
                  <a:pt x="99" y="291"/>
                  <a:pt x="155" y="439"/>
                  <a:pt x="158" y="440"/>
                </a:cubicBezTo>
                <a:cubicBezTo>
                  <a:pt x="92" y="477"/>
                  <a:pt x="92" y="477"/>
                  <a:pt x="92" y="477"/>
                </a:cubicBezTo>
                <a:cubicBezTo>
                  <a:pt x="92" y="477"/>
                  <a:pt x="6" y="306"/>
                  <a:pt x="3" y="298"/>
                </a:cubicBezTo>
                <a:cubicBezTo>
                  <a:pt x="1" y="291"/>
                  <a:pt x="0" y="139"/>
                  <a:pt x="7" y="127"/>
                </a:cubicBezTo>
                <a:cubicBezTo>
                  <a:pt x="14" y="114"/>
                  <a:pt x="87" y="5"/>
                  <a:pt x="96" y="3"/>
                </a:cubicBezTo>
                <a:cubicBezTo>
                  <a:pt x="106" y="0"/>
                  <a:pt x="115" y="3"/>
                  <a:pt x="115" y="3"/>
                </a:cubicBezTo>
                <a:cubicBezTo>
                  <a:pt x="203" y="161"/>
                  <a:pt x="203" y="161"/>
                  <a:pt x="203" y="161"/>
                </a:cubicBezTo>
                <a:lnTo>
                  <a:pt x="255" y="291"/>
                </a:lnTo>
                <a:close/>
              </a:path>
            </a:pathLst>
          </a:custGeom>
          <a:solidFill>
            <a:srgbClr val="3B3A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5" name="Freeform 561"/>
          <p:cNvSpPr>
            <a:spLocks/>
          </p:cNvSpPr>
          <p:nvPr/>
        </p:nvSpPr>
        <p:spPr bwMode="auto">
          <a:xfrm>
            <a:off x="3310123" y="1651388"/>
            <a:ext cx="60566" cy="226564"/>
          </a:xfrm>
          <a:custGeom>
            <a:avLst/>
            <a:gdLst>
              <a:gd name="T0" fmla="*/ 24493 w 21"/>
              <a:gd name="T1" fmla="*/ 0 h 80"/>
              <a:gd name="T2" fmla="*/ 42862 w 21"/>
              <a:gd name="T3" fmla="*/ 96203 h 80"/>
              <a:gd name="T4" fmla="*/ 42862 w 21"/>
              <a:gd name="T5" fmla="*/ 126266 h 80"/>
              <a:gd name="T6" fmla="*/ 24493 w 21"/>
              <a:gd name="T7" fmla="*/ 64135 h 80"/>
              <a:gd name="T8" fmla="*/ 14287 w 21"/>
              <a:gd name="T9" fmla="*/ 160338 h 80"/>
              <a:gd name="T10" fmla="*/ 24493 w 21"/>
              <a:gd name="T11" fmla="*/ 0 h 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" h="80">
                <a:moveTo>
                  <a:pt x="12" y="0"/>
                </a:moveTo>
                <a:cubicBezTo>
                  <a:pt x="21" y="48"/>
                  <a:pt x="21" y="48"/>
                  <a:pt x="21" y="48"/>
                </a:cubicBez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15" y="25"/>
                  <a:pt x="12" y="32"/>
                </a:cubicBezTo>
                <a:cubicBezTo>
                  <a:pt x="10" y="38"/>
                  <a:pt x="7" y="80"/>
                  <a:pt x="7" y="80"/>
                </a:cubicBezTo>
                <a:cubicBezTo>
                  <a:pt x="7" y="80"/>
                  <a:pt x="0" y="24"/>
                  <a:pt x="12" y="0"/>
                </a:cubicBezTo>
                <a:close/>
              </a:path>
            </a:pathLst>
          </a:custGeom>
          <a:solidFill>
            <a:srgbClr val="2B2B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6" name="Freeform 562"/>
          <p:cNvSpPr>
            <a:spLocks/>
          </p:cNvSpPr>
          <p:nvPr/>
        </p:nvSpPr>
        <p:spPr bwMode="auto">
          <a:xfrm>
            <a:off x="3332555" y="1696252"/>
            <a:ext cx="76269" cy="394804"/>
          </a:xfrm>
          <a:custGeom>
            <a:avLst/>
            <a:gdLst>
              <a:gd name="T0" fmla="*/ 22225 w 34"/>
              <a:gd name="T1" fmla="*/ 279400 h 176"/>
              <a:gd name="T2" fmla="*/ 0 w 34"/>
              <a:gd name="T3" fmla="*/ 115888 h 176"/>
              <a:gd name="T4" fmla="*/ 0 w 34"/>
              <a:gd name="T5" fmla="*/ 0 h 176"/>
              <a:gd name="T6" fmla="*/ 22225 w 34"/>
              <a:gd name="T7" fmla="*/ 47625 h 176"/>
              <a:gd name="T8" fmla="*/ 53975 w 34"/>
              <a:gd name="T9" fmla="*/ 279400 h 176"/>
              <a:gd name="T10" fmla="*/ 22225 w 34"/>
              <a:gd name="T11" fmla="*/ 279400 h 1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4" h="176">
                <a:moveTo>
                  <a:pt x="14" y="176"/>
                </a:moveTo>
                <a:lnTo>
                  <a:pt x="0" y="73"/>
                </a:lnTo>
                <a:lnTo>
                  <a:pt x="0" y="0"/>
                </a:lnTo>
                <a:lnTo>
                  <a:pt x="14" y="30"/>
                </a:lnTo>
                <a:lnTo>
                  <a:pt x="34" y="176"/>
                </a:lnTo>
                <a:lnTo>
                  <a:pt x="14" y="176"/>
                </a:lnTo>
                <a:close/>
              </a:path>
            </a:pathLst>
          </a:custGeom>
          <a:solidFill>
            <a:srgbClr val="2B2B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7" name="Freeform 563"/>
          <p:cNvSpPr>
            <a:spLocks/>
          </p:cNvSpPr>
          <p:nvPr/>
        </p:nvSpPr>
        <p:spPr bwMode="auto">
          <a:xfrm>
            <a:off x="3350501" y="2515022"/>
            <a:ext cx="188429" cy="127863"/>
          </a:xfrm>
          <a:custGeom>
            <a:avLst/>
            <a:gdLst>
              <a:gd name="T0" fmla="*/ 123825 w 84"/>
              <a:gd name="T1" fmla="*/ 0 h 57"/>
              <a:gd name="T2" fmla="*/ 133350 w 84"/>
              <a:gd name="T3" fmla="*/ 22225 h 57"/>
              <a:gd name="T4" fmla="*/ 28575 w 84"/>
              <a:gd name="T5" fmla="*/ 80963 h 57"/>
              <a:gd name="T6" fmla="*/ 9525 w 84"/>
              <a:gd name="T7" fmla="*/ 90488 h 57"/>
              <a:gd name="T8" fmla="*/ 0 w 84"/>
              <a:gd name="T9" fmla="*/ 68263 h 57"/>
              <a:gd name="T10" fmla="*/ 123825 w 84"/>
              <a:gd name="T11" fmla="*/ 0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4" h="57">
                <a:moveTo>
                  <a:pt x="78" y="0"/>
                </a:moveTo>
                <a:lnTo>
                  <a:pt x="84" y="14"/>
                </a:lnTo>
                <a:lnTo>
                  <a:pt x="18" y="51"/>
                </a:lnTo>
                <a:lnTo>
                  <a:pt x="6" y="57"/>
                </a:lnTo>
                <a:lnTo>
                  <a:pt x="0" y="43"/>
                </a:lnTo>
                <a:lnTo>
                  <a:pt x="7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8" name="Freeform 564"/>
          <p:cNvSpPr>
            <a:spLocks/>
          </p:cNvSpPr>
          <p:nvPr/>
        </p:nvSpPr>
        <p:spPr bwMode="auto">
          <a:xfrm>
            <a:off x="3397608" y="2562129"/>
            <a:ext cx="291616" cy="500235"/>
          </a:xfrm>
          <a:custGeom>
            <a:avLst/>
            <a:gdLst>
              <a:gd name="T0" fmla="*/ 0 w 103"/>
              <a:gd name="T1" fmla="*/ 43754 h 178"/>
              <a:gd name="T2" fmla="*/ 46084 w 103"/>
              <a:gd name="T3" fmla="*/ 147174 h 178"/>
              <a:gd name="T4" fmla="*/ 78142 w 103"/>
              <a:gd name="T5" fmla="*/ 298326 h 178"/>
              <a:gd name="T6" fmla="*/ 170309 w 103"/>
              <a:gd name="T7" fmla="*/ 346058 h 178"/>
              <a:gd name="T8" fmla="*/ 204371 w 103"/>
              <a:gd name="T9" fmla="*/ 222750 h 178"/>
              <a:gd name="T10" fmla="*/ 168306 w 103"/>
              <a:gd name="T11" fmla="*/ 87509 h 178"/>
              <a:gd name="T12" fmla="*/ 100182 w 103"/>
              <a:gd name="T13" fmla="*/ 25855 h 178"/>
              <a:gd name="T14" fmla="*/ 82149 w 103"/>
              <a:gd name="T15" fmla="*/ 0 h 178"/>
              <a:gd name="T16" fmla="*/ 0 w 103"/>
              <a:gd name="T17" fmla="*/ 43754 h 17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3" h="178">
                <a:moveTo>
                  <a:pt x="0" y="22"/>
                </a:moveTo>
                <a:cubicBezTo>
                  <a:pt x="1" y="27"/>
                  <a:pt x="23" y="70"/>
                  <a:pt x="23" y="74"/>
                </a:cubicBezTo>
                <a:cubicBezTo>
                  <a:pt x="23" y="77"/>
                  <a:pt x="34" y="145"/>
                  <a:pt x="39" y="150"/>
                </a:cubicBezTo>
                <a:cubicBezTo>
                  <a:pt x="44" y="155"/>
                  <a:pt x="79" y="178"/>
                  <a:pt x="85" y="174"/>
                </a:cubicBezTo>
                <a:cubicBezTo>
                  <a:pt x="91" y="169"/>
                  <a:pt x="103" y="121"/>
                  <a:pt x="102" y="112"/>
                </a:cubicBezTo>
                <a:cubicBezTo>
                  <a:pt x="101" y="103"/>
                  <a:pt x="90" y="51"/>
                  <a:pt x="84" y="44"/>
                </a:cubicBezTo>
                <a:cubicBezTo>
                  <a:pt x="77" y="36"/>
                  <a:pt x="54" y="15"/>
                  <a:pt x="50" y="13"/>
                </a:cubicBezTo>
                <a:cubicBezTo>
                  <a:pt x="45" y="11"/>
                  <a:pt x="41" y="0"/>
                  <a:pt x="41" y="0"/>
                </a:cubicBezTo>
                <a:lnTo>
                  <a:pt x="0" y="22"/>
                </a:lnTo>
                <a:close/>
              </a:path>
            </a:pathLst>
          </a:custGeom>
          <a:solidFill>
            <a:srgbClr val="FED4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" name="Freeform 565"/>
          <p:cNvSpPr>
            <a:spLocks/>
          </p:cNvSpPr>
          <p:nvPr/>
        </p:nvSpPr>
        <p:spPr bwMode="auto">
          <a:xfrm>
            <a:off x="3630901" y="1662605"/>
            <a:ext cx="343209" cy="428453"/>
          </a:xfrm>
          <a:custGeom>
            <a:avLst/>
            <a:gdLst>
              <a:gd name="T0" fmla="*/ 121444 w 122"/>
              <a:gd name="T1" fmla="*/ 41891 h 152"/>
              <a:gd name="T2" fmla="*/ 0 w 122"/>
              <a:gd name="T3" fmla="*/ 0 h 152"/>
              <a:gd name="T4" fmla="*/ 121444 w 122"/>
              <a:gd name="T5" fmla="*/ 303213 h 152"/>
              <a:gd name="T6" fmla="*/ 242887 w 122"/>
              <a:gd name="T7" fmla="*/ 0 h 152"/>
              <a:gd name="T8" fmla="*/ 121444 w 122"/>
              <a:gd name="T9" fmla="*/ 41891 h 1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2" h="152">
                <a:moveTo>
                  <a:pt x="61" y="21"/>
                </a:moveTo>
                <a:cubicBezTo>
                  <a:pt x="0" y="0"/>
                  <a:pt x="0" y="0"/>
                  <a:pt x="0" y="0"/>
                </a:cubicBezTo>
                <a:cubicBezTo>
                  <a:pt x="12" y="30"/>
                  <a:pt x="61" y="152"/>
                  <a:pt x="61" y="152"/>
                </a:cubicBezTo>
                <a:cubicBezTo>
                  <a:pt x="61" y="152"/>
                  <a:pt x="110" y="30"/>
                  <a:pt x="122" y="0"/>
                </a:cubicBezTo>
                <a:lnTo>
                  <a:pt x="61" y="21"/>
                </a:lnTo>
                <a:close/>
              </a:path>
            </a:pathLst>
          </a:custGeom>
          <a:solidFill>
            <a:srgbClr val="ACAD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0" name="Freeform 566"/>
          <p:cNvSpPr>
            <a:spLocks/>
          </p:cNvSpPr>
          <p:nvPr/>
        </p:nvSpPr>
        <p:spPr bwMode="auto">
          <a:xfrm>
            <a:off x="3397608" y="1254341"/>
            <a:ext cx="812040" cy="556315"/>
          </a:xfrm>
          <a:custGeom>
            <a:avLst/>
            <a:gdLst>
              <a:gd name="T0" fmla="*/ 560707 w 288"/>
              <a:gd name="T1" fmla="*/ 0 h 197"/>
              <a:gd name="T2" fmla="*/ 534767 w 288"/>
              <a:gd name="T3" fmla="*/ 0 h 197"/>
              <a:gd name="T4" fmla="*/ 524790 w 288"/>
              <a:gd name="T5" fmla="*/ 103921 h 197"/>
              <a:gd name="T6" fmla="*/ 287338 w 288"/>
              <a:gd name="T7" fmla="*/ 289779 h 197"/>
              <a:gd name="T8" fmla="*/ 49885 w 288"/>
              <a:gd name="T9" fmla="*/ 103921 h 197"/>
              <a:gd name="T10" fmla="*/ 39908 w 288"/>
              <a:gd name="T11" fmla="*/ 0 h 197"/>
              <a:gd name="T12" fmla="*/ 13968 w 288"/>
              <a:gd name="T13" fmla="*/ 0 h 197"/>
              <a:gd name="T14" fmla="*/ 13968 w 288"/>
              <a:gd name="T15" fmla="*/ 99924 h 197"/>
              <a:gd name="T16" fmla="*/ 59862 w 288"/>
              <a:gd name="T17" fmla="*/ 133898 h 197"/>
              <a:gd name="T18" fmla="*/ 109747 w 288"/>
              <a:gd name="T19" fmla="*/ 269794 h 197"/>
              <a:gd name="T20" fmla="*/ 287338 w 288"/>
              <a:gd name="T21" fmla="*/ 393700 h 197"/>
              <a:gd name="T22" fmla="*/ 464928 w 288"/>
              <a:gd name="T23" fmla="*/ 269794 h 197"/>
              <a:gd name="T24" fmla="*/ 514813 w 288"/>
              <a:gd name="T25" fmla="*/ 133898 h 197"/>
              <a:gd name="T26" fmla="*/ 560707 w 288"/>
              <a:gd name="T27" fmla="*/ 99924 h 197"/>
              <a:gd name="T28" fmla="*/ 560707 w 288"/>
              <a:gd name="T29" fmla="*/ 0 h 19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88" h="197">
                <a:moveTo>
                  <a:pt x="281" y="0"/>
                </a:moveTo>
                <a:cubicBezTo>
                  <a:pt x="273" y="0"/>
                  <a:pt x="268" y="0"/>
                  <a:pt x="268" y="0"/>
                </a:cubicBezTo>
                <a:cubicBezTo>
                  <a:pt x="263" y="52"/>
                  <a:pt x="263" y="52"/>
                  <a:pt x="263" y="52"/>
                </a:cubicBezTo>
                <a:cubicBezTo>
                  <a:pt x="263" y="52"/>
                  <a:pt x="185" y="145"/>
                  <a:pt x="144" y="145"/>
                </a:cubicBezTo>
                <a:cubicBezTo>
                  <a:pt x="104" y="145"/>
                  <a:pt x="25" y="52"/>
                  <a:pt x="25" y="52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15" y="0"/>
                  <a:pt x="7" y="0"/>
                </a:cubicBezTo>
                <a:cubicBezTo>
                  <a:pt x="0" y="0"/>
                  <a:pt x="6" y="41"/>
                  <a:pt x="7" y="50"/>
                </a:cubicBezTo>
                <a:cubicBezTo>
                  <a:pt x="9" y="59"/>
                  <a:pt x="30" y="67"/>
                  <a:pt x="30" y="67"/>
                </a:cubicBezTo>
                <a:cubicBezTo>
                  <a:pt x="30" y="67"/>
                  <a:pt x="47" y="115"/>
                  <a:pt x="55" y="135"/>
                </a:cubicBezTo>
                <a:cubicBezTo>
                  <a:pt x="64" y="155"/>
                  <a:pt x="144" y="197"/>
                  <a:pt x="144" y="197"/>
                </a:cubicBezTo>
                <a:cubicBezTo>
                  <a:pt x="144" y="197"/>
                  <a:pt x="224" y="155"/>
                  <a:pt x="233" y="135"/>
                </a:cubicBezTo>
                <a:cubicBezTo>
                  <a:pt x="242" y="115"/>
                  <a:pt x="258" y="67"/>
                  <a:pt x="258" y="67"/>
                </a:cubicBezTo>
                <a:cubicBezTo>
                  <a:pt x="258" y="67"/>
                  <a:pt x="279" y="59"/>
                  <a:pt x="281" y="50"/>
                </a:cubicBezTo>
                <a:cubicBezTo>
                  <a:pt x="282" y="41"/>
                  <a:pt x="288" y="0"/>
                  <a:pt x="281" y="0"/>
                </a:cubicBezTo>
                <a:close/>
              </a:path>
            </a:pathLst>
          </a:custGeom>
          <a:solidFill>
            <a:srgbClr val="FCCF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1" name="Freeform 567"/>
          <p:cNvSpPr>
            <a:spLocks/>
          </p:cNvSpPr>
          <p:nvPr/>
        </p:nvSpPr>
        <p:spPr bwMode="auto">
          <a:xfrm>
            <a:off x="3453688" y="861780"/>
            <a:ext cx="446397" cy="834472"/>
          </a:xfrm>
          <a:custGeom>
            <a:avLst/>
            <a:gdLst>
              <a:gd name="T0" fmla="*/ 161955 w 158"/>
              <a:gd name="T1" fmla="*/ 534875 h 297"/>
              <a:gd name="T2" fmla="*/ 161955 w 158"/>
              <a:gd name="T3" fmla="*/ 534875 h 297"/>
              <a:gd name="T4" fmla="*/ 9997 w 158"/>
              <a:gd name="T5" fmla="*/ 381770 h 297"/>
              <a:gd name="T6" fmla="*/ 0 w 158"/>
              <a:gd name="T7" fmla="*/ 278374 h 297"/>
              <a:gd name="T8" fmla="*/ 25993 w 158"/>
              <a:gd name="T9" fmla="*/ 83512 h 297"/>
              <a:gd name="T10" fmla="*/ 247931 w 158"/>
              <a:gd name="T11" fmla="*/ 0 h 297"/>
              <a:gd name="T12" fmla="*/ 247931 w 158"/>
              <a:gd name="T13" fmla="*/ 534875 h 297"/>
              <a:gd name="T14" fmla="*/ 315912 w 158"/>
              <a:gd name="T15" fmla="*/ 590550 h 297"/>
              <a:gd name="T16" fmla="*/ 161955 w 158"/>
              <a:gd name="T17" fmla="*/ 534875 h 29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8" h="297">
                <a:moveTo>
                  <a:pt x="81" y="269"/>
                </a:moveTo>
                <a:cubicBezTo>
                  <a:pt x="81" y="269"/>
                  <a:pt x="81" y="269"/>
                  <a:pt x="81" y="269"/>
                </a:cubicBezTo>
                <a:cubicBezTo>
                  <a:pt x="39" y="242"/>
                  <a:pt x="5" y="192"/>
                  <a:pt x="5" y="192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1" y="73"/>
                  <a:pt x="13" y="42"/>
                </a:cubicBezTo>
                <a:cubicBezTo>
                  <a:pt x="24" y="12"/>
                  <a:pt x="118" y="0"/>
                  <a:pt x="124" y="0"/>
                </a:cubicBezTo>
                <a:cubicBezTo>
                  <a:pt x="124" y="269"/>
                  <a:pt x="124" y="269"/>
                  <a:pt x="124" y="269"/>
                </a:cubicBezTo>
                <a:cubicBezTo>
                  <a:pt x="124" y="281"/>
                  <a:pt x="158" y="297"/>
                  <a:pt x="158" y="297"/>
                </a:cubicBezTo>
                <a:cubicBezTo>
                  <a:pt x="115" y="293"/>
                  <a:pt x="84" y="270"/>
                  <a:pt x="81" y="269"/>
                </a:cubicBezTo>
                <a:close/>
              </a:path>
            </a:pathLst>
          </a:custGeom>
          <a:solidFill>
            <a:srgbClr val="6D4B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2" name="Freeform 568"/>
          <p:cNvSpPr>
            <a:spLocks/>
          </p:cNvSpPr>
          <p:nvPr/>
        </p:nvSpPr>
        <p:spPr bwMode="auto">
          <a:xfrm>
            <a:off x="7843639" y="2406885"/>
            <a:ext cx="957847" cy="870363"/>
          </a:xfrm>
          <a:custGeom>
            <a:avLst/>
            <a:gdLst>
              <a:gd name="T0" fmla="*/ 677862 w 427"/>
              <a:gd name="T1" fmla="*/ 395288 h 388"/>
              <a:gd name="T2" fmla="*/ 454025 w 427"/>
              <a:gd name="T3" fmla="*/ 615950 h 388"/>
              <a:gd name="T4" fmla="*/ 334962 w 427"/>
              <a:gd name="T5" fmla="*/ 615950 h 388"/>
              <a:gd name="T6" fmla="*/ 0 w 427"/>
              <a:gd name="T7" fmla="*/ 282575 h 388"/>
              <a:gd name="T8" fmla="*/ 285750 w 427"/>
              <a:gd name="T9" fmla="*/ 0 h 388"/>
              <a:gd name="T10" fmla="*/ 677862 w 427"/>
              <a:gd name="T11" fmla="*/ 395288 h 38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27" h="388">
                <a:moveTo>
                  <a:pt x="427" y="249"/>
                </a:moveTo>
                <a:lnTo>
                  <a:pt x="286" y="388"/>
                </a:lnTo>
                <a:lnTo>
                  <a:pt x="211" y="388"/>
                </a:lnTo>
                <a:lnTo>
                  <a:pt x="0" y="178"/>
                </a:lnTo>
                <a:lnTo>
                  <a:pt x="180" y="0"/>
                </a:lnTo>
                <a:lnTo>
                  <a:pt x="427" y="249"/>
                </a:lnTo>
                <a:close/>
              </a:path>
            </a:pathLst>
          </a:cu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3" name="Freeform 569"/>
          <p:cNvSpPr>
            <a:spLocks/>
          </p:cNvSpPr>
          <p:nvPr/>
        </p:nvSpPr>
        <p:spPr bwMode="auto">
          <a:xfrm>
            <a:off x="8316954" y="3192007"/>
            <a:ext cx="168240" cy="85242"/>
          </a:xfrm>
          <a:custGeom>
            <a:avLst/>
            <a:gdLst>
              <a:gd name="T0" fmla="*/ 119062 w 75"/>
              <a:gd name="T1" fmla="*/ 60325 h 38"/>
              <a:gd name="T2" fmla="*/ 60325 w 75"/>
              <a:gd name="T3" fmla="*/ 0 h 38"/>
              <a:gd name="T4" fmla="*/ 0 w 75"/>
              <a:gd name="T5" fmla="*/ 60325 h 38"/>
              <a:gd name="T6" fmla="*/ 119062 w 75"/>
              <a:gd name="T7" fmla="*/ 60325 h 3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5" h="38">
                <a:moveTo>
                  <a:pt x="75" y="38"/>
                </a:moveTo>
                <a:lnTo>
                  <a:pt x="38" y="0"/>
                </a:lnTo>
                <a:lnTo>
                  <a:pt x="0" y="38"/>
                </a:lnTo>
                <a:lnTo>
                  <a:pt x="75" y="38"/>
                </a:ln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" name="Freeform 570"/>
          <p:cNvSpPr>
            <a:spLocks/>
          </p:cNvSpPr>
          <p:nvPr/>
        </p:nvSpPr>
        <p:spPr bwMode="auto">
          <a:xfrm>
            <a:off x="8310225" y="2857770"/>
            <a:ext cx="338723" cy="338725"/>
          </a:xfrm>
          <a:custGeom>
            <a:avLst/>
            <a:gdLst>
              <a:gd name="T0" fmla="*/ 3995 w 120"/>
              <a:gd name="T1" fmla="*/ 225730 h 120"/>
              <a:gd name="T2" fmla="*/ 225729 w 120"/>
              <a:gd name="T3" fmla="*/ 3995 h 120"/>
              <a:gd name="T4" fmla="*/ 237714 w 120"/>
              <a:gd name="T5" fmla="*/ 3995 h 120"/>
              <a:gd name="T6" fmla="*/ 237714 w 120"/>
              <a:gd name="T7" fmla="*/ 15981 h 120"/>
              <a:gd name="T8" fmla="*/ 13983 w 120"/>
              <a:gd name="T9" fmla="*/ 237715 h 120"/>
              <a:gd name="T10" fmla="*/ 3995 w 120"/>
              <a:gd name="T11" fmla="*/ 237715 h 120"/>
              <a:gd name="T12" fmla="*/ 3995 w 120"/>
              <a:gd name="T13" fmla="*/ 225730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0" h="120">
                <a:moveTo>
                  <a:pt x="2" y="113"/>
                </a:moveTo>
                <a:cubicBezTo>
                  <a:pt x="113" y="2"/>
                  <a:pt x="113" y="2"/>
                  <a:pt x="113" y="2"/>
                </a:cubicBezTo>
                <a:cubicBezTo>
                  <a:pt x="114" y="0"/>
                  <a:pt x="117" y="0"/>
                  <a:pt x="119" y="2"/>
                </a:cubicBezTo>
                <a:cubicBezTo>
                  <a:pt x="120" y="3"/>
                  <a:pt x="120" y="6"/>
                  <a:pt x="119" y="8"/>
                </a:cubicBezTo>
                <a:cubicBezTo>
                  <a:pt x="7" y="119"/>
                  <a:pt x="7" y="119"/>
                  <a:pt x="7" y="119"/>
                </a:cubicBezTo>
                <a:cubicBezTo>
                  <a:pt x="6" y="120"/>
                  <a:pt x="3" y="120"/>
                  <a:pt x="2" y="119"/>
                </a:cubicBezTo>
                <a:cubicBezTo>
                  <a:pt x="0" y="117"/>
                  <a:pt x="0" y="115"/>
                  <a:pt x="2" y="113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" name="Freeform 571"/>
          <p:cNvSpPr>
            <a:spLocks/>
          </p:cNvSpPr>
          <p:nvPr/>
        </p:nvSpPr>
        <p:spPr bwMode="auto">
          <a:xfrm>
            <a:off x="8274334" y="2821879"/>
            <a:ext cx="338723" cy="336481"/>
          </a:xfrm>
          <a:custGeom>
            <a:avLst/>
            <a:gdLst>
              <a:gd name="T0" fmla="*/ 1998 w 120"/>
              <a:gd name="T1" fmla="*/ 224234 h 120"/>
              <a:gd name="T2" fmla="*/ 223731 w 120"/>
              <a:gd name="T3" fmla="*/ 1984 h 120"/>
              <a:gd name="T4" fmla="*/ 235717 w 120"/>
              <a:gd name="T5" fmla="*/ 1984 h 120"/>
              <a:gd name="T6" fmla="*/ 235717 w 120"/>
              <a:gd name="T7" fmla="*/ 13891 h 120"/>
              <a:gd name="T8" fmla="*/ 13983 w 120"/>
              <a:gd name="T9" fmla="*/ 234156 h 120"/>
              <a:gd name="T10" fmla="*/ 1998 w 120"/>
              <a:gd name="T11" fmla="*/ 234156 h 120"/>
              <a:gd name="T12" fmla="*/ 1998 w 120"/>
              <a:gd name="T13" fmla="*/ 224234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0" h="120">
                <a:moveTo>
                  <a:pt x="1" y="113"/>
                </a:moveTo>
                <a:cubicBezTo>
                  <a:pt x="112" y="1"/>
                  <a:pt x="112" y="1"/>
                  <a:pt x="112" y="1"/>
                </a:cubicBezTo>
                <a:cubicBezTo>
                  <a:pt x="114" y="0"/>
                  <a:pt x="117" y="0"/>
                  <a:pt x="118" y="1"/>
                </a:cubicBezTo>
                <a:cubicBezTo>
                  <a:pt x="120" y="3"/>
                  <a:pt x="120" y="6"/>
                  <a:pt x="118" y="7"/>
                </a:cubicBezTo>
                <a:cubicBezTo>
                  <a:pt x="7" y="118"/>
                  <a:pt x="7" y="118"/>
                  <a:pt x="7" y="118"/>
                </a:cubicBezTo>
                <a:cubicBezTo>
                  <a:pt x="5" y="120"/>
                  <a:pt x="3" y="120"/>
                  <a:pt x="1" y="118"/>
                </a:cubicBezTo>
                <a:cubicBezTo>
                  <a:pt x="0" y="117"/>
                  <a:pt x="0" y="114"/>
                  <a:pt x="1" y="113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6" name="Freeform 572"/>
          <p:cNvSpPr>
            <a:spLocks/>
          </p:cNvSpPr>
          <p:nvPr/>
        </p:nvSpPr>
        <p:spPr bwMode="auto">
          <a:xfrm>
            <a:off x="8166660" y="2716448"/>
            <a:ext cx="340967" cy="338725"/>
          </a:xfrm>
          <a:custGeom>
            <a:avLst/>
            <a:gdLst>
              <a:gd name="T0" fmla="*/ 3988 w 121"/>
              <a:gd name="T1" fmla="*/ 225730 h 120"/>
              <a:gd name="T2" fmla="*/ 227340 w 121"/>
              <a:gd name="T3" fmla="*/ 1998 h 120"/>
              <a:gd name="T4" fmla="*/ 237312 w 121"/>
              <a:gd name="T5" fmla="*/ 1998 h 120"/>
              <a:gd name="T6" fmla="*/ 239306 w 121"/>
              <a:gd name="T7" fmla="*/ 3995 h 120"/>
              <a:gd name="T8" fmla="*/ 239306 w 121"/>
              <a:gd name="T9" fmla="*/ 13983 h 120"/>
              <a:gd name="T10" fmla="*/ 13960 w 121"/>
              <a:gd name="T11" fmla="*/ 237715 h 120"/>
              <a:gd name="T12" fmla="*/ 5983 w 121"/>
              <a:gd name="T13" fmla="*/ 237715 h 120"/>
              <a:gd name="T14" fmla="*/ 3988 w 121"/>
              <a:gd name="T15" fmla="*/ 235718 h 120"/>
              <a:gd name="T16" fmla="*/ 3988 w 121"/>
              <a:gd name="T17" fmla="*/ 225730 h 12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1" h="120">
                <a:moveTo>
                  <a:pt x="2" y="113"/>
                </a:moveTo>
                <a:cubicBezTo>
                  <a:pt x="114" y="1"/>
                  <a:pt x="114" y="1"/>
                  <a:pt x="114" y="1"/>
                </a:cubicBezTo>
                <a:cubicBezTo>
                  <a:pt x="115" y="0"/>
                  <a:pt x="118" y="0"/>
                  <a:pt x="119" y="1"/>
                </a:cubicBezTo>
                <a:cubicBezTo>
                  <a:pt x="120" y="2"/>
                  <a:pt x="120" y="2"/>
                  <a:pt x="120" y="2"/>
                </a:cubicBezTo>
                <a:cubicBezTo>
                  <a:pt x="121" y="3"/>
                  <a:pt x="121" y="5"/>
                  <a:pt x="120" y="7"/>
                </a:cubicBezTo>
                <a:cubicBezTo>
                  <a:pt x="7" y="119"/>
                  <a:pt x="7" y="119"/>
                  <a:pt x="7" y="119"/>
                </a:cubicBezTo>
                <a:cubicBezTo>
                  <a:pt x="6" y="120"/>
                  <a:pt x="4" y="120"/>
                  <a:pt x="3" y="119"/>
                </a:cubicBezTo>
                <a:cubicBezTo>
                  <a:pt x="2" y="118"/>
                  <a:pt x="2" y="118"/>
                  <a:pt x="2" y="118"/>
                </a:cubicBezTo>
                <a:cubicBezTo>
                  <a:pt x="0" y="117"/>
                  <a:pt x="0" y="115"/>
                  <a:pt x="2" y="113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7" name="Freeform 573"/>
          <p:cNvSpPr>
            <a:spLocks/>
          </p:cNvSpPr>
          <p:nvPr/>
        </p:nvSpPr>
        <p:spPr bwMode="auto">
          <a:xfrm>
            <a:off x="8137498" y="2687287"/>
            <a:ext cx="338723" cy="336481"/>
          </a:xfrm>
          <a:custGeom>
            <a:avLst/>
            <a:gdLst>
              <a:gd name="T0" fmla="*/ 3962 w 121"/>
              <a:gd name="T1" fmla="*/ 224234 h 120"/>
              <a:gd name="T2" fmla="*/ 223863 w 121"/>
              <a:gd name="T3" fmla="*/ 1984 h 120"/>
              <a:gd name="T4" fmla="*/ 235750 w 121"/>
              <a:gd name="T5" fmla="*/ 1984 h 120"/>
              <a:gd name="T6" fmla="*/ 235750 w 121"/>
              <a:gd name="T7" fmla="*/ 13891 h 120"/>
              <a:gd name="T8" fmla="*/ 15849 w 121"/>
              <a:gd name="T9" fmla="*/ 234156 h 120"/>
              <a:gd name="T10" fmla="*/ 3962 w 121"/>
              <a:gd name="T11" fmla="*/ 234156 h 120"/>
              <a:gd name="T12" fmla="*/ 3962 w 121"/>
              <a:gd name="T13" fmla="*/ 224234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1" h="120">
                <a:moveTo>
                  <a:pt x="2" y="113"/>
                </a:moveTo>
                <a:cubicBezTo>
                  <a:pt x="113" y="1"/>
                  <a:pt x="113" y="1"/>
                  <a:pt x="113" y="1"/>
                </a:cubicBezTo>
                <a:cubicBezTo>
                  <a:pt x="115" y="0"/>
                  <a:pt x="118" y="0"/>
                  <a:pt x="119" y="1"/>
                </a:cubicBezTo>
                <a:cubicBezTo>
                  <a:pt x="121" y="3"/>
                  <a:pt x="121" y="5"/>
                  <a:pt x="119" y="7"/>
                </a:cubicBezTo>
                <a:cubicBezTo>
                  <a:pt x="8" y="118"/>
                  <a:pt x="8" y="118"/>
                  <a:pt x="8" y="118"/>
                </a:cubicBezTo>
                <a:cubicBezTo>
                  <a:pt x="6" y="120"/>
                  <a:pt x="4" y="120"/>
                  <a:pt x="2" y="118"/>
                </a:cubicBezTo>
                <a:cubicBezTo>
                  <a:pt x="0" y="117"/>
                  <a:pt x="0" y="114"/>
                  <a:pt x="2" y="113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8" name="Freeform 574"/>
          <p:cNvSpPr>
            <a:spLocks/>
          </p:cNvSpPr>
          <p:nvPr/>
        </p:nvSpPr>
        <p:spPr bwMode="auto">
          <a:xfrm>
            <a:off x="8103850" y="2649151"/>
            <a:ext cx="336481" cy="338725"/>
          </a:xfrm>
          <a:custGeom>
            <a:avLst/>
            <a:gdLst>
              <a:gd name="T0" fmla="*/ 3969 w 120"/>
              <a:gd name="T1" fmla="*/ 225730 h 120"/>
              <a:gd name="T2" fmla="*/ 224234 w 120"/>
              <a:gd name="T3" fmla="*/ 3995 h 120"/>
              <a:gd name="T4" fmla="*/ 236141 w 120"/>
              <a:gd name="T5" fmla="*/ 3995 h 120"/>
              <a:gd name="T6" fmla="*/ 236141 w 120"/>
              <a:gd name="T7" fmla="*/ 15981 h 120"/>
              <a:gd name="T8" fmla="*/ 13891 w 120"/>
              <a:gd name="T9" fmla="*/ 237715 h 120"/>
              <a:gd name="T10" fmla="*/ 3969 w 120"/>
              <a:gd name="T11" fmla="*/ 237715 h 120"/>
              <a:gd name="T12" fmla="*/ 3969 w 120"/>
              <a:gd name="T13" fmla="*/ 225730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0" h="120">
                <a:moveTo>
                  <a:pt x="2" y="113"/>
                </a:moveTo>
                <a:cubicBezTo>
                  <a:pt x="113" y="2"/>
                  <a:pt x="113" y="2"/>
                  <a:pt x="113" y="2"/>
                </a:cubicBezTo>
                <a:cubicBezTo>
                  <a:pt x="114" y="0"/>
                  <a:pt x="117" y="0"/>
                  <a:pt x="119" y="2"/>
                </a:cubicBezTo>
                <a:cubicBezTo>
                  <a:pt x="120" y="3"/>
                  <a:pt x="120" y="6"/>
                  <a:pt x="119" y="8"/>
                </a:cubicBezTo>
                <a:cubicBezTo>
                  <a:pt x="7" y="119"/>
                  <a:pt x="7" y="119"/>
                  <a:pt x="7" y="119"/>
                </a:cubicBezTo>
                <a:cubicBezTo>
                  <a:pt x="6" y="120"/>
                  <a:pt x="3" y="120"/>
                  <a:pt x="2" y="119"/>
                </a:cubicBezTo>
                <a:cubicBezTo>
                  <a:pt x="0" y="117"/>
                  <a:pt x="0" y="115"/>
                  <a:pt x="2" y="113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9" name="Freeform 575"/>
          <p:cNvSpPr>
            <a:spLocks/>
          </p:cNvSpPr>
          <p:nvPr/>
        </p:nvSpPr>
        <p:spPr bwMode="auto">
          <a:xfrm>
            <a:off x="8025337" y="2570640"/>
            <a:ext cx="336481" cy="340967"/>
          </a:xfrm>
          <a:custGeom>
            <a:avLst/>
            <a:gdLst>
              <a:gd name="T0" fmla="*/ 3969 w 120"/>
              <a:gd name="T1" fmla="*/ 225346 h 121"/>
              <a:gd name="T2" fmla="*/ 224234 w 120"/>
              <a:gd name="T3" fmla="*/ 3988 h 121"/>
              <a:gd name="T4" fmla="*/ 236141 w 120"/>
              <a:gd name="T5" fmla="*/ 3988 h 121"/>
              <a:gd name="T6" fmla="*/ 236141 w 120"/>
              <a:gd name="T7" fmla="*/ 15954 h 121"/>
              <a:gd name="T8" fmla="*/ 13891 w 120"/>
              <a:gd name="T9" fmla="*/ 237312 h 121"/>
              <a:gd name="T10" fmla="*/ 3969 w 120"/>
              <a:gd name="T11" fmla="*/ 237312 h 121"/>
              <a:gd name="T12" fmla="*/ 3969 w 120"/>
              <a:gd name="T13" fmla="*/ 225346 h 1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0" h="121">
                <a:moveTo>
                  <a:pt x="2" y="113"/>
                </a:moveTo>
                <a:cubicBezTo>
                  <a:pt x="113" y="2"/>
                  <a:pt x="113" y="2"/>
                  <a:pt x="113" y="2"/>
                </a:cubicBezTo>
                <a:cubicBezTo>
                  <a:pt x="115" y="0"/>
                  <a:pt x="117" y="0"/>
                  <a:pt x="119" y="2"/>
                </a:cubicBezTo>
                <a:cubicBezTo>
                  <a:pt x="120" y="3"/>
                  <a:pt x="120" y="6"/>
                  <a:pt x="119" y="8"/>
                </a:cubicBezTo>
                <a:cubicBezTo>
                  <a:pt x="7" y="119"/>
                  <a:pt x="7" y="119"/>
                  <a:pt x="7" y="119"/>
                </a:cubicBezTo>
                <a:cubicBezTo>
                  <a:pt x="6" y="121"/>
                  <a:pt x="3" y="121"/>
                  <a:pt x="2" y="119"/>
                </a:cubicBezTo>
                <a:cubicBezTo>
                  <a:pt x="0" y="117"/>
                  <a:pt x="0" y="115"/>
                  <a:pt x="2" y="113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0" name="Freeform 576"/>
          <p:cNvSpPr>
            <a:spLocks/>
          </p:cNvSpPr>
          <p:nvPr/>
        </p:nvSpPr>
        <p:spPr bwMode="auto">
          <a:xfrm>
            <a:off x="7984960" y="2530262"/>
            <a:ext cx="336481" cy="338725"/>
          </a:xfrm>
          <a:custGeom>
            <a:avLst/>
            <a:gdLst>
              <a:gd name="T0" fmla="*/ 1984 w 120"/>
              <a:gd name="T1" fmla="*/ 225730 h 120"/>
              <a:gd name="T2" fmla="*/ 224234 w 120"/>
              <a:gd name="T3" fmla="*/ 1998 h 120"/>
              <a:gd name="T4" fmla="*/ 234156 w 120"/>
              <a:gd name="T5" fmla="*/ 1998 h 120"/>
              <a:gd name="T6" fmla="*/ 234156 w 120"/>
              <a:gd name="T7" fmla="*/ 13983 h 120"/>
              <a:gd name="T8" fmla="*/ 13891 w 120"/>
              <a:gd name="T9" fmla="*/ 237715 h 120"/>
              <a:gd name="T10" fmla="*/ 1984 w 120"/>
              <a:gd name="T11" fmla="*/ 237715 h 120"/>
              <a:gd name="T12" fmla="*/ 1984 w 120"/>
              <a:gd name="T13" fmla="*/ 225730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0" h="120">
                <a:moveTo>
                  <a:pt x="1" y="113"/>
                </a:moveTo>
                <a:cubicBezTo>
                  <a:pt x="113" y="1"/>
                  <a:pt x="113" y="1"/>
                  <a:pt x="113" y="1"/>
                </a:cubicBezTo>
                <a:cubicBezTo>
                  <a:pt x="114" y="0"/>
                  <a:pt x="117" y="0"/>
                  <a:pt x="118" y="1"/>
                </a:cubicBezTo>
                <a:cubicBezTo>
                  <a:pt x="120" y="3"/>
                  <a:pt x="120" y="6"/>
                  <a:pt x="118" y="7"/>
                </a:cubicBezTo>
                <a:cubicBezTo>
                  <a:pt x="7" y="119"/>
                  <a:pt x="7" y="119"/>
                  <a:pt x="7" y="119"/>
                </a:cubicBezTo>
                <a:cubicBezTo>
                  <a:pt x="5" y="120"/>
                  <a:pt x="3" y="120"/>
                  <a:pt x="1" y="119"/>
                </a:cubicBezTo>
                <a:cubicBezTo>
                  <a:pt x="0" y="117"/>
                  <a:pt x="0" y="114"/>
                  <a:pt x="1" y="113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1" name="Freeform 577"/>
          <p:cNvSpPr>
            <a:spLocks/>
          </p:cNvSpPr>
          <p:nvPr/>
        </p:nvSpPr>
        <p:spPr bwMode="auto">
          <a:xfrm>
            <a:off x="7617074" y="2606531"/>
            <a:ext cx="955605" cy="870363"/>
          </a:xfrm>
          <a:custGeom>
            <a:avLst/>
            <a:gdLst>
              <a:gd name="T0" fmla="*/ 676275 w 426"/>
              <a:gd name="T1" fmla="*/ 393700 h 388"/>
              <a:gd name="T2" fmla="*/ 454025 w 426"/>
              <a:gd name="T3" fmla="*/ 615950 h 388"/>
              <a:gd name="T4" fmla="*/ 331788 w 426"/>
              <a:gd name="T5" fmla="*/ 615950 h 388"/>
              <a:gd name="T6" fmla="*/ 0 w 426"/>
              <a:gd name="T7" fmla="*/ 284163 h 388"/>
              <a:gd name="T8" fmla="*/ 282575 w 426"/>
              <a:gd name="T9" fmla="*/ 0 h 388"/>
              <a:gd name="T10" fmla="*/ 676275 w 426"/>
              <a:gd name="T11" fmla="*/ 393700 h 38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26" h="388">
                <a:moveTo>
                  <a:pt x="426" y="248"/>
                </a:moveTo>
                <a:lnTo>
                  <a:pt x="286" y="388"/>
                </a:lnTo>
                <a:lnTo>
                  <a:pt x="209" y="388"/>
                </a:lnTo>
                <a:lnTo>
                  <a:pt x="0" y="179"/>
                </a:lnTo>
                <a:lnTo>
                  <a:pt x="178" y="0"/>
                </a:lnTo>
                <a:lnTo>
                  <a:pt x="426" y="248"/>
                </a:lnTo>
                <a:close/>
              </a:path>
            </a:pathLst>
          </a:cu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2" name="Freeform 578"/>
          <p:cNvSpPr>
            <a:spLocks/>
          </p:cNvSpPr>
          <p:nvPr/>
        </p:nvSpPr>
        <p:spPr bwMode="auto">
          <a:xfrm>
            <a:off x="8085905" y="3391653"/>
            <a:ext cx="172726" cy="85242"/>
          </a:xfrm>
          <a:custGeom>
            <a:avLst/>
            <a:gdLst>
              <a:gd name="T0" fmla="*/ 122237 w 77"/>
              <a:gd name="T1" fmla="*/ 60325 h 38"/>
              <a:gd name="T2" fmla="*/ 61912 w 77"/>
              <a:gd name="T3" fmla="*/ 0 h 38"/>
              <a:gd name="T4" fmla="*/ 0 w 77"/>
              <a:gd name="T5" fmla="*/ 60325 h 38"/>
              <a:gd name="T6" fmla="*/ 122237 w 77"/>
              <a:gd name="T7" fmla="*/ 60325 h 3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7" h="38">
                <a:moveTo>
                  <a:pt x="77" y="38"/>
                </a:moveTo>
                <a:lnTo>
                  <a:pt x="39" y="0"/>
                </a:lnTo>
                <a:lnTo>
                  <a:pt x="0" y="38"/>
                </a:lnTo>
                <a:lnTo>
                  <a:pt x="77" y="38"/>
                </a:ln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3" name="Freeform 579"/>
          <p:cNvSpPr>
            <a:spLocks/>
          </p:cNvSpPr>
          <p:nvPr/>
        </p:nvSpPr>
        <p:spPr bwMode="auto">
          <a:xfrm>
            <a:off x="8081418" y="3057415"/>
            <a:ext cx="338723" cy="338725"/>
          </a:xfrm>
          <a:custGeom>
            <a:avLst/>
            <a:gdLst>
              <a:gd name="T0" fmla="*/ 3962 w 121"/>
              <a:gd name="T1" fmla="*/ 225730 h 120"/>
              <a:gd name="T2" fmla="*/ 223863 w 121"/>
              <a:gd name="T3" fmla="*/ 3995 h 120"/>
              <a:gd name="T4" fmla="*/ 235750 w 121"/>
              <a:gd name="T5" fmla="*/ 3995 h 120"/>
              <a:gd name="T6" fmla="*/ 235750 w 121"/>
              <a:gd name="T7" fmla="*/ 13983 h 120"/>
              <a:gd name="T8" fmla="*/ 15849 w 121"/>
              <a:gd name="T9" fmla="*/ 237715 h 120"/>
              <a:gd name="T10" fmla="*/ 3962 w 121"/>
              <a:gd name="T11" fmla="*/ 237715 h 120"/>
              <a:gd name="T12" fmla="*/ 3962 w 121"/>
              <a:gd name="T13" fmla="*/ 225730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1" h="120">
                <a:moveTo>
                  <a:pt x="2" y="113"/>
                </a:moveTo>
                <a:cubicBezTo>
                  <a:pt x="113" y="2"/>
                  <a:pt x="113" y="2"/>
                  <a:pt x="113" y="2"/>
                </a:cubicBezTo>
                <a:cubicBezTo>
                  <a:pt x="115" y="0"/>
                  <a:pt x="118" y="0"/>
                  <a:pt x="119" y="2"/>
                </a:cubicBezTo>
                <a:cubicBezTo>
                  <a:pt x="121" y="3"/>
                  <a:pt x="121" y="6"/>
                  <a:pt x="119" y="7"/>
                </a:cubicBezTo>
                <a:cubicBezTo>
                  <a:pt x="8" y="119"/>
                  <a:pt x="8" y="119"/>
                  <a:pt x="8" y="119"/>
                </a:cubicBezTo>
                <a:cubicBezTo>
                  <a:pt x="6" y="120"/>
                  <a:pt x="4" y="120"/>
                  <a:pt x="2" y="119"/>
                </a:cubicBezTo>
                <a:cubicBezTo>
                  <a:pt x="0" y="117"/>
                  <a:pt x="0" y="115"/>
                  <a:pt x="2" y="113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" name="Freeform 580"/>
          <p:cNvSpPr>
            <a:spLocks/>
          </p:cNvSpPr>
          <p:nvPr/>
        </p:nvSpPr>
        <p:spPr bwMode="auto">
          <a:xfrm>
            <a:off x="8043283" y="3021523"/>
            <a:ext cx="338723" cy="336481"/>
          </a:xfrm>
          <a:custGeom>
            <a:avLst/>
            <a:gdLst>
              <a:gd name="T0" fmla="*/ 3995 w 120"/>
              <a:gd name="T1" fmla="*/ 222250 h 120"/>
              <a:gd name="T2" fmla="*/ 225729 w 120"/>
              <a:gd name="T3" fmla="*/ 1984 h 120"/>
              <a:gd name="T4" fmla="*/ 237714 w 120"/>
              <a:gd name="T5" fmla="*/ 1984 h 120"/>
              <a:gd name="T6" fmla="*/ 237714 w 120"/>
              <a:gd name="T7" fmla="*/ 13891 h 120"/>
              <a:gd name="T8" fmla="*/ 13983 w 120"/>
              <a:gd name="T9" fmla="*/ 234156 h 120"/>
              <a:gd name="T10" fmla="*/ 3995 w 120"/>
              <a:gd name="T11" fmla="*/ 234156 h 120"/>
              <a:gd name="T12" fmla="*/ 3995 w 120"/>
              <a:gd name="T13" fmla="*/ 222250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0" h="120">
                <a:moveTo>
                  <a:pt x="2" y="112"/>
                </a:moveTo>
                <a:cubicBezTo>
                  <a:pt x="113" y="1"/>
                  <a:pt x="113" y="1"/>
                  <a:pt x="113" y="1"/>
                </a:cubicBezTo>
                <a:cubicBezTo>
                  <a:pt x="114" y="0"/>
                  <a:pt x="117" y="0"/>
                  <a:pt x="119" y="1"/>
                </a:cubicBezTo>
                <a:cubicBezTo>
                  <a:pt x="120" y="3"/>
                  <a:pt x="120" y="5"/>
                  <a:pt x="119" y="7"/>
                </a:cubicBezTo>
                <a:cubicBezTo>
                  <a:pt x="7" y="118"/>
                  <a:pt x="7" y="118"/>
                  <a:pt x="7" y="118"/>
                </a:cubicBezTo>
                <a:cubicBezTo>
                  <a:pt x="6" y="120"/>
                  <a:pt x="3" y="120"/>
                  <a:pt x="2" y="118"/>
                </a:cubicBezTo>
                <a:cubicBezTo>
                  <a:pt x="0" y="117"/>
                  <a:pt x="0" y="114"/>
                  <a:pt x="2" y="112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" name="Freeform 581"/>
          <p:cNvSpPr>
            <a:spLocks/>
          </p:cNvSpPr>
          <p:nvPr/>
        </p:nvSpPr>
        <p:spPr bwMode="auto">
          <a:xfrm>
            <a:off x="7940096" y="2916093"/>
            <a:ext cx="340967" cy="338725"/>
          </a:xfrm>
          <a:custGeom>
            <a:avLst/>
            <a:gdLst>
              <a:gd name="T0" fmla="*/ 1994 w 121"/>
              <a:gd name="T1" fmla="*/ 225730 h 120"/>
              <a:gd name="T2" fmla="*/ 227340 w 121"/>
              <a:gd name="T3" fmla="*/ 1998 h 120"/>
              <a:gd name="T4" fmla="*/ 235317 w 121"/>
              <a:gd name="T5" fmla="*/ 1998 h 120"/>
              <a:gd name="T6" fmla="*/ 237312 w 121"/>
              <a:gd name="T7" fmla="*/ 3995 h 120"/>
              <a:gd name="T8" fmla="*/ 237312 w 121"/>
              <a:gd name="T9" fmla="*/ 13983 h 120"/>
              <a:gd name="T10" fmla="*/ 13960 w 121"/>
              <a:gd name="T11" fmla="*/ 237715 h 120"/>
              <a:gd name="T12" fmla="*/ 3988 w 121"/>
              <a:gd name="T13" fmla="*/ 237715 h 120"/>
              <a:gd name="T14" fmla="*/ 1994 w 121"/>
              <a:gd name="T15" fmla="*/ 235718 h 120"/>
              <a:gd name="T16" fmla="*/ 1994 w 121"/>
              <a:gd name="T17" fmla="*/ 225730 h 12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1" h="120">
                <a:moveTo>
                  <a:pt x="1" y="113"/>
                </a:moveTo>
                <a:cubicBezTo>
                  <a:pt x="114" y="1"/>
                  <a:pt x="114" y="1"/>
                  <a:pt x="114" y="1"/>
                </a:cubicBezTo>
                <a:cubicBezTo>
                  <a:pt x="115" y="0"/>
                  <a:pt x="117" y="0"/>
                  <a:pt x="118" y="1"/>
                </a:cubicBezTo>
                <a:cubicBezTo>
                  <a:pt x="119" y="2"/>
                  <a:pt x="119" y="2"/>
                  <a:pt x="119" y="2"/>
                </a:cubicBezTo>
                <a:cubicBezTo>
                  <a:pt x="121" y="3"/>
                  <a:pt x="121" y="5"/>
                  <a:pt x="119" y="7"/>
                </a:cubicBezTo>
                <a:cubicBezTo>
                  <a:pt x="7" y="119"/>
                  <a:pt x="7" y="119"/>
                  <a:pt x="7" y="119"/>
                </a:cubicBezTo>
                <a:cubicBezTo>
                  <a:pt x="6" y="120"/>
                  <a:pt x="4" y="120"/>
                  <a:pt x="2" y="119"/>
                </a:cubicBezTo>
                <a:cubicBezTo>
                  <a:pt x="1" y="118"/>
                  <a:pt x="1" y="118"/>
                  <a:pt x="1" y="118"/>
                </a:cubicBezTo>
                <a:cubicBezTo>
                  <a:pt x="0" y="117"/>
                  <a:pt x="0" y="115"/>
                  <a:pt x="1" y="113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" name="Freeform 583"/>
          <p:cNvSpPr>
            <a:spLocks/>
          </p:cNvSpPr>
          <p:nvPr/>
        </p:nvSpPr>
        <p:spPr bwMode="auto">
          <a:xfrm>
            <a:off x="7908692" y="2886931"/>
            <a:ext cx="338723" cy="336481"/>
          </a:xfrm>
          <a:custGeom>
            <a:avLst/>
            <a:gdLst>
              <a:gd name="T0" fmla="*/ 3995 w 120"/>
              <a:gd name="T1" fmla="*/ 222250 h 120"/>
              <a:gd name="T2" fmla="*/ 225729 w 120"/>
              <a:gd name="T3" fmla="*/ 1984 h 120"/>
              <a:gd name="T4" fmla="*/ 237714 w 120"/>
              <a:gd name="T5" fmla="*/ 1984 h 120"/>
              <a:gd name="T6" fmla="*/ 237714 w 120"/>
              <a:gd name="T7" fmla="*/ 13891 h 120"/>
              <a:gd name="T8" fmla="*/ 13983 w 120"/>
              <a:gd name="T9" fmla="*/ 234156 h 120"/>
              <a:gd name="T10" fmla="*/ 3995 w 120"/>
              <a:gd name="T11" fmla="*/ 234156 h 120"/>
              <a:gd name="T12" fmla="*/ 3995 w 120"/>
              <a:gd name="T13" fmla="*/ 222250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0" h="120">
                <a:moveTo>
                  <a:pt x="2" y="112"/>
                </a:moveTo>
                <a:cubicBezTo>
                  <a:pt x="113" y="1"/>
                  <a:pt x="113" y="1"/>
                  <a:pt x="113" y="1"/>
                </a:cubicBezTo>
                <a:cubicBezTo>
                  <a:pt x="114" y="0"/>
                  <a:pt x="117" y="0"/>
                  <a:pt x="119" y="1"/>
                </a:cubicBezTo>
                <a:cubicBezTo>
                  <a:pt x="120" y="3"/>
                  <a:pt x="120" y="5"/>
                  <a:pt x="119" y="7"/>
                </a:cubicBezTo>
                <a:cubicBezTo>
                  <a:pt x="7" y="118"/>
                  <a:pt x="7" y="118"/>
                  <a:pt x="7" y="118"/>
                </a:cubicBezTo>
                <a:cubicBezTo>
                  <a:pt x="6" y="120"/>
                  <a:pt x="3" y="120"/>
                  <a:pt x="2" y="118"/>
                </a:cubicBezTo>
                <a:cubicBezTo>
                  <a:pt x="0" y="117"/>
                  <a:pt x="0" y="114"/>
                  <a:pt x="2" y="112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" name="Freeform 584"/>
          <p:cNvSpPr>
            <a:spLocks/>
          </p:cNvSpPr>
          <p:nvPr/>
        </p:nvSpPr>
        <p:spPr bwMode="auto">
          <a:xfrm>
            <a:off x="7872801" y="2848797"/>
            <a:ext cx="340967" cy="338725"/>
          </a:xfrm>
          <a:custGeom>
            <a:avLst/>
            <a:gdLst>
              <a:gd name="T0" fmla="*/ 3988 w 121"/>
              <a:gd name="T1" fmla="*/ 225730 h 120"/>
              <a:gd name="T2" fmla="*/ 225346 w 121"/>
              <a:gd name="T3" fmla="*/ 3995 h 120"/>
              <a:gd name="T4" fmla="*/ 237312 w 121"/>
              <a:gd name="T5" fmla="*/ 3995 h 120"/>
              <a:gd name="T6" fmla="*/ 237312 w 121"/>
              <a:gd name="T7" fmla="*/ 13983 h 120"/>
              <a:gd name="T8" fmla="*/ 15954 w 121"/>
              <a:gd name="T9" fmla="*/ 237715 h 120"/>
              <a:gd name="T10" fmla="*/ 3988 w 121"/>
              <a:gd name="T11" fmla="*/ 237715 h 120"/>
              <a:gd name="T12" fmla="*/ 3988 w 121"/>
              <a:gd name="T13" fmla="*/ 225730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1" h="120">
                <a:moveTo>
                  <a:pt x="2" y="113"/>
                </a:moveTo>
                <a:cubicBezTo>
                  <a:pt x="113" y="2"/>
                  <a:pt x="113" y="2"/>
                  <a:pt x="113" y="2"/>
                </a:cubicBezTo>
                <a:cubicBezTo>
                  <a:pt x="115" y="0"/>
                  <a:pt x="118" y="0"/>
                  <a:pt x="119" y="2"/>
                </a:cubicBezTo>
                <a:cubicBezTo>
                  <a:pt x="121" y="3"/>
                  <a:pt x="121" y="6"/>
                  <a:pt x="119" y="7"/>
                </a:cubicBezTo>
                <a:cubicBezTo>
                  <a:pt x="8" y="119"/>
                  <a:pt x="8" y="119"/>
                  <a:pt x="8" y="119"/>
                </a:cubicBezTo>
                <a:cubicBezTo>
                  <a:pt x="6" y="120"/>
                  <a:pt x="4" y="120"/>
                  <a:pt x="2" y="119"/>
                </a:cubicBezTo>
                <a:cubicBezTo>
                  <a:pt x="0" y="117"/>
                  <a:pt x="0" y="114"/>
                  <a:pt x="2" y="113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" name="Freeform 585"/>
          <p:cNvSpPr>
            <a:spLocks/>
          </p:cNvSpPr>
          <p:nvPr/>
        </p:nvSpPr>
        <p:spPr bwMode="auto">
          <a:xfrm>
            <a:off x="7796532" y="2770284"/>
            <a:ext cx="336481" cy="338725"/>
          </a:xfrm>
          <a:custGeom>
            <a:avLst/>
            <a:gdLst>
              <a:gd name="T0" fmla="*/ 1984 w 120"/>
              <a:gd name="T1" fmla="*/ 225730 h 120"/>
              <a:gd name="T2" fmla="*/ 222250 w 120"/>
              <a:gd name="T3" fmla="*/ 3995 h 120"/>
              <a:gd name="T4" fmla="*/ 234156 w 120"/>
              <a:gd name="T5" fmla="*/ 3995 h 120"/>
              <a:gd name="T6" fmla="*/ 234156 w 120"/>
              <a:gd name="T7" fmla="*/ 15981 h 120"/>
              <a:gd name="T8" fmla="*/ 13891 w 120"/>
              <a:gd name="T9" fmla="*/ 237715 h 120"/>
              <a:gd name="T10" fmla="*/ 1984 w 120"/>
              <a:gd name="T11" fmla="*/ 237715 h 120"/>
              <a:gd name="T12" fmla="*/ 1984 w 120"/>
              <a:gd name="T13" fmla="*/ 225730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0" h="120">
                <a:moveTo>
                  <a:pt x="1" y="113"/>
                </a:moveTo>
                <a:cubicBezTo>
                  <a:pt x="112" y="2"/>
                  <a:pt x="112" y="2"/>
                  <a:pt x="112" y="2"/>
                </a:cubicBezTo>
                <a:cubicBezTo>
                  <a:pt x="114" y="0"/>
                  <a:pt x="117" y="0"/>
                  <a:pt x="118" y="2"/>
                </a:cubicBezTo>
                <a:cubicBezTo>
                  <a:pt x="120" y="3"/>
                  <a:pt x="120" y="6"/>
                  <a:pt x="118" y="8"/>
                </a:cubicBezTo>
                <a:cubicBezTo>
                  <a:pt x="7" y="119"/>
                  <a:pt x="7" y="119"/>
                  <a:pt x="7" y="119"/>
                </a:cubicBezTo>
                <a:cubicBezTo>
                  <a:pt x="5" y="120"/>
                  <a:pt x="3" y="120"/>
                  <a:pt x="1" y="119"/>
                </a:cubicBezTo>
                <a:cubicBezTo>
                  <a:pt x="0" y="117"/>
                  <a:pt x="0" y="115"/>
                  <a:pt x="1" y="113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" name="Freeform 586"/>
          <p:cNvSpPr>
            <a:spLocks/>
          </p:cNvSpPr>
          <p:nvPr/>
        </p:nvSpPr>
        <p:spPr bwMode="auto">
          <a:xfrm>
            <a:off x="7753910" y="2732151"/>
            <a:ext cx="338723" cy="336481"/>
          </a:xfrm>
          <a:custGeom>
            <a:avLst/>
            <a:gdLst>
              <a:gd name="T0" fmla="*/ 3995 w 120"/>
              <a:gd name="T1" fmla="*/ 224234 h 120"/>
              <a:gd name="T2" fmla="*/ 225729 w 120"/>
              <a:gd name="T3" fmla="*/ 1984 h 120"/>
              <a:gd name="T4" fmla="*/ 237714 w 120"/>
              <a:gd name="T5" fmla="*/ 1984 h 120"/>
              <a:gd name="T6" fmla="*/ 237714 w 120"/>
              <a:gd name="T7" fmla="*/ 13891 h 120"/>
              <a:gd name="T8" fmla="*/ 13983 w 120"/>
              <a:gd name="T9" fmla="*/ 234156 h 120"/>
              <a:gd name="T10" fmla="*/ 3995 w 120"/>
              <a:gd name="T11" fmla="*/ 234156 h 120"/>
              <a:gd name="T12" fmla="*/ 3995 w 120"/>
              <a:gd name="T13" fmla="*/ 224234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0" h="120">
                <a:moveTo>
                  <a:pt x="2" y="113"/>
                </a:moveTo>
                <a:cubicBezTo>
                  <a:pt x="113" y="1"/>
                  <a:pt x="113" y="1"/>
                  <a:pt x="113" y="1"/>
                </a:cubicBezTo>
                <a:cubicBezTo>
                  <a:pt x="115" y="0"/>
                  <a:pt x="117" y="0"/>
                  <a:pt x="119" y="1"/>
                </a:cubicBezTo>
                <a:cubicBezTo>
                  <a:pt x="120" y="3"/>
                  <a:pt x="120" y="5"/>
                  <a:pt x="119" y="7"/>
                </a:cubicBezTo>
                <a:cubicBezTo>
                  <a:pt x="7" y="118"/>
                  <a:pt x="7" y="118"/>
                  <a:pt x="7" y="118"/>
                </a:cubicBezTo>
                <a:cubicBezTo>
                  <a:pt x="6" y="120"/>
                  <a:pt x="3" y="120"/>
                  <a:pt x="2" y="118"/>
                </a:cubicBezTo>
                <a:cubicBezTo>
                  <a:pt x="0" y="117"/>
                  <a:pt x="0" y="114"/>
                  <a:pt x="2" y="113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" name="Freeform 587"/>
          <p:cNvSpPr>
            <a:spLocks/>
          </p:cNvSpPr>
          <p:nvPr/>
        </p:nvSpPr>
        <p:spPr bwMode="auto">
          <a:xfrm>
            <a:off x="7507158" y="2460722"/>
            <a:ext cx="778391" cy="942146"/>
          </a:xfrm>
          <a:custGeom>
            <a:avLst/>
            <a:gdLst>
              <a:gd name="T0" fmla="*/ 336550 w 347"/>
              <a:gd name="T1" fmla="*/ 666750 h 420"/>
              <a:gd name="T2" fmla="*/ 46037 w 347"/>
              <a:gd name="T3" fmla="*/ 546100 h 420"/>
              <a:gd name="T4" fmla="*/ 0 w 347"/>
              <a:gd name="T5" fmla="*/ 434975 h 420"/>
              <a:gd name="T6" fmla="*/ 180975 w 347"/>
              <a:gd name="T7" fmla="*/ 0 h 420"/>
              <a:gd name="T8" fmla="*/ 550862 w 347"/>
              <a:gd name="T9" fmla="*/ 153988 h 420"/>
              <a:gd name="T10" fmla="*/ 336550 w 347"/>
              <a:gd name="T11" fmla="*/ 666750 h 4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47" h="420">
                <a:moveTo>
                  <a:pt x="212" y="420"/>
                </a:moveTo>
                <a:lnTo>
                  <a:pt x="29" y="344"/>
                </a:lnTo>
                <a:lnTo>
                  <a:pt x="0" y="274"/>
                </a:lnTo>
                <a:lnTo>
                  <a:pt x="114" y="0"/>
                </a:lnTo>
                <a:lnTo>
                  <a:pt x="347" y="97"/>
                </a:lnTo>
                <a:lnTo>
                  <a:pt x="212" y="420"/>
                </a:lnTo>
                <a:close/>
              </a:path>
            </a:pathLst>
          </a:cu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" name="Freeform 588"/>
          <p:cNvSpPr>
            <a:spLocks/>
          </p:cNvSpPr>
          <p:nvPr/>
        </p:nvSpPr>
        <p:spPr bwMode="auto">
          <a:xfrm>
            <a:off x="7507158" y="3075360"/>
            <a:ext cx="112160" cy="157024"/>
          </a:xfrm>
          <a:custGeom>
            <a:avLst/>
            <a:gdLst>
              <a:gd name="T0" fmla="*/ 46038 w 50"/>
              <a:gd name="T1" fmla="*/ 111125 h 70"/>
              <a:gd name="T2" fmla="*/ 79375 w 50"/>
              <a:gd name="T3" fmla="*/ 31750 h 70"/>
              <a:gd name="T4" fmla="*/ 0 w 50"/>
              <a:gd name="T5" fmla="*/ 0 h 70"/>
              <a:gd name="T6" fmla="*/ 46038 w 50"/>
              <a:gd name="T7" fmla="*/ 111125 h 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0" h="70">
                <a:moveTo>
                  <a:pt x="29" y="70"/>
                </a:moveTo>
                <a:lnTo>
                  <a:pt x="50" y="20"/>
                </a:lnTo>
                <a:lnTo>
                  <a:pt x="0" y="0"/>
                </a:lnTo>
                <a:lnTo>
                  <a:pt x="29" y="70"/>
                </a:ln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" name="Freeform 589"/>
          <p:cNvSpPr>
            <a:spLocks/>
          </p:cNvSpPr>
          <p:nvPr/>
        </p:nvSpPr>
        <p:spPr bwMode="auto">
          <a:xfrm>
            <a:off x="7583427" y="3032740"/>
            <a:ext cx="435182" cy="197402"/>
          </a:xfrm>
          <a:custGeom>
            <a:avLst/>
            <a:gdLst>
              <a:gd name="T0" fmla="*/ 13909 w 155"/>
              <a:gd name="T1" fmla="*/ 1996 h 70"/>
              <a:gd name="T2" fmla="*/ 302014 w 155"/>
              <a:gd name="T3" fmla="*/ 121739 h 70"/>
              <a:gd name="T4" fmla="*/ 305988 w 155"/>
              <a:gd name="T5" fmla="*/ 133713 h 70"/>
              <a:gd name="T6" fmla="*/ 296053 w 155"/>
              <a:gd name="T7" fmla="*/ 137704 h 70"/>
              <a:gd name="T8" fmla="*/ 7948 w 155"/>
              <a:gd name="T9" fmla="*/ 15966 h 70"/>
              <a:gd name="T10" fmla="*/ 1987 w 155"/>
              <a:gd name="T11" fmla="*/ 5987 h 70"/>
              <a:gd name="T12" fmla="*/ 13909 w 155"/>
              <a:gd name="T13" fmla="*/ 1996 h 7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5" h="70">
                <a:moveTo>
                  <a:pt x="7" y="1"/>
                </a:moveTo>
                <a:cubicBezTo>
                  <a:pt x="152" y="61"/>
                  <a:pt x="152" y="61"/>
                  <a:pt x="152" y="61"/>
                </a:cubicBezTo>
                <a:cubicBezTo>
                  <a:pt x="154" y="62"/>
                  <a:pt x="155" y="65"/>
                  <a:pt x="154" y="67"/>
                </a:cubicBezTo>
                <a:cubicBezTo>
                  <a:pt x="153" y="69"/>
                  <a:pt x="151" y="70"/>
                  <a:pt x="149" y="69"/>
                </a:cubicBezTo>
                <a:cubicBezTo>
                  <a:pt x="4" y="8"/>
                  <a:pt x="4" y="8"/>
                  <a:pt x="4" y="8"/>
                </a:cubicBezTo>
                <a:cubicBezTo>
                  <a:pt x="1" y="8"/>
                  <a:pt x="0" y="5"/>
                  <a:pt x="1" y="3"/>
                </a:cubicBezTo>
                <a:cubicBezTo>
                  <a:pt x="2" y="1"/>
                  <a:pt x="5" y="0"/>
                  <a:pt x="7" y="1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3" name="Freeform 590"/>
          <p:cNvSpPr>
            <a:spLocks/>
          </p:cNvSpPr>
          <p:nvPr/>
        </p:nvSpPr>
        <p:spPr bwMode="auto">
          <a:xfrm>
            <a:off x="7605859" y="2985632"/>
            <a:ext cx="432938" cy="192916"/>
          </a:xfrm>
          <a:custGeom>
            <a:avLst/>
            <a:gdLst>
              <a:gd name="T0" fmla="*/ 11937 w 154"/>
              <a:gd name="T1" fmla="*/ 0 h 69"/>
              <a:gd name="T2" fmla="*/ 300418 w 154"/>
              <a:gd name="T3" fmla="*/ 120696 h 69"/>
              <a:gd name="T4" fmla="*/ 306387 w 154"/>
              <a:gd name="T5" fmla="*/ 130589 h 69"/>
              <a:gd name="T6" fmla="*/ 294450 w 154"/>
              <a:gd name="T7" fmla="*/ 134546 h 69"/>
              <a:gd name="T8" fmla="*/ 5969 w 154"/>
              <a:gd name="T9" fmla="*/ 15829 h 69"/>
              <a:gd name="T10" fmla="*/ 1990 w 154"/>
              <a:gd name="T11" fmla="*/ 5936 h 69"/>
              <a:gd name="T12" fmla="*/ 11937 w 154"/>
              <a:gd name="T13" fmla="*/ 0 h 6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4" h="69">
                <a:moveTo>
                  <a:pt x="6" y="0"/>
                </a:moveTo>
                <a:cubicBezTo>
                  <a:pt x="151" y="61"/>
                  <a:pt x="151" y="61"/>
                  <a:pt x="151" y="61"/>
                </a:cubicBezTo>
                <a:cubicBezTo>
                  <a:pt x="153" y="62"/>
                  <a:pt x="154" y="64"/>
                  <a:pt x="154" y="66"/>
                </a:cubicBezTo>
                <a:cubicBezTo>
                  <a:pt x="153" y="68"/>
                  <a:pt x="150" y="69"/>
                  <a:pt x="148" y="68"/>
                </a:cubicBezTo>
                <a:cubicBezTo>
                  <a:pt x="3" y="8"/>
                  <a:pt x="3" y="8"/>
                  <a:pt x="3" y="8"/>
                </a:cubicBezTo>
                <a:cubicBezTo>
                  <a:pt x="1" y="7"/>
                  <a:pt x="0" y="5"/>
                  <a:pt x="1" y="3"/>
                </a:cubicBezTo>
                <a:cubicBezTo>
                  <a:pt x="2" y="1"/>
                  <a:pt x="4" y="0"/>
                  <a:pt x="6" y="0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4" name="Freeform 591"/>
          <p:cNvSpPr>
            <a:spLocks/>
          </p:cNvSpPr>
          <p:nvPr/>
        </p:nvSpPr>
        <p:spPr bwMode="auto">
          <a:xfrm>
            <a:off x="7661940" y="2846553"/>
            <a:ext cx="435182" cy="197402"/>
          </a:xfrm>
          <a:custGeom>
            <a:avLst/>
            <a:gdLst>
              <a:gd name="T0" fmla="*/ 9935 w 155"/>
              <a:gd name="T1" fmla="*/ 1996 h 70"/>
              <a:gd name="T2" fmla="*/ 302014 w 155"/>
              <a:gd name="T3" fmla="*/ 123734 h 70"/>
              <a:gd name="T4" fmla="*/ 305988 w 155"/>
              <a:gd name="T5" fmla="*/ 131717 h 70"/>
              <a:gd name="T6" fmla="*/ 304001 w 155"/>
              <a:gd name="T7" fmla="*/ 135709 h 70"/>
              <a:gd name="T8" fmla="*/ 296053 w 155"/>
              <a:gd name="T9" fmla="*/ 139700 h 70"/>
              <a:gd name="T10" fmla="*/ 3974 w 155"/>
              <a:gd name="T11" fmla="*/ 17961 h 70"/>
              <a:gd name="T12" fmla="*/ 0 w 155"/>
              <a:gd name="T13" fmla="*/ 7983 h 70"/>
              <a:gd name="T14" fmla="*/ 1987 w 155"/>
              <a:gd name="T15" fmla="*/ 5987 h 70"/>
              <a:gd name="T16" fmla="*/ 9935 w 155"/>
              <a:gd name="T17" fmla="*/ 1996 h 7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5" h="70">
                <a:moveTo>
                  <a:pt x="5" y="1"/>
                </a:moveTo>
                <a:cubicBezTo>
                  <a:pt x="152" y="62"/>
                  <a:pt x="152" y="62"/>
                  <a:pt x="152" y="62"/>
                </a:cubicBezTo>
                <a:cubicBezTo>
                  <a:pt x="154" y="63"/>
                  <a:pt x="155" y="65"/>
                  <a:pt x="154" y="66"/>
                </a:cubicBezTo>
                <a:cubicBezTo>
                  <a:pt x="153" y="68"/>
                  <a:pt x="153" y="68"/>
                  <a:pt x="153" y="68"/>
                </a:cubicBezTo>
                <a:cubicBezTo>
                  <a:pt x="152" y="69"/>
                  <a:pt x="151" y="70"/>
                  <a:pt x="149" y="70"/>
                </a:cubicBezTo>
                <a:cubicBezTo>
                  <a:pt x="2" y="9"/>
                  <a:pt x="2" y="9"/>
                  <a:pt x="2" y="9"/>
                </a:cubicBezTo>
                <a:cubicBezTo>
                  <a:pt x="0" y="8"/>
                  <a:pt x="0" y="6"/>
                  <a:pt x="0" y="4"/>
                </a:cubicBezTo>
                <a:cubicBezTo>
                  <a:pt x="1" y="3"/>
                  <a:pt x="1" y="3"/>
                  <a:pt x="1" y="3"/>
                </a:cubicBezTo>
                <a:cubicBezTo>
                  <a:pt x="2" y="1"/>
                  <a:pt x="4" y="0"/>
                  <a:pt x="5" y="1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" name="Freeform 592"/>
          <p:cNvSpPr>
            <a:spLocks/>
          </p:cNvSpPr>
          <p:nvPr/>
        </p:nvSpPr>
        <p:spPr bwMode="auto">
          <a:xfrm>
            <a:off x="7677642" y="2806176"/>
            <a:ext cx="432938" cy="195159"/>
          </a:xfrm>
          <a:custGeom>
            <a:avLst/>
            <a:gdLst>
              <a:gd name="T0" fmla="*/ 11937 w 154"/>
              <a:gd name="T1" fmla="*/ 2002 h 69"/>
              <a:gd name="T2" fmla="*/ 300418 w 154"/>
              <a:gd name="T3" fmla="*/ 122100 h 69"/>
              <a:gd name="T4" fmla="*/ 306387 w 154"/>
              <a:gd name="T5" fmla="*/ 132108 h 69"/>
              <a:gd name="T6" fmla="*/ 294450 w 154"/>
              <a:gd name="T7" fmla="*/ 136111 h 69"/>
              <a:gd name="T8" fmla="*/ 5969 w 154"/>
              <a:gd name="T9" fmla="*/ 16013 h 69"/>
              <a:gd name="T10" fmla="*/ 1990 w 154"/>
              <a:gd name="T11" fmla="*/ 6005 h 69"/>
              <a:gd name="T12" fmla="*/ 11937 w 154"/>
              <a:gd name="T13" fmla="*/ 2002 h 6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4" h="69">
                <a:moveTo>
                  <a:pt x="6" y="1"/>
                </a:moveTo>
                <a:cubicBezTo>
                  <a:pt x="151" y="61"/>
                  <a:pt x="151" y="61"/>
                  <a:pt x="151" y="61"/>
                </a:cubicBezTo>
                <a:cubicBezTo>
                  <a:pt x="153" y="62"/>
                  <a:pt x="154" y="64"/>
                  <a:pt x="154" y="66"/>
                </a:cubicBezTo>
                <a:cubicBezTo>
                  <a:pt x="153" y="68"/>
                  <a:pt x="150" y="69"/>
                  <a:pt x="148" y="68"/>
                </a:cubicBezTo>
                <a:cubicBezTo>
                  <a:pt x="3" y="8"/>
                  <a:pt x="3" y="8"/>
                  <a:pt x="3" y="8"/>
                </a:cubicBezTo>
                <a:cubicBezTo>
                  <a:pt x="1" y="7"/>
                  <a:pt x="0" y="5"/>
                  <a:pt x="1" y="3"/>
                </a:cubicBezTo>
                <a:cubicBezTo>
                  <a:pt x="2" y="1"/>
                  <a:pt x="4" y="0"/>
                  <a:pt x="6" y="1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" name="Freeform 593"/>
          <p:cNvSpPr>
            <a:spLocks/>
          </p:cNvSpPr>
          <p:nvPr/>
        </p:nvSpPr>
        <p:spPr bwMode="auto">
          <a:xfrm>
            <a:off x="7697831" y="2759069"/>
            <a:ext cx="432938" cy="197402"/>
          </a:xfrm>
          <a:custGeom>
            <a:avLst/>
            <a:gdLst>
              <a:gd name="T0" fmla="*/ 11937 w 154"/>
              <a:gd name="T1" fmla="*/ 1996 h 70"/>
              <a:gd name="T2" fmla="*/ 300418 w 154"/>
              <a:gd name="T3" fmla="*/ 123734 h 70"/>
              <a:gd name="T4" fmla="*/ 304397 w 154"/>
              <a:gd name="T5" fmla="*/ 133713 h 70"/>
              <a:gd name="T6" fmla="*/ 294450 w 154"/>
              <a:gd name="T7" fmla="*/ 137704 h 70"/>
              <a:gd name="T8" fmla="*/ 5969 w 154"/>
              <a:gd name="T9" fmla="*/ 17961 h 70"/>
              <a:gd name="T10" fmla="*/ 1990 w 154"/>
              <a:gd name="T11" fmla="*/ 5987 h 70"/>
              <a:gd name="T12" fmla="*/ 11937 w 154"/>
              <a:gd name="T13" fmla="*/ 1996 h 7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4" h="70">
                <a:moveTo>
                  <a:pt x="6" y="1"/>
                </a:moveTo>
                <a:cubicBezTo>
                  <a:pt x="151" y="62"/>
                  <a:pt x="151" y="62"/>
                  <a:pt x="151" y="62"/>
                </a:cubicBezTo>
                <a:cubicBezTo>
                  <a:pt x="153" y="62"/>
                  <a:pt x="154" y="65"/>
                  <a:pt x="153" y="67"/>
                </a:cubicBezTo>
                <a:cubicBezTo>
                  <a:pt x="153" y="69"/>
                  <a:pt x="150" y="70"/>
                  <a:pt x="148" y="69"/>
                </a:cubicBezTo>
                <a:cubicBezTo>
                  <a:pt x="3" y="9"/>
                  <a:pt x="3" y="9"/>
                  <a:pt x="3" y="9"/>
                </a:cubicBezTo>
                <a:cubicBezTo>
                  <a:pt x="1" y="8"/>
                  <a:pt x="0" y="6"/>
                  <a:pt x="1" y="3"/>
                </a:cubicBezTo>
                <a:cubicBezTo>
                  <a:pt x="1" y="1"/>
                  <a:pt x="4" y="0"/>
                  <a:pt x="6" y="1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" name="Freeform 594"/>
          <p:cNvSpPr>
            <a:spLocks/>
          </p:cNvSpPr>
          <p:nvPr/>
        </p:nvSpPr>
        <p:spPr bwMode="auto">
          <a:xfrm>
            <a:off x="7740451" y="2658124"/>
            <a:ext cx="432938" cy="197402"/>
          </a:xfrm>
          <a:custGeom>
            <a:avLst/>
            <a:gdLst>
              <a:gd name="T0" fmla="*/ 11937 w 154"/>
              <a:gd name="T1" fmla="*/ 1996 h 70"/>
              <a:gd name="T2" fmla="*/ 300418 w 154"/>
              <a:gd name="T3" fmla="*/ 121739 h 70"/>
              <a:gd name="T4" fmla="*/ 306387 w 154"/>
              <a:gd name="T5" fmla="*/ 133713 h 70"/>
              <a:gd name="T6" fmla="*/ 294450 w 154"/>
              <a:gd name="T7" fmla="*/ 137704 h 70"/>
              <a:gd name="T8" fmla="*/ 5969 w 154"/>
              <a:gd name="T9" fmla="*/ 15966 h 70"/>
              <a:gd name="T10" fmla="*/ 1990 w 154"/>
              <a:gd name="T11" fmla="*/ 5987 h 70"/>
              <a:gd name="T12" fmla="*/ 11937 w 154"/>
              <a:gd name="T13" fmla="*/ 1996 h 7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4" h="70">
                <a:moveTo>
                  <a:pt x="6" y="1"/>
                </a:moveTo>
                <a:cubicBezTo>
                  <a:pt x="151" y="61"/>
                  <a:pt x="151" y="61"/>
                  <a:pt x="151" y="61"/>
                </a:cubicBezTo>
                <a:cubicBezTo>
                  <a:pt x="153" y="62"/>
                  <a:pt x="154" y="64"/>
                  <a:pt x="154" y="67"/>
                </a:cubicBezTo>
                <a:cubicBezTo>
                  <a:pt x="153" y="69"/>
                  <a:pt x="150" y="70"/>
                  <a:pt x="148" y="69"/>
                </a:cubicBezTo>
                <a:cubicBezTo>
                  <a:pt x="3" y="8"/>
                  <a:pt x="3" y="8"/>
                  <a:pt x="3" y="8"/>
                </a:cubicBezTo>
                <a:cubicBezTo>
                  <a:pt x="1" y="8"/>
                  <a:pt x="0" y="5"/>
                  <a:pt x="1" y="3"/>
                </a:cubicBezTo>
                <a:cubicBezTo>
                  <a:pt x="1" y="1"/>
                  <a:pt x="4" y="0"/>
                  <a:pt x="6" y="1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8" name="Freeform 595"/>
          <p:cNvSpPr>
            <a:spLocks/>
          </p:cNvSpPr>
          <p:nvPr/>
        </p:nvSpPr>
        <p:spPr bwMode="auto">
          <a:xfrm>
            <a:off x="7762883" y="2604287"/>
            <a:ext cx="432938" cy="197402"/>
          </a:xfrm>
          <a:custGeom>
            <a:avLst/>
            <a:gdLst>
              <a:gd name="T0" fmla="*/ 11937 w 154"/>
              <a:gd name="T1" fmla="*/ 1996 h 70"/>
              <a:gd name="T2" fmla="*/ 300418 w 154"/>
              <a:gd name="T3" fmla="*/ 121739 h 70"/>
              <a:gd name="T4" fmla="*/ 304397 w 154"/>
              <a:gd name="T5" fmla="*/ 133713 h 70"/>
              <a:gd name="T6" fmla="*/ 294450 w 154"/>
              <a:gd name="T7" fmla="*/ 137704 h 70"/>
              <a:gd name="T8" fmla="*/ 5969 w 154"/>
              <a:gd name="T9" fmla="*/ 17961 h 70"/>
              <a:gd name="T10" fmla="*/ 0 w 154"/>
              <a:gd name="T11" fmla="*/ 5987 h 70"/>
              <a:gd name="T12" fmla="*/ 11937 w 154"/>
              <a:gd name="T13" fmla="*/ 1996 h 7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4" h="70">
                <a:moveTo>
                  <a:pt x="6" y="1"/>
                </a:moveTo>
                <a:cubicBezTo>
                  <a:pt x="151" y="61"/>
                  <a:pt x="151" y="61"/>
                  <a:pt x="151" y="61"/>
                </a:cubicBezTo>
                <a:cubicBezTo>
                  <a:pt x="153" y="62"/>
                  <a:pt x="154" y="65"/>
                  <a:pt x="153" y="67"/>
                </a:cubicBezTo>
                <a:cubicBezTo>
                  <a:pt x="152" y="69"/>
                  <a:pt x="150" y="70"/>
                  <a:pt x="148" y="69"/>
                </a:cubicBezTo>
                <a:cubicBezTo>
                  <a:pt x="3" y="9"/>
                  <a:pt x="3" y="9"/>
                  <a:pt x="3" y="9"/>
                </a:cubicBezTo>
                <a:cubicBezTo>
                  <a:pt x="1" y="8"/>
                  <a:pt x="0" y="5"/>
                  <a:pt x="0" y="3"/>
                </a:cubicBezTo>
                <a:cubicBezTo>
                  <a:pt x="1" y="1"/>
                  <a:pt x="4" y="0"/>
                  <a:pt x="6" y="1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9" name="Freeform 596"/>
          <p:cNvSpPr>
            <a:spLocks/>
          </p:cNvSpPr>
          <p:nvPr/>
        </p:nvSpPr>
        <p:spPr bwMode="auto">
          <a:xfrm>
            <a:off x="8036554" y="2393426"/>
            <a:ext cx="942146" cy="776149"/>
          </a:xfrm>
          <a:custGeom>
            <a:avLst/>
            <a:gdLst>
              <a:gd name="T0" fmla="*/ 666750 w 420"/>
              <a:gd name="T1" fmla="*/ 211138 h 346"/>
              <a:gd name="T2" fmla="*/ 546100 w 420"/>
              <a:gd name="T3" fmla="*/ 501650 h 346"/>
              <a:gd name="T4" fmla="*/ 434975 w 420"/>
              <a:gd name="T5" fmla="*/ 549275 h 346"/>
              <a:gd name="T6" fmla="*/ 0 w 420"/>
              <a:gd name="T7" fmla="*/ 368300 h 346"/>
              <a:gd name="T8" fmla="*/ 152400 w 420"/>
              <a:gd name="T9" fmla="*/ 0 h 346"/>
              <a:gd name="T10" fmla="*/ 666750 w 420"/>
              <a:gd name="T11" fmla="*/ 211138 h 3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20" h="346">
                <a:moveTo>
                  <a:pt x="420" y="133"/>
                </a:moveTo>
                <a:lnTo>
                  <a:pt x="344" y="316"/>
                </a:lnTo>
                <a:lnTo>
                  <a:pt x="274" y="346"/>
                </a:lnTo>
                <a:lnTo>
                  <a:pt x="0" y="232"/>
                </a:lnTo>
                <a:lnTo>
                  <a:pt x="96" y="0"/>
                </a:lnTo>
                <a:lnTo>
                  <a:pt x="420" y="133"/>
                </a:lnTo>
                <a:close/>
              </a:path>
            </a:pathLst>
          </a:cu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0" name="Freeform 597"/>
          <p:cNvSpPr>
            <a:spLocks/>
          </p:cNvSpPr>
          <p:nvPr/>
        </p:nvSpPr>
        <p:spPr bwMode="auto">
          <a:xfrm>
            <a:off x="8651192" y="3057415"/>
            <a:ext cx="157024" cy="112160"/>
          </a:xfrm>
          <a:custGeom>
            <a:avLst/>
            <a:gdLst>
              <a:gd name="T0" fmla="*/ 111125 w 70"/>
              <a:gd name="T1" fmla="*/ 31750 h 50"/>
              <a:gd name="T2" fmla="*/ 31750 w 70"/>
              <a:gd name="T3" fmla="*/ 0 h 50"/>
              <a:gd name="T4" fmla="*/ 0 w 70"/>
              <a:gd name="T5" fmla="*/ 79375 h 50"/>
              <a:gd name="T6" fmla="*/ 111125 w 70"/>
              <a:gd name="T7" fmla="*/ 31750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0" h="50">
                <a:moveTo>
                  <a:pt x="70" y="20"/>
                </a:moveTo>
                <a:lnTo>
                  <a:pt x="20" y="0"/>
                </a:lnTo>
                <a:lnTo>
                  <a:pt x="0" y="50"/>
                </a:lnTo>
                <a:lnTo>
                  <a:pt x="70" y="20"/>
                </a:ln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" name="Freeform 598"/>
          <p:cNvSpPr>
            <a:spLocks/>
          </p:cNvSpPr>
          <p:nvPr/>
        </p:nvSpPr>
        <p:spPr bwMode="auto">
          <a:xfrm>
            <a:off x="8608572" y="2658124"/>
            <a:ext cx="195158" cy="432939"/>
          </a:xfrm>
          <a:custGeom>
            <a:avLst/>
            <a:gdLst>
              <a:gd name="T0" fmla="*/ 2002 w 69"/>
              <a:gd name="T1" fmla="*/ 294451 h 154"/>
              <a:gd name="T2" fmla="*/ 122099 w 69"/>
              <a:gd name="T3" fmla="*/ 5969 h 154"/>
              <a:gd name="T4" fmla="*/ 132107 w 69"/>
              <a:gd name="T5" fmla="*/ 1990 h 154"/>
              <a:gd name="T6" fmla="*/ 138112 w 69"/>
              <a:gd name="T7" fmla="*/ 11937 h 154"/>
              <a:gd name="T8" fmla="*/ 18015 w 69"/>
              <a:gd name="T9" fmla="*/ 300419 h 154"/>
              <a:gd name="T10" fmla="*/ 6005 w 69"/>
              <a:gd name="T11" fmla="*/ 306388 h 154"/>
              <a:gd name="T12" fmla="*/ 2002 w 69"/>
              <a:gd name="T13" fmla="*/ 294451 h 1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9" h="154">
                <a:moveTo>
                  <a:pt x="1" y="148"/>
                </a:moveTo>
                <a:cubicBezTo>
                  <a:pt x="61" y="3"/>
                  <a:pt x="61" y="3"/>
                  <a:pt x="61" y="3"/>
                </a:cubicBezTo>
                <a:cubicBezTo>
                  <a:pt x="62" y="1"/>
                  <a:pt x="64" y="0"/>
                  <a:pt x="66" y="1"/>
                </a:cubicBezTo>
                <a:cubicBezTo>
                  <a:pt x="68" y="1"/>
                  <a:pt x="69" y="4"/>
                  <a:pt x="69" y="6"/>
                </a:cubicBezTo>
                <a:cubicBezTo>
                  <a:pt x="9" y="151"/>
                  <a:pt x="9" y="151"/>
                  <a:pt x="9" y="151"/>
                </a:cubicBezTo>
                <a:cubicBezTo>
                  <a:pt x="8" y="153"/>
                  <a:pt x="5" y="154"/>
                  <a:pt x="3" y="154"/>
                </a:cubicBezTo>
                <a:cubicBezTo>
                  <a:pt x="1" y="153"/>
                  <a:pt x="0" y="150"/>
                  <a:pt x="1" y="148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" name="Freeform 599"/>
          <p:cNvSpPr>
            <a:spLocks/>
          </p:cNvSpPr>
          <p:nvPr/>
        </p:nvSpPr>
        <p:spPr bwMode="auto">
          <a:xfrm>
            <a:off x="8561464" y="2635692"/>
            <a:ext cx="195158" cy="435182"/>
          </a:xfrm>
          <a:custGeom>
            <a:avLst/>
            <a:gdLst>
              <a:gd name="T0" fmla="*/ 0 w 69"/>
              <a:gd name="T1" fmla="*/ 296053 h 155"/>
              <a:gd name="T2" fmla="*/ 122099 w 69"/>
              <a:gd name="T3" fmla="*/ 5961 h 155"/>
              <a:gd name="T4" fmla="*/ 132107 w 69"/>
              <a:gd name="T5" fmla="*/ 1987 h 155"/>
              <a:gd name="T6" fmla="*/ 136110 w 69"/>
              <a:gd name="T7" fmla="*/ 13909 h 155"/>
              <a:gd name="T8" fmla="*/ 16013 w 69"/>
              <a:gd name="T9" fmla="*/ 302014 h 155"/>
              <a:gd name="T10" fmla="*/ 6005 w 69"/>
              <a:gd name="T11" fmla="*/ 305988 h 155"/>
              <a:gd name="T12" fmla="*/ 0 w 69"/>
              <a:gd name="T13" fmla="*/ 296053 h 15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9" h="155">
                <a:moveTo>
                  <a:pt x="0" y="149"/>
                </a:moveTo>
                <a:cubicBezTo>
                  <a:pt x="61" y="3"/>
                  <a:pt x="61" y="3"/>
                  <a:pt x="61" y="3"/>
                </a:cubicBezTo>
                <a:cubicBezTo>
                  <a:pt x="61" y="1"/>
                  <a:pt x="64" y="0"/>
                  <a:pt x="66" y="1"/>
                </a:cubicBezTo>
                <a:cubicBezTo>
                  <a:pt x="68" y="2"/>
                  <a:pt x="69" y="5"/>
                  <a:pt x="68" y="7"/>
                </a:cubicBezTo>
                <a:cubicBezTo>
                  <a:pt x="8" y="152"/>
                  <a:pt x="8" y="152"/>
                  <a:pt x="8" y="152"/>
                </a:cubicBezTo>
                <a:cubicBezTo>
                  <a:pt x="7" y="154"/>
                  <a:pt x="5" y="155"/>
                  <a:pt x="3" y="154"/>
                </a:cubicBezTo>
                <a:cubicBezTo>
                  <a:pt x="1" y="153"/>
                  <a:pt x="0" y="151"/>
                  <a:pt x="0" y="149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" name="Freeform 600"/>
          <p:cNvSpPr>
            <a:spLocks/>
          </p:cNvSpPr>
          <p:nvPr/>
        </p:nvSpPr>
        <p:spPr bwMode="auto">
          <a:xfrm>
            <a:off x="8424629" y="2579613"/>
            <a:ext cx="195158" cy="435182"/>
          </a:xfrm>
          <a:custGeom>
            <a:avLst/>
            <a:gdLst>
              <a:gd name="T0" fmla="*/ 1973 w 70"/>
              <a:gd name="T1" fmla="*/ 298040 h 155"/>
              <a:gd name="T2" fmla="*/ 122328 w 70"/>
              <a:gd name="T3" fmla="*/ 5961 h 155"/>
              <a:gd name="T4" fmla="*/ 130220 w 70"/>
              <a:gd name="T5" fmla="*/ 1987 h 155"/>
              <a:gd name="T6" fmla="*/ 134166 w 70"/>
              <a:gd name="T7" fmla="*/ 3974 h 155"/>
              <a:gd name="T8" fmla="*/ 136139 w 70"/>
              <a:gd name="T9" fmla="*/ 11922 h 155"/>
              <a:gd name="T10" fmla="*/ 17757 w 70"/>
              <a:gd name="T11" fmla="*/ 304001 h 155"/>
              <a:gd name="T12" fmla="*/ 7892 w 70"/>
              <a:gd name="T13" fmla="*/ 307975 h 155"/>
              <a:gd name="T14" fmla="*/ 5919 w 70"/>
              <a:gd name="T15" fmla="*/ 305988 h 155"/>
              <a:gd name="T16" fmla="*/ 1973 w 70"/>
              <a:gd name="T17" fmla="*/ 298040 h 15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0" h="155">
                <a:moveTo>
                  <a:pt x="1" y="150"/>
                </a:moveTo>
                <a:cubicBezTo>
                  <a:pt x="62" y="3"/>
                  <a:pt x="62" y="3"/>
                  <a:pt x="62" y="3"/>
                </a:cubicBezTo>
                <a:cubicBezTo>
                  <a:pt x="62" y="1"/>
                  <a:pt x="64" y="0"/>
                  <a:pt x="66" y="1"/>
                </a:cubicBezTo>
                <a:cubicBezTo>
                  <a:pt x="68" y="2"/>
                  <a:pt x="68" y="2"/>
                  <a:pt x="68" y="2"/>
                </a:cubicBezTo>
                <a:cubicBezTo>
                  <a:pt x="69" y="2"/>
                  <a:pt x="70" y="4"/>
                  <a:pt x="69" y="6"/>
                </a:cubicBezTo>
                <a:cubicBezTo>
                  <a:pt x="9" y="153"/>
                  <a:pt x="9" y="153"/>
                  <a:pt x="9" y="153"/>
                </a:cubicBezTo>
                <a:cubicBezTo>
                  <a:pt x="8" y="155"/>
                  <a:pt x="6" y="155"/>
                  <a:pt x="4" y="155"/>
                </a:cubicBezTo>
                <a:cubicBezTo>
                  <a:pt x="3" y="154"/>
                  <a:pt x="3" y="154"/>
                  <a:pt x="3" y="154"/>
                </a:cubicBezTo>
                <a:cubicBezTo>
                  <a:pt x="1" y="153"/>
                  <a:pt x="0" y="151"/>
                  <a:pt x="1" y="150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4" name="Freeform 601"/>
          <p:cNvSpPr>
            <a:spLocks/>
          </p:cNvSpPr>
          <p:nvPr/>
        </p:nvSpPr>
        <p:spPr bwMode="auto">
          <a:xfrm>
            <a:off x="8384251" y="2561667"/>
            <a:ext cx="195158" cy="437426"/>
          </a:xfrm>
          <a:custGeom>
            <a:avLst/>
            <a:gdLst>
              <a:gd name="T0" fmla="*/ 2002 w 69"/>
              <a:gd name="T1" fmla="*/ 297580 h 155"/>
              <a:gd name="T2" fmla="*/ 122099 w 69"/>
              <a:gd name="T3" fmla="*/ 7989 h 155"/>
              <a:gd name="T4" fmla="*/ 132107 w 69"/>
              <a:gd name="T5" fmla="*/ 1997 h 155"/>
              <a:gd name="T6" fmla="*/ 136110 w 69"/>
              <a:gd name="T7" fmla="*/ 13980 h 155"/>
              <a:gd name="T8" fmla="*/ 16013 w 69"/>
              <a:gd name="T9" fmla="*/ 303571 h 155"/>
              <a:gd name="T10" fmla="*/ 6005 w 69"/>
              <a:gd name="T11" fmla="*/ 307566 h 155"/>
              <a:gd name="T12" fmla="*/ 2002 w 69"/>
              <a:gd name="T13" fmla="*/ 297580 h 15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9" h="155">
                <a:moveTo>
                  <a:pt x="1" y="149"/>
                </a:moveTo>
                <a:cubicBezTo>
                  <a:pt x="61" y="4"/>
                  <a:pt x="61" y="4"/>
                  <a:pt x="61" y="4"/>
                </a:cubicBezTo>
                <a:cubicBezTo>
                  <a:pt x="62" y="1"/>
                  <a:pt x="64" y="0"/>
                  <a:pt x="66" y="1"/>
                </a:cubicBezTo>
                <a:cubicBezTo>
                  <a:pt x="68" y="2"/>
                  <a:pt x="69" y="5"/>
                  <a:pt x="68" y="7"/>
                </a:cubicBezTo>
                <a:cubicBezTo>
                  <a:pt x="8" y="152"/>
                  <a:pt x="8" y="152"/>
                  <a:pt x="8" y="152"/>
                </a:cubicBezTo>
                <a:cubicBezTo>
                  <a:pt x="7" y="154"/>
                  <a:pt x="5" y="155"/>
                  <a:pt x="3" y="154"/>
                </a:cubicBezTo>
                <a:cubicBezTo>
                  <a:pt x="1" y="153"/>
                  <a:pt x="0" y="151"/>
                  <a:pt x="1" y="149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" name="Freeform 602"/>
          <p:cNvSpPr>
            <a:spLocks/>
          </p:cNvSpPr>
          <p:nvPr/>
        </p:nvSpPr>
        <p:spPr bwMode="auto">
          <a:xfrm>
            <a:off x="8337143" y="2545964"/>
            <a:ext cx="197402" cy="432939"/>
          </a:xfrm>
          <a:custGeom>
            <a:avLst/>
            <a:gdLst>
              <a:gd name="T0" fmla="*/ 1996 w 70"/>
              <a:gd name="T1" fmla="*/ 294451 h 154"/>
              <a:gd name="T2" fmla="*/ 121739 w 70"/>
              <a:gd name="T3" fmla="*/ 5969 h 154"/>
              <a:gd name="T4" fmla="*/ 133713 w 70"/>
              <a:gd name="T5" fmla="*/ 1990 h 154"/>
              <a:gd name="T6" fmla="*/ 137704 w 70"/>
              <a:gd name="T7" fmla="*/ 11937 h 154"/>
              <a:gd name="T8" fmla="*/ 17961 w 70"/>
              <a:gd name="T9" fmla="*/ 300419 h 154"/>
              <a:gd name="T10" fmla="*/ 5987 w 70"/>
              <a:gd name="T11" fmla="*/ 306388 h 154"/>
              <a:gd name="T12" fmla="*/ 1996 w 70"/>
              <a:gd name="T13" fmla="*/ 294451 h 1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0" h="154">
                <a:moveTo>
                  <a:pt x="1" y="148"/>
                </a:moveTo>
                <a:cubicBezTo>
                  <a:pt x="61" y="3"/>
                  <a:pt x="61" y="3"/>
                  <a:pt x="61" y="3"/>
                </a:cubicBezTo>
                <a:cubicBezTo>
                  <a:pt x="62" y="1"/>
                  <a:pt x="65" y="0"/>
                  <a:pt x="67" y="1"/>
                </a:cubicBezTo>
                <a:cubicBezTo>
                  <a:pt x="69" y="1"/>
                  <a:pt x="70" y="4"/>
                  <a:pt x="69" y="6"/>
                </a:cubicBezTo>
                <a:cubicBezTo>
                  <a:pt x="9" y="151"/>
                  <a:pt x="9" y="151"/>
                  <a:pt x="9" y="151"/>
                </a:cubicBezTo>
                <a:cubicBezTo>
                  <a:pt x="8" y="153"/>
                  <a:pt x="6" y="154"/>
                  <a:pt x="3" y="154"/>
                </a:cubicBezTo>
                <a:cubicBezTo>
                  <a:pt x="1" y="153"/>
                  <a:pt x="0" y="150"/>
                  <a:pt x="1" y="148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" name="Freeform 603"/>
          <p:cNvSpPr>
            <a:spLocks/>
          </p:cNvSpPr>
          <p:nvPr/>
        </p:nvSpPr>
        <p:spPr bwMode="auto">
          <a:xfrm>
            <a:off x="8236200" y="2503344"/>
            <a:ext cx="192916" cy="432939"/>
          </a:xfrm>
          <a:custGeom>
            <a:avLst/>
            <a:gdLst>
              <a:gd name="T0" fmla="*/ 1979 w 69"/>
              <a:gd name="T1" fmla="*/ 294451 h 154"/>
              <a:gd name="T2" fmla="*/ 120696 w 69"/>
              <a:gd name="T3" fmla="*/ 5969 h 154"/>
              <a:gd name="T4" fmla="*/ 130589 w 69"/>
              <a:gd name="T5" fmla="*/ 1990 h 154"/>
              <a:gd name="T6" fmla="*/ 134546 w 69"/>
              <a:gd name="T7" fmla="*/ 11937 h 154"/>
              <a:gd name="T8" fmla="*/ 15829 w 69"/>
              <a:gd name="T9" fmla="*/ 300419 h 154"/>
              <a:gd name="T10" fmla="*/ 5936 w 69"/>
              <a:gd name="T11" fmla="*/ 306388 h 154"/>
              <a:gd name="T12" fmla="*/ 1979 w 69"/>
              <a:gd name="T13" fmla="*/ 294451 h 1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9" h="154">
                <a:moveTo>
                  <a:pt x="1" y="148"/>
                </a:moveTo>
                <a:cubicBezTo>
                  <a:pt x="61" y="3"/>
                  <a:pt x="61" y="3"/>
                  <a:pt x="61" y="3"/>
                </a:cubicBezTo>
                <a:cubicBezTo>
                  <a:pt x="62" y="1"/>
                  <a:pt x="64" y="0"/>
                  <a:pt x="66" y="1"/>
                </a:cubicBezTo>
                <a:cubicBezTo>
                  <a:pt x="68" y="1"/>
                  <a:pt x="69" y="4"/>
                  <a:pt x="68" y="6"/>
                </a:cubicBezTo>
                <a:cubicBezTo>
                  <a:pt x="8" y="151"/>
                  <a:pt x="8" y="151"/>
                  <a:pt x="8" y="151"/>
                </a:cubicBezTo>
                <a:cubicBezTo>
                  <a:pt x="7" y="153"/>
                  <a:pt x="5" y="154"/>
                  <a:pt x="3" y="154"/>
                </a:cubicBezTo>
                <a:cubicBezTo>
                  <a:pt x="1" y="153"/>
                  <a:pt x="0" y="150"/>
                  <a:pt x="1" y="148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" name="Freeform 604"/>
          <p:cNvSpPr>
            <a:spLocks/>
          </p:cNvSpPr>
          <p:nvPr/>
        </p:nvSpPr>
        <p:spPr bwMode="auto">
          <a:xfrm>
            <a:off x="8182363" y="2480912"/>
            <a:ext cx="192916" cy="435182"/>
          </a:xfrm>
          <a:custGeom>
            <a:avLst/>
            <a:gdLst>
              <a:gd name="T0" fmla="*/ 1979 w 69"/>
              <a:gd name="T1" fmla="*/ 294066 h 155"/>
              <a:gd name="T2" fmla="*/ 120696 w 69"/>
              <a:gd name="T3" fmla="*/ 5961 h 155"/>
              <a:gd name="T4" fmla="*/ 130589 w 69"/>
              <a:gd name="T5" fmla="*/ 1987 h 155"/>
              <a:gd name="T6" fmla="*/ 136525 w 69"/>
              <a:gd name="T7" fmla="*/ 11922 h 155"/>
              <a:gd name="T8" fmla="*/ 15829 w 69"/>
              <a:gd name="T9" fmla="*/ 302014 h 155"/>
              <a:gd name="T10" fmla="*/ 5936 w 69"/>
              <a:gd name="T11" fmla="*/ 305988 h 155"/>
              <a:gd name="T12" fmla="*/ 1979 w 69"/>
              <a:gd name="T13" fmla="*/ 294066 h 15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9" h="155">
                <a:moveTo>
                  <a:pt x="1" y="148"/>
                </a:moveTo>
                <a:cubicBezTo>
                  <a:pt x="61" y="3"/>
                  <a:pt x="61" y="3"/>
                  <a:pt x="61" y="3"/>
                </a:cubicBezTo>
                <a:cubicBezTo>
                  <a:pt x="62" y="1"/>
                  <a:pt x="64" y="0"/>
                  <a:pt x="66" y="1"/>
                </a:cubicBezTo>
                <a:cubicBezTo>
                  <a:pt x="68" y="2"/>
                  <a:pt x="69" y="4"/>
                  <a:pt x="69" y="6"/>
                </a:cubicBezTo>
                <a:cubicBezTo>
                  <a:pt x="8" y="152"/>
                  <a:pt x="8" y="152"/>
                  <a:pt x="8" y="152"/>
                </a:cubicBezTo>
                <a:cubicBezTo>
                  <a:pt x="8" y="154"/>
                  <a:pt x="5" y="155"/>
                  <a:pt x="3" y="154"/>
                </a:cubicBezTo>
                <a:cubicBezTo>
                  <a:pt x="1" y="153"/>
                  <a:pt x="0" y="150"/>
                  <a:pt x="1" y="148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" name="Freeform 605"/>
          <p:cNvSpPr>
            <a:spLocks/>
          </p:cNvSpPr>
          <p:nvPr/>
        </p:nvSpPr>
        <p:spPr bwMode="auto">
          <a:xfrm>
            <a:off x="7767370" y="2519046"/>
            <a:ext cx="771662" cy="1031874"/>
          </a:xfrm>
          <a:custGeom>
            <a:avLst/>
            <a:gdLst>
              <a:gd name="T0" fmla="*/ 546100 w 344"/>
              <a:gd name="T1" fmla="*/ 709613 h 460"/>
              <a:gd name="T2" fmla="*/ 144463 w 344"/>
              <a:gd name="T3" fmla="*/ 730250 h 460"/>
              <a:gd name="T4" fmla="*/ 30163 w 344"/>
              <a:gd name="T5" fmla="*/ 625475 h 460"/>
              <a:gd name="T6" fmla="*/ 0 w 344"/>
              <a:gd name="T7" fmla="*/ 25400 h 460"/>
              <a:gd name="T8" fmla="*/ 509588 w 344"/>
              <a:gd name="T9" fmla="*/ 0 h 460"/>
              <a:gd name="T10" fmla="*/ 546100 w 344"/>
              <a:gd name="T11" fmla="*/ 709613 h 46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44" h="460">
                <a:moveTo>
                  <a:pt x="344" y="447"/>
                </a:moveTo>
                <a:lnTo>
                  <a:pt x="91" y="460"/>
                </a:lnTo>
                <a:lnTo>
                  <a:pt x="19" y="394"/>
                </a:lnTo>
                <a:lnTo>
                  <a:pt x="0" y="16"/>
                </a:lnTo>
                <a:lnTo>
                  <a:pt x="321" y="0"/>
                </a:lnTo>
                <a:lnTo>
                  <a:pt x="344" y="447"/>
                </a:lnTo>
                <a:close/>
              </a:path>
            </a:pathLst>
          </a:cu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" name="Freeform 606"/>
          <p:cNvSpPr>
            <a:spLocks/>
          </p:cNvSpPr>
          <p:nvPr/>
        </p:nvSpPr>
        <p:spPr bwMode="auto">
          <a:xfrm>
            <a:off x="7809991" y="3396139"/>
            <a:ext cx="161511" cy="154782"/>
          </a:xfrm>
          <a:custGeom>
            <a:avLst/>
            <a:gdLst>
              <a:gd name="T0" fmla="*/ 114300 w 72"/>
              <a:gd name="T1" fmla="*/ 109538 h 69"/>
              <a:gd name="T2" fmla="*/ 107950 w 72"/>
              <a:gd name="T3" fmla="*/ 0 h 69"/>
              <a:gd name="T4" fmla="*/ 0 w 72"/>
              <a:gd name="T5" fmla="*/ 4763 h 69"/>
              <a:gd name="T6" fmla="*/ 114300 w 72"/>
              <a:gd name="T7" fmla="*/ 109538 h 6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2" h="69">
                <a:moveTo>
                  <a:pt x="72" y="69"/>
                </a:moveTo>
                <a:lnTo>
                  <a:pt x="68" y="0"/>
                </a:lnTo>
                <a:lnTo>
                  <a:pt x="0" y="3"/>
                </a:lnTo>
                <a:lnTo>
                  <a:pt x="72" y="69"/>
                </a:ln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" name="Freeform 607"/>
          <p:cNvSpPr>
            <a:spLocks/>
          </p:cNvSpPr>
          <p:nvPr/>
        </p:nvSpPr>
        <p:spPr bwMode="auto">
          <a:xfrm>
            <a:off x="7884016" y="3277249"/>
            <a:ext cx="592206" cy="58323"/>
          </a:xfrm>
          <a:custGeom>
            <a:avLst/>
            <a:gdLst>
              <a:gd name="T0" fmla="*/ 9931 w 211"/>
              <a:gd name="T1" fmla="*/ 19655 h 21"/>
              <a:gd name="T2" fmla="*/ 407182 w 211"/>
              <a:gd name="T3" fmla="*/ 0 h 21"/>
              <a:gd name="T4" fmla="*/ 419100 w 211"/>
              <a:gd name="T5" fmla="*/ 9827 h 21"/>
              <a:gd name="T6" fmla="*/ 409169 w 211"/>
              <a:gd name="T7" fmla="*/ 21620 h 21"/>
              <a:gd name="T8" fmla="*/ 9931 w 211"/>
              <a:gd name="T9" fmla="*/ 41275 h 21"/>
              <a:gd name="T10" fmla="*/ 0 w 211"/>
              <a:gd name="T11" fmla="*/ 31448 h 21"/>
              <a:gd name="T12" fmla="*/ 9931 w 211"/>
              <a:gd name="T13" fmla="*/ 19655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1" h="21">
                <a:moveTo>
                  <a:pt x="5" y="10"/>
                </a:moveTo>
                <a:cubicBezTo>
                  <a:pt x="205" y="0"/>
                  <a:pt x="205" y="0"/>
                  <a:pt x="205" y="0"/>
                </a:cubicBezTo>
                <a:cubicBezTo>
                  <a:pt x="208" y="0"/>
                  <a:pt x="211" y="3"/>
                  <a:pt x="211" y="5"/>
                </a:cubicBezTo>
                <a:cubicBezTo>
                  <a:pt x="211" y="8"/>
                  <a:pt x="209" y="11"/>
                  <a:pt x="206" y="11"/>
                </a:cubicBezTo>
                <a:cubicBezTo>
                  <a:pt x="5" y="21"/>
                  <a:pt x="5" y="21"/>
                  <a:pt x="5" y="21"/>
                </a:cubicBezTo>
                <a:cubicBezTo>
                  <a:pt x="2" y="21"/>
                  <a:pt x="0" y="19"/>
                  <a:pt x="0" y="16"/>
                </a:cubicBezTo>
                <a:cubicBezTo>
                  <a:pt x="0" y="13"/>
                  <a:pt x="2" y="10"/>
                  <a:pt x="5" y="10"/>
                </a:cubicBezTo>
                <a:close/>
              </a:path>
            </a:pathLst>
          </a:custGeom>
          <a:solidFill>
            <a:srgbClr val="EE2C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" name="Freeform 608"/>
          <p:cNvSpPr>
            <a:spLocks/>
          </p:cNvSpPr>
          <p:nvPr/>
        </p:nvSpPr>
        <p:spPr bwMode="auto">
          <a:xfrm>
            <a:off x="7877287" y="3209953"/>
            <a:ext cx="596692" cy="58323"/>
          </a:xfrm>
          <a:custGeom>
            <a:avLst/>
            <a:gdLst>
              <a:gd name="T0" fmla="*/ 9959 w 212"/>
              <a:gd name="T1" fmla="*/ 19655 h 21"/>
              <a:gd name="T2" fmla="*/ 410324 w 212"/>
              <a:gd name="T3" fmla="*/ 0 h 21"/>
              <a:gd name="T4" fmla="*/ 422275 w 212"/>
              <a:gd name="T5" fmla="*/ 9827 h 21"/>
              <a:gd name="T6" fmla="*/ 412316 w 212"/>
              <a:gd name="T7" fmla="*/ 21620 h 21"/>
              <a:gd name="T8" fmla="*/ 11951 w 212"/>
              <a:gd name="T9" fmla="*/ 39310 h 21"/>
              <a:gd name="T10" fmla="*/ 0 w 212"/>
              <a:gd name="T11" fmla="*/ 31448 h 21"/>
              <a:gd name="T12" fmla="*/ 9959 w 212"/>
              <a:gd name="T13" fmla="*/ 19655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2" h="21">
                <a:moveTo>
                  <a:pt x="5" y="10"/>
                </a:moveTo>
                <a:cubicBezTo>
                  <a:pt x="206" y="0"/>
                  <a:pt x="206" y="0"/>
                  <a:pt x="206" y="0"/>
                </a:cubicBezTo>
                <a:cubicBezTo>
                  <a:pt x="209" y="0"/>
                  <a:pt x="211" y="2"/>
                  <a:pt x="212" y="5"/>
                </a:cubicBezTo>
                <a:cubicBezTo>
                  <a:pt x="212" y="8"/>
                  <a:pt x="210" y="10"/>
                  <a:pt x="207" y="11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1"/>
                  <a:pt x="1" y="18"/>
                  <a:pt x="0" y="16"/>
                </a:cubicBezTo>
                <a:cubicBezTo>
                  <a:pt x="0" y="13"/>
                  <a:pt x="3" y="10"/>
                  <a:pt x="5" y="10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" name="Freeform 609"/>
          <p:cNvSpPr>
            <a:spLocks/>
          </p:cNvSpPr>
          <p:nvPr/>
        </p:nvSpPr>
        <p:spPr bwMode="auto">
          <a:xfrm>
            <a:off x="7870557" y="3023767"/>
            <a:ext cx="594448" cy="56081"/>
          </a:xfrm>
          <a:custGeom>
            <a:avLst/>
            <a:gdLst>
              <a:gd name="T0" fmla="*/ 5953 w 212"/>
              <a:gd name="T1" fmla="*/ 19844 h 20"/>
              <a:gd name="T2" fmla="*/ 412750 w 212"/>
              <a:gd name="T3" fmla="*/ 0 h 20"/>
              <a:gd name="T4" fmla="*/ 418703 w 212"/>
              <a:gd name="T5" fmla="*/ 5953 h 20"/>
              <a:gd name="T6" fmla="*/ 418703 w 212"/>
              <a:gd name="T7" fmla="*/ 13891 h 20"/>
              <a:gd name="T8" fmla="*/ 412750 w 212"/>
              <a:gd name="T9" fmla="*/ 19844 h 20"/>
              <a:gd name="T10" fmla="*/ 7937 w 212"/>
              <a:gd name="T11" fmla="*/ 39688 h 20"/>
              <a:gd name="T12" fmla="*/ 0 w 212"/>
              <a:gd name="T13" fmla="*/ 33735 h 20"/>
              <a:gd name="T14" fmla="*/ 0 w 212"/>
              <a:gd name="T15" fmla="*/ 25797 h 20"/>
              <a:gd name="T16" fmla="*/ 5953 w 212"/>
              <a:gd name="T17" fmla="*/ 19844 h 2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2" h="20">
                <a:moveTo>
                  <a:pt x="3" y="10"/>
                </a:moveTo>
                <a:cubicBezTo>
                  <a:pt x="208" y="0"/>
                  <a:pt x="208" y="0"/>
                  <a:pt x="208" y="0"/>
                </a:cubicBezTo>
                <a:cubicBezTo>
                  <a:pt x="210" y="0"/>
                  <a:pt x="211" y="1"/>
                  <a:pt x="211" y="3"/>
                </a:cubicBezTo>
                <a:cubicBezTo>
                  <a:pt x="211" y="7"/>
                  <a:pt x="211" y="7"/>
                  <a:pt x="211" y="7"/>
                </a:cubicBezTo>
                <a:cubicBezTo>
                  <a:pt x="212" y="9"/>
                  <a:pt x="210" y="10"/>
                  <a:pt x="208" y="10"/>
                </a:cubicBezTo>
                <a:cubicBezTo>
                  <a:pt x="4" y="20"/>
                  <a:pt x="4" y="20"/>
                  <a:pt x="4" y="20"/>
                </a:cubicBezTo>
                <a:cubicBezTo>
                  <a:pt x="2" y="20"/>
                  <a:pt x="0" y="19"/>
                  <a:pt x="0" y="17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1" y="10"/>
                  <a:pt x="3" y="10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" name="Freeform 610"/>
          <p:cNvSpPr>
            <a:spLocks/>
          </p:cNvSpPr>
          <p:nvPr/>
        </p:nvSpPr>
        <p:spPr bwMode="auto">
          <a:xfrm>
            <a:off x="7866071" y="2965444"/>
            <a:ext cx="596692" cy="58323"/>
          </a:xfrm>
          <a:custGeom>
            <a:avLst/>
            <a:gdLst>
              <a:gd name="T0" fmla="*/ 9959 w 212"/>
              <a:gd name="T1" fmla="*/ 19655 h 21"/>
              <a:gd name="T2" fmla="*/ 410324 w 212"/>
              <a:gd name="T3" fmla="*/ 0 h 21"/>
              <a:gd name="T4" fmla="*/ 420283 w 212"/>
              <a:gd name="T5" fmla="*/ 9827 h 21"/>
              <a:gd name="T6" fmla="*/ 410324 w 212"/>
              <a:gd name="T7" fmla="*/ 21620 h 21"/>
              <a:gd name="T8" fmla="*/ 11951 w 212"/>
              <a:gd name="T9" fmla="*/ 41275 h 21"/>
              <a:gd name="T10" fmla="*/ 0 w 212"/>
              <a:gd name="T11" fmla="*/ 31448 h 21"/>
              <a:gd name="T12" fmla="*/ 9959 w 212"/>
              <a:gd name="T13" fmla="*/ 19655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2" h="21">
                <a:moveTo>
                  <a:pt x="5" y="10"/>
                </a:moveTo>
                <a:cubicBezTo>
                  <a:pt x="206" y="0"/>
                  <a:pt x="206" y="0"/>
                  <a:pt x="206" y="0"/>
                </a:cubicBezTo>
                <a:cubicBezTo>
                  <a:pt x="209" y="0"/>
                  <a:pt x="211" y="3"/>
                  <a:pt x="211" y="5"/>
                </a:cubicBezTo>
                <a:cubicBezTo>
                  <a:pt x="212" y="8"/>
                  <a:pt x="209" y="11"/>
                  <a:pt x="206" y="11"/>
                </a:cubicBezTo>
                <a:cubicBezTo>
                  <a:pt x="6" y="21"/>
                  <a:pt x="6" y="21"/>
                  <a:pt x="6" y="21"/>
                </a:cubicBezTo>
                <a:cubicBezTo>
                  <a:pt x="3" y="21"/>
                  <a:pt x="0" y="19"/>
                  <a:pt x="0" y="16"/>
                </a:cubicBezTo>
                <a:cubicBezTo>
                  <a:pt x="0" y="13"/>
                  <a:pt x="2" y="10"/>
                  <a:pt x="5" y="10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" name="Freeform 611"/>
          <p:cNvSpPr>
            <a:spLocks/>
          </p:cNvSpPr>
          <p:nvPr/>
        </p:nvSpPr>
        <p:spPr bwMode="auto">
          <a:xfrm>
            <a:off x="7863828" y="2902634"/>
            <a:ext cx="594448" cy="56081"/>
          </a:xfrm>
          <a:custGeom>
            <a:avLst/>
            <a:gdLst>
              <a:gd name="T0" fmla="*/ 9969 w 211"/>
              <a:gd name="T1" fmla="*/ 19844 h 20"/>
              <a:gd name="T2" fmla="*/ 410718 w 211"/>
              <a:gd name="T3" fmla="*/ 0 h 20"/>
              <a:gd name="T4" fmla="*/ 420687 w 211"/>
              <a:gd name="T5" fmla="*/ 9922 h 20"/>
              <a:gd name="T6" fmla="*/ 410718 w 211"/>
              <a:gd name="T7" fmla="*/ 19844 h 20"/>
              <a:gd name="T8" fmla="*/ 11963 w 211"/>
              <a:gd name="T9" fmla="*/ 39688 h 20"/>
              <a:gd name="T10" fmla="*/ 0 w 211"/>
              <a:gd name="T11" fmla="*/ 29766 h 20"/>
              <a:gd name="T12" fmla="*/ 9969 w 211"/>
              <a:gd name="T13" fmla="*/ 19844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1" h="20">
                <a:moveTo>
                  <a:pt x="5" y="10"/>
                </a:moveTo>
                <a:cubicBezTo>
                  <a:pt x="206" y="0"/>
                  <a:pt x="206" y="0"/>
                  <a:pt x="206" y="0"/>
                </a:cubicBezTo>
                <a:cubicBezTo>
                  <a:pt x="209" y="0"/>
                  <a:pt x="211" y="2"/>
                  <a:pt x="211" y="5"/>
                </a:cubicBezTo>
                <a:cubicBezTo>
                  <a:pt x="211" y="8"/>
                  <a:pt x="209" y="10"/>
                  <a:pt x="206" y="1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18"/>
                  <a:pt x="0" y="15"/>
                </a:cubicBezTo>
                <a:cubicBezTo>
                  <a:pt x="0" y="12"/>
                  <a:pt x="2" y="10"/>
                  <a:pt x="5" y="10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" name="Freeform 612"/>
          <p:cNvSpPr>
            <a:spLocks/>
          </p:cNvSpPr>
          <p:nvPr/>
        </p:nvSpPr>
        <p:spPr bwMode="auto">
          <a:xfrm>
            <a:off x="7854855" y="2761312"/>
            <a:ext cx="596692" cy="56081"/>
          </a:xfrm>
          <a:custGeom>
            <a:avLst/>
            <a:gdLst>
              <a:gd name="T0" fmla="*/ 11951 w 212"/>
              <a:gd name="T1" fmla="*/ 17860 h 20"/>
              <a:gd name="T2" fmla="*/ 410324 w 212"/>
              <a:gd name="T3" fmla="*/ 0 h 20"/>
              <a:gd name="T4" fmla="*/ 422275 w 212"/>
              <a:gd name="T5" fmla="*/ 9922 h 20"/>
              <a:gd name="T6" fmla="*/ 412316 w 212"/>
              <a:gd name="T7" fmla="*/ 19844 h 20"/>
              <a:gd name="T8" fmla="*/ 11951 w 212"/>
              <a:gd name="T9" fmla="*/ 39688 h 20"/>
              <a:gd name="T10" fmla="*/ 1992 w 212"/>
              <a:gd name="T11" fmla="*/ 29766 h 20"/>
              <a:gd name="T12" fmla="*/ 11951 w 212"/>
              <a:gd name="T13" fmla="*/ 1786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2" h="20">
                <a:moveTo>
                  <a:pt x="6" y="9"/>
                </a:moveTo>
                <a:cubicBezTo>
                  <a:pt x="206" y="0"/>
                  <a:pt x="206" y="0"/>
                  <a:pt x="206" y="0"/>
                </a:cubicBezTo>
                <a:cubicBezTo>
                  <a:pt x="209" y="0"/>
                  <a:pt x="212" y="2"/>
                  <a:pt x="212" y="5"/>
                </a:cubicBezTo>
                <a:cubicBezTo>
                  <a:pt x="212" y="7"/>
                  <a:pt x="210" y="10"/>
                  <a:pt x="207" y="1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1" y="18"/>
                  <a:pt x="1" y="15"/>
                </a:cubicBezTo>
                <a:cubicBezTo>
                  <a:pt x="0" y="12"/>
                  <a:pt x="3" y="10"/>
                  <a:pt x="6" y="9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" name="Freeform 613"/>
          <p:cNvSpPr>
            <a:spLocks/>
          </p:cNvSpPr>
          <p:nvPr/>
        </p:nvSpPr>
        <p:spPr bwMode="auto">
          <a:xfrm>
            <a:off x="7852611" y="2687287"/>
            <a:ext cx="596692" cy="58323"/>
          </a:xfrm>
          <a:custGeom>
            <a:avLst/>
            <a:gdLst>
              <a:gd name="T0" fmla="*/ 9959 w 212"/>
              <a:gd name="T1" fmla="*/ 19655 h 21"/>
              <a:gd name="T2" fmla="*/ 410324 w 212"/>
              <a:gd name="T3" fmla="*/ 1965 h 21"/>
              <a:gd name="T4" fmla="*/ 422275 w 212"/>
              <a:gd name="T5" fmla="*/ 11793 h 21"/>
              <a:gd name="T6" fmla="*/ 412316 w 212"/>
              <a:gd name="T7" fmla="*/ 21620 h 21"/>
              <a:gd name="T8" fmla="*/ 11951 w 212"/>
              <a:gd name="T9" fmla="*/ 41275 h 21"/>
              <a:gd name="T10" fmla="*/ 0 w 212"/>
              <a:gd name="T11" fmla="*/ 31448 h 21"/>
              <a:gd name="T12" fmla="*/ 9959 w 212"/>
              <a:gd name="T13" fmla="*/ 19655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2" h="21">
                <a:moveTo>
                  <a:pt x="5" y="10"/>
                </a:moveTo>
                <a:cubicBezTo>
                  <a:pt x="206" y="1"/>
                  <a:pt x="206" y="1"/>
                  <a:pt x="206" y="1"/>
                </a:cubicBezTo>
                <a:cubicBezTo>
                  <a:pt x="209" y="0"/>
                  <a:pt x="211" y="3"/>
                  <a:pt x="212" y="6"/>
                </a:cubicBezTo>
                <a:cubicBezTo>
                  <a:pt x="212" y="8"/>
                  <a:pt x="209" y="11"/>
                  <a:pt x="207" y="11"/>
                </a:cubicBezTo>
                <a:cubicBezTo>
                  <a:pt x="6" y="21"/>
                  <a:pt x="6" y="21"/>
                  <a:pt x="6" y="21"/>
                </a:cubicBezTo>
                <a:cubicBezTo>
                  <a:pt x="3" y="21"/>
                  <a:pt x="0" y="19"/>
                  <a:pt x="0" y="16"/>
                </a:cubicBezTo>
                <a:cubicBezTo>
                  <a:pt x="0" y="13"/>
                  <a:pt x="2" y="11"/>
                  <a:pt x="5" y="10"/>
                </a:cubicBezTo>
                <a:close/>
              </a:path>
            </a:pathLst>
          </a:custGeom>
          <a:solidFill>
            <a:srgbClr val="AE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" name="Freeform 614"/>
          <p:cNvSpPr>
            <a:spLocks/>
          </p:cNvSpPr>
          <p:nvPr/>
        </p:nvSpPr>
        <p:spPr bwMode="auto">
          <a:xfrm>
            <a:off x="8115067" y="1276310"/>
            <a:ext cx="713339" cy="1345923"/>
          </a:xfrm>
          <a:custGeom>
            <a:avLst/>
            <a:gdLst>
              <a:gd name="T0" fmla="*/ 0 w 254"/>
              <a:gd name="T1" fmla="*/ 579869 h 478"/>
              <a:gd name="T2" fmla="*/ 310050 w 254"/>
              <a:gd name="T3" fmla="*/ 579869 h 478"/>
              <a:gd name="T4" fmla="*/ 190800 w 254"/>
              <a:gd name="T5" fmla="*/ 876778 h 478"/>
              <a:gd name="T6" fmla="*/ 323963 w 254"/>
              <a:gd name="T7" fmla="*/ 952500 h 478"/>
              <a:gd name="T8" fmla="*/ 498863 w 254"/>
              <a:gd name="T9" fmla="*/ 593818 h 478"/>
              <a:gd name="T10" fmla="*/ 492900 w 254"/>
              <a:gd name="T11" fmla="*/ 253070 h 478"/>
              <a:gd name="T12" fmla="*/ 314025 w 254"/>
              <a:gd name="T13" fmla="*/ 5978 h 478"/>
              <a:gd name="T14" fmla="*/ 278250 w 254"/>
              <a:gd name="T15" fmla="*/ 5978 h 478"/>
              <a:gd name="T16" fmla="*/ 103350 w 254"/>
              <a:gd name="T17" fmla="*/ 320821 h 478"/>
              <a:gd name="T18" fmla="*/ 0 w 254"/>
              <a:gd name="T19" fmla="*/ 579869 h 47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54" h="478">
                <a:moveTo>
                  <a:pt x="0" y="291"/>
                </a:moveTo>
                <a:cubicBezTo>
                  <a:pt x="156" y="291"/>
                  <a:pt x="156" y="291"/>
                  <a:pt x="156" y="291"/>
                </a:cubicBezTo>
                <a:cubicBezTo>
                  <a:pt x="156" y="291"/>
                  <a:pt x="100" y="439"/>
                  <a:pt x="96" y="440"/>
                </a:cubicBezTo>
                <a:cubicBezTo>
                  <a:pt x="163" y="478"/>
                  <a:pt x="163" y="478"/>
                  <a:pt x="163" y="478"/>
                </a:cubicBezTo>
                <a:cubicBezTo>
                  <a:pt x="163" y="478"/>
                  <a:pt x="249" y="306"/>
                  <a:pt x="251" y="298"/>
                </a:cubicBezTo>
                <a:cubicBezTo>
                  <a:pt x="254" y="291"/>
                  <a:pt x="254" y="139"/>
                  <a:pt x="248" y="127"/>
                </a:cubicBezTo>
                <a:cubicBezTo>
                  <a:pt x="241" y="114"/>
                  <a:pt x="167" y="5"/>
                  <a:pt x="158" y="3"/>
                </a:cubicBezTo>
                <a:cubicBezTo>
                  <a:pt x="149" y="0"/>
                  <a:pt x="140" y="3"/>
                  <a:pt x="140" y="3"/>
                </a:cubicBezTo>
                <a:cubicBezTo>
                  <a:pt x="52" y="161"/>
                  <a:pt x="52" y="161"/>
                  <a:pt x="52" y="161"/>
                </a:cubicBezTo>
                <a:lnTo>
                  <a:pt x="0" y="291"/>
                </a:lnTo>
                <a:close/>
              </a:path>
            </a:pathLst>
          </a:custGeom>
          <a:solidFill>
            <a:srgbClr val="3B3A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" name="Freeform 615"/>
          <p:cNvSpPr>
            <a:spLocks/>
          </p:cNvSpPr>
          <p:nvPr/>
        </p:nvSpPr>
        <p:spPr bwMode="auto">
          <a:xfrm>
            <a:off x="8545762" y="1655412"/>
            <a:ext cx="60566" cy="226564"/>
          </a:xfrm>
          <a:custGeom>
            <a:avLst/>
            <a:gdLst>
              <a:gd name="T0" fmla="*/ 17534 w 22"/>
              <a:gd name="T1" fmla="*/ 0 h 80"/>
              <a:gd name="T2" fmla="*/ 0 w 22"/>
              <a:gd name="T3" fmla="*/ 96203 h 80"/>
              <a:gd name="T4" fmla="*/ 0 w 22"/>
              <a:gd name="T5" fmla="*/ 126266 h 80"/>
              <a:gd name="T6" fmla="*/ 17534 w 22"/>
              <a:gd name="T7" fmla="*/ 64135 h 80"/>
              <a:gd name="T8" fmla="*/ 27276 w 22"/>
              <a:gd name="T9" fmla="*/ 160338 h 80"/>
              <a:gd name="T10" fmla="*/ 17534 w 22"/>
              <a:gd name="T11" fmla="*/ 0 h 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" h="80">
                <a:moveTo>
                  <a:pt x="9" y="0"/>
                </a:moveTo>
                <a:cubicBezTo>
                  <a:pt x="0" y="48"/>
                  <a:pt x="0" y="48"/>
                  <a:pt x="0" y="4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7" y="25"/>
                  <a:pt x="9" y="32"/>
                </a:cubicBezTo>
                <a:cubicBezTo>
                  <a:pt x="12" y="38"/>
                  <a:pt x="14" y="80"/>
                  <a:pt x="14" y="80"/>
                </a:cubicBezTo>
                <a:cubicBezTo>
                  <a:pt x="14" y="80"/>
                  <a:pt x="22" y="24"/>
                  <a:pt x="9" y="0"/>
                </a:cubicBezTo>
                <a:close/>
              </a:path>
            </a:pathLst>
          </a:custGeom>
          <a:solidFill>
            <a:srgbClr val="2B2B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" name="Freeform 616"/>
          <p:cNvSpPr>
            <a:spLocks/>
          </p:cNvSpPr>
          <p:nvPr/>
        </p:nvSpPr>
        <p:spPr bwMode="auto">
          <a:xfrm>
            <a:off x="8507627" y="1700277"/>
            <a:ext cx="76269" cy="394804"/>
          </a:xfrm>
          <a:custGeom>
            <a:avLst/>
            <a:gdLst>
              <a:gd name="T0" fmla="*/ 31750 w 34"/>
              <a:gd name="T1" fmla="*/ 279400 h 176"/>
              <a:gd name="T2" fmla="*/ 53975 w 34"/>
              <a:gd name="T3" fmla="*/ 115888 h 176"/>
              <a:gd name="T4" fmla="*/ 53975 w 34"/>
              <a:gd name="T5" fmla="*/ 0 h 176"/>
              <a:gd name="T6" fmla="*/ 31750 w 34"/>
              <a:gd name="T7" fmla="*/ 47625 h 176"/>
              <a:gd name="T8" fmla="*/ 0 w 34"/>
              <a:gd name="T9" fmla="*/ 279400 h 176"/>
              <a:gd name="T10" fmla="*/ 31750 w 34"/>
              <a:gd name="T11" fmla="*/ 279400 h 1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4" h="176">
                <a:moveTo>
                  <a:pt x="20" y="176"/>
                </a:moveTo>
                <a:lnTo>
                  <a:pt x="34" y="73"/>
                </a:lnTo>
                <a:lnTo>
                  <a:pt x="34" y="0"/>
                </a:lnTo>
                <a:lnTo>
                  <a:pt x="20" y="30"/>
                </a:lnTo>
                <a:lnTo>
                  <a:pt x="0" y="176"/>
                </a:lnTo>
                <a:lnTo>
                  <a:pt x="20" y="176"/>
                </a:lnTo>
                <a:close/>
              </a:path>
            </a:pathLst>
          </a:custGeom>
          <a:solidFill>
            <a:srgbClr val="2B2B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" name="Freeform 617"/>
          <p:cNvSpPr>
            <a:spLocks/>
          </p:cNvSpPr>
          <p:nvPr/>
        </p:nvSpPr>
        <p:spPr bwMode="auto">
          <a:xfrm>
            <a:off x="8379765" y="2519046"/>
            <a:ext cx="183943" cy="127863"/>
          </a:xfrm>
          <a:custGeom>
            <a:avLst/>
            <a:gdLst>
              <a:gd name="T0" fmla="*/ 9525 w 82"/>
              <a:gd name="T1" fmla="*/ 0 h 57"/>
              <a:gd name="T2" fmla="*/ 0 w 82"/>
              <a:gd name="T3" fmla="*/ 22225 h 57"/>
              <a:gd name="T4" fmla="*/ 104775 w 82"/>
              <a:gd name="T5" fmla="*/ 80963 h 57"/>
              <a:gd name="T6" fmla="*/ 120650 w 82"/>
              <a:gd name="T7" fmla="*/ 90488 h 57"/>
              <a:gd name="T8" fmla="*/ 130175 w 82"/>
              <a:gd name="T9" fmla="*/ 68263 h 57"/>
              <a:gd name="T10" fmla="*/ 9525 w 82"/>
              <a:gd name="T11" fmla="*/ 0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2" h="57">
                <a:moveTo>
                  <a:pt x="6" y="0"/>
                </a:moveTo>
                <a:lnTo>
                  <a:pt x="0" y="14"/>
                </a:lnTo>
                <a:lnTo>
                  <a:pt x="66" y="51"/>
                </a:lnTo>
                <a:lnTo>
                  <a:pt x="76" y="57"/>
                </a:lnTo>
                <a:lnTo>
                  <a:pt x="82" y="43"/>
                </a:lnTo>
                <a:lnTo>
                  <a:pt x="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" name="Freeform 618"/>
          <p:cNvSpPr>
            <a:spLocks/>
          </p:cNvSpPr>
          <p:nvPr/>
        </p:nvSpPr>
        <p:spPr bwMode="auto">
          <a:xfrm>
            <a:off x="8229470" y="2566154"/>
            <a:ext cx="289373" cy="500235"/>
          </a:xfrm>
          <a:custGeom>
            <a:avLst/>
            <a:gdLst>
              <a:gd name="T0" fmla="*/ 204787 w 103"/>
              <a:gd name="T1" fmla="*/ 45743 h 178"/>
              <a:gd name="T2" fmla="*/ 159058 w 103"/>
              <a:gd name="T3" fmla="*/ 147174 h 178"/>
              <a:gd name="T4" fmla="*/ 127246 w 103"/>
              <a:gd name="T5" fmla="*/ 300314 h 178"/>
              <a:gd name="T6" fmla="*/ 35788 w 103"/>
              <a:gd name="T7" fmla="*/ 346058 h 178"/>
              <a:gd name="T8" fmla="*/ 1988 w 103"/>
              <a:gd name="T9" fmla="*/ 222750 h 178"/>
              <a:gd name="T10" fmla="*/ 37776 w 103"/>
              <a:gd name="T11" fmla="*/ 87509 h 178"/>
              <a:gd name="T12" fmla="*/ 105376 w 103"/>
              <a:gd name="T13" fmla="*/ 25855 h 178"/>
              <a:gd name="T14" fmla="*/ 121282 w 103"/>
              <a:gd name="T15" fmla="*/ 0 h 178"/>
              <a:gd name="T16" fmla="*/ 204787 w 103"/>
              <a:gd name="T17" fmla="*/ 45743 h 17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3" h="178">
                <a:moveTo>
                  <a:pt x="103" y="23"/>
                </a:moveTo>
                <a:cubicBezTo>
                  <a:pt x="102" y="27"/>
                  <a:pt x="80" y="70"/>
                  <a:pt x="80" y="74"/>
                </a:cubicBezTo>
                <a:cubicBezTo>
                  <a:pt x="80" y="77"/>
                  <a:pt x="69" y="145"/>
                  <a:pt x="64" y="151"/>
                </a:cubicBezTo>
                <a:cubicBezTo>
                  <a:pt x="59" y="156"/>
                  <a:pt x="24" y="178"/>
                  <a:pt x="18" y="174"/>
                </a:cubicBezTo>
                <a:cubicBezTo>
                  <a:pt x="12" y="170"/>
                  <a:pt x="0" y="121"/>
                  <a:pt x="1" y="112"/>
                </a:cubicBezTo>
                <a:cubicBezTo>
                  <a:pt x="2" y="103"/>
                  <a:pt x="13" y="51"/>
                  <a:pt x="19" y="44"/>
                </a:cubicBezTo>
                <a:cubicBezTo>
                  <a:pt x="25" y="36"/>
                  <a:pt x="49" y="15"/>
                  <a:pt x="53" y="13"/>
                </a:cubicBezTo>
                <a:cubicBezTo>
                  <a:pt x="57" y="11"/>
                  <a:pt x="61" y="0"/>
                  <a:pt x="61" y="0"/>
                </a:cubicBezTo>
                <a:lnTo>
                  <a:pt x="103" y="23"/>
                </a:lnTo>
                <a:close/>
              </a:path>
            </a:pathLst>
          </a:custGeom>
          <a:solidFill>
            <a:srgbClr val="FED4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" name="Freeform 619"/>
          <p:cNvSpPr>
            <a:spLocks/>
          </p:cNvSpPr>
          <p:nvPr/>
        </p:nvSpPr>
        <p:spPr bwMode="auto">
          <a:xfrm>
            <a:off x="8115067" y="868047"/>
            <a:ext cx="347696" cy="798581"/>
          </a:xfrm>
          <a:custGeom>
            <a:avLst/>
            <a:gdLst>
              <a:gd name="T0" fmla="*/ 0 w 124"/>
              <a:gd name="T1" fmla="*/ 0 h 284"/>
              <a:gd name="T2" fmla="*/ 220265 w 124"/>
              <a:gd name="T3" fmla="*/ 81589 h 284"/>
              <a:gd name="T4" fmla="*/ 246062 w 124"/>
              <a:gd name="T5" fmla="*/ 276605 h 284"/>
              <a:gd name="T6" fmla="*/ 236140 w 124"/>
              <a:gd name="T7" fmla="*/ 380083 h 284"/>
              <a:gd name="T8" fmla="*/ 0 w 124"/>
              <a:gd name="T9" fmla="*/ 565150 h 284"/>
              <a:gd name="T10" fmla="*/ 0 w 124"/>
              <a:gd name="T11" fmla="*/ 0 h 2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4" h="284">
                <a:moveTo>
                  <a:pt x="0" y="0"/>
                </a:moveTo>
                <a:cubicBezTo>
                  <a:pt x="6" y="0"/>
                  <a:pt x="100" y="11"/>
                  <a:pt x="111" y="41"/>
                </a:cubicBezTo>
                <a:cubicBezTo>
                  <a:pt x="122" y="72"/>
                  <a:pt x="124" y="139"/>
                  <a:pt x="124" y="139"/>
                </a:cubicBezTo>
                <a:cubicBezTo>
                  <a:pt x="119" y="191"/>
                  <a:pt x="119" y="191"/>
                  <a:pt x="119" y="191"/>
                </a:cubicBezTo>
                <a:cubicBezTo>
                  <a:pt x="119" y="191"/>
                  <a:pt x="59" y="278"/>
                  <a:pt x="0" y="284"/>
                </a:cubicBezTo>
                <a:lnTo>
                  <a:pt x="0" y="0"/>
                </a:lnTo>
                <a:close/>
              </a:path>
            </a:pathLst>
          </a:custGeom>
          <a:solidFill>
            <a:srgbClr val="F99D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" name="Freeform 620"/>
          <p:cNvSpPr>
            <a:spLocks/>
          </p:cNvSpPr>
          <p:nvPr/>
        </p:nvSpPr>
        <p:spPr bwMode="auto">
          <a:xfrm>
            <a:off x="7397242" y="1276310"/>
            <a:ext cx="717825" cy="1345923"/>
          </a:xfrm>
          <a:custGeom>
            <a:avLst/>
            <a:gdLst>
              <a:gd name="T0" fmla="*/ 508000 w 255"/>
              <a:gd name="T1" fmla="*/ 579869 h 478"/>
              <a:gd name="T2" fmla="*/ 195231 w 255"/>
              <a:gd name="T3" fmla="*/ 579869 h 478"/>
              <a:gd name="T4" fmla="*/ 314761 w 255"/>
              <a:gd name="T5" fmla="*/ 876778 h 478"/>
              <a:gd name="T6" fmla="*/ 181286 w 255"/>
              <a:gd name="T7" fmla="*/ 952500 h 478"/>
              <a:gd name="T8" fmla="*/ 5976 w 255"/>
              <a:gd name="T9" fmla="*/ 593818 h 478"/>
              <a:gd name="T10" fmla="*/ 11953 w 255"/>
              <a:gd name="T11" fmla="*/ 253070 h 478"/>
              <a:gd name="T12" fmla="*/ 191247 w 255"/>
              <a:gd name="T13" fmla="*/ 5978 h 478"/>
              <a:gd name="T14" fmla="*/ 227106 w 255"/>
              <a:gd name="T15" fmla="*/ 5978 h 478"/>
              <a:gd name="T16" fmla="*/ 402416 w 255"/>
              <a:gd name="T17" fmla="*/ 320821 h 478"/>
              <a:gd name="T18" fmla="*/ 508000 w 255"/>
              <a:gd name="T19" fmla="*/ 579869 h 47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55" h="478">
                <a:moveTo>
                  <a:pt x="255" y="291"/>
                </a:moveTo>
                <a:cubicBezTo>
                  <a:pt x="98" y="291"/>
                  <a:pt x="98" y="291"/>
                  <a:pt x="98" y="291"/>
                </a:cubicBezTo>
                <a:cubicBezTo>
                  <a:pt x="98" y="291"/>
                  <a:pt x="155" y="439"/>
                  <a:pt x="158" y="440"/>
                </a:cubicBezTo>
                <a:cubicBezTo>
                  <a:pt x="91" y="478"/>
                  <a:pt x="91" y="478"/>
                  <a:pt x="91" y="478"/>
                </a:cubicBezTo>
                <a:cubicBezTo>
                  <a:pt x="91" y="478"/>
                  <a:pt x="6" y="306"/>
                  <a:pt x="3" y="298"/>
                </a:cubicBezTo>
                <a:cubicBezTo>
                  <a:pt x="0" y="291"/>
                  <a:pt x="0" y="139"/>
                  <a:pt x="6" y="127"/>
                </a:cubicBezTo>
                <a:cubicBezTo>
                  <a:pt x="13" y="114"/>
                  <a:pt x="87" y="5"/>
                  <a:pt x="96" y="3"/>
                </a:cubicBezTo>
                <a:cubicBezTo>
                  <a:pt x="105" y="0"/>
                  <a:pt x="114" y="3"/>
                  <a:pt x="114" y="3"/>
                </a:cubicBezTo>
                <a:cubicBezTo>
                  <a:pt x="202" y="161"/>
                  <a:pt x="202" y="161"/>
                  <a:pt x="202" y="161"/>
                </a:cubicBezTo>
                <a:lnTo>
                  <a:pt x="255" y="291"/>
                </a:lnTo>
                <a:close/>
              </a:path>
            </a:pathLst>
          </a:custGeom>
          <a:solidFill>
            <a:srgbClr val="3B3A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" name="Freeform 621"/>
          <p:cNvSpPr>
            <a:spLocks/>
          </p:cNvSpPr>
          <p:nvPr/>
        </p:nvSpPr>
        <p:spPr bwMode="auto">
          <a:xfrm>
            <a:off x="7619318" y="1655412"/>
            <a:ext cx="60566" cy="226564"/>
          </a:xfrm>
          <a:custGeom>
            <a:avLst/>
            <a:gdLst>
              <a:gd name="T0" fmla="*/ 25328 w 22"/>
              <a:gd name="T1" fmla="*/ 0 h 80"/>
              <a:gd name="T2" fmla="*/ 42862 w 22"/>
              <a:gd name="T3" fmla="*/ 96203 h 80"/>
              <a:gd name="T4" fmla="*/ 42862 w 22"/>
              <a:gd name="T5" fmla="*/ 126266 h 80"/>
              <a:gd name="T6" fmla="*/ 25328 w 22"/>
              <a:gd name="T7" fmla="*/ 64135 h 80"/>
              <a:gd name="T8" fmla="*/ 15586 w 22"/>
              <a:gd name="T9" fmla="*/ 160338 h 80"/>
              <a:gd name="T10" fmla="*/ 25328 w 22"/>
              <a:gd name="T11" fmla="*/ 0 h 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" h="80">
                <a:moveTo>
                  <a:pt x="13" y="0"/>
                </a:moveTo>
                <a:cubicBezTo>
                  <a:pt x="22" y="48"/>
                  <a:pt x="22" y="48"/>
                  <a:pt x="22" y="48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15" y="25"/>
                  <a:pt x="13" y="32"/>
                </a:cubicBezTo>
                <a:cubicBezTo>
                  <a:pt x="10" y="38"/>
                  <a:pt x="8" y="80"/>
                  <a:pt x="8" y="80"/>
                </a:cubicBezTo>
                <a:cubicBezTo>
                  <a:pt x="8" y="80"/>
                  <a:pt x="0" y="24"/>
                  <a:pt x="13" y="0"/>
                </a:cubicBezTo>
                <a:close/>
              </a:path>
            </a:pathLst>
          </a:custGeom>
          <a:solidFill>
            <a:srgbClr val="2B2B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" name="Freeform 622"/>
          <p:cNvSpPr>
            <a:spLocks/>
          </p:cNvSpPr>
          <p:nvPr/>
        </p:nvSpPr>
        <p:spPr bwMode="auto">
          <a:xfrm>
            <a:off x="7641750" y="1700277"/>
            <a:ext cx="76269" cy="394804"/>
          </a:xfrm>
          <a:custGeom>
            <a:avLst/>
            <a:gdLst>
              <a:gd name="T0" fmla="*/ 22225 w 34"/>
              <a:gd name="T1" fmla="*/ 279400 h 176"/>
              <a:gd name="T2" fmla="*/ 0 w 34"/>
              <a:gd name="T3" fmla="*/ 115888 h 176"/>
              <a:gd name="T4" fmla="*/ 0 w 34"/>
              <a:gd name="T5" fmla="*/ 0 h 176"/>
              <a:gd name="T6" fmla="*/ 22225 w 34"/>
              <a:gd name="T7" fmla="*/ 47625 h 176"/>
              <a:gd name="T8" fmla="*/ 53975 w 34"/>
              <a:gd name="T9" fmla="*/ 279400 h 176"/>
              <a:gd name="T10" fmla="*/ 22225 w 34"/>
              <a:gd name="T11" fmla="*/ 279400 h 1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4" h="176">
                <a:moveTo>
                  <a:pt x="14" y="176"/>
                </a:moveTo>
                <a:lnTo>
                  <a:pt x="0" y="73"/>
                </a:lnTo>
                <a:lnTo>
                  <a:pt x="0" y="0"/>
                </a:lnTo>
                <a:lnTo>
                  <a:pt x="14" y="30"/>
                </a:lnTo>
                <a:lnTo>
                  <a:pt x="34" y="176"/>
                </a:lnTo>
                <a:lnTo>
                  <a:pt x="14" y="176"/>
                </a:lnTo>
                <a:close/>
              </a:path>
            </a:pathLst>
          </a:custGeom>
          <a:solidFill>
            <a:srgbClr val="2B2B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" name="Freeform 623"/>
          <p:cNvSpPr>
            <a:spLocks/>
          </p:cNvSpPr>
          <p:nvPr/>
        </p:nvSpPr>
        <p:spPr bwMode="auto">
          <a:xfrm>
            <a:off x="7661940" y="2519046"/>
            <a:ext cx="183943" cy="127863"/>
          </a:xfrm>
          <a:custGeom>
            <a:avLst/>
            <a:gdLst>
              <a:gd name="T0" fmla="*/ 120650 w 82"/>
              <a:gd name="T1" fmla="*/ 0 h 57"/>
              <a:gd name="T2" fmla="*/ 130175 w 82"/>
              <a:gd name="T3" fmla="*/ 22225 h 57"/>
              <a:gd name="T4" fmla="*/ 25400 w 82"/>
              <a:gd name="T5" fmla="*/ 80963 h 57"/>
              <a:gd name="T6" fmla="*/ 9525 w 82"/>
              <a:gd name="T7" fmla="*/ 90488 h 57"/>
              <a:gd name="T8" fmla="*/ 0 w 82"/>
              <a:gd name="T9" fmla="*/ 68263 h 57"/>
              <a:gd name="T10" fmla="*/ 120650 w 82"/>
              <a:gd name="T11" fmla="*/ 0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2" h="57">
                <a:moveTo>
                  <a:pt x="76" y="0"/>
                </a:moveTo>
                <a:lnTo>
                  <a:pt x="82" y="14"/>
                </a:lnTo>
                <a:lnTo>
                  <a:pt x="16" y="51"/>
                </a:lnTo>
                <a:lnTo>
                  <a:pt x="6" y="57"/>
                </a:lnTo>
                <a:lnTo>
                  <a:pt x="0" y="43"/>
                </a:lnTo>
                <a:lnTo>
                  <a:pt x="7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7" name="Freeform 624"/>
          <p:cNvSpPr>
            <a:spLocks/>
          </p:cNvSpPr>
          <p:nvPr/>
        </p:nvSpPr>
        <p:spPr bwMode="auto">
          <a:xfrm>
            <a:off x="7706804" y="2566154"/>
            <a:ext cx="289373" cy="500235"/>
          </a:xfrm>
          <a:custGeom>
            <a:avLst/>
            <a:gdLst>
              <a:gd name="T0" fmla="*/ 0 w 103"/>
              <a:gd name="T1" fmla="*/ 45743 h 178"/>
              <a:gd name="T2" fmla="*/ 45729 w 103"/>
              <a:gd name="T3" fmla="*/ 147174 h 178"/>
              <a:gd name="T4" fmla="*/ 79529 w 103"/>
              <a:gd name="T5" fmla="*/ 300314 h 178"/>
              <a:gd name="T6" fmla="*/ 168999 w 103"/>
              <a:gd name="T7" fmla="*/ 346058 h 178"/>
              <a:gd name="T8" fmla="*/ 202799 w 103"/>
              <a:gd name="T9" fmla="*/ 222750 h 178"/>
              <a:gd name="T10" fmla="*/ 167011 w 103"/>
              <a:gd name="T11" fmla="*/ 87509 h 178"/>
              <a:gd name="T12" fmla="*/ 99411 w 103"/>
              <a:gd name="T13" fmla="*/ 25855 h 178"/>
              <a:gd name="T14" fmla="*/ 83505 w 103"/>
              <a:gd name="T15" fmla="*/ 0 h 178"/>
              <a:gd name="T16" fmla="*/ 0 w 103"/>
              <a:gd name="T17" fmla="*/ 45743 h 17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3" h="178">
                <a:moveTo>
                  <a:pt x="0" y="23"/>
                </a:moveTo>
                <a:cubicBezTo>
                  <a:pt x="1" y="27"/>
                  <a:pt x="23" y="70"/>
                  <a:pt x="23" y="74"/>
                </a:cubicBezTo>
                <a:cubicBezTo>
                  <a:pt x="23" y="77"/>
                  <a:pt x="34" y="145"/>
                  <a:pt x="40" y="151"/>
                </a:cubicBezTo>
                <a:cubicBezTo>
                  <a:pt x="45" y="156"/>
                  <a:pt x="80" y="178"/>
                  <a:pt x="85" y="174"/>
                </a:cubicBezTo>
                <a:cubicBezTo>
                  <a:pt x="91" y="170"/>
                  <a:pt x="103" y="121"/>
                  <a:pt x="102" y="112"/>
                </a:cubicBezTo>
                <a:cubicBezTo>
                  <a:pt x="102" y="103"/>
                  <a:pt x="91" y="51"/>
                  <a:pt x="84" y="44"/>
                </a:cubicBezTo>
                <a:cubicBezTo>
                  <a:pt x="78" y="36"/>
                  <a:pt x="54" y="15"/>
                  <a:pt x="50" y="13"/>
                </a:cubicBezTo>
                <a:cubicBezTo>
                  <a:pt x="46" y="11"/>
                  <a:pt x="42" y="0"/>
                  <a:pt x="42" y="0"/>
                </a:cubicBezTo>
                <a:lnTo>
                  <a:pt x="0" y="23"/>
                </a:lnTo>
                <a:close/>
              </a:path>
            </a:pathLst>
          </a:custGeom>
          <a:solidFill>
            <a:srgbClr val="FED4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8" name="Freeform 625"/>
          <p:cNvSpPr>
            <a:spLocks/>
          </p:cNvSpPr>
          <p:nvPr/>
        </p:nvSpPr>
        <p:spPr bwMode="auto">
          <a:xfrm>
            <a:off x="7942340" y="1666628"/>
            <a:ext cx="340967" cy="428453"/>
          </a:xfrm>
          <a:custGeom>
            <a:avLst/>
            <a:gdLst>
              <a:gd name="T0" fmla="*/ 121647 w 121"/>
              <a:gd name="T1" fmla="*/ 41891 h 152"/>
              <a:gd name="T2" fmla="*/ 0 w 121"/>
              <a:gd name="T3" fmla="*/ 0 h 152"/>
              <a:gd name="T4" fmla="*/ 121647 w 121"/>
              <a:gd name="T5" fmla="*/ 303213 h 152"/>
              <a:gd name="T6" fmla="*/ 241300 w 121"/>
              <a:gd name="T7" fmla="*/ 0 h 152"/>
              <a:gd name="T8" fmla="*/ 121647 w 121"/>
              <a:gd name="T9" fmla="*/ 41891 h 1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1" h="152">
                <a:moveTo>
                  <a:pt x="61" y="21"/>
                </a:moveTo>
                <a:cubicBezTo>
                  <a:pt x="0" y="0"/>
                  <a:pt x="0" y="0"/>
                  <a:pt x="0" y="0"/>
                </a:cubicBezTo>
                <a:cubicBezTo>
                  <a:pt x="12" y="30"/>
                  <a:pt x="61" y="152"/>
                  <a:pt x="61" y="152"/>
                </a:cubicBezTo>
                <a:cubicBezTo>
                  <a:pt x="61" y="152"/>
                  <a:pt x="110" y="30"/>
                  <a:pt x="121" y="0"/>
                </a:cubicBezTo>
                <a:lnTo>
                  <a:pt x="61" y="21"/>
                </a:lnTo>
                <a:close/>
              </a:path>
            </a:pathLst>
          </a:custGeom>
          <a:solidFill>
            <a:srgbClr val="ACAD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9" name="Freeform 626"/>
          <p:cNvSpPr>
            <a:spLocks/>
          </p:cNvSpPr>
          <p:nvPr/>
        </p:nvSpPr>
        <p:spPr bwMode="auto">
          <a:xfrm>
            <a:off x="7706804" y="1258365"/>
            <a:ext cx="812040" cy="556315"/>
          </a:xfrm>
          <a:custGeom>
            <a:avLst/>
            <a:gdLst>
              <a:gd name="T0" fmla="*/ 558767 w 289"/>
              <a:gd name="T1" fmla="*/ 0 h 197"/>
              <a:gd name="T2" fmla="*/ 534905 w 289"/>
              <a:gd name="T3" fmla="*/ 0 h 197"/>
              <a:gd name="T4" fmla="*/ 524963 w 289"/>
              <a:gd name="T5" fmla="*/ 103921 h 197"/>
              <a:gd name="T6" fmla="*/ 288332 w 289"/>
              <a:gd name="T7" fmla="*/ 289779 h 197"/>
              <a:gd name="T8" fmla="*/ 51701 w 289"/>
              <a:gd name="T9" fmla="*/ 103921 h 197"/>
              <a:gd name="T10" fmla="*/ 41758 w 289"/>
              <a:gd name="T11" fmla="*/ 0 h 197"/>
              <a:gd name="T12" fmla="*/ 15908 w 289"/>
              <a:gd name="T13" fmla="*/ 0 h 197"/>
              <a:gd name="T14" fmla="*/ 15908 w 289"/>
              <a:gd name="T15" fmla="*/ 99924 h 197"/>
              <a:gd name="T16" fmla="*/ 61643 w 289"/>
              <a:gd name="T17" fmla="*/ 133898 h 197"/>
              <a:gd name="T18" fmla="*/ 111356 w 289"/>
              <a:gd name="T19" fmla="*/ 269794 h 197"/>
              <a:gd name="T20" fmla="*/ 288332 w 289"/>
              <a:gd name="T21" fmla="*/ 393700 h 197"/>
              <a:gd name="T22" fmla="*/ 463319 w 289"/>
              <a:gd name="T23" fmla="*/ 269794 h 197"/>
              <a:gd name="T24" fmla="*/ 513032 w 289"/>
              <a:gd name="T25" fmla="*/ 133898 h 197"/>
              <a:gd name="T26" fmla="*/ 558767 w 289"/>
              <a:gd name="T27" fmla="*/ 99924 h 197"/>
              <a:gd name="T28" fmla="*/ 558767 w 289"/>
              <a:gd name="T29" fmla="*/ 0 h 19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89" h="197">
                <a:moveTo>
                  <a:pt x="281" y="0"/>
                </a:moveTo>
                <a:cubicBezTo>
                  <a:pt x="274" y="0"/>
                  <a:pt x="269" y="0"/>
                  <a:pt x="269" y="0"/>
                </a:cubicBezTo>
                <a:cubicBezTo>
                  <a:pt x="264" y="52"/>
                  <a:pt x="264" y="52"/>
                  <a:pt x="264" y="52"/>
                </a:cubicBezTo>
                <a:cubicBezTo>
                  <a:pt x="264" y="52"/>
                  <a:pt x="185" y="145"/>
                  <a:pt x="145" y="145"/>
                </a:cubicBezTo>
                <a:cubicBezTo>
                  <a:pt x="104" y="145"/>
                  <a:pt x="26" y="52"/>
                  <a:pt x="26" y="52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15" y="0"/>
                  <a:pt x="8" y="0"/>
                </a:cubicBezTo>
                <a:cubicBezTo>
                  <a:pt x="0" y="0"/>
                  <a:pt x="7" y="42"/>
                  <a:pt x="8" y="50"/>
                </a:cubicBezTo>
                <a:cubicBezTo>
                  <a:pt x="9" y="59"/>
                  <a:pt x="31" y="67"/>
                  <a:pt x="31" y="67"/>
                </a:cubicBezTo>
                <a:cubicBezTo>
                  <a:pt x="31" y="67"/>
                  <a:pt x="47" y="115"/>
                  <a:pt x="56" y="135"/>
                </a:cubicBezTo>
                <a:cubicBezTo>
                  <a:pt x="65" y="155"/>
                  <a:pt x="145" y="197"/>
                  <a:pt x="145" y="197"/>
                </a:cubicBezTo>
                <a:cubicBezTo>
                  <a:pt x="145" y="197"/>
                  <a:pt x="224" y="155"/>
                  <a:pt x="233" y="135"/>
                </a:cubicBezTo>
                <a:cubicBezTo>
                  <a:pt x="242" y="115"/>
                  <a:pt x="258" y="67"/>
                  <a:pt x="258" y="67"/>
                </a:cubicBezTo>
                <a:cubicBezTo>
                  <a:pt x="258" y="67"/>
                  <a:pt x="280" y="59"/>
                  <a:pt x="281" y="50"/>
                </a:cubicBezTo>
                <a:cubicBezTo>
                  <a:pt x="283" y="42"/>
                  <a:pt x="289" y="0"/>
                  <a:pt x="281" y="0"/>
                </a:cubicBezTo>
                <a:close/>
              </a:path>
            </a:pathLst>
          </a:custGeom>
          <a:solidFill>
            <a:srgbClr val="FCCF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0" name="Freeform 627"/>
          <p:cNvSpPr>
            <a:spLocks/>
          </p:cNvSpPr>
          <p:nvPr/>
        </p:nvSpPr>
        <p:spPr bwMode="auto">
          <a:xfrm>
            <a:off x="7765127" y="868047"/>
            <a:ext cx="444154" cy="832230"/>
          </a:xfrm>
          <a:custGeom>
            <a:avLst/>
            <a:gdLst>
              <a:gd name="T0" fmla="*/ 161141 w 158"/>
              <a:gd name="T1" fmla="*/ 533250 h 296"/>
              <a:gd name="T2" fmla="*/ 161141 w 158"/>
              <a:gd name="T3" fmla="*/ 533250 h 296"/>
              <a:gd name="T4" fmla="*/ 9947 w 158"/>
              <a:gd name="T5" fmla="*/ 380040 h 296"/>
              <a:gd name="T6" fmla="*/ 0 w 158"/>
              <a:gd name="T7" fmla="*/ 276574 h 296"/>
              <a:gd name="T8" fmla="*/ 23873 w 158"/>
              <a:gd name="T9" fmla="*/ 81579 h 296"/>
              <a:gd name="T10" fmla="*/ 246685 w 158"/>
              <a:gd name="T11" fmla="*/ 0 h 296"/>
              <a:gd name="T12" fmla="*/ 246685 w 158"/>
              <a:gd name="T13" fmla="*/ 533250 h 296"/>
              <a:gd name="T14" fmla="*/ 314325 w 158"/>
              <a:gd name="T15" fmla="*/ 588963 h 296"/>
              <a:gd name="T16" fmla="*/ 161141 w 158"/>
              <a:gd name="T17" fmla="*/ 533250 h 2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8" h="296">
                <a:moveTo>
                  <a:pt x="81" y="268"/>
                </a:moveTo>
                <a:cubicBezTo>
                  <a:pt x="81" y="268"/>
                  <a:pt x="81" y="268"/>
                  <a:pt x="81" y="268"/>
                </a:cubicBezTo>
                <a:cubicBezTo>
                  <a:pt x="39" y="241"/>
                  <a:pt x="5" y="191"/>
                  <a:pt x="5" y="191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1" y="72"/>
                  <a:pt x="12" y="41"/>
                </a:cubicBezTo>
                <a:cubicBezTo>
                  <a:pt x="24" y="11"/>
                  <a:pt x="117" y="0"/>
                  <a:pt x="124" y="0"/>
                </a:cubicBezTo>
                <a:cubicBezTo>
                  <a:pt x="124" y="268"/>
                  <a:pt x="124" y="268"/>
                  <a:pt x="124" y="268"/>
                </a:cubicBezTo>
                <a:cubicBezTo>
                  <a:pt x="124" y="280"/>
                  <a:pt x="158" y="296"/>
                  <a:pt x="158" y="296"/>
                </a:cubicBezTo>
                <a:cubicBezTo>
                  <a:pt x="115" y="292"/>
                  <a:pt x="84" y="269"/>
                  <a:pt x="81" y="268"/>
                </a:cubicBezTo>
                <a:close/>
              </a:path>
            </a:pathLst>
          </a:custGeom>
          <a:solidFill>
            <a:srgbClr val="F47B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7" name="Freeform 634"/>
          <p:cNvSpPr>
            <a:spLocks/>
          </p:cNvSpPr>
          <p:nvPr/>
        </p:nvSpPr>
        <p:spPr bwMode="auto">
          <a:xfrm>
            <a:off x="9113292" y="2649151"/>
            <a:ext cx="165997" cy="305076"/>
          </a:xfrm>
          <a:custGeom>
            <a:avLst/>
            <a:gdLst>
              <a:gd name="T0" fmla="*/ 93663 w 74"/>
              <a:gd name="T1" fmla="*/ 0 h 136"/>
              <a:gd name="T2" fmla="*/ 117475 w 74"/>
              <a:gd name="T3" fmla="*/ 12700 h 136"/>
              <a:gd name="T4" fmla="*/ 23813 w 74"/>
              <a:gd name="T5" fmla="*/ 215900 h 136"/>
              <a:gd name="T6" fmla="*/ 0 w 74"/>
              <a:gd name="T7" fmla="*/ 204788 h 136"/>
              <a:gd name="T8" fmla="*/ 93663 w 74"/>
              <a:gd name="T9" fmla="*/ 0 h 1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" h="136">
                <a:moveTo>
                  <a:pt x="59" y="0"/>
                </a:moveTo>
                <a:lnTo>
                  <a:pt x="74" y="8"/>
                </a:lnTo>
                <a:lnTo>
                  <a:pt x="15" y="136"/>
                </a:lnTo>
                <a:lnTo>
                  <a:pt x="0" y="129"/>
                </a:lnTo>
                <a:lnTo>
                  <a:pt x="59" y="0"/>
                </a:lnTo>
                <a:close/>
              </a:path>
            </a:pathLst>
          </a:custGeom>
          <a:solidFill>
            <a:srgbClr val="F89A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8" name="Freeform 635"/>
          <p:cNvSpPr>
            <a:spLocks/>
          </p:cNvSpPr>
          <p:nvPr/>
        </p:nvSpPr>
        <p:spPr bwMode="auto">
          <a:xfrm>
            <a:off x="9081887" y="2635692"/>
            <a:ext cx="165997" cy="302833"/>
          </a:xfrm>
          <a:custGeom>
            <a:avLst/>
            <a:gdLst>
              <a:gd name="T0" fmla="*/ 92075 w 74"/>
              <a:gd name="T1" fmla="*/ 0 h 135"/>
              <a:gd name="T2" fmla="*/ 117475 w 74"/>
              <a:gd name="T3" fmla="*/ 11113 h 135"/>
              <a:gd name="T4" fmla="*/ 23813 w 74"/>
              <a:gd name="T5" fmla="*/ 214313 h 135"/>
              <a:gd name="T6" fmla="*/ 0 w 74"/>
              <a:gd name="T7" fmla="*/ 204788 h 135"/>
              <a:gd name="T8" fmla="*/ 92075 w 74"/>
              <a:gd name="T9" fmla="*/ 0 h 1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" h="135">
                <a:moveTo>
                  <a:pt x="58" y="0"/>
                </a:moveTo>
                <a:lnTo>
                  <a:pt x="74" y="7"/>
                </a:lnTo>
                <a:lnTo>
                  <a:pt x="15" y="135"/>
                </a:lnTo>
                <a:lnTo>
                  <a:pt x="0" y="129"/>
                </a:lnTo>
                <a:lnTo>
                  <a:pt x="58" y="0"/>
                </a:lnTo>
                <a:close/>
              </a:path>
            </a:pathLst>
          </a:custGeom>
          <a:solidFill>
            <a:srgbClr val="F2C1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9" name="Freeform 636"/>
          <p:cNvSpPr>
            <a:spLocks/>
          </p:cNvSpPr>
          <p:nvPr/>
        </p:nvSpPr>
        <p:spPr bwMode="auto">
          <a:xfrm>
            <a:off x="9081887" y="2916093"/>
            <a:ext cx="65052" cy="76269"/>
          </a:xfrm>
          <a:custGeom>
            <a:avLst/>
            <a:gdLst>
              <a:gd name="T0" fmla="*/ 46037 w 23"/>
              <a:gd name="T1" fmla="*/ 25988 h 27"/>
              <a:gd name="T2" fmla="*/ 4003 w 23"/>
              <a:gd name="T3" fmla="*/ 53975 h 27"/>
              <a:gd name="T4" fmla="*/ 0 w 23"/>
              <a:gd name="T5" fmla="*/ 5997 h 27"/>
              <a:gd name="T6" fmla="*/ 46037 w 23"/>
              <a:gd name="T7" fmla="*/ 25988 h 2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" h="27">
                <a:moveTo>
                  <a:pt x="23" y="13"/>
                </a:moveTo>
                <a:cubicBezTo>
                  <a:pt x="2" y="27"/>
                  <a:pt x="2" y="27"/>
                  <a:pt x="2" y="27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15" y="0"/>
                  <a:pt x="23" y="13"/>
                </a:cubicBezTo>
                <a:close/>
              </a:path>
            </a:pathLst>
          </a:custGeom>
          <a:solidFill>
            <a:srgbClr val="F6DB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0" name="Freeform 637"/>
          <p:cNvSpPr>
            <a:spLocks/>
          </p:cNvSpPr>
          <p:nvPr/>
        </p:nvSpPr>
        <p:spPr bwMode="auto">
          <a:xfrm>
            <a:off x="9084131" y="2981146"/>
            <a:ext cx="11215" cy="11217"/>
          </a:xfrm>
          <a:custGeom>
            <a:avLst/>
            <a:gdLst>
              <a:gd name="T0" fmla="*/ 3175 w 5"/>
              <a:gd name="T1" fmla="*/ 7938 h 5"/>
              <a:gd name="T2" fmla="*/ 0 w 5"/>
              <a:gd name="T3" fmla="*/ 0 h 5"/>
              <a:gd name="T4" fmla="*/ 7937 w 5"/>
              <a:gd name="T5" fmla="*/ 4763 h 5"/>
              <a:gd name="T6" fmla="*/ 3175 w 5"/>
              <a:gd name="T7" fmla="*/ 7938 h 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0" y="0"/>
                </a:lnTo>
                <a:lnTo>
                  <a:pt x="5" y="3"/>
                </a:lnTo>
                <a:lnTo>
                  <a:pt x="2" y="5"/>
                </a:lnTo>
                <a:close/>
              </a:path>
            </a:pathLst>
          </a:custGeom>
          <a:solidFill>
            <a:srgbClr val="3041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1" name="Freeform 638"/>
          <p:cNvSpPr>
            <a:spLocks/>
          </p:cNvSpPr>
          <p:nvPr/>
        </p:nvSpPr>
        <p:spPr bwMode="auto">
          <a:xfrm>
            <a:off x="9211993" y="2613260"/>
            <a:ext cx="78511" cy="53837"/>
          </a:xfrm>
          <a:custGeom>
            <a:avLst/>
            <a:gdLst>
              <a:gd name="T0" fmla="*/ 47625 w 28"/>
              <a:gd name="T1" fmla="*/ 38100 h 19"/>
              <a:gd name="T2" fmla="*/ 0 w 28"/>
              <a:gd name="T3" fmla="*/ 16042 h 19"/>
              <a:gd name="T4" fmla="*/ 7937 w 28"/>
              <a:gd name="T5" fmla="*/ 0 h 19"/>
              <a:gd name="T6" fmla="*/ 55562 w 28"/>
              <a:gd name="T7" fmla="*/ 20053 h 19"/>
              <a:gd name="T8" fmla="*/ 47625 w 28"/>
              <a:gd name="T9" fmla="*/ 38100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19">
                <a:moveTo>
                  <a:pt x="24" y="19"/>
                </a:moveTo>
                <a:cubicBezTo>
                  <a:pt x="24" y="19"/>
                  <a:pt x="10" y="19"/>
                  <a:pt x="0" y="8"/>
                </a:cubicBezTo>
                <a:cubicBezTo>
                  <a:pt x="4" y="0"/>
                  <a:pt x="4" y="0"/>
                  <a:pt x="4" y="0"/>
                </a:cubicBezTo>
                <a:cubicBezTo>
                  <a:pt x="28" y="10"/>
                  <a:pt x="28" y="10"/>
                  <a:pt x="28" y="10"/>
                </a:cubicBezTo>
                <a:lnTo>
                  <a:pt x="24" y="19"/>
                </a:lnTo>
                <a:close/>
              </a:path>
            </a:pathLst>
          </a:custGeom>
          <a:solidFill>
            <a:srgbClr val="3E5B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2" name="Freeform 639"/>
          <p:cNvSpPr>
            <a:spLocks/>
          </p:cNvSpPr>
          <p:nvPr/>
        </p:nvSpPr>
        <p:spPr bwMode="auto">
          <a:xfrm>
            <a:off x="9223210" y="2584099"/>
            <a:ext cx="78511" cy="60567"/>
          </a:xfrm>
          <a:custGeom>
            <a:avLst/>
            <a:gdLst>
              <a:gd name="T0" fmla="*/ 47625 w 28"/>
              <a:gd name="T1" fmla="*/ 40822 h 21"/>
              <a:gd name="T2" fmla="*/ 55562 w 28"/>
              <a:gd name="T3" fmla="*/ 22452 h 21"/>
              <a:gd name="T4" fmla="*/ 7937 w 28"/>
              <a:gd name="T5" fmla="*/ 0 h 21"/>
              <a:gd name="T6" fmla="*/ 0 w 28"/>
              <a:gd name="T7" fmla="*/ 20411 h 21"/>
              <a:gd name="T8" fmla="*/ 47625 w 28"/>
              <a:gd name="T9" fmla="*/ 40822 h 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1">
                <a:moveTo>
                  <a:pt x="24" y="20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11"/>
                  <a:pt x="25" y="0"/>
                  <a:pt x="4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8" y="21"/>
                  <a:pt x="24" y="20"/>
                </a:cubicBezTo>
                <a:close/>
              </a:path>
            </a:pathLst>
          </a:custGeom>
          <a:solidFill>
            <a:srgbClr val="F698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92" name="组合 391"/>
          <p:cNvGrpSpPr/>
          <p:nvPr/>
        </p:nvGrpSpPr>
        <p:grpSpPr>
          <a:xfrm>
            <a:off x="2438637" y="2701208"/>
            <a:ext cx="594448" cy="610152"/>
            <a:chOff x="3705225" y="3862388"/>
            <a:chExt cx="420687" cy="431800"/>
          </a:xfrm>
        </p:grpSpPr>
        <p:sp>
          <p:nvSpPr>
            <p:cNvPr id="289" name="Freeform 666"/>
            <p:cNvSpPr>
              <a:spLocks/>
            </p:cNvSpPr>
            <p:nvPr/>
          </p:nvSpPr>
          <p:spPr bwMode="auto">
            <a:xfrm>
              <a:off x="3705225" y="3862388"/>
              <a:ext cx="420687" cy="431800"/>
            </a:xfrm>
            <a:custGeom>
              <a:avLst/>
              <a:gdLst>
                <a:gd name="T0" fmla="*/ 404737 w 211"/>
                <a:gd name="T1" fmla="*/ 298479 h 217"/>
                <a:gd name="T2" fmla="*/ 183428 w 211"/>
                <a:gd name="T3" fmla="*/ 425830 h 217"/>
                <a:gd name="T4" fmla="*/ 151527 w 211"/>
                <a:gd name="T5" fmla="*/ 415881 h 217"/>
                <a:gd name="T6" fmla="*/ 5981 w 211"/>
                <a:gd name="T7" fmla="*/ 165159 h 217"/>
                <a:gd name="T8" fmla="*/ 13956 w 211"/>
                <a:gd name="T9" fmla="*/ 133321 h 217"/>
                <a:gd name="T10" fmla="*/ 237259 w 211"/>
                <a:gd name="T11" fmla="*/ 5970 h 217"/>
                <a:gd name="T12" fmla="*/ 269160 w 211"/>
                <a:gd name="T13" fmla="*/ 13929 h 217"/>
                <a:gd name="T14" fmla="*/ 414706 w 211"/>
                <a:gd name="T15" fmla="*/ 266641 h 217"/>
                <a:gd name="T16" fmla="*/ 404737 w 211"/>
                <a:gd name="T17" fmla="*/ 298479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" h="217">
                  <a:moveTo>
                    <a:pt x="203" y="150"/>
                  </a:moveTo>
                  <a:cubicBezTo>
                    <a:pt x="92" y="214"/>
                    <a:pt x="92" y="214"/>
                    <a:pt x="92" y="214"/>
                  </a:cubicBezTo>
                  <a:cubicBezTo>
                    <a:pt x="86" y="217"/>
                    <a:pt x="79" y="215"/>
                    <a:pt x="76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8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5" y="0"/>
                    <a:pt x="132" y="2"/>
                    <a:pt x="135" y="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1" y="139"/>
                    <a:pt x="209" y="146"/>
                    <a:pt x="203" y="150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0" name="Freeform 667"/>
            <p:cNvSpPr>
              <a:spLocks/>
            </p:cNvSpPr>
            <p:nvPr/>
          </p:nvSpPr>
          <p:spPr bwMode="auto">
            <a:xfrm>
              <a:off x="3735387" y="3894138"/>
              <a:ext cx="236537" cy="161925"/>
            </a:xfrm>
            <a:custGeom>
              <a:avLst/>
              <a:gdLst>
                <a:gd name="T0" fmla="*/ 236537 w 149"/>
                <a:gd name="T1" fmla="*/ 38100 h 102"/>
                <a:gd name="T2" fmla="*/ 22225 w 149"/>
                <a:gd name="T3" fmla="*/ 161925 h 102"/>
                <a:gd name="T4" fmla="*/ 0 w 149"/>
                <a:gd name="T5" fmla="*/ 123825 h 102"/>
                <a:gd name="T6" fmla="*/ 212725 w 149"/>
                <a:gd name="T7" fmla="*/ 0 h 102"/>
                <a:gd name="T8" fmla="*/ 236537 w 149"/>
                <a:gd name="T9" fmla="*/ 3810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2">
                  <a:moveTo>
                    <a:pt x="149" y="24"/>
                  </a:moveTo>
                  <a:lnTo>
                    <a:pt x="14" y="102"/>
                  </a:lnTo>
                  <a:lnTo>
                    <a:pt x="0" y="78"/>
                  </a:lnTo>
                  <a:lnTo>
                    <a:pt x="134" y="0"/>
                  </a:lnTo>
                  <a:lnTo>
                    <a:pt x="149" y="24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1" name="Freeform 668"/>
            <p:cNvSpPr>
              <a:spLocks/>
            </p:cNvSpPr>
            <p:nvPr/>
          </p:nvSpPr>
          <p:spPr bwMode="auto">
            <a:xfrm>
              <a:off x="3757612" y="3994150"/>
              <a:ext cx="34925" cy="23813"/>
            </a:xfrm>
            <a:custGeom>
              <a:avLst/>
              <a:gdLst>
                <a:gd name="T0" fmla="*/ 34925 w 22"/>
                <a:gd name="T1" fmla="*/ 4763 h 15"/>
                <a:gd name="T2" fmla="*/ 1588 w 22"/>
                <a:gd name="T3" fmla="*/ 23813 h 15"/>
                <a:gd name="T4" fmla="*/ 0 w 22"/>
                <a:gd name="T5" fmla="*/ 19050 h 15"/>
                <a:gd name="T6" fmla="*/ 31750 w 22"/>
                <a:gd name="T7" fmla="*/ 0 h 15"/>
                <a:gd name="T8" fmla="*/ 34925 w 22"/>
                <a:gd name="T9" fmla="*/ 4763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lnTo>
                    <a:pt x="1" y="15"/>
                  </a:lnTo>
                  <a:lnTo>
                    <a:pt x="0" y="12"/>
                  </a:lnTo>
                  <a:lnTo>
                    <a:pt x="20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2" name="Freeform 669"/>
            <p:cNvSpPr>
              <a:spLocks/>
            </p:cNvSpPr>
            <p:nvPr/>
          </p:nvSpPr>
          <p:spPr bwMode="auto">
            <a:xfrm>
              <a:off x="3784600" y="3997325"/>
              <a:ext cx="20637" cy="25400"/>
            </a:xfrm>
            <a:custGeom>
              <a:avLst/>
              <a:gdLst>
                <a:gd name="T0" fmla="*/ 0 w 13"/>
                <a:gd name="T1" fmla="*/ 4763 h 16"/>
                <a:gd name="T2" fmla="*/ 6350 w 13"/>
                <a:gd name="T3" fmla="*/ 0 h 16"/>
                <a:gd name="T4" fmla="*/ 20637 w 13"/>
                <a:gd name="T5" fmla="*/ 22225 h 16"/>
                <a:gd name="T6" fmla="*/ 12700 w 13"/>
                <a:gd name="T7" fmla="*/ 25400 h 16"/>
                <a:gd name="T8" fmla="*/ 0 w 13"/>
                <a:gd name="T9" fmla="*/ 47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6">
                  <a:moveTo>
                    <a:pt x="0" y="3"/>
                  </a:moveTo>
                  <a:lnTo>
                    <a:pt x="4" y="0"/>
                  </a:lnTo>
                  <a:lnTo>
                    <a:pt x="13" y="14"/>
                  </a:lnTo>
                  <a:lnTo>
                    <a:pt x="8" y="1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3" name="Freeform 670"/>
            <p:cNvSpPr>
              <a:spLocks/>
            </p:cNvSpPr>
            <p:nvPr/>
          </p:nvSpPr>
          <p:spPr bwMode="auto">
            <a:xfrm>
              <a:off x="3816350" y="3978275"/>
              <a:ext cx="14287" cy="12700"/>
            </a:xfrm>
            <a:custGeom>
              <a:avLst/>
              <a:gdLst>
                <a:gd name="T0" fmla="*/ 14287 w 9"/>
                <a:gd name="T1" fmla="*/ 9525 h 8"/>
                <a:gd name="T2" fmla="*/ 6350 w 9"/>
                <a:gd name="T3" fmla="*/ 12700 h 8"/>
                <a:gd name="T4" fmla="*/ 0 w 9"/>
                <a:gd name="T5" fmla="*/ 3175 h 8"/>
                <a:gd name="T6" fmla="*/ 7937 w 9"/>
                <a:gd name="T7" fmla="*/ 0 h 8"/>
                <a:gd name="T8" fmla="*/ 14287 w 9"/>
                <a:gd name="T9" fmla="*/ 952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6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4" name="Freeform 671"/>
            <p:cNvSpPr>
              <a:spLocks/>
            </p:cNvSpPr>
            <p:nvPr/>
          </p:nvSpPr>
          <p:spPr bwMode="auto">
            <a:xfrm>
              <a:off x="3871912" y="3949701"/>
              <a:ext cx="23812" cy="25400"/>
            </a:xfrm>
            <a:custGeom>
              <a:avLst/>
              <a:gdLst>
                <a:gd name="T0" fmla="*/ 23812 w 15"/>
                <a:gd name="T1" fmla="*/ 17463 h 16"/>
                <a:gd name="T2" fmla="*/ 12700 w 15"/>
                <a:gd name="T3" fmla="*/ 25400 h 16"/>
                <a:gd name="T4" fmla="*/ 0 w 15"/>
                <a:gd name="T5" fmla="*/ 6350 h 16"/>
                <a:gd name="T6" fmla="*/ 12700 w 15"/>
                <a:gd name="T7" fmla="*/ 0 h 16"/>
                <a:gd name="T8" fmla="*/ 23812 w 15"/>
                <a:gd name="T9" fmla="*/ 1746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5" y="11"/>
                  </a:moveTo>
                  <a:lnTo>
                    <a:pt x="8" y="16"/>
                  </a:lnTo>
                  <a:lnTo>
                    <a:pt x="0" y="4"/>
                  </a:lnTo>
                  <a:lnTo>
                    <a:pt x="8" y="0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5" name="Freeform 672"/>
            <p:cNvSpPr>
              <a:spLocks/>
            </p:cNvSpPr>
            <p:nvPr/>
          </p:nvSpPr>
          <p:spPr bwMode="auto">
            <a:xfrm>
              <a:off x="3911600" y="3916363"/>
              <a:ext cx="19050" cy="15875"/>
            </a:xfrm>
            <a:custGeom>
              <a:avLst/>
              <a:gdLst>
                <a:gd name="T0" fmla="*/ 19050 w 12"/>
                <a:gd name="T1" fmla="*/ 7938 h 10"/>
                <a:gd name="T2" fmla="*/ 4763 w 12"/>
                <a:gd name="T3" fmla="*/ 15875 h 10"/>
                <a:gd name="T4" fmla="*/ 0 w 12"/>
                <a:gd name="T5" fmla="*/ 7938 h 10"/>
                <a:gd name="T6" fmla="*/ 14288 w 12"/>
                <a:gd name="T7" fmla="*/ 0 h 10"/>
                <a:gd name="T8" fmla="*/ 19050 w 12"/>
                <a:gd name="T9" fmla="*/ 793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12" y="5"/>
                  </a:moveTo>
                  <a:lnTo>
                    <a:pt x="3" y="10"/>
                  </a:lnTo>
                  <a:lnTo>
                    <a:pt x="0" y="5"/>
                  </a:lnTo>
                  <a:lnTo>
                    <a:pt x="9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6" name="Freeform 673"/>
            <p:cNvSpPr>
              <a:spLocks/>
            </p:cNvSpPr>
            <p:nvPr/>
          </p:nvSpPr>
          <p:spPr bwMode="auto">
            <a:xfrm>
              <a:off x="3925887" y="3925888"/>
              <a:ext cx="22225" cy="17463"/>
            </a:xfrm>
            <a:custGeom>
              <a:avLst/>
              <a:gdLst>
                <a:gd name="T0" fmla="*/ 22225 w 14"/>
                <a:gd name="T1" fmla="*/ 7938 h 11"/>
                <a:gd name="T2" fmla="*/ 4763 w 14"/>
                <a:gd name="T3" fmla="*/ 17463 h 11"/>
                <a:gd name="T4" fmla="*/ 0 w 14"/>
                <a:gd name="T5" fmla="*/ 9525 h 11"/>
                <a:gd name="T6" fmla="*/ 15875 w 14"/>
                <a:gd name="T7" fmla="*/ 0 h 11"/>
                <a:gd name="T8" fmla="*/ 22225 w 14"/>
                <a:gd name="T9" fmla="*/ 793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lnTo>
                    <a:pt x="3" y="11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" name="Freeform 674"/>
            <p:cNvSpPr>
              <a:spLocks/>
            </p:cNvSpPr>
            <p:nvPr/>
          </p:nvSpPr>
          <p:spPr bwMode="auto">
            <a:xfrm>
              <a:off x="3830637" y="3979862"/>
              <a:ext cx="31750" cy="22225"/>
            </a:xfrm>
            <a:custGeom>
              <a:avLst/>
              <a:gdLst>
                <a:gd name="T0" fmla="*/ 31750 w 20"/>
                <a:gd name="T1" fmla="*/ 3175 h 14"/>
                <a:gd name="T2" fmla="*/ 1588 w 20"/>
                <a:gd name="T3" fmla="*/ 22225 h 14"/>
                <a:gd name="T4" fmla="*/ 0 w 20"/>
                <a:gd name="T5" fmla="*/ 15875 h 14"/>
                <a:gd name="T6" fmla="*/ 30163 w 20"/>
                <a:gd name="T7" fmla="*/ 0 h 14"/>
                <a:gd name="T8" fmla="*/ 31750 w 20"/>
                <a:gd name="T9" fmla="*/ 317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1" y="1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" name="Freeform 675"/>
            <p:cNvSpPr>
              <a:spLocks/>
            </p:cNvSpPr>
            <p:nvPr/>
          </p:nvSpPr>
          <p:spPr bwMode="auto">
            <a:xfrm>
              <a:off x="3776662" y="3965575"/>
              <a:ext cx="304800" cy="287338"/>
            </a:xfrm>
            <a:custGeom>
              <a:avLst/>
              <a:gdLst>
                <a:gd name="T0" fmla="*/ 294839 w 153"/>
                <a:gd name="T1" fmla="*/ 177591 h 144"/>
                <a:gd name="T2" fmla="*/ 111561 w 153"/>
                <a:gd name="T3" fmla="*/ 281352 h 144"/>
                <a:gd name="T4" fmla="*/ 85663 w 153"/>
                <a:gd name="T5" fmla="*/ 275366 h 144"/>
                <a:gd name="T6" fmla="*/ 5976 w 153"/>
                <a:gd name="T7" fmla="*/ 135687 h 144"/>
                <a:gd name="T8" fmla="*/ 11953 w 153"/>
                <a:gd name="T9" fmla="*/ 109747 h 144"/>
                <a:gd name="T10" fmla="*/ 195231 w 153"/>
                <a:gd name="T11" fmla="*/ 5986 h 144"/>
                <a:gd name="T12" fmla="*/ 221129 w 153"/>
                <a:gd name="T13" fmla="*/ 11972 h 144"/>
                <a:gd name="T14" fmla="*/ 300816 w 153"/>
                <a:gd name="T15" fmla="*/ 151651 h 144"/>
                <a:gd name="T16" fmla="*/ 294839 w 153"/>
                <a:gd name="T17" fmla="*/ 177591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3" h="144">
                  <a:moveTo>
                    <a:pt x="148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6" y="143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4"/>
                    <a:pt x="2" y="58"/>
                    <a:pt x="6" y="55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0"/>
                    <a:pt x="108" y="2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1"/>
                    <a:pt x="152" y="86"/>
                    <a:pt x="148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" name="Freeform 676"/>
            <p:cNvSpPr>
              <a:spLocks/>
            </p:cNvSpPr>
            <p:nvPr/>
          </p:nvSpPr>
          <p:spPr bwMode="auto">
            <a:xfrm>
              <a:off x="3859212" y="4041775"/>
              <a:ext cx="57150" cy="55563"/>
            </a:xfrm>
            <a:custGeom>
              <a:avLst/>
              <a:gdLst>
                <a:gd name="T0" fmla="*/ 45326 w 29"/>
                <a:gd name="T1" fmla="*/ 41672 h 28"/>
                <a:gd name="T2" fmla="*/ 31531 w 29"/>
                <a:gd name="T3" fmla="*/ 49610 h 28"/>
                <a:gd name="T4" fmla="*/ 9853 w 29"/>
                <a:gd name="T5" fmla="*/ 43657 h 28"/>
                <a:gd name="T6" fmla="*/ 3941 w 29"/>
                <a:gd name="T7" fmla="*/ 35719 h 28"/>
                <a:gd name="T8" fmla="*/ 11824 w 29"/>
                <a:gd name="T9" fmla="*/ 11906 h 28"/>
                <a:gd name="T10" fmla="*/ 25619 w 29"/>
                <a:gd name="T11" fmla="*/ 3969 h 28"/>
                <a:gd name="T12" fmla="*/ 47297 w 29"/>
                <a:gd name="T13" fmla="*/ 11906 h 28"/>
                <a:gd name="T14" fmla="*/ 53209 w 29"/>
                <a:gd name="T15" fmla="*/ 17860 h 28"/>
                <a:gd name="T16" fmla="*/ 45326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4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0" name="Freeform 677"/>
            <p:cNvSpPr>
              <a:spLocks/>
            </p:cNvSpPr>
            <p:nvPr/>
          </p:nvSpPr>
          <p:spPr bwMode="auto">
            <a:xfrm>
              <a:off x="3806825" y="4071937"/>
              <a:ext cx="57150" cy="52388"/>
            </a:xfrm>
            <a:custGeom>
              <a:avLst/>
              <a:gdLst>
                <a:gd name="T0" fmla="*/ 47297 w 29"/>
                <a:gd name="T1" fmla="*/ 40746 h 27"/>
                <a:gd name="T2" fmla="*/ 33502 w 29"/>
                <a:gd name="T3" fmla="*/ 48507 h 27"/>
                <a:gd name="T4" fmla="*/ 9853 w 29"/>
                <a:gd name="T5" fmla="*/ 42687 h 27"/>
                <a:gd name="T6" fmla="*/ 5912 w 29"/>
                <a:gd name="T7" fmla="*/ 34925 h 27"/>
                <a:gd name="T8" fmla="*/ 11824 w 29"/>
                <a:gd name="T9" fmla="*/ 11642 h 27"/>
                <a:gd name="T10" fmla="*/ 25619 w 29"/>
                <a:gd name="T11" fmla="*/ 3881 h 27"/>
                <a:gd name="T12" fmla="*/ 49267 w 29"/>
                <a:gd name="T13" fmla="*/ 9701 h 27"/>
                <a:gd name="T14" fmla="*/ 53209 w 29"/>
                <a:gd name="T15" fmla="*/ 17463 h 27"/>
                <a:gd name="T16" fmla="*/ 47297 w 29"/>
                <a:gd name="T17" fmla="*/ 407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1" name="Freeform 678"/>
            <p:cNvSpPr>
              <a:spLocks/>
            </p:cNvSpPr>
            <p:nvPr/>
          </p:nvSpPr>
          <p:spPr bwMode="auto">
            <a:xfrm>
              <a:off x="3910012" y="4011612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8102 w 29"/>
                <a:gd name="T5" fmla="*/ 43657 h 28"/>
                <a:gd name="T6" fmla="*/ 4051 w 29"/>
                <a:gd name="T7" fmla="*/ 35719 h 28"/>
                <a:gd name="T8" fmla="*/ 10127 w 29"/>
                <a:gd name="T9" fmla="*/ 13891 h 28"/>
                <a:gd name="T10" fmla="*/ 24305 w 29"/>
                <a:gd name="T11" fmla="*/ 5953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2" name="Freeform 679"/>
            <p:cNvSpPr>
              <a:spLocks/>
            </p:cNvSpPr>
            <p:nvPr/>
          </p:nvSpPr>
          <p:spPr bwMode="auto">
            <a:xfrm>
              <a:off x="3884612" y="4087812"/>
              <a:ext cx="57150" cy="53975"/>
            </a:xfrm>
            <a:custGeom>
              <a:avLst/>
              <a:gdLst>
                <a:gd name="T0" fmla="*/ 47297 w 29"/>
                <a:gd name="T1" fmla="*/ 41981 h 27"/>
                <a:gd name="T2" fmla="*/ 33502 w 29"/>
                <a:gd name="T3" fmla="*/ 49977 h 27"/>
                <a:gd name="T4" fmla="*/ 9853 w 29"/>
                <a:gd name="T5" fmla="*/ 43980 h 27"/>
                <a:gd name="T6" fmla="*/ 5912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9267 w 29"/>
                <a:gd name="T13" fmla="*/ 9995 h 27"/>
                <a:gd name="T14" fmla="*/ 53209 w 29"/>
                <a:gd name="T15" fmla="*/ 17992 h 27"/>
                <a:gd name="T16" fmla="*/ 47297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3" name="Freeform 680"/>
            <p:cNvSpPr>
              <a:spLocks/>
            </p:cNvSpPr>
            <p:nvPr/>
          </p:nvSpPr>
          <p:spPr bwMode="auto">
            <a:xfrm>
              <a:off x="3833812" y="4116387"/>
              <a:ext cx="57150" cy="53975"/>
            </a:xfrm>
            <a:custGeom>
              <a:avLst/>
              <a:gdLst>
                <a:gd name="T0" fmla="*/ 46945 w 28"/>
                <a:gd name="T1" fmla="*/ 41981 h 27"/>
                <a:gd name="T2" fmla="*/ 32657 w 28"/>
                <a:gd name="T3" fmla="*/ 49977 h 27"/>
                <a:gd name="T4" fmla="*/ 8164 w 28"/>
                <a:gd name="T5" fmla="*/ 43980 h 27"/>
                <a:gd name="T6" fmla="*/ 4082 w 28"/>
                <a:gd name="T7" fmla="*/ 35983 h 27"/>
                <a:gd name="T8" fmla="*/ 10205 w 28"/>
                <a:gd name="T9" fmla="*/ 11994 h 27"/>
                <a:gd name="T10" fmla="*/ 24493 w 28"/>
                <a:gd name="T11" fmla="*/ 3998 h 27"/>
                <a:gd name="T12" fmla="*/ 48986 w 28"/>
                <a:gd name="T13" fmla="*/ 9995 h 27"/>
                <a:gd name="T14" fmla="*/ 53068 w 28"/>
                <a:gd name="T15" fmla="*/ 17992 h 27"/>
                <a:gd name="T16" fmla="*/ 46945 w 28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4" name="Freeform 681"/>
            <p:cNvSpPr>
              <a:spLocks/>
            </p:cNvSpPr>
            <p:nvPr/>
          </p:nvSpPr>
          <p:spPr bwMode="auto">
            <a:xfrm>
              <a:off x="3935412" y="4057650"/>
              <a:ext cx="58737" cy="55563"/>
            </a:xfrm>
            <a:custGeom>
              <a:avLst/>
              <a:gdLst>
                <a:gd name="T0" fmla="*/ 46585 w 29"/>
                <a:gd name="T1" fmla="*/ 41672 h 28"/>
                <a:gd name="T2" fmla="*/ 32407 w 29"/>
                <a:gd name="T3" fmla="*/ 49610 h 28"/>
                <a:gd name="T4" fmla="*/ 10127 w 29"/>
                <a:gd name="T5" fmla="*/ 43657 h 28"/>
                <a:gd name="T6" fmla="*/ 4051 w 29"/>
                <a:gd name="T7" fmla="*/ 35719 h 28"/>
                <a:gd name="T8" fmla="*/ 10127 w 29"/>
                <a:gd name="T9" fmla="*/ 11906 h 28"/>
                <a:gd name="T10" fmla="*/ 24305 w 29"/>
                <a:gd name="T11" fmla="*/ 3969 h 28"/>
                <a:gd name="T12" fmla="*/ 48610 w 29"/>
                <a:gd name="T13" fmla="*/ 11906 h 28"/>
                <a:gd name="T14" fmla="*/ 52661 w 29"/>
                <a:gd name="T15" fmla="*/ 19844 h 28"/>
                <a:gd name="T16" fmla="*/ 46585 w 29"/>
                <a:gd name="T17" fmla="*/ 41672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5" name="Freeform 682"/>
            <p:cNvSpPr>
              <a:spLocks/>
            </p:cNvSpPr>
            <p:nvPr/>
          </p:nvSpPr>
          <p:spPr bwMode="auto">
            <a:xfrm>
              <a:off x="3910012" y="4132262"/>
              <a:ext cx="58737" cy="53975"/>
            </a:xfrm>
            <a:custGeom>
              <a:avLst/>
              <a:gdLst>
                <a:gd name="T0" fmla="*/ 48610 w 29"/>
                <a:gd name="T1" fmla="*/ 41981 h 27"/>
                <a:gd name="T2" fmla="*/ 34432 w 29"/>
                <a:gd name="T3" fmla="*/ 49977 h 27"/>
                <a:gd name="T4" fmla="*/ 10127 w 29"/>
                <a:gd name="T5" fmla="*/ 43980 h 27"/>
                <a:gd name="T6" fmla="*/ 6076 w 29"/>
                <a:gd name="T7" fmla="*/ 35983 h 27"/>
                <a:gd name="T8" fmla="*/ 12152 w 29"/>
                <a:gd name="T9" fmla="*/ 11994 h 27"/>
                <a:gd name="T10" fmla="*/ 26330 w 29"/>
                <a:gd name="T11" fmla="*/ 3998 h 27"/>
                <a:gd name="T12" fmla="*/ 50635 w 29"/>
                <a:gd name="T13" fmla="*/ 9995 h 27"/>
                <a:gd name="T14" fmla="*/ 54686 w 29"/>
                <a:gd name="T15" fmla="*/ 17992 h 27"/>
                <a:gd name="T16" fmla="*/ 48610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7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5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6" name="Freeform 683"/>
            <p:cNvSpPr>
              <a:spLocks/>
            </p:cNvSpPr>
            <p:nvPr/>
          </p:nvSpPr>
          <p:spPr bwMode="auto">
            <a:xfrm>
              <a:off x="3860800" y="4160837"/>
              <a:ext cx="57150" cy="55563"/>
            </a:xfrm>
            <a:custGeom>
              <a:avLst/>
              <a:gdLst>
                <a:gd name="T0" fmla="*/ 45326 w 29"/>
                <a:gd name="T1" fmla="*/ 43657 h 28"/>
                <a:gd name="T2" fmla="*/ 31531 w 29"/>
                <a:gd name="T3" fmla="*/ 51594 h 28"/>
                <a:gd name="T4" fmla="*/ 7883 w 29"/>
                <a:gd name="T5" fmla="*/ 43657 h 28"/>
                <a:gd name="T6" fmla="*/ 3941 w 29"/>
                <a:gd name="T7" fmla="*/ 37703 h 28"/>
                <a:gd name="T8" fmla="*/ 9853 w 29"/>
                <a:gd name="T9" fmla="*/ 13891 h 28"/>
                <a:gd name="T10" fmla="*/ 23648 w 29"/>
                <a:gd name="T11" fmla="*/ 5953 h 28"/>
                <a:gd name="T12" fmla="*/ 47297 w 29"/>
                <a:gd name="T13" fmla="*/ 11906 h 28"/>
                <a:gd name="T14" fmla="*/ 51238 w 29"/>
                <a:gd name="T15" fmla="*/ 19844 h 28"/>
                <a:gd name="T16" fmla="*/ 45326 w 29"/>
                <a:gd name="T17" fmla="*/ 4365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4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1" y="9"/>
                    <a:pt x="5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22" y="2"/>
                    <a:pt x="24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4"/>
                    <a:pt x="27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" name="Freeform 684"/>
            <p:cNvSpPr>
              <a:spLocks/>
            </p:cNvSpPr>
            <p:nvPr/>
          </p:nvSpPr>
          <p:spPr bwMode="auto">
            <a:xfrm>
              <a:off x="3962400" y="4103687"/>
              <a:ext cx="57150" cy="53975"/>
            </a:xfrm>
            <a:custGeom>
              <a:avLst/>
              <a:gdLst>
                <a:gd name="T0" fmla="*/ 45326 w 29"/>
                <a:gd name="T1" fmla="*/ 41981 h 27"/>
                <a:gd name="T2" fmla="*/ 31531 w 29"/>
                <a:gd name="T3" fmla="*/ 49977 h 27"/>
                <a:gd name="T4" fmla="*/ 9853 w 29"/>
                <a:gd name="T5" fmla="*/ 43980 h 27"/>
                <a:gd name="T6" fmla="*/ 3941 w 29"/>
                <a:gd name="T7" fmla="*/ 35983 h 27"/>
                <a:gd name="T8" fmla="*/ 11824 w 29"/>
                <a:gd name="T9" fmla="*/ 11994 h 27"/>
                <a:gd name="T10" fmla="*/ 25619 w 29"/>
                <a:gd name="T11" fmla="*/ 3998 h 27"/>
                <a:gd name="T12" fmla="*/ 47297 w 29"/>
                <a:gd name="T13" fmla="*/ 9995 h 27"/>
                <a:gd name="T14" fmla="*/ 53209 w 29"/>
                <a:gd name="T15" fmla="*/ 17992 h 27"/>
                <a:gd name="T16" fmla="*/ 45326 w 29"/>
                <a:gd name="T17" fmla="*/ 4198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8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" name="Freeform 685"/>
            <p:cNvSpPr>
              <a:spLocks/>
            </p:cNvSpPr>
            <p:nvPr/>
          </p:nvSpPr>
          <p:spPr bwMode="auto">
            <a:xfrm>
              <a:off x="3960812" y="3987800"/>
              <a:ext cx="49212" cy="52388"/>
            </a:xfrm>
            <a:custGeom>
              <a:avLst/>
              <a:gdLst>
                <a:gd name="T0" fmla="*/ 43307 w 25"/>
                <a:gd name="T1" fmla="*/ 40298 h 26"/>
                <a:gd name="T2" fmla="*/ 27559 w 25"/>
                <a:gd name="T3" fmla="*/ 50373 h 26"/>
                <a:gd name="T4" fmla="*/ 15748 w 25"/>
                <a:gd name="T5" fmla="*/ 46343 h 26"/>
                <a:gd name="T6" fmla="*/ 1968 w 25"/>
                <a:gd name="T7" fmla="*/ 24179 h 26"/>
                <a:gd name="T8" fmla="*/ 5905 w 25"/>
                <a:gd name="T9" fmla="*/ 12090 h 26"/>
                <a:gd name="T10" fmla="*/ 21653 w 25"/>
                <a:gd name="T11" fmla="*/ 2015 h 26"/>
                <a:gd name="T12" fmla="*/ 33464 w 25"/>
                <a:gd name="T13" fmla="*/ 4030 h 26"/>
                <a:gd name="T14" fmla="*/ 47244 w 25"/>
                <a:gd name="T15" fmla="*/ 28209 h 26"/>
                <a:gd name="T16" fmla="*/ 43307 w 25"/>
                <a:gd name="T17" fmla="*/ 40298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" name="Freeform 686"/>
            <p:cNvSpPr>
              <a:spLocks/>
            </p:cNvSpPr>
            <p:nvPr/>
          </p:nvSpPr>
          <p:spPr bwMode="auto">
            <a:xfrm>
              <a:off x="4011612" y="4076700"/>
              <a:ext cx="49212" cy="52388"/>
            </a:xfrm>
            <a:custGeom>
              <a:avLst/>
              <a:gdLst>
                <a:gd name="T0" fmla="*/ 43307 w 25"/>
                <a:gd name="T1" fmla="*/ 42313 h 26"/>
                <a:gd name="T2" fmla="*/ 27559 w 25"/>
                <a:gd name="T3" fmla="*/ 50373 h 26"/>
                <a:gd name="T4" fmla="*/ 15748 w 25"/>
                <a:gd name="T5" fmla="*/ 46343 h 26"/>
                <a:gd name="T6" fmla="*/ 3937 w 25"/>
                <a:gd name="T7" fmla="*/ 26194 h 26"/>
                <a:gd name="T8" fmla="*/ 5905 w 25"/>
                <a:gd name="T9" fmla="*/ 12090 h 26"/>
                <a:gd name="T10" fmla="*/ 21653 w 25"/>
                <a:gd name="T11" fmla="*/ 4030 h 26"/>
                <a:gd name="T12" fmla="*/ 35433 w 25"/>
                <a:gd name="T13" fmla="*/ 6045 h 26"/>
                <a:gd name="T14" fmla="*/ 47244 w 25"/>
                <a:gd name="T15" fmla="*/ 28209 h 26"/>
                <a:gd name="T16" fmla="*/ 43307 w 25"/>
                <a:gd name="T17" fmla="*/ 42313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6"/>
                    <a:pt x="8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1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" name="Freeform 687"/>
            <p:cNvSpPr>
              <a:spLocks/>
            </p:cNvSpPr>
            <p:nvPr/>
          </p:nvSpPr>
          <p:spPr bwMode="auto">
            <a:xfrm>
              <a:off x="3986212" y="4033837"/>
              <a:ext cx="49212" cy="49213"/>
            </a:xfrm>
            <a:custGeom>
              <a:avLst/>
              <a:gdLst>
                <a:gd name="T0" fmla="*/ 41338 w 25"/>
                <a:gd name="T1" fmla="*/ 39370 h 25"/>
                <a:gd name="T2" fmla="*/ 29527 w 25"/>
                <a:gd name="T3" fmla="*/ 47244 h 25"/>
                <a:gd name="T4" fmla="*/ 13779 w 25"/>
                <a:gd name="T5" fmla="*/ 43307 h 25"/>
                <a:gd name="T6" fmla="*/ 3937 w 25"/>
                <a:gd name="T7" fmla="*/ 25591 h 25"/>
                <a:gd name="T8" fmla="*/ 7874 w 25"/>
                <a:gd name="T9" fmla="*/ 9843 h 25"/>
                <a:gd name="T10" fmla="*/ 19685 w 25"/>
                <a:gd name="T11" fmla="*/ 1969 h 25"/>
                <a:gd name="T12" fmla="*/ 35433 w 25"/>
                <a:gd name="T13" fmla="*/ 5906 h 25"/>
                <a:gd name="T14" fmla="*/ 45275 w 25"/>
                <a:gd name="T15" fmla="*/ 25591 h 25"/>
                <a:gd name="T16" fmla="*/ 41338 w 25"/>
                <a:gd name="T17" fmla="*/ 3937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5">
                  <a:moveTo>
                    <a:pt x="21" y="2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2" y="25"/>
                    <a:pt x="9" y="24"/>
                    <a:pt x="7" y="2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0"/>
                    <a:pt x="1" y="7"/>
                    <a:pt x="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5"/>
                    <a:pt x="24" y="19"/>
                    <a:pt x="21" y="20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" name="Freeform 688"/>
            <p:cNvSpPr>
              <a:spLocks/>
            </p:cNvSpPr>
            <p:nvPr/>
          </p:nvSpPr>
          <p:spPr bwMode="auto">
            <a:xfrm>
              <a:off x="3757612" y="3932238"/>
              <a:ext cx="215900" cy="128588"/>
            </a:xfrm>
            <a:custGeom>
              <a:avLst/>
              <a:gdLst>
                <a:gd name="T0" fmla="*/ 215900 w 136"/>
                <a:gd name="T1" fmla="*/ 6350 h 81"/>
                <a:gd name="T2" fmla="*/ 1588 w 136"/>
                <a:gd name="T3" fmla="*/ 128588 h 81"/>
                <a:gd name="T4" fmla="*/ 0 w 136"/>
                <a:gd name="T5" fmla="*/ 123825 h 81"/>
                <a:gd name="T6" fmla="*/ 214313 w 136"/>
                <a:gd name="T7" fmla="*/ 0 h 81"/>
                <a:gd name="T8" fmla="*/ 215900 w 136"/>
                <a:gd name="T9" fmla="*/ 635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6" h="81">
                  <a:moveTo>
                    <a:pt x="136" y="4"/>
                  </a:moveTo>
                  <a:lnTo>
                    <a:pt x="1" y="81"/>
                  </a:lnTo>
                  <a:lnTo>
                    <a:pt x="0" y="78"/>
                  </a:lnTo>
                  <a:lnTo>
                    <a:pt x="135" y="0"/>
                  </a:lnTo>
                  <a:lnTo>
                    <a:pt x="136" y="4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2" name="Freeform 739"/>
          <p:cNvSpPr>
            <a:spLocks/>
          </p:cNvSpPr>
          <p:nvPr/>
        </p:nvSpPr>
        <p:spPr bwMode="auto">
          <a:xfrm>
            <a:off x="8115067" y="868047"/>
            <a:ext cx="0" cy="753717"/>
          </a:xfrm>
          <a:custGeom>
            <a:avLst/>
            <a:gdLst>
              <a:gd name="T0" fmla="*/ 0 h 336"/>
              <a:gd name="T1" fmla="*/ 533400 h 336"/>
              <a:gd name="T2" fmla="*/ 0 h 336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0" r="r" b="b"/>
            <a:pathLst>
              <a:path h="336">
                <a:moveTo>
                  <a:pt x="0" y="0"/>
                </a:moveTo>
                <a:lnTo>
                  <a:pt x="0" y="336"/>
                </a:lnTo>
                <a:lnTo>
                  <a:pt x="0" y="0"/>
                </a:lnTo>
                <a:close/>
              </a:path>
            </a:pathLst>
          </a:custGeom>
          <a:solidFill>
            <a:srgbClr val="F99D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3" name="Line 740"/>
          <p:cNvSpPr>
            <a:spLocks noChangeShapeType="1"/>
          </p:cNvSpPr>
          <p:nvPr/>
        </p:nvSpPr>
        <p:spPr bwMode="auto">
          <a:xfrm>
            <a:off x="8115067" y="868047"/>
            <a:ext cx="0" cy="75371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4" name="Freeform 751"/>
          <p:cNvSpPr>
            <a:spLocks/>
          </p:cNvSpPr>
          <p:nvPr/>
        </p:nvSpPr>
        <p:spPr bwMode="auto">
          <a:xfrm>
            <a:off x="6838683" y="3075360"/>
            <a:ext cx="437424" cy="466587"/>
          </a:xfrm>
          <a:custGeom>
            <a:avLst/>
            <a:gdLst>
              <a:gd name="T0" fmla="*/ 251644 w 155"/>
              <a:gd name="T1" fmla="*/ 9946 h 166"/>
              <a:gd name="T2" fmla="*/ 221686 w 155"/>
              <a:gd name="T3" fmla="*/ 51718 h 166"/>
              <a:gd name="T4" fmla="*/ 45935 w 155"/>
              <a:gd name="T5" fmla="*/ 91501 h 166"/>
              <a:gd name="T6" fmla="*/ 73895 w 155"/>
              <a:gd name="T7" fmla="*/ 284449 h 166"/>
              <a:gd name="T8" fmla="*/ 267621 w 155"/>
              <a:gd name="T9" fmla="*/ 256601 h 166"/>
              <a:gd name="T10" fmla="*/ 255638 w 155"/>
              <a:gd name="T11" fmla="*/ 77577 h 166"/>
              <a:gd name="T12" fmla="*/ 285596 w 155"/>
              <a:gd name="T13" fmla="*/ 35805 h 166"/>
              <a:gd name="T14" fmla="*/ 281602 w 155"/>
              <a:gd name="T15" fmla="*/ 5967 h 166"/>
              <a:gd name="T16" fmla="*/ 251644 w 155"/>
              <a:gd name="T17" fmla="*/ 9946 h 1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5" h="166">
                <a:moveTo>
                  <a:pt x="126" y="5"/>
                </a:moveTo>
                <a:cubicBezTo>
                  <a:pt x="111" y="26"/>
                  <a:pt x="111" y="26"/>
                  <a:pt x="111" y="26"/>
                </a:cubicBezTo>
                <a:cubicBezTo>
                  <a:pt x="81" y="10"/>
                  <a:pt x="43" y="18"/>
                  <a:pt x="23" y="46"/>
                </a:cubicBezTo>
                <a:cubicBezTo>
                  <a:pt x="0" y="77"/>
                  <a:pt x="6" y="120"/>
                  <a:pt x="37" y="143"/>
                </a:cubicBezTo>
                <a:cubicBezTo>
                  <a:pt x="68" y="166"/>
                  <a:pt x="112" y="160"/>
                  <a:pt x="134" y="129"/>
                </a:cubicBezTo>
                <a:cubicBezTo>
                  <a:pt x="155" y="101"/>
                  <a:pt x="152" y="63"/>
                  <a:pt x="128" y="39"/>
                </a:cubicBezTo>
                <a:cubicBezTo>
                  <a:pt x="143" y="18"/>
                  <a:pt x="143" y="18"/>
                  <a:pt x="143" y="18"/>
                </a:cubicBezTo>
                <a:cubicBezTo>
                  <a:pt x="147" y="13"/>
                  <a:pt x="146" y="6"/>
                  <a:pt x="141" y="3"/>
                </a:cubicBezTo>
                <a:cubicBezTo>
                  <a:pt x="137" y="0"/>
                  <a:pt x="130" y="1"/>
                  <a:pt x="126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5" name="Freeform 752"/>
          <p:cNvSpPr>
            <a:spLocks/>
          </p:cNvSpPr>
          <p:nvPr/>
        </p:nvSpPr>
        <p:spPr bwMode="auto">
          <a:xfrm>
            <a:off x="6890278" y="3151629"/>
            <a:ext cx="338723" cy="336481"/>
          </a:xfrm>
          <a:custGeom>
            <a:avLst/>
            <a:gdLst>
              <a:gd name="T0" fmla="*/ 183779 w 120"/>
              <a:gd name="T1" fmla="*/ 35719 h 120"/>
              <a:gd name="T2" fmla="*/ 205753 w 120"/>
              <a:gd name="T3" fmla="*/ 182563 h 120"/>
              <a:gd name="T4" fmla="*/ 57930 w 120"/>
              <a:gd name="T5" fmla="*/ 204391 h 120"/>
              <a:gd name="T6" fmla="*/ 35957 w 120"/>
              <a:gd name="T7" fmla="*/ 57547 h 120"/>
              <a:gd name="T8" fmla="*/ 183779 w 120"/>
              <a:gd name="T9" fmla="*/ 35719 h 1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" h="120">
                <a:moveTo>
                  <a:pt x="92" y="18"/>
                </a:moveTo>
                <a:cubicBezTo>
                  <a:pt x="116" y="35"/>
                  <a:pt x="120" y="68"/>
                  <a:pt x="103" y="92"/>
                </a:cubicBezTo>
                <a:cubicBezTo>
                  <a:pt x="86" y="115"/>
                  <a:pt x="52" y="120"/>
                  <a:pt x="29" y="103"/>
                </a:cubicBezTo>
                <a:cubicBezTo>
                  <a:pt x="5" y="86"/>
                  <a:pt x="0" y="52"/>
                  <a:pt x="18" y="29"/>
                </a:cubicBezTo>
                <a:cubicBezTo>
                  <a:pt x="35" y="5"/>
                  <a:pt x="68" y="0"/>
                  <a:pt x="92" y="18"/>
                </a:cubicBezTo>
                <a:close/>
              </a:path>
            </a:pathLst>
          </a:custGeom>
          <a:solidFill>
            <a:srgbClr val="6E3D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6" name="Freeform 753"/>
          <p:cNvSpPr>
            <a:spLocks/>
          </p:cNvSpPr>
          <p:nvPr/>
        </p:nvSpPr>
        <p:spPr bwMode="auto">
          <a:xfrm>
            <a:off x="7067490" y="3295194"/>
            <a:ext cx="69539" cy="67296"/>
          </a:xfrm>
          <a:custGeom>
            <a:avLst/>
            <a:gdLst>
              <a:gd name="T0" fmla="*/ 37401 w 25"/>
              <a:gd name="T1" fmla="*/ 5953 h 24"/>
              <a:gd name="T2" fmla="*/ 41338 w 25"/>
              <a:gd name="T3" fmla="*/ 35719 h 24"/>
              <a:gd name="T4" fmla="*/ 11811 w 25"/>
              <a:gd name="T5" fmla="*/ 41672 h 24"/>
              <a:gd name="T6" fmla="*/ 7874 w 25"/>
              <a:gd name="T7" fmla="*/ 11906 h 24"/>
              <a:gd name="T8" fmla="*/ 37401 w 25"/>
              <a:gd name="T9" fmla="*/ 5953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" h="24">
                <a:moveTo>
                  <a:pt x="19" y="3"/>
                </a:moveTo>
                <a:cubicBezTo>
                  <a:pt x="24" y="7"/>
                  <a:pt x="25" y="14"/>
                  <a:pt x="21" y="18"/>
                </a:cubicBezTo>
                <a:cubicBezTo>
                  <a:pt x="18" y="23"/>
                  <a:pt x="11" y="24"/>
                  <a:pt x="6" y="21"/>
                </a:cubicBezTo>
                <a:cubicBezTo>
                  <a:pt x="1" y="17"/>
                  <a:pt x="0" y="10"/>
                  <a:pt x="4" y="6"/>
                </a:cubicBezTo>
                <a:cubicBezTo>
                  <a:pt x="8" y="1"/>
                  <a:pt x="14" y="0"/>
                  <a:pt x="19" y="3"/>
                </a:cubicBezTo>
                <a:close/>
              </a:path>
            </a:pathLst>
          </a:custGeom>
          <a:solidFill>
            <a:srgbClr val="995B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7" name="Freeform 754"/>
          <p:cNvSpPr>
            <a:spLocks/>
          </p:cNvSpPr>
          <p:nvPr/>
        </p:nvSpPr>
        <p:spPr bwMode="auto">
          <a:xfrm>
            <a:off x="7112354" y="3281735"/>
            <a:ext cx="24675" cy="26918"/>
          </a:xfrm>
          <a:custGeom>
            <a:avLst/>
            <a:gdLst>
              <a:gd name="T0" fmla="*/ 13582 w 9"/>
              <a:gd name="T1" fmla="*/ 2117 h 9"/>
              <a:gd name="T2" fmla="*/ 15522 w 9"/>
              <a:gd name="T3" fmla="*/ 14817 h 9"/>
              <a:gd name="T4" fmla="*/ 3880 w 9"/>
              <a:gd name="T5" fmla="*/ 16933 h 9"/>
              <a:gd name="T6" fmla="*/ 1940 w 9"/>
              <a:gd name="T7" fmla="*/ 4233 h 9"/>
              <a:gd name="T8" fmla="*/ 13582 w 9"/>
              <a:gd name="T9" fmla="*/ 2117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" h="9">
                <a:moveTo>
                  <a:pt x="7" y="1"/>
                </a:moveTo>
                <a:cubicBezTo>
                  <a:pt x="8" y="2"/>
                  <a:pt x="9" y="5"/>
                  <a:pt x="8" y="7"/>
                </a:cubicBezTo>
                <a:cubicBezTo>
                  <a:pt x="6" y="9"/>
                  <a:pt x="4" y="9"/>
                  <a:pt x="2" y="8"/>
                </a:cubicBezTo>
                <a:cubicBezTo>
                  <a:pt x="0" y="6"/>
                  <a:pt x="0" y="4"/>
                  <a:pt x="1" y="2"/>
                </a:cubicBezTo>
                <a:cubicBezTo>
                  <a:pt x="2" y="0"/>
                  <a:pt x="5" y="0"/>
                  <a:pt x="7" y="1"/>
                </a:cubicBezTo>
                <a:close/>
              </a:path>
            </a:pathLst>
          </a:custGeom>
          <a:solidFill>
            <a:srgbClr val="995B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" name="Freeform 755"/>
          <p:cNvSpPr>
            <a:spLocks/>
          </p:cNvSpPr>
          <p:nvPr/>
        </p:nvSpPr>
        <p:spPr bwMode="auto">
          <a:xfrm>
            <a:off x="7101139" y="3252574"/>
            <a:ext cx="31405" cy="26918"/>
          </a:xfrm>
          <a:custGeom>
            <a:avLst/>
            <a:gdLst>
              <a:gd name="T0" fmla="*/ 16164 w 11"/>
              <a:gd name="T1" fmla="*/ 1905 h 10"/>
              <a:gd name="T2" fmla="*/ 18184 w 11"/>
              <a:gd name="T3" fmla="*/ 15240 h 10"/>
              <a:gd name="T4" fmla="*/ 6061 w 11"/>
              <a:gd name="T5" fmla="*/ 17145 h 10"/>
              <a:gd name="T6" fmla="*/ 4041 w 11"/>
              <a:gd name="T7" fmla="*/ 3810 h 10"/>
              <a:gd name="T8" fmla="*/ 16164 w 11"/>
              <a:gd name="T9" fmla="*/ 1905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" h="10">
                <a:moveTo>
                  <a:pt x="8" y="1"/>
                </a:moveTo>
                <a:cubicBezTo>
                  <a:pt x="10" y="3"/>
                  <a:pt x="11" y="6"/>
                  <a:pt x="9" y="8"/>
                </a:cubicBezTo>
                <a:cubicBezTo>
                  <a:pt x="8" y="10"/>
                  <a:pt x="5" y="10"/>
                  <a:pt x="3" y="9"/>
                </a:cubicBezTo>
                <a:cubicBezTo>
                  <a:pt x="1" y="7"/>
                  <a:pt x="0" y="4"/>
                  <a:pt x="2" y="2"/>
                </a:cubicBezTo>
                <a:cubicBezTo>
                  <a:pt x="3" y="0"/>
                  <a:pt x="6" y="0"/>
                  <a:pt x="8" y="1"/>
                </a:cubicBezTo>
                <a:close/>
              </a:path>
            </a:pathLst>
          </a:custGeom>
          <a:solidFill>
            <a:srgbClr val="995B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" name="Freeform 756"/>
          <p:cNvSpPr>
            <a:spLocks/>
          </p:cNvSpPr>
          <p:nvPr/>
        </p:nvSpPr>
        <p:spPr bwMode="auto">
          <a:xfrm>
            <a:off x="7157218" y="3290708"/>
            <a:ext cx="33647" cy="31405"/>
          </a:xfrm>
          <a:custGeom>
            <a:avLst/>
            <a:gdLst>
              <a:gd name="T0" fmla="*/ 17859 w 12"/>
              <a:gd name="T1" fmla="*/ 4041 h 11"/>
              <a:gd name="T2" fmla="*/ 19843 w 12"/>
              <a:gd name="T3" fmla="*/ 18184 h 11"/>
              <a:gd name="T4" fmla="*/ 5953 w 12"/>
              <a:gd name="T5" fmla="*/ 20205 h 11"/>
              <a:gd name="T6" fmla="*/ 3969 w 12"/>
              <a:gd name="T7" fmla="*/ 6061 h 11"/>
              <a:gd name="T8" fmla="*/ 17859 w 12"/>
              <a:gd name="T9" fmla="*/ 4041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" h="11">
                <a:moveTo>
                  <a:pt x="9" y="2"/>
                </a:moveTo>
                <a:cubicBezTo>
                  <a:pt x="11" y="3"/>
                  <a:pt x="12" y="6"/>
                  <a:pt x="10" y="9"/>
                </a:cubicBezTo>
                <a:cubicBezTo>
                  <a:pt x="8" y="11"/>
                  <a:pt x="5" y="11"/>
                  <a:pt x="3" y="10"/>
                </a:cubicBezTo>
                <a:cubicBezTo>
                  <a:pt x="1" y="8"/>
                  <a:pt x="0" y="5"/>
                  <a:pt x="2" y="3"/>
                </a:cubicBezTo>
                <a:cubicBezTo>
                  <a:pt x="3" y="0"/>
                  <a:pt x="7" y="0"/>
                  <a:pt x="9" y="2"/>
                </a:cubicBezTo>
                <a:close/>
              </a:path>
            </a:pathLst>
          </a:custGeom>
          <a:solidFill>
            <a:srgbClr val="995B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0" name="Freeform 757"/>
          <p:cNvSpPr>
            <a:spLocks/>
          </p:cNvSpPr>
          <p:nvPr/>
        </p:nvSpPr>
        <p:spPr bwMode="auto">
          <a:xfrm>
            <a:off x="7159462" y="3335572"/>
            <a:ext cx="33647" cy="33649"/>
          </a:xfrm>
          <a:custGeom>
            <a:avLst/>
            <a:gdLst>
              <a:gd name="T0" fmla="*/ 17859 w 12"/>
              <a:gd name="T1" fmla="*/ 1984 h 12"/>
              <a:gd name="T2" fmla="*/ 19843 w 12"/>
              <a:gd name="T3" fmla="*/ 17860 h 12"/>
              <a:gd name="T4" fmla="*/ 5953 w 12"/>
              <a:gd name="T5" fmla="*/ 19844 h 12"/>
              <a:gd name="T6" fmla="*/ 3969 w 12"/>
              <a:gd name="T7" fmla="*/ 5953 h 12"/>
              <a:gd name="T8" fmla="*/ 17859 w 12"/>
              <a:gd name="T9" fmla="*/ 1984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" h="12">
                <a:moveTo>
                  <a:pt x="9" y="1"/>
                </a:moveTo>
                <a:cubicBezTo>
                  <a:pt x="11" y="3"/>
                  <a:pt x="12" y="6"/>
                  <a:pt x="10" y="9"/>
                </a:cubicBezTo>
                <a:cubicBezTo>
                  <a:pt x="8" y="11"/>
                  <a:pt x="5" y="12"/>
                  <a:pt x="3" y="10"/>
                </a:cubicBezTo>
                <a:cubicBezTo>
                  <a:pt x="0" y="8"/>
                  <a:pt x="0" y="5"/>
                  <a:pt x="2" y="3"/>
                </a:cubicBezTo>
                <a:cubicBezTo>
                  <a:pt x="3" y="0"/>
                  <a:pt x="7" y="0"/>
                  <a:pt x="9" y="1"/>
                </a:cubicBezTo>
                <a:close/>
              </a:path>
            </a:pathLst>
          </a:custGeom>
          <a:solidFill>
            <a:srgbClr val="995B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1" name="Freeform 758"/>
          <p:cNvSpPr>
            <a:spLocks/>
          </p:cNvSpPr>
          <p:nvPr/>
        </p:nvSpPr>
        <p:spPr bwMode="auto">
          <a:xfrm>
            <a:off x="7148246" y="3257061"/>
            <a:ext cx="20188" cy="20190"/>
          </a:xfrm>
          <a:custGeom>
            <a:avLst/>
            <a:gdLst>
              <a:gd name="T0" fmla="*/ 12246 w 7"/>
              <a:gd name="T1" fmla="*/ 2041 h 7"/>
              <a:gd name="T2" fmla="*/ 12246 w 7"/>
              <a:gd name="T3" fmla="*/ 10206 h 7"/>
              <a:gd name="T4" fmla="*/ 4082 w 7"/>
              <a:gd name="T5" fmla="*/ 12247 h 7"/>
              <a:gd name="T6" fmla="*/ 2041 w 7"/>
              <a:gd name="T7" fmla="*/ 4082 h 7"/>
              <a:gd name="T8" fmla="*/ 12246 w 7"/>
              <a:gd name="T9" fmla="*/ 2041 h 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" h="7">
                <a:moveTo>
                  <a:pt x="6" y="1"/>
                </a:moveTo>
                <a:cubicBezTo>
                  <a:pt x="7" y="2"/>
                  <a:pt x="7" y="4"/>
                  <a:pt x="6" y="5"/>
                </a:cubicBezTo>
                <a:cubicBezTo>
                  <a:pt x="5" y="7"/>
                  <a:pt x="3" y="7"/>
                  <a:pt x="2" y="6"/>
                </a:cubicBezTo>
                <a:cubicBezTo>
                  <a:pt x="0" y="5"/>
                  <a:pt x="0" y="3"/>
                  <a:pt x="1" y="2"/>
                </a:cubicBezTo>
                <a:cubicBezTo>
                  <a:pt x="2" y="0"/>
                  <a:pt x="4" y="0"/>
                  <a:pt x="6" y="1"/>
                </a:cubicBezTo>
                <a:close/>
              </a:path>
            </a:pathLst>
          </a:custGeom>
          <a:solidFill>
            <a:srgbClr val="995B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2" name="Freeform 759"/>
          <p:cNvSpPr>
            <a:spLocks/>
          </p:cNvSpPr>
          <p:nvPr/>
        </p:nvSpPr>
        <p:spPr bwMode="auto">
          <a:xfrm>
            <a:off x="7114598" y="3340058"/>
            <a:ext cx="53837" cy="51594"/>
          </a:xfrm>
          <a:custGeom>
            <a:avLst/>
            <a:gdLst>
              <a:gd name="T0" fmla="*/ 30079 w 19"/>
              <a:gd name="T1" fmla="*/ 5765 h 19"/>
              <a:gd name="T2" fmla="*/ 32084 w 19"/>
              <a:gd name="T3" fmla="*/ 26904 h 19"/>
              <a:gd name="T4" fmla="*/ 10026 w 19"/>
              <a:gd name="T5" fmla="*/ 30748 h 19"/>
              <a:gd name="T6" fmla="*/ 6016 w 19"/>
              <a:gd name="T7" fmla="*/ 7687 h 19"/>
              <a:gd name="T8" fmla="*/ 30079 w 19"/>
              <a:gd name="T9" fmla="*/ 5765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" h="19">
                <a:moveTo>
                  <a:pt x="15" y="3"/>
                </a:moveTo>
                <a:cubicBezTo>
                  <a:pt x="18" y="5"/>
                  <a:pt x="19" y="11"/>
                  <a:pt x="16" y="14"/>
                </a:cubicBezTo>
                <a:cubicBezTo>
                  <a:pt x="14" y="18"/>
                  <a:pt x="8" y="19"/>
                  <a:pt x="5" y="16"/>
                </a:cubicBezTo>
                <a:cubicBezTo>
                  <a:pt x="1" y="13"/>
                  <a:pt x="0" y="8"/>
                  <a:pt x="3" y="4"/>
                </a:cubicBezTo>
                <a:cubicBezTo>
                  <a:pt x="6" y="1"/>
                  <a:pt x="11" y="0"/>
                  <a:pt x="15" y="3"/>
                </a:cubicBezTo>
                <a:close/>
              </a:path>
            </a:pathLst>
          </a:custGeom>
          <a:solidFill>
            <a:srgbClr val="995B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3" name="Freeform 760"/>
          <p:cNvSpPr>
            <a:spLocks/>
          </p:cNvSpPr>
          <p:nvPr/>
        </p:nvSpPr>
        <p:spPr bwMode="auto">
          <a:xfrm>
            <a:off x="7141517" y="3328843"/>
            <a:ext cx="22432" cy="22432"/>
          </a:xfrm>
          <a:custGeom>
            <a:avLst/>
            <a:gdLst>
              <a:gd name="T0" fmla="*/ 11906 w 8"/>
              <a:gd name="T1" fmla="*/ 1984 h 8"/>
              <a:gd name="T2" fmla="*/ 13891 w 8"/>
              <a:gd name="T3" fmla="*/ 11906 h 8"/>
              <a:gd name="T4" fmla="*/ 3969 w 8"/>
              <a:gd name="T5" fmla="*/ 13891 h 8"/>
              <a:gd name="T6" fmla="*/ 1984 w 8"/>
              <a:gd name="T7" fmla="*/ 3969 h 8"/>
              <a:gd name="T8" fmla="*/ 11906 w 8"/>
              <a:gd name="T9" fmla="*/ 1984 h 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" h="8">
                <a:moveTo>
                  <a:pt x="6" y="1"/>
                </a:moveTo>
                <a:cubicBezTo>
                  <a:pt x="8" y="2"/>
                  <a:pt x="8" y="4"/>
                  <a:pt x="7" y="6"/>
                </a:cubicBezTo>
                <a:cubicBezTo>
                  <a:pt x="6" y="7"/>
                  <a:pt x="3" y="8"/>
                  <a:pt x="2" y="7"/>
                </a:cubicBezTo>
                <a:cubicBezTo>
                  <a:pt x="0" y="5"/>
                  <a:pt x="0" y="3"/>
                  <a:pt x="1" y="2"/>
                </a:cubicBezTo>
                <a:cubicBezTo>
                  <a:pt x="2" y="0"/>
                  <a:pt x="5" y="0"/>
                  <a:pt x="6" y="1"/>
                </a:cubicBezTo>
                <a:close/>
              </a:path>
            </a:pathLst>
          </a:custGeom>
          <a:solidFill>
            <a:srgbClr val="995B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4" name="Rectangle 761"/>
          <p:cNvSpPr>
            <a:spLocks noChangeArrowheads="1"/>
          </p:cNvSpPr>
          <p:nvPr/>
        </p:nvSpPr>
        <p:spPr bwMode="auto">
          <a:xfrm>
            <a:off x="5952617" y="868047"/>
            <a:ext cx="11215" cy="753717"/>
          </a:xfrm>
          <a:prstGeom prst="rect">
            <a:avLst/>
          </a:prstGeom>
          <a:solidFill>
            <a:srgbClr val="7F4B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85" name="Freeform 762"/>
          <p:cNvSpPr>
            <a:spLocks/>
          </p:cNvSpPr>
          <p:nvPr/>
        </p:nvSpPr>
        <p:spPr bwMode="auto">
          <a:xfrm>
            <a:off x="5952617" y="868047"/>
            <a:ext cx="11215" cy="753717"/>
          </a:xfrm>
          <a:custGeom>
            <a:avLst/>
            <a:gdLst>
              <a:gd name="T0" fmla="*/ 0 w 5"/>
              <a:gd name="T1" fmla="*/ 0 h 336"/>
              <a:gd name="T2" fmla="*/ 0 w 5"/>
              <a:gd name="T3" fmla="*/ 533400 h 336"/>
              <a:gd name="T4" fmla="*/ 7937 w 5"/>
              <a:gd name="T5" fmla="*/ 533400 h 336"/>
              <a:gd name="T6" fmla="*/ 7937 w 5"/>
              <a:gd name="T7" fmla="*/ 0 h 3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" h="336">
                <a:moveTo>
                  <a:pt x="0" y="0"/>
                </a:moveTo>
                <a:lnTo>
                  <a:pt x="0" y="336"/>
                </a:lnTo>
                <a:lnTo>
                  <a:pt x="5" y="336"/>
                </a:lnTo>
                <a:lnTo>
                  <a:pt x="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6" name="Rectangle 763"/>
          <p:cNvSpPr>
            <a:spLocks noChangeArrowheads="1"/>
          </p:cNvSpPr>
          <p:nvPr/>
        </p:nvSpPr>
        <p:spPr bwMode="auto">
          <a:xfrm>
            <a:off x="3796898" y="861780"/>
            <a:ext cx="11215" cy="755961"/>
          </a:xfrm>
          <a:prstGeom prst="rect">
            <a:avLst/>
          </a:prstGeom>
          <a:solidFill>
            <a:srgbClr val="7D5C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87" name="Freeform 764"/>
          <p:cNvSpPr>
            <a:spLocks/>
          </p:cNvSpPr>
          <p:nvPr/>
        </p:nvSpPr>
        <p:spPr bwMode="auto">
          <a:xfrm>
            <a:off x="3796898" y="861780"/>
            <a:ext cx="11215" cy="755961"/>
          </a:xfrm>
          <a:custGeom>
            <a:avLst/>
            <a:gdLst>
              <a:gd name="T0" fmla="*/ 0 w 5"/>
              <a:gd name="T1" fmla="*/ 0 h 337"/>
              <a:gd name="T2" fmla="*/ 0 w 5"/>
              <a:gd name="T3" fmla="*/ 534988 h 337"/>
              <a:gd name="T4" fmla="*/ 7937 w 5"/>
              <a:gd name="T5" fmla="*/ 534988 h 337"/>
              <a:gd name="T6" fmla="*/ 7937 w 5"/>
              <a:gd name="T7" fmla="*/ 0 h 33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" h="337">
                <a:moveTo>
                  <a:pt x="0" y="0"/>
                </a:moveTo>
                <a:lnTo>
                  <a:pt x="0" y="337"/>
                </a:lnTo>
                <a:lnTo>
                  <a:pt x="5" y="337"/>
                </a:lnTo>
                <a:lnTo>
                  <a:pt x="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6" name="文本框 395"/>
          <p:cNvSpPr txBox="1"/>
          <p:nvPr/>
        </p:nvSpPr>
        <p:spPr>
          <a:xfrm>
            <a:off x="2598378" y="4104845"/>
            <a:ext cx="67489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卡通风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务工作汇报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900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698621" y="1050654"/>
            <a:ext cx="9817104" cy="4738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9" name="组合 28"/>
          <p:cNvGrpSpPr/>
          <p:nvPr/>
        </p:nvGrpSpPr>
        <p:grpSpPr>
          <a:xfrm rot="16200000">
            <a:off x="961728" y="1900005"/>
            <a:ext cx="1435650" cy="2478742"/>
            <a:chOff x="3085803" y="861780"/>
            <a:chExt cx="1435650" cy="2478742"/>
          </a:xfrm>
        </p:grpSpPr>
        <p:sp>
          <p:nvSpPr>
            <p:cNvPr id="5" name="Rectangle 546"/>
            <p:cNvSpPr>
              <a:spLocks noChangeArrowheads="1"/>
            </p:cNvSpPr>
            <p:nvPr/>
          </p:nvSpPr>
          <p:spPr bwMode="auto">
            <a:xfrm>
              <a:off x="3523227" y="2575588"/>
              <a:ext cx="567530" cy="729042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" name="Freeform 547"/>
            <p:cNvSpPr>
              <a:spLocks noEditPoints="1"/>
            </p:cNvSpPr>
            <p:nvPr/>
          </p:nvSpPr>
          <p:spPr bwMode="auto">
            <a:xfrm>
              <a:off x="3494066" y="2508292"/>
              <a:ext cx="619124" cy="832230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548"/>
            <p:cNvSpPr>
              <a:spLocks/>
            </p:cNvSpPr>
            <p:nvPr/>
          </p:nvSpPr>
          <p:spPr bwMode="auto">
            <a:xfrm>
              <a:off x="3570335" y="3199199"/>
              <a:ext cx="475559" cy="60567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549"/>
            <p:cNvSpPr>
              <a:spLocks/>
            </p:cNvSpPr>
            <p:nvPr/>
          </p:nvSpPr>
          <p:spPr bwMode="auto">
            <a:xfrm>
              <a:off x="3563605" y="3194713"/>
              <a:ext cx="486774" cy="69540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550"/>
            <p:cNvSpPr>
              <a:spLocks/>
            </p:cNvSpPr>
            <p:nvPr/>
          </p:nvSpPr>
          <p:spPr bwMode="auto">
            <a:xfrm>
              <a:off x="3570335" y="2611479"/>
              <a:ext cx="475559" cy="60567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551"/>
            <p:cNvSpPr>
              <a:spLocks/>
            </p:cNvSpPr>
            <p:nvPr/>
          </p:nvSpPr>
          <p:spPr bwMode="auto">
            <a:xfrm>
              <a:off x="3974112" y="3120687"/>
              <a:ext cx="71783" cy="49350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552"/>
            <p:cNvSpPr>
              <a:spLocks/>
            </p:cNvSpPr>
            <p:nvPr/>
          </p:nvSpPr>
          <p:spPr bwMode="auto">
            <a:xfrm>
              <a:off x="3574821" y="3161065"/>
              <a:ext cx="85242" cy="8973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553"/>
            <p:cNvSpPr>
              <a:spLocks/>
            </p:cNvSpPr>
            <p:nvPr/>
          </p:nvSpPr>
          <p:spPr bwMode="auto">
            <a:xfrm>
              <a:off x="3574821" y="3140876"/>
              <a:ext cx="85242" cy="8973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554"/>
            <p:cNvSpPr>
              <a:spLocks/>
            </p:cNvSpPr>
            <p:nvPr/>
          </p:nvSpPr>
          <p:spPr bwMode="auto">
            <a:xfrm>
              <a:off x="3803628" y="1272287"/>
              <a:ext cx="717825" cy="1341436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55"/>
            <p:cNvSpPr>
              <a:spLocks/>
            </p:cNvSpPr>
            <p:nvPr/>
          </p:nvSpPr>
          <p:spPr bwMode="auto">
            <a:xfrm>
              <a:off x="4236566" y="1651388"/>
              <a:ext cx="62810" cy="226564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556"/>
            <p:cNvSpPr>
              <a:spLocks/>
            </p:cNvSpPr>
            <p:nvPr/>
          </p:nvSpPr>
          <p:spPr bwMode="auto">
            <a:xfrm>
              <a:off x="4198432" y="1696252"/>
              <a:ext cx="78511" cy="394804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557"/>
            <p:cNvSpPr>
              <a:spLocks/>
            </p:cNvSpPr>
            <p:nvPr/>
          </p:nvSpPr>
          <p:spPr bwMode="auto">
            <a:xfrm>
              <a:off x="4070569" y="2515022"/>
              <a:ext cx="186185" cy="127863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558"/>
            <p:cNvSpPr>
              <a:spLocks/>
            </p:cNvSpPr>
            <p:nvPr/>
          </p:nvSpPr>
          <p:spPr bwMode="auto">
            <a:xfrm>
              <a:off x="3918031" y="2562129"/>
              <a:ext cx="291616" cy="500235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59"/>
            <p:cNvSpPr>
              <a:spLocks/>
            </p:cNvSpPr>
            <p:nvPr/>
          </p:nvSpPr>
          <p:spPr bwMode="auto">
            <a:xfrm>
              <a:off x="3803628" y="861780"/>
              <a:ext cx="347696" cy="800825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560"/>
            <p:cNvSpPr>
              <a:spLocks/>
            </p:cNvSpPr>
            <p:nvPr/>
          </p:nvSpPr>
          <p:spPr bwMode="auto">
            <a:xfrm>
              <a:off x="3085803" y="1272287"/>
              <a:ext cx="717825" cy="1341436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561"/>
            <p:cNvSpPr>
              <a:spLocks/>
            </p:cNvSpPr>
            <p:nvPr/>
          </p:nvSpPr>
          <p:spPr bwMode="auto">
            <a:xfrm>
              <a:off x="3310123" y="1651388"/>
              <a:ext cx="60566" cy="226564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562"/>
            <p:cNvSpPr>
              <a:spLocks/>
            </p:cNvSpPr>
            <p:nvPr/>
          </p:nvSpPr>
          <p:spPr bwMode="auto">
            <a:xfrm>
              <a:off x="3332555" y="1696252"/>
              <a:ext cx="76269" cy="394804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563"/>
            <p:cNvSpPr>
              <a:spLocks/>
            </p:cNvSpPr>
            <p:nvPr/>
          </p:nvSpPr>
          <p:spPr bwMode="auto">
            <a:xfrm>
              <a:off x="3350501" y="2515022"/>
              <a:ext cx="188429" cy="127863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564"/>
            <p:cNvSpPr>
              <a:spLocks/>
            </p:cNvSpPr>
            <p:nvPr/>
          </p:nvSpPr>
          <p:spPr bwMode="auto">
            <a:xfrm>
              <a:off x="3397608" y="2562129"/>
              <a:ext cx="291616" cy="500235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65"/>
            <p:cNvSpPr>
              <a:spLocks/>
            </p:cNvSpPr>
            <p:nvPr/>
          </p:nvSpPr>
          <p:spPr bwMode="auto">
            <a:xfrm>
              <a:off x="3630901" y="1662605"/>
              <a:ext cx="343209" cy="42845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566"/>
            <p:cNvSpPr>
              <a:spLocks/>
            </p:cNvSpPr>
            <p:nvPr/>
          </p:nvSpPr>
          <p:spPr bwMode="auto">
            <a:xfrm>
              <a:off x="3397608" y="1254341"/>
              <a:ext cx="812040" cy="556315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567"/>
            <p:cNvSpPr>
              <a:spLocks/>
            </p:cNvSpPr>
            <p:nvPr/>
          </p:nvSpPr>
          <p:spPr bwMode="auto">
            <a:xfrm>
              <a:off x="3453688" y="861780"/>
              <a:ext cx="446397" cy="834472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Rectangle 763"/>
            <p:cNvSpPr>
              <a:spLocks noChangeArrowheads="1"/>
            </p:cNvSpPr>
            <p:nvPr/>
          </p:nvSpPr>
          <p:spPr bwMode="auto">
            <a:xfrm>
              <a:off x="3796898" y="861780"/>
              <a:ext cx="11215" cy="755961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8" name="Freeform 764"/>
            <p:cNvSpPr>
              <a:spLocks/>
            </p:cNvSpPr>
            <p:nvPr/>
          </p:nvSpPr>
          <p:spPr bwMode="auto">
            <a:xfrm>
              <a:off x="3796898" y="861780"/>
              <a:ext cx="11215" cy="755961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340123" y="2329026"/>
            <a:ext cx="7290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卡通风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务工作汇报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0134807" y="5146042"/>
            <a:ext cx="992187" cy="1106457"/>
            <a:chOff x="4118991" y="5230813"/>
            <a:chExt cx="565150" cy="630238"/>
          </a:xfrm>
        </p:grpSpPr>
        <p:sp>
          <p:nvSpPr>
            <p:cNvPr id="33" name="Freeform 690"/>
            <p:cNvSpPr>
              <a:spLocks/>
            </p:cNvSpPr>
            <p:nvPr/>
          </p:nvSpPr>
          <p:spPr bwMode="auto">
            <a:xfrm>
              <a:off x="4118991" y="5230813"/>
              <a:ext cx="565150" cy="630238"/>
            </a:xfrm>
            <a:custGeom>
              <a:avLst/>
              <a:gdLst>
                <a:gd name="T0" fmla="*/ 441325 w 356"/>
                <a:gd name="T1" fmla="*/ 25400 h 397"/>
                <a:gd name="T2" fmla="*/ 398463 w 356"/>
                <a:gd name="T3" fmla="*/ 11113 h 397"/>
                <a:gd name="T4" fmla="*/ 361950 w 356"/>
                <a:gd name="T5" fmla="*/ 36513 h 397"/>
                <a:gd name="T6" fmla="*/ 319088 w 356"/>
                <a:gd name="T7" fmla="*/ 23813 h 397"/>
                <a:gd name="T8" fmla="*/ 282575 w 356"/>
                <a:gd name="T9" fmla="*/ 49213 h 397"/>
                <a:gd name="T10" fmla="*/ 238125 w 356"/>
                <a:gd name="T11" fmla="*/ 36513 h 397"/>
                <a:gd name="T12" fmla="*/ 203200 w 356"/>
                <a:gd name="T13" fmla="*/ 61913 h 397"/>
                <a:gd name="T14" fmla="*/ 158750 w 356"/>
                <a:gd name="T15" fmla="*/ 49213 h 397"/>
                <a:gd name="T16" fmla="*/ 123825 w 356"/>
                <a:gd name="T17" fmla="*/ 74613 h 397"/>
                <a:gd name="T18" fmla="*/ 79375 w 356"/>
                <a:gd name="T19" fmla="*/ 61913 h 397"/>
                <a:gd name="T20" fmla="*/ 42863 w 356"/>
                <a:gd name="T21" fmla="*/ 87313 h 397"/>
                <a:gd name="T22" fmla="*/ 0 w 356"/>
                <a:gd name="T23" fmla="*/ 73025 h 397"/>
                <a:gd name="T24" fmla="*/ 3175 w 356"/>
                <a:gd name="T25" fmla="*/ 93663 h 397"/>
                <a:gd name="T26" fmla="*/ 38100 w 356"/>
                <a:gd name="T27" fmla="*/ 312738 h 397"/>
                <a:gd name="T28" fmla="*/ 87313 w 356"/>
                <a:gd name="T29" fmla="*/ 630238 h 397"/>
                <a:gd name="T30" fmla="*/ 565150 w 356"/>
                <a:gd name="T31" fmla="*/ 557213 h 397"/>
                <a:gd name="T32" fmla="*/ 515938 w 356"/>
                <a:gd name="T33" fmla="*/ 238125 h 397"/>
                <a:gd name="T34" fmla="*/ 481013 w 356"/>
                <a:gd name="T35" fmla="*/ 19050 h 397"/>
                <a:gd name="T36" fmla="*/ 477838 w 356"/>
                <a:gd name="T37" fmla="*/ 0 h 397"/>
                <a:gd name="T38" fmla="*/ 441325 w 356"/>
                <a:gd name="T39" fmla="*/ 25400 h 3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6" h="397">
                  <a:moveTo>
                    <a:pt x="278" y="16"/>
                  </a:moveTo>
                  <a:lnTo>
                    <a:pt x="251" y="7"/>
                  </a:lnTo>
                  <a:lnTo>
                    <a:pt x="228" y="23"/>
                  </a:lnTo>
                  <a:lnTo>
                    <a:pt x="201" y="15"/>
                  </a:lnTo>
                  <a:lnTo>
                    <a:pt x="178" y="31"/>
                  </a:lnTo>
                  <a:lnTo>
                    <a:pt x="150" y="23"/>
                  </a:lnTo>
                  <a:lnTo>
                    <a:pt x="128" y="39"/>
                  </a:lnTo>
                  <a:lnTo>
                    <a:pt x="100" y="31"/>
                  </a:lnTo>
                  <a:lnTo>
                    <a:pt x="78" y="47"/>
                  </a:lnTo>
                  <a:lnTo>
                    <a:pt x="50" y="39"/>
                  </a:lnTo>
                  <a:lnTo>
                    <a:pt x="27" y="55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24" y="197"/>
                  </a:lnTo>
                  <a:lnTo>
                    <a:pt x="55" y="397"/>
                  </a:lnTo>
                  <a:lnTo>
                    <a:pt x="356" y="351"/>
                  </a:lnTo>
                  <a:lnTo>
                    <a:pt x="325" y="150"/>
                  </a:lnTo>
                  <a:lnTo>
                    <a:pt x="303" y="12"/>
                  </a:lnTo>
                  <a:lnTo>
                    <a:pt x="301" y="0"/>
                  </a:lnTo>
                  <a:lnTo>
                    <a:pt x="278" y="16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691"/>
            <p:cNvSpPr>
              <a:spLocks/>
            </p:cNvSpPr>
            <p:nvPr/>
          </p:nvSpPr>
          <p:spPr bwMode="auto">
            <a:xfrm>
              <a:off x="4158678" y="5289550"/>
              <a:ext cx="423862" cy="117475"/>
            </a:xfrm>
            <a:custGeom>
              <a:avLst/>
              <a:gdLst>
                <a:gd name="T0" fmla="*/ 417892 w 213"/>
                <a:gd name="T1" fmla="*/ 53760 h 59"/>
                <a:gd name="T2" fmla="*/ 13930 w 213"/>
                <a:gd name="T3" fmla="*/ 115484 h 59"/>
                <a:gd name="T4" fmla="*/ 7960 w 213"/>
                <a:gd name="T5" fmla="*/ 111502 h 59"/>
                <a:gd name="T6" fmla="*/ 0 w 213"/>
                <a:gd name="T7" fmla="*/ 71680 h 59"/>
                <a:gd name="T8" fmla="*/ 5970 w 213"/>
                <a:gd name="T9" fmla="*/ 63715 h 59"/>
                <a:gd name="T10" fmla="*/ 409932 w 213"/>
                <a:gd name="T11" fmla="*/ 0 h 59"/>
                <a:gd name="T12" fmla="*/ 417892 w 213"/>
                <a:gd name="T13" fmla="*/ 5973 h 59"/>
                <a:gd name="T14" fmla="*/ 423862 w 213"/>
                <a:gd name="T15" fmla="*/ 45795 h 59"/>
                <a:gd name="T16" fmla="*/ 417892 w 213"/>
                <a:gd name="T17" fmla="*/ 5376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3" h="59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4" y="57"/>
                    <a:pt x="4" y="5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09" y="1"/>
                    <a:pt x="210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7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692"/>
            <p:cNvSpPr>
              <a:spLocks/>
            </p:cNvSpPr>
            <p:nvPr/>
          </p:nvSpPr>
          <p:spPr bwMode="auto">
            <a:xfrm>
              <a:off x="4169791" y="5411788"/>
              <a:ext cx="144462" cy="166688"/>
            </a:xfrm>
            <a:custGeom>
              <a:avLst/>
              <a:gdLst>
                <a:gd name="T0" fmla="*/ 138443 w 72"/>
                <a:gd name="T1" fmla="*/ 148829 h 84"/>
                <a:gd name="T2" fmla="*/ 30096 w 72"/>
                <a:gd name="T3" fmla="*/ 164704 h 84"/>
                <a:gd name="T4" fmla="*/ 22071 w 72"/>
                <a:gd name="T5" fmla="*/ 160735 h 84"/>
                <a:gd name="T6" fmla="*/ 0 w 72"/>
                <a:gd name="T7" fmla="*/ 23813 h 84"/>
                <a:gd name="T8" fmla="*/ 6019 w 72"/>
                <a:gd name="T9" fmla="*/ 17859 h 84"/>
                <a:gd name="T10" fmla="*/ 116372 w 72"/>
                <a:gd name="T11" fmla="*/ 0 h 84"/>
                <a:gd name="T12" fmla="*/ 122391 w 72"/>
                <a:gd name="T13" fmla="*/ 5953 h 84"/>
                <a:gd name="T14" fmla="*/ 144462 w 72"/>
                <a:gd name="T15" fmla="*/ 140891 h 84"/>
                <a:gd name="T16" fmla="*/ 138443 w 72"/>
                <a:gd name="T17" fmla="*/ 14882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84">
                  <a:moveTo>
                    <a:pt x="69" y="75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5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693"/>
            <p:cNvSpPr>
              <a:spLocks/>
            </p:cNvSpPr>
            <p:nvPr/>
          </p:nvSpPr>
          <p:spPr bwMode="auto">
            <a:xfrm>
              <a:off x="4196778" y="5575300"/>
              <a:ext cx="155575" cy="242888"/>
            </a:xfrm>
            <a:custGeom>
              <a:avLst/>
              <a:gdLst>
                <a:gd name="T0" fmla="*/ 147597 w 78"/>
                <a:gd name="T1" fmla="*/ 226961 h 122"/>
                <a:gd name="T2" fmla="*/ 41886 w 78"/>
                <a:gd name="T3" fmla="*/ 242888 h 122"/>
                <a:gd name="T4" fmla="*/ 33907 w 78"/>
                <a:gd name="T5" fmla="*/ 236915 h 122"/>
                <a:gd name="T6" fmla="*/ 0 w 78"/>
                <a:gd name="T7" fmla="*/ 25882 h 122"/>
                <a:gd name="T8" fmla="*/ 5984 w 78"/>
                <a:gd name="T9" fmla="*/ 15927 h 122"/>
                <a:gd name="T10" fmla="*/ 113689 w 78"/>
                <a:gd name="T11" fmla="*/ 0 h 122"/>
                <a:gd name="T12" fmla="*/ 121668 w 78"/>
                <a:gd name="T13" fmla="*/ 5973 h 122"/>
                <a:gd name="T14" fmla="*/ 155575 w 78"/>
                <a:gd name="T15" fmla="*/ 217006 h 122"/>
                <a:gd name="T16" fmla="*/ 147597 w 78"/>
                <a:gd name="T17" fmla="*/ 22696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122">
                  <a:moveTo>
                    <a:pt x="74" y="114"/>
                  </a:moveTo>
                  <a:cubicBezTo>
                    <a:pt x="21" y="122"/>
                    <a:pt x="21" y="122"/>
                    <a:pt x="21" y="122"/>
                  </a:cubicBezTo>
                  <a:cubicBezTo>
                    <a:pt x="19" y="122"/>
                    <a:pt x="17" y="121"/>
                    <a:pt x="17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11"/>
                    <a:pt x="76" y="113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694"/>
            <p:cNvSpPr>
              <a:spLocks/>
            </p:cNvSpPr>
            <p:nvPr/>
          </p:nvSpPr>
          <p:spPr bwMode="auto">
            <a:xfrm>
              <a:off x="4309491" y="5365750"/>
              <a:ext cx="282575" cy="85725"/>
            </a:xfrm>
            <a:custGeom>
              <a:avLst/>
              <a:gdLst>
                <a:gd name="T0" fmla="*/ 278595 w 142"/>
                <a:gd name="T1" fmla="*/ 43859 h 43"/>
                <a:gd name="T2" fmla="*/ 11940 w 142"/>
                <a:gd name="T3" fmla="*/ 85725 h 43"/>
                <a:gd name="T4" fmla="*/ 5970 w 142"/>
                <a:gd name="T5" fmla="*/ 81738 h 43"/>
                <a:gd name="T6" fmla="*/ 0 w 142"/>
                <a:gd name="T7" fmla="*/ 47847 h 43"/>
                <a:gd name="T8" fmla="*/ 3980 w 142"/>
                <a:gd name="T9" fmla="*/ 41866 h 43"/>
                <a:gd name="T10" fmla="*/ 272625 w 142"/>
                <a:gd name="T11" fmla="*/ 0 h 43"/>
                <a:gd name="T12" fmla="*/ 276605 w 142"/>
                <a:gd name="T13" fmla="*/ 3987 h 43"/>
                <a:gd name="T14" fmla="*/ 282575 w 142"/>
                <a:gd name="T15" fmla="*/ 37878 h 43"/>
                <a:gd name="T16" fmla="*/ 278595 w 142"/>
                <a:gd name="T17" fmla="*/ 43859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2" h="43">
                  <a:moveTo>
                    <a:pt x="140" y="2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3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2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695"/>
            <p:cNvSpPr>
              <a:spLocks/>
            </p:cNvSpPr>
            <p:nvPr/>
          </p:nvSpPr>
          <p:spPr bwMode="auto">
            <a:xfrm>
              <a:off x="4317428" y="5421313"/>
              <a:ext cx="280987" cy="69850"/>
            </a:xfrm>
            <a:custGeom>
              <a:avLst/>
              <a:gdLst>
                <a:gd name="T0" fmla="*/ 280987 w 177"/>
                <a:gd name="T1" fmla="*/ 25400 h 44"/>
                <a:gd name="T2" fmla="*/ 4762 w 177"/>
                <a:gd name="T3" fmla="*/ 69850 h 44"/>
                <a:gd name="T4" fmla="*/ 0 w 177"/>
                <a:gd name="T5" fmla="*/ 44450 h 44"/>
                <a:gd name="T6" fmla="*/ 277812 w 177"/>
                <a:gd name="T7" fmla="*/ 0 h 44"/>
                <a:gd name="T8" fmla="*/ 280987 w 177"/>
                <a:gd name="T9" fmla="*/ 2540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44">
                  <a:moveTo>
                    <a:pt x="177" y="16"/>
                  </a:moveTo>
                  <a:lnTo>
                    <a:pt x="3" y="44"/>
                  </a:lnTo>
                  <a:lnTo>
                    <a:pt x="0" y="28"/>
                  </a:lnTo>
                  <a:lnTo>
                    <a:pt x="175" y="0"/>
                  </a:lnTo>
                  <a:lnTo>
                    <a:pt x="177" y="16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696"/>
            <p:cNvSpPr>
              <a:spLocks/>
            </p:cNvSpPr>
            <p:nvPr/>
          </p:nvSpPr>
          <p:spPr bwMode="auto">
            <a:xfrm>
              <a:off x="4325366" y="5468938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49977 h 27"/>
                <a:gd name="T6" fmla="*/ 0 w 140"/>
                <a:gd name="T7" fmla="*/ 43980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697"/>
            <p:cNvSpPr>
              <a:spLocks/>
            </p:cNvSpPr>
            <p:nvPr/>
          </p:nvSpPr>
          <p:spPr bwMode="auto">
            <a:xfrm>
              <a:off x="4330128" y="5489575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698"/>
            <p:cNvSpPr>
              <a:spLocks/>
            </p:cNvSpPr>
            <p:nvPr/>
          </p:nvSpPr>
          <p:spPr bwMode="auto">
            <a:xfrm>
              <a:off x="4331716" y="5508625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699"/>
            <p:cNvSpPr>
              <a:spLocks/>
            </p:cNvSpPr>
            <p:nvPr/>
          </p:nvSpPr>
          <p:spPr bwMode="auto">
            <a:xfrm>
              <a:off x="4336478" y="5529263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700"/>
            <p:cNvSpPr>
              <a:spLocks/>
            </p:cNvSpPr>
            <p:nvPr/>
          </p:nvSpPr>
          <p:spPr bwMode="auto">
            <a:xfrm>
              <a:off x="4338066" y="5548313"/>
              <a:ext cx="277812" cy="57150"/>
            </a:xfrm>
            <a:custGeom>
              <a:avLst/>
              <a:gdLst>
                <a:gd name="T0" fmla="*/ 275828 w 140"/>
                <a:gd name="T1" fmla="*/ 12246 h 28"/>
                <a:gd name="T2" fmla="*/ 3969 w 140"/>
                <a:gd name="T3" fmla="*/ 55109 h 28"/>
                <a:gd name="T4" fmla="*/ 1984 w 140"/>
                <a:gd name="T5" fmla="*/ 53068 h 28"/>
                <a:gd name="T6" fmla="*/ 0 w 140"/>
                <a:gd name="T7" fmla="*/ 46945 h 28"/>
                <a:gd name="T8" fmla="*/ 3969 w 140"/>
                <a:gd name="T9" fmla="*/ 44904 h 28"/>
                <a:gd name="T10" fmla="*/ 273843 w 140"/>
                <a:gd name="T11" fmla="*/ 2041 h 28"/>
                <a:gd name="T12" fmla="*/ 277812 w 140"/>
                <a:gd name="T13" fmla="*/ 4082 h 28"/>
                <a:gd name="T14" fmla="*/ 277812 w 140"/>
                <a:gd name="T15" fmla="*/ 10205 h 28"/>
                <a:gd name="T16" fmla="*/ 275828 w 140"/>
                <a:gd name="T17" fmla="*/ 122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701"/>
            <p:cNvSpPr>
              <a:spLocks/>
            </p:cNvSpPr>
            <p:nvPr/>
          </p:nvSpPr>
          <p:spPr bwMode="auto">
            <a:xfrm>
              <a:off x="4341241" y="5570538"/>
              <a:ext cx="279400" cy="53975"/>
            </a:xfrm>
            <a:custGeom>
              <a:avLst/>
              <a:gdLst>
                <a:gd name="T0" fmla="*/ 277404 w 140"/>
                <a:gd name="T1" fmla="*/ 9995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1981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999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702"/>
            <p:cNvSpPr>
              <a:spLocks/>
            </p:cNvSpPr>
            <p:nvPr/>
          </p:nvSpPr>
          <p:spPr bwMode="auto">
            <a:xfrm>
              <a:off x="4346003" y="5591175"/>
              <a:ext cx="276225" cy="53975"/>
            </a:xfrm>
            <a:custGeom>
              <a:avLst/>
              <a:gdLst>
                <a:gd name="T0" fmla="*/ 274238 w 139"/>
                <a:gd name="T1" fmla="*/ 11994 h 27"/>
                <a:gd name="T2" fmla="*/ 3974 w 139"/>
                <a:gd name="T3" fmla="*/ 53975 h 27"/>
                <a:gd name="T4" fmla="*/ 0 w 139"/>
                <a:gd name="T5" fmla="*/ 51976 h 27"/>
                <a:gd name="T6" fmla="*/ 0 w 139"/>
                <a:gd name="T7" fmla="*/ 45979 h 27"/>
                <a:gd name="T8" fmla="*/ 1987 w 139"/>
                <a:gd name="T9" fmla="*/ 41981 h 27"/>
                <a:gd name="T10" fmla="*/ 272251 w 139"/>
                <a:gd name="T11" fmla="*/ 0 h 27"/>
                <a:gd name="T12" fmla="*/ 276225 w 139"/>
                <a:gd name="T13" fmla="*/ 1999 h 27"/>
                <a:gd name="T14" fmla="*/ 276225 w 139"/>
                <a:gd name="T15" fmla="*/ 7996 h 27"/>
                <a:gd name="T16" fmla="*/ 274238 w 139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703"/>
            <p:cNvSpPr>
              <a:spLocks/>
            </p:cNvSpPr>
            <p:nvPr/>
          </p:nvSpPr>
          <p:spPr bwMode="auto">
            <a:xfrm>
              <a:off x="4347591" y="5610225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1996 w 140"/>
                <a:gd name="T9" fmla="*/ 43980 h 27"/>
                <a:gd name="T10" fmla="*/ 275409 w 140"/>
                <a:gd name="T11" fmla="*/ 0 h 27"/>
                <a:gd name="T12" fmla="*/ 277404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704"/>
            <p:cNvSpPr>
              <a:spLocks/>
            </p:cNvSpPr>
            <p:nvPr/>
          </p:nvSpPr>
          <p:spPr bwMode="auto">
            <a:xfrm>
              <a:off x="4355528" y="5688013"/>
              <a:ext cx="117475" cy="30163"/>
            </a:xfrm>
            <a:custGeom>
              <a:avLst/>
              <a:gdLst>
                <a:gd name="T0" fmla="*/ 115484 w 59"/>
                <a:gd name="T1" fmla="*/ 12065 h 15"/>
                <a:gd name="T2" fmla="*/ 3982 w 59"/>
                <a:gd name="T3" fmla="*/ 30163 h 15"/>
                <a:gd name="T4" fmla="*/ 1991 w 59"/>
                <a:gd name="T5" fmla="*/ 28152 h 15"/>
                <a:gd name="T6" fmla="*/ 0 w 59"/>
                <a:gd name="T7" fmla="*/ 20109 h 15"/>
                <a:gd name="T8" fmla="*/ 1991 w 59"/>
                <a:gd name="T9" fmla="*/ 18098 h 15"/>
                <a:gd name="T10" fmla="*/ 113493 w 59"/>
                <a:gd name="T11" fmla="*/ 2011 h 15"/>
                <a:gd name="T12" fmla="*/ 115484 w 59"/>
                <a:gd name="T13" fmla="*/ 2011 h 15"/>
                <a:gd name="T14" fmla="*/ 117475 w 59"/>
                <a:gd name="T15" fmla="*/ 10054 h 15"/>
                <a:gd name="T16" fmla="*/ 115484 w 59"/>
                <a:gd name="T17" fmla="*/ 1206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705"/>
            <p:cNvSpPr>
              <a:spLocks/>
            </p:cNvSpPr>
            <p:nvPr/>
          </p:nvSpPr>
          <p:spPr bwMode="auto">
            <a:xfrm>
              <a:off x="4361878" y="5695950"/>
              <a:ext cx="277812" cy="53975"/>
            </a:xfrm>
            <a:custGeom>
              <a:avLst/>
              <a:gdLst>
                <a:gd name="T0" fmla="*/ 273843 w 140"/>
                <a:gd name="T1" fmla="*/ 11994 h 27"/>
                <a:gd name="T2" fmla="*/ 3969 w 140"/>
                <a:gd name="T3" fmla="*/ 53975 h 27"/>
                <a:gd name="T4" fmla="*/ 0 w 140"/>
                <a:gd name="T5" fmla="*/ 51976 h 27"/>
                <a:gd name="T6" fmla="*/ 0 w 140"/>
                <a:gd name="T7" fmla="*/ 45979 h 27"/>
                <a:gd name="T8" fmla="*/ 1984 w 140"/>
                <a:gd name="T9" fmla="*/ 41981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3843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706"/>
            <p:cNvSpPr>
              <a:spLocks/>
            </p:cNvSpPr>
            <p:nvPr/>
          </p:nvSpPr>
          <p:spPr bwMode="auto">
            <a:xfrm>
              <a:off x="4363466" y="5716588"/>
              <a:ext cx="279400" cy="53975"/>
            </a:xfrm>
            <a:custGeom>
              <a:avLst/>
              <a:gdLst>
                <a:gd name="T0" fmla="*/ 277404 w 140"/>
                <a:gd name="T1" fmla="*/ 11994 h 27"/>
                <a:gd name="T2" fmla="*/ 3991 w 140"/>
                <a:gd name="T3" fmla="*/ 53975 h 27"/>
                <a:gd name="T4" fmla="*/ 1996 w 140"/>
                <a:gd name="T5" fmla="*/ 51976 h 27"/>
                <a:gd name="T6" fmla="*/ 0 w 140"/>
                <a:gd name="T7" fmla="*/ 45979 h 27"/>
                <a:gd name="T8" fmla="*/ 3991 w 140"/>
                <a:gd name="T9" fmla="*/ 41981 h 27"/>
                <a:gd name="T10" fmla="*/ 275409 w 140"/>
                <a:gd name="T11" fmla="*/ 0 h 27"/>
                <a:gd name="T12" fmla="*/ 279400 w 140"/>
                <a:gd name="T13" fmla="*/ 1999 h 27"/>
                <a:gd name="T14" fmla="*/ 279400 w 140"/>
                <a:gd name="T15" fmla="*/ 7996 h 27"/>
                <a:gd name="T16" fmla="*/ 277404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707"/>
            <p:cNvSpPr>
              <a:spLocks/>
            </p:cNvSpPr>
            <p:nvPr/>
          </p:nvSpPr>
          <p:spPr bwMode="auto">
            <a:xfrm>
              <a:off x="4368228" y="5735638"/>
              <a:ext cx="277812" cy="53975"/>
            </a:xfrm>
            <a:custGeom>
              <a:avLst/>
              <a:gdLst>
                <a:gd name="T0" fmla="*/ 275828 w 140"/>
                <a:gd name="T1" fmla="*/ 11994 h 27"/>
                <a:gd name="T2" fmla="*/ 3969 w 140"/>
                <a:gd name="T3" fmla="*/ 53975 h 27"/>
                <a:gd name="T4" fmla="*/ 1984 w 140"/>
                <a:gd name="T5" fmla="*/ 51976 h 27"/>
                <a:gd name="T6" fmla="*/ 0 w 140"/>
                <a:gd name="T7" fmla="*/ 45979 h 27"/>
                <a:gd name="T8" fmla="*/ 1984 w 140"/>
                <a:gd name="T9" fmla="*/ 43980 h 27"/>
                <a:gd name="T10" fmla="*/ 273843 w 140"/>
                <a:gd name="T11" fmla="*/ 0 h 27"/>
                <a:gd name="T12" fmla="*/ 275828 w 140"/>
                <a:gd name="T13" fmla="*/ 1999 h 27"/>
                <a:gd name="T14" fmla="*/ 277812 w 140"/>
                <a:gd name="T15" fmla="*/ 7996 h 27"/>
                <a:gd name="T16" fmla="*/ 275828 w 140"/>
                <a:gd name="T17" fmla="*/ 1199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3012779" y="2971308"/>
            <a:ext cx="8101501" cy="0"/>
          </a:xfrm>
          <a:prstGeom prst="line">
            <a:avLst/>
          </a:prstGeom>
          <a:ln>
            <a:solidFill>
              <a:schemeClr val="accent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3012779" y="3732988"/>
            <a:ext cx="8101501" cy="0"/>
          </a:xfrm>
          <a:prstGeom prst="line">
            <a:avLst/>
          </a:prstGeom>
          <a:ln>
            <a:solidFill>
              <a:schemeClr val="accent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3012779" y="4494668"/>
            <a:ext cx="8101501" cy="0"/>
          </a:xfrm>
          <a:prstGeom prst="line">
            <a:avLst/>
          </a:prstGeom>
          <a:ln>
            <a:solidFill>
              <a:schemeClr val="accent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3340123" y="3113931"/>
            <a:ext cx="7290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卡通风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务工作汇报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340123" y="3898836"/>
            <a:ext cx="7290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卡通风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务工作汇报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9839325" y="1247415"/>
            <a:ext cx="1482608" cy="618012"/>
          </a:xfrm>
          <a:prstGeom prst="roundRect">
            <a:avLst>
              <a:gd name="adj" fmla="val 0"/>
            </a:avLst>
          </a:prstGeom>
          <a:solidFill>
            <a:srgbClr val="2E4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</p:spTree>
    <p:extLst>
      <p:ext uri="{BB962C8B-B14F-4D97-AF65-F5344CB8AC3E}">
        <p14:creationId xmlns:p14="http://schemas.microsoft.com/office/powerpoint/2010/main" val="148538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12896" y="2548890"/>
            <a:ext cx="8181192" cy="1360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058103" y="2970560"/>
            <a:ext cx="7290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卡通风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务工作汇报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947763" y="2589585"/>
            <a:ext cx="1153065" cy="1229940"/>
            <a:chOff x="6838683" y="3075360"/>
            <a:chExt cx="437424" cy="466587"/>
          </a:xfrm>
        </p:grpSpPr>
        <p:sp>
          <p:nvSpPr>
            <p:cNvPr id="6" name="Freeform 751"/>
            <p:cNvSpPr>
              <a:spLocks/>
            </p:cNvSpPr>
            <p:nvPr/>
          </p:nvSpPr>
          <p:spPr bwMode="auto">
            <a:xfrm>
              <a:off x="6838683" y="3075360"/>
              <a:ext cx="437424" cy="466587"/>
            </a:xfrm>
            <a:custGeom>
              <a:avLst/>
              <a:gdLst>
                <a:gd name="T0" fmla="*/ 251644 w 155"/>
                <a:gd name="T1" fmla="*/ 9946 h 166"/>
                <a:gd name="T2" fmla="*/ 221686 w 155"/>
                <a:gd name="T3" fmla="*/ 51718 h 166"/>
                <a:gd name="T4" fmla="*/ 45935 w 155"/>
                <a:gd name="T5" fmla="*/ 91501 h 166"/>
                <a:gd name="T6" fmla="*/ 73895 w 155"/>
                <a:gd name="T7" fmla="*/ 284449 h 166"/>
                <a:gd name="T8" fmla="*/ 267621 w 155"/>
                <a:gd name="T9" fmla="*/ 256601 h 166"/>
                <a:gd name="T10" fmla="*/ 255638 w 155"/>
                <a:gd name="T11" fmla="*/ 77577 h 166"/>
                <a:gd name="T12" fmla="*/ 285596 w 155"/>
                <a:gd name="T13" fmla="*/ 35805 h 166"/>
                <a:gd name="T14" fmla="*/ 281602 w 155"/>
                <a:gd name="T15" fmla="*/ 5967 h 166"/>
                <a:gd name="T16" fmla="*/ 251644 w 155"/>
                <a:gd name="T17" fmla="*/ 9946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66">
                  <a:moveTo>
                    <a:pt x="126" y="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81" y="10"/>
                    <a:pt x="43" y="18"/>
                    <a:pt x="23" y="46"/>
                  </a:cubicBezTo>
                  <a:cubicBezTo>
                    <a:pt x="0" y="77"/>
                    <a:pt x="6" y="120"/>
                    <a:pt x="37" y="143"/>
                  </a:cubicBezTo>
                  <a:cubicBezTo>
                    <a:pt x="68" y="166"/>
                    <a:pt x="112" y="160"/>
                    <a:pt x="134" y="129"/>
                  </a:cubicBezTo>
                  <a:cubicBezTo>
                    <a:pt x="155" y="101"/>
                    <a:pt x="152" y="63"/>
                    <a:pt x="128" y="3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7" y="13"/>
                    <a:pt x="146" y="6"/>
                    <a:pt x="141" y="3"/>
                  </a:cubicBezTo>
                  <a:cubicBezTo>
                    <a:pt x="137" y="0"/>
                    <a:pt x="130" y="1"/>
                    <a:pt x="1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52"/>
            <p:cNvSpPr>
              <a:spLocks/>
            </p:cNvSpPr>
            <p:nvPr/>
          </p:nvSpPr>
          <p:spPr bwMode="auto">
            <a:xfrm>
              <a:off x="6890278" y="3151629"/>
              <a:ext cx="338723" cy="336481"/>
            </a:xfrm>
            <a:custGeom>
              <a:avLst/>
              <a:gdLst>
                <a:gd name="T0" fmla="*/ 183779 w 120"/>
                <a:gd name="T1" fmla="*/ 35719 h 120"/>
                <a:gd name="T2" fmla="*/ 205753 w 120"/>
                <a:gd name="T3" fmla="*/ 182563 h 120"/>
                <a:gd name="T4" fmla="*/ 57930 w 120"/>
                <a:gd name="T5" fmla="*/ 204391 h 120"/>
                <a:gd name="T6" fmla="*/ 35957 w 120"/>
                <a:gd name="T7" fmla="*/ 57547 h 120"/>
                <a:gd name="T8" fmla="*/ 183779 w 120"/>
                <a:gd name="T9" fmla="*/ 35719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0">
                  <a:moveTo>
                    <a:pt x="92" y="18"/>
                  </a:moveTo>
                  <a:cubicBezTo>
                    <a:pt x="116" y="35"/>
                    <a:pt x="120" y="68"/>
                    <a:pt x="103" y="92"/>
                  </a:cubicBezTo>
                  <a:cubicBezTo>
                    <a:pt x="86" y="115"/>
                    <a:pt x="52" y="120"/>
                    <a:pt x="29" y="103"/>
                  </a:cubicBezTo>
                  <a:cubicBezTo>
                    <a:pt x="5" y="86"/>
                    <a:pt x="0" y="52"/>
                    <a:pt x="18" y="29"/>
                  </a:cubicBezTo>
                  <a:cubicBezTo>
                    <a:pt x="35" y="5"/>
                    <a:pt x="68" y="0"/>
                    <a:pt x="92" y="1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753"/>
            <p:cNvSpPr>
              <a:spLocks/>
            </p:cNvSpPr>
            <p:nvPr/>
          </p:nvSpPr>
          <p:spPr bwMode="auto">
            <a:xfrm>
              <a:off x="7067490" y="3295194"/>
              <a:ext cx="69539" cy="67296"/>
            </a:xfrm>
            <a:custGeom>
              <a:avLst/>
              <a:gdLst>
                <a:gd name="T0" fmla="*/ 37401 w 25"/>
                <a:gd name="T1" fmla="*/ 5953 h 24"/>
                <a:gd name="T2" fmla="*/ 41338 w 25"/>
                <a:gd name="T3" fmla="*/ 35719 h 24"/>
                <a:gd name="T4" fmla="*/ 11811 w 25"/>
                <a:gd name="T5" fmla="*/ 41672 h 24"/>
                <a:gd name="T6" fmla="*/ 7874 w 25"/>
                <a:gd name="T7" fmla="*/ 11906 h 24"/>
                <a:gd name="T8" fmla="*/ 37401 w 25"/>
                <a:gd name="T9" fmla="*/ 595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19" y="3"/>
                  </a:moveTo>
                  <a:cubicBezTo>
                    <a:pt x="24" y="7"/>
                    <a:pt x="25" y="14"/>
                    <a:pt x="21" y="18"/>
                  </a:cubicBezTo>
                  <a:cubicBezTo>
                    <a:pt x="18" y="23"/>
                    <a:pt x="11" y="24"/>
                    <a:pt x="6" y="21"/>
                  </a:cubicBezTo>
                  <a:cubicBezTo>
                    <a:pt x="1" y="17"/>
                    <a:pt x="0" y="10"/>
                    <a:pt x="4" y="6"/>
                  </a:cubicBezTo>
                  <a:cubicBezTo>
                    <a:pt x="8" y="1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754"/>
            <p:cNvSpPr>
              <a:spLocks/>
            </p:cNvSpPr>
            <p:nvPr/>
          </p:nvSpPr>
          <p:spPr bwMode="auto">
            <a:xfrm>
              <a:off x="7112354" y="3281735"/>
              <a:ext cx="24675" cy="26918"/>
            </a:xfrm>
            <a:custGeom>
              <a:avLst/>
              <a:gdLst>
                <a:gd name="T0" fmla="*/ 13582 w 9"/>
                <a:gd name="T1" fmla="*/ 2117 h 9"/>
                <a:gd name="T2" fmla="*/ 15522 w 9"/>
                <a:gd name="T3" fmla="*/ 14817 h 9"/>
                <a:gd name="T4" fmla="*/ 3880 w 9"/>
                <a:gd name="T5" fmla="*/ 16933 h 9"/>
                <a:gd name="T6" fmla="*/ 1940 w 9"/>
                <a:gd name="T7" fmla="*/ 4233 h 9"/>
                <a:gd name="T8" fmla="*/ 13582 w 9"/>
                <a:gd name="T9" fmla="*/ 211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8" y="2"/>
                    <a:pt x="9" y="5"/>
                    <a:pt x="8" y="7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755"/>
            <p:cNvSpPr>
              <a:spLocks/>
            </p:cNvSpPr>
            <p:nvPr/>
          </p:nvSpPr>
          <p:spPr bwMode="auto">
            <a:xfrm>
              <a:off x="7101139" y="3252574"/>
              <a:ext cx="31405" cy="26918"/>
            </a:xfrm>
            <a:custGeom>
              <a:avLst/>
              <a:gdLst>
                <a:gd name="T0" fmla="*/ 16164 w 11"/>
                <a:gd name="T1" fmla="*/ 1905 h 10"/>
                <a:gd name="T2" fmla="*/ 18184 w 11"/>
                <a:gd name="T3" fmla="*/ 15240 h 10"/>
                <a:gd name="T4" fmla="*/ 6061 w 11"/>
                <a:gd name="T5" fmla="*/ 17145 h 10"/>
                <a:gd name="T6" fmla="*/ 4041 w 11"/>
                <a:gd name="T7" fmla="*/ 3810 h 10"/>
                <a:gd name="T8" fmla="*/ 16164 w 11"/>
                <a:gd name="T9" fmla="*/ 190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">
                  <a:moveTo>
                    <a:pt x="8" y="1"/>
                  </a:moveTo>
                  <a:cubicBezTo>
                    <a:pt x="10" y="3"/>
                    <a:pt x="11" y="6"/>
                    <a:pt x="9" y="8"/>
                  </a:cubicBezTo>
                  <a:cubicBezTo>
                    <a:pt x="8" y="10"/>
                    <a:pt x="5" y="10"/>
                    <a:pt x="3" y="9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756"/>
            <p:cNvSpPr>
              <a:spLocks/>
            </p:cNvSpPr>
            <p:nvPr/>
          </p:nvSpPr>
          <p:spPr bwMode="auto">
            <a:xfrm>
              <a:off x="7157218" y="3290708"/>
              <a:ext cx="33647" cy="31405"/>
            </a:xfrm>
            <a:custGeom>
              <a:avLst/>
              <a:gdLst>
                <a:gd name="T0" fmla="*/ 17859 w 12"/>
                <a:gd name="T1" fmla="*/ 4041 h 11"/>
                <a:gd name="T2" fmla="*/ 19843 w 12"/>
                <a:gd name="T3" fmla="*/ 18184 h 11"/>
                <a:gd name="T4" fmla="*/ 5953 w 12"/>
                <a:gd name="T5" fmla="*/ 20205 h 11"/>
                <a:gd name="T6" fmla="*/ 3969 w 12"/>
                <a:gd name="T7" fmla="*/ 6061 h 11"/>
                <a:gd name="T8" fmla="*/ 17859 w 12"/>
                <a:gd name="T9" fmla="*/ 404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9" y="2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1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757"/>
            <p:cNvSpPr>
              <a:spLocks/>
            </p:cNvSpPr>
            <p:nvPr/>
          </p:nvSpPr>
          <p:spPr bwMode="auto">
            <a:xfrm>
              <a:off x="7159462" y="3335572"/>
              <a:ext cx="33647" cy="33649"/>
            </a:xfrm>
            <a:custGeom>
              <a:avLst/>
              <a:gdLst>
                <a:gd name="T0" fmla="*/ 17859 w 12"/>
                <a:gd name="T1" fmla="*/ 1984 h 12"/>
                <a:gd name="T2" fmla="*/ 19843 w 12"/>
                <a:gd name="T3" fmla="*/ 17860 h 12"/>
                <a:gd name="T4" fmla="*/ 5953 w 12"/>
                <a:gd name="T5" fmla="*/ 19844 h 12"/>
                <a:gd name="T6" fmla="*/ 3969 w 12"/>
                <a:gd name="T7" fmla="*/ 5953 h 12"/>
                <a:gd name="T8" fmla="*/ 17859 w 12"/>
                <a:gd name="T9" fmla="*/ 19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0" y="9"/>
                  </a:cubicBezTo>
                  <a:cubicBezTo>
                    <a:pt x="8" y="11"/>
                    <a:pt x="5" y="12"/>
                    <a:pt x="3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758"/>
            <p:cNvSpPr>
              <a:spLocks/>
            </p:cNvSpPr>
            <p:nvPr/>
          </p:nvSpPr>
          <p:spPr bwMode="auto">
            <a:xfrm>
              <a:off x="7148246" y="3257061"/>
              <a:ext cx="20188" cy="20190"/>
            </a:xfrm>
            <a:custGeom>
              <a:avLst/>
              <a:gdLst>
                <a:gd name="T0" fmla="*/ 12246 w 7"/>
                <a:gd name="T1" fmla="*/ 2041 h 7"/>
                <a:gd name="T2" fmla="*/ 12246 w 7"/>
                <a:gd name="T3" fmla="*/ 10206 h 7"/>
                <a:gd name="T4" fmla="*/ 4082 w 7"/>
                <a:gd name="T5" fmla="*/ 12247 h 7"/>
                <a:gd name="T6" fmla="*/ 2041 w 7"/>
                <a:gd name="T7" fmla="*/ 4082 h 7"/>
                <a:gd name="T8" fmla="*/ 12246 w 7"/>
                <a:gd name="T9" fmla="*/ 204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7" y="2"/>
                    <a:pt x="7" y="4"/>
                    <a:pt x="6" y="5"/>
                  </a:cubicBez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759"/>
            <p:cNvSpPr>
              <a:spLocks/>
            </p:cNvSpPr>
            <p:nvPr/>
          </p:nvSpPr>
          <p:spPr bwMode="auto">
            <a:xfrm>
              <a:off x="7114598" y="3340058"/>
              <a:ext cx="53837" cy="51594"/>
            </a:xfrm>
            <a:custGeom>
              <a:avLst/>
              <a:gdLst>
                <a:gd name="T0" fmla="*/ 30079 w 19"/>
                <a:gd name="T1" fmla="*/ 5765 h 19"/>
                <a:gd name="T2" fmla="*/ 32084 w 19"/>
                <a:gd name="T3" fmla="*/ 26904 h 19"/>
                <a:gd name="T4" fmla="*/ 10026 w 19"/>
                <a:gd name="T5" fmla="*/ 30748 h 19"/>
                <a:gd name="T6" fmla="*/ 6016 w 19"/>
                <a:gd name="T7" fmla="*/ 7687 h 19"/>
                <a:gd name="T8" fmla="*/ 30079 w 19"/>
                <a:gd name="T9" fmla="*/ 576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8" y="5"/>
                    <a:pt x="19" y="11"/>
                    <a:pt x="16" y="14"/>
                  </a:cubicBezTo>
                  <a:cubicBezTo>
                    <a:pt x="14" y="18"/>
                    <a:pt x="8" y="19"/>
                    <a:pt x="5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760"/>
            <p:cNvSpPr>
              <a:spLocks/>
            </p:cNvSpPr>
            <p:nvPr/>
          </p:nvSpPr>
          <p:spPr bwMode="auto">
            <a:xfrm>
              <a:off x="7141517" y="3328843"/>
              <a:ext cx="22432" cy="22432"/>
            </a:xfrm>
            <a:custGeom>
              <a:avLst/>
              <a:gdLst>
                <a:gd name="T0" fmla="*/ 11906 w 8"/>
                <a:gd name="T1" fmla="*/ 1984 h 8"/>
                <a:gd name="T2" fmla="*/ 13891 w 8"/>
                <a:gd name="T3" fmla="*/ 11906 h 8"/>
                <a:gd name="T4" fmla="*/ 3969 w 8"/>
                <a:gd name="T5" fmla="*/ 13891 h 8"/>
                <a:gd name="T6" fmla="*/ 1984 w 8"/>
                <a:gd name="T7" fmla="*/ 3969 h 8"/>
                <a:gd name="T8" fmla="*/ 11906 w 8"/>
                <a:gd name="T9" fmla="*/ 198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5803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矩形 393"/>
          <p:cNvSpPr/>
          <p:nvPr/>
        </p:nvSpPr>
        <p:spPr>
          <a:xfrm>
            <a:off x="0" y="942073"/>
            <a:ext cx="12192000" cy="5120140"/>
          </a:xfrm>
          <a:prstGeom prst="rect">
            <a:avLst/>
          </a:prstGeom>
          <a:solidFill>
            <a:srgbClr val="2E4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AutoShape 380"/>
          <p:cNvSpPr>
            <a:spLocks noChangeAspect="1" noChangeArrowheads="1" noTextEdit="1"/>
          </p:cNvSpPr>
          <p:nvPr/>
        </p:nvSpPr>
        <p:spPr bwMode="auto">
          <a:xfrm>
            <a:off x="3517900" y="1900238"/>
            <a:ext cx="5472113" cy="412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 rot="10800000">
            <a:off x="10715624" y="5394929"/>
            <a:ext cx="900671" cy="1268792"/>
            <a:chOff x="7397242" y="868047"/>
            <a:chExt cx="1904479" cy="2682874"/>
          </a:xfrm>
        </p:grpSpPr>
        <p:sp>
          <p:nvSpPr>
            <p:cNvPr id="192" name="Freeform 568"/>
            <p:cNvSpPr>
              <a:spLocks/>
            </p:cNvSpPr>
            <p:nvPr/>
          </p:nvSpPr>
          <p:spPr bwMode="auto">
            <a:xfrm>
              <a:off x="7843639" y="2406885"/>
              <a:ext cx="957847" cy="870363"/>
            </a:xfrm>
            <a:custGeom>
              <a:avLst/>
              <a:gdLst>
                <a:gd name="T0" fmla="*/ 677862 w 427"/>
                <a:gd name="T1" fmla="*/ 395288 h 388"/>
                <a:gd name="T2" fmla="*/ 454025 w 427"/>
                <a:gd name="T3" fmla="*/ 615950 h 388"/>
                <a:gd name="T4" fmla="*/ 334962 w 427"/>
                <a:gd name="T5" fmla="*/ 615950 h 388"/>
                <a:gd name="T6" fmla="*/ 0 w 427"/>
                <a:gd name="T7" fmla="*/ 282575 h 388"/>
                <a:gd name="T8" fmla="*/ 285750 w 427"/>
                <a:gd name="T9" fmla="*/ 0 h 388"/>
                <a:gd name="T10" fmla="*/ 677862 w 427"/>
                <a:gd name="T11" fmla="*/ 395288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7" h="388">
                  <a:moveTo>
                    <a:pt x="427" y="249"/>
                  </a:moveTo>
                  <a:lnTo>
                    <a:pt x="286" y="388"/>
                  </a:lnTo>
                  <a:lnTo>
                    <a:pt x="211" y="388"/>
                  </a:lnTo>
                  <a:lnTo>
                    <a:pt x="0" y="178"/>
                  </a:lnTo>
                  <a:lnTo>
                    <a:pt x="180" y="0"/>
                  </a:lnTo>
                  <a:lnTo>
                    <a:pt x="427" y="24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" name="Freeform 569"/>
            <p:cNvSpPr>
              <a:spLocks/>
            </p:cNvSpPr>
            <p:nvPr/>
          </p:nvSpPr>
          <p:spPr bwMode="auto">
            <a:xfrm>
              <a:off x="8316954" y="3192007"/>
              <a:ext cx="168240" cy="85242"/>
            </a:xfrm>
            <a:custGeom>
              <a:avLst/>
              <a:gdLst>
                <a:gd name="T0" fmla="*/ 119062 w 75"/>
                <a:gd name="T1" fmla="*/ 60325 h 38"/>
                <a:gd name="T2" fmla="*/ 60325 w 75"/>
                <a:gd name="T3" fmla="*/ 0 h 38"/>
                <a:gd name="T4" fmla="*/ 0 w 75"/>
                <a:gd name="T5" fmla="*/ 60325 h 38"/>
                <a:gd name="T6" fmla="*/ 119062 w 75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75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" name="Freeform 570"/>
            <p:cNvSpPr>
              <a:spLocks/>
            </p:cNvSpPr>
            <p:nvPr/>
          </p:nvSpPr>
          <p:spPr bwMode="auto">
            <a:xfrm>
              <a:off x="8310225" y="2857770"/>
              <a:ext cx="338723" cy="338725"/>
            </a:xfrm>
            <a:custGeom>
              <a:avLst/>
              <a:gdLst>
                <a:gd name="T0" fmla="*/ 3995 w 120"/>
                <a:gd name="T1" fmla="*/ 225730 h 120"/>
                <a:gd name="T2" fmla="*/ 225729 w 120"/>
                <a:gd name="T3" fmla="*/ 3995 h 120"/>
                <a:gd name="T4" fmla="*/ 237714 w 120"/>
                <a:gd name="T5" fmla="*/ 3995 h 120"/>
                <a:gd name="T6" fmla="*/ 237714 w 120"/>
                <a:gd name="T7" fmla="*/ 15981 h 120"/>
                <a:gd name="T8" fmla="*/ 13983 w 120"/>
                <a:gd name="T9" fmla="*/ 237715 h 120"/>
                <a:gd name="T10" fmla="*/ 3995 w 120"/>
                <a:gd name="T11" fmla="*/ 237715 h 120"/>
                <a:gd name="T12" fmla="*/ 3995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" name="Freeform 571"/>
            <p:cNvSpPr>
              <a:spLocks/>
            </p:cNvSpPr>
            <p:nvPr/>
          </p:nvSpPr>
          <p:spPr bwMode="auto">
            <a:xfrm>
              <a:off x="8274334" y="2821879"/>
              <a:ext cx="338723" cy="336481"/>
            </a:xfrm>
            <a:custGeom>
              <a:avLst/>
              <a:gdLst>
                <a:gd name="T0" fmla="*/ 1998 w 120"/>
                <a:gd name="T1" fmla="*/ 224234 h 120"/>
                <a:gd name="T2" fmla="*/ 223731 w 120"/>
                <a:gd name="T3" fmla="*/ 1984 h 120"/>
                <a:gd name="T4" fmla="*/ 235717 w 120"/>
                <a:gd name="T5" fmla="*/ 1984 h 120"/>
                <a:gd name="T6" fmla="*/ 235717 w 120"/>
                <a:gd name="T7" fmla="*/ 13891 h 120"/>
                <a:gd name="T8" fmla="*/ 13983 w 120"/>
                <a:gd name="T9" fmla="*/ 234156 h 120"/>
                <a:gd name="T10" fmla="*/ 1998 w 120"/>
                <a:gd name="T11" fmla="*/ 234156 h 120"/>
                <a:gd name="T12" fmla="*/ 1998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5" y="120"/>
                    <a:pt x="3" y="120"/>
                    <a:pt x="1" y="118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" name="Freeform 572"/>
            <p:cNvSpPr>
              <a:spLocks/>
            </p:cNvSpPr>
            <p:nvPr/>
          </p:nvSpPr>
          <p:spPr bwMode="auto">
            <a:xfrm>
              <a:off x="8166660" y="2716448"/>
              <a:ext cx="340967" cy="338725"/>
            </a:xfrm>
            <a:custGeom>
              <a:avLst/>
              <a:gdLst>
                <a:gd name="T0" fmla="*/ 3988 w 121"/>
                <a:gd name="T1" fmla="*/ 225730 h 120"/>
                <a:gd name="T2" fmla="*/ 227340 w 121"/>
                <a:gd name="T3" fmla="*/ 1998 h 120"/>
                <a:gd name="T4" fmla="*/ 237312 w 121"/>
                <a:gd name="T5" fmla="*/ 1998 h 120"/>
                <a:gd name="T6" fmla="*/ 239306 w 121"/>
                <a:gd name="T7" fmla="*/ 3995 h 120"/>
                <a:gd name="T8" fmla="*/ 239306 w 121"/>
                <a:gd name="T9" fmla="*/ 13983 h 120"/>
                <a:gd name="T10" fmla="*/ 13960 w 121"/>
                <a:gd name="T11" fmla="*/ 237715 h 120"/>
                <a:gd name="T12" fmla="*/ 5983 w 121"/>
                <a:gd name="T13" fmla="*/ 237715 h 120"/>
                <a:gd name="T14" fmla="*/ 3988 w 121"/>
                <a:gd name="T15" fmla="*/ 235718 h 120"/>
                <a:gd name="T16" fmla="*/ 3988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3"/>
                    <a:pt x="121" y="5"/>
                    <a:pt x="120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3" y="119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 573"/>
            <p:cNvSpPr>
              <a:spLocks/>
            </p:cNvSpPr>
            <p:nvPr/>
          </p:nvSpPr>
          <p:spPr bwMode="auto">
            <a:xfrm>
              <a:off x="8137498" y="2687287"/>
              <a:ext cx="338723" cy="336481"/>
            </a:xfrm>
            <a:custGeom>
              <a:avLst/>
              <a:gdLst>
                <a:gd name="T0" fmla="*/ 3962 w 121"/>
                <a:gd name="T1" fmla="*/ 224234 h 120"/>
                <a:gd name="T2" fmla="*/ 223863 w 121"/>
                <a:gd name="T3" fmla="*/ 1984 h 120"/>
                <a:gd name="T4" fmla="*/ 235750 w 121"/>
                <a:gd name="T5" fmla="*/ 1984 h 120"/>
                <a:gd name="T6" fmla="*/ 235750 w 121"/>
                <a:gd name="T7" fmla="*/ 13891 h 120"/>
                <a:gd name="T8" fmla="*/ 15849 w 121"/>
                <a:gd name="T9" fmla="*/ 234156 h 120"/>
                <a:gd name="T10" fmla="*/ 3962 w 121"/>
                <a:gd name="T11" fmla="*/ 234156 h 120"/>
                <a:gd name="T12" fmla="*/ 3962 w 121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 574"/>
            <p:cNvSpPr>
              <a:spLocks/>
            </p:cNvSpPr>
            <p:nvPr/>
          </p:nvSpPr>
          <p:spPr bwMode="auto">
            <a:xfrm>
              <a:off x="8103850" y="2649151"/>
              <a:ext cx="336481" cy="338725"/>
            </a:xfrm>
            <a:custGeom>
              <a:avLst/>
              <a:gdLst>
                <a:gd name="T0" fmla="*/ 3969 w 120"/>
                <a:gd name="T1" fmla="*/ 225730 h 120"/>
                <a:gd name="T2" fmla="*/ 224234 w 120"/>
                <a:gd name="T3" fmla="*/ 3995 h 120"/>
                <a:gd name="T4" fmla="*/ 236141 w 120"/>
                <a:gd name="T5" fmla="*/ 3995 h 120"/>
                <a:gd name="T6" fmla="*/ 236141 w 120"/>
                <a:gd name="T7" fmla="*/ 15981 h 120"/>
                <a:gd name="T8" fmla="*/ 13891 w 120"/>
                <a:gd name="T9" fmla="*/ 237715 h 120"/>
                <a:gd name="T10" fmla="*/ 3969 w 120"/>
                <a:gd name="T11" fmla="*/ 237715 h 120"/>
                <a:gd name="T12" fmla="*/ 3969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9" name="Freeform 575"/>
            <p:cNvSpPr>
              <a:spLocks/>
            </p:cNvSpPr>
            <p:nvPr/>
          </p:nvSpPr>
          <p:spPr bwMode="auto">
            <a:xfrm>
              <a:off x="8025337" y="2570640"/>
              <a:ext cx="336481" cy="340967"/>
            </a:xfrm>
            <a:custGeom>
              <a:avLst/>
              <a:gdLst>
                <a:gd name="T0" fmla="*/ 3969 w 120"/>
                <a:gd name="T1" fmla="*/ 225346 h 121"/>
                <a:gd name="T2" fmla="*/ 224234 w 120"/>
                <a:gd name="T3" fmla="*/ 3988 h 121"/>
                <a:gd name="T4" fmla="*/ 236141 w 120"/>
                <a:gd name="T5" fmla="*/ 3988 h 121"/>
                <a:gd name="T6" fmla="*/ 236141 w 120"/>
                <a:gd name="T7" fmla="*/ 15954 h 121"/>
                <a:gd name="T8" fmla="*/ 13891 w 120"/>
                <a:gd name="T9" fmla="*/ 237312 h 121"/>
                <a:gd name="T10" fmla="*/ 3969 w 120"/>
                <a:gd name="T11" fmla="*/ 237312 h 121"/>
                <a:gd name="T12" fmla="*/ 3969 w 120"/>
                <a:gd name="T13" fmla="*/ 225346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" name="Freeform 576"/>
            <p:cNvSpPr>
              <a:spLocks/>
            </p:cNvSpPr>
            <p:nvPr/>
          </p:nvSpPr>
          <p:spPr bwMode="auto">
            <a:xfrm>
              <a:off x="7984960" y="2530262"/>
              <a:ext cx="336481" cy="338725"/>
            </a:xfrm>
            <a:custGeom>
              <a:avLst/>
              <a:gdLst>
                <a:gd name="T0" fmla="*/ 1984 w 120"/>
                <a:gd name="T1" fmla="*/ 225730 h 120"/>
                <a:gd name="T2" fmla="*/ 224234 w 120"/>
                <a:gd name="T3" fmla="*/ 1998 h 120"/>
                <a:gd name="T4" fmla="*/ 234156 w 120"/>
                <a:gd name="T5" fmla="*/ 1998 h 120"/>
                <a:gd name="T6" fmla="*/ 234156 w 120"/>
                <a:gd name="T7" fmla="*/ 13983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1" name="Freeform 577"/>
            <p:cNvSpPr>
              <a:spLocks/>
            </p:cNvSpPr>
            <p:nvPr/>
          </p:nvSpPr>
          <p:spPr bwMode="auto">
            <a:xfrm>
              <a:off x="7617074" y="2606531"/>
              <a:ext cx="955605" cy="870363"/>
            </a:xfrm>
            <a:custGeom>
              <a:avLst/>
              <a:gdLst>
                <a:gd name="T0" fmla="*/ 676275 w 426"/>
                <a:gd name="T1" fmla="*/ 393700 h 388"/>
                <a:gd name="T2" fmla="*/ 454025 w 426"/>
                <a:gd name="T3" fmla="*/ 615950 h 388"/>
                <a:gd name="T4" fmla="*/ 331788 w 426"/>
                <a:gd name="T5" fmla="*/ 615950 h 388"/>
                <a:gd name="T6" fmla="*/ 0 w 426"/>
                <a:gd name="T7" fmla="*/ 284163 h 388"/>
                <a:gd name="T8" fmla="*/ 282575 w 426"/>
                <a:gd name="T9" fmla="*/ 0 h 388"/>
                <a:gd name="T10" fmla="*/ 676275 w 426"/>
                <a:gd name="T11" fmla="*/ 393700 h 3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6" h="388">
                  <a:moveTo>
                    <a:pt x="426" y="248"/>
                  </a:moveTo>
                  <a:lnTo>
                    <a:pt x="286" y="388"/>
                  </a:lnTo>
                  <a:lnTo>
                    <a:pt x="209" y="388"/>
                  </a:lnTo>
                  <a:lnTo>
                    <a:pt x="0" y="179"/>
                  </a:lnTo>
                  <a:lnTo>
                    <a:pt x="178" y="0"/>
                  </a:lnTo>
                  <a:lnTo>
                    <a:pt x="426" y="24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2" name="Freeform 578"/>
            <p:cNvSpPr>
              <a:spLocks/>
            </p:cNvSpPr>
            <p:nvPr/>
          </p:nvSpPr>
          <p:spPr bwMode="auto">
            <a:xfrm>
              <a:off x="8085905" y="3391653"/>
              <a:ext cx="172726" cy="85242"/>
            </a:xfrm>
            <a:custGeom>
              <a:avLst/>
              <a:gdLst>
                <a:gd name="T0" fmla="*/ 122237 w 77"/>
                <a:gd name="T1" fmla="*/ 60325 h 38"/>
                <a:gd name="T2" fmla="*/ 61912 w 77"/>
                <a:gd name="T3" fmla="*/ 0 h 38"/>
                <a:gd name="T4" fmla="*/ 0 w 77"/>
                <a:gd name="T5" fmla="*/ 60325 h 38"/>
                <a:gd name="T6" fmla="*/ 122237 w 77"/>
                <a:gd name="T7" fmla="*/ 6032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38">
                  <a:moveTo>
                    <a:pt x="77" y="38"/>
                  </a:moveTo>
                  <a:lnTo>
                    <a:pt x="39" y="0"/>
                  </a:lnTo>
                  <a:lnTo>
                    <a:pt x="0" y="38"/>
                  </a:lnTo>
                  <a:lnTo>
                    <a:pt x="77" y="38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" name="Freeform 579"/>
            <p:cNvSpPr>
              <a:spLocks/>
            </p:cNvSpPr>
            <p:nvPr/>
          </p:nvSpPr>
          <p:spPr bwMode="auto">
            <a:xfrm>
              <a:off x="8081418" y="3057415"/>
              <a:ext cx="338723" cy="338725"/>
            </a:xfrm>
            <a:custGeom>
              <a:avLst/>
              <a:gdLst>
                <a:gd name="T0" fmla="*/ 3962 w 121"/>
                <a:gd name="T1" fmla="*/ 225730 h 120"/>
                <a:gd name="T2" fmla="*/ 223863 w 121"/>
                <a:gd name="T3" fmla="*/ 3995 h 120"/>
                <a:gd name="T4" fmla="*/ 235750 w 121"/>
                <a:gd name="T5" fmla="*/ 3995 h 120"/>
                <a:gd name="T6" fmla="*/ 235750 w 121"/>
                <a:gd name="T7" fmla="*/ 13983 h 120"/>
                <a:gd name="T8" fmla="*/ 15849 w 121"/>
                <a:gd name="T9" fmla="*/ 237715 h 120"/>
                <a:gd name="T10" fmla="*/ 3962 w 121"/>
                <a:gd name="T11" fmla="*/ 237715 h 120"/>
                <a:gd name="T12" fmla="*/ 3962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" name="Freeform 580"/>
            <p:cNvSpPr>
              <a:spLocks/>
            </p:cNvSpPr>
            <p:nvPr/>
          </p:nvSpPr>
          <p:spPr bwMode="auto">
            <a:xfrm>
              <a:off x="8043283" y="3021523"/>
              <a:ext cx="338723" cy="336481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" name="Freeform 581"/>
            <p:cNvSpPr>
              <a:spLocks/>
            </p:cNvSpPr>
            <p:nvPr/>
          </p:nvSpPr>
          <p:spPr bwMode="auto">
            <a:xfrm>
              <a:off x="7940096" y="2916093"/>
              <a:ext cx="340967" cy="338725"/>
            </a:xfrm>
            <a:custGeom>
              <a:avLst/>
              <a:gdLst>
                <a:gd name="T0" fmla="*/ 1994 w 121"/>
                <a:gd name="T1" fmla="*/ 225730 h 120"/>
                <a:gd name="T2" fmla="*/ 227340 w 121"/>
                <a:gd name="T3" fmla="*/ 1998 h 120"/>
                <a:gd name="T4" fmla="*/ 235317 w 121"/>
                <a:gd name="T5" fmla="*/ 1998 h 120"/>
                <a:gd name="T6" fmla="*/ 237312 w 121"/>
                <a:gd name="T7" fmla="*/ 3995 h 120"/>
                <a:gd name="T8" fmla="*/ 237312 w 121"/>
                <a:gd name="T9" fmla="*/ 13983 h 120"/>
                <a:gd name="T10" fmla="*/ 13960 w 121"/>
                <a:gd name="T11" fmla="*/ 237715 h 120"/>
                <a:gd name="T12" fmla="*/ 3988 w 121"/>
                <a:gd name="T13" fmla="*/ 237715 h 120"/>
                <a:gd name="T14" fmla="*/ 1994 w 121"/>
                <a:gd name="T15" fmla="*/ 235718 h 120"/>
                <a:gd name="T16" fmla="*/ 1994 w 121"/>
                <a:gd name="T17" fmla="*/ 22573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" h="120">
                  <a:moveTo>
                    <a:pt x="1" y="113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5" y="0"/>
                    <a:pt x="117" y="0"/>
                    <a:pt x="118" y="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" name="Freeform 583"/>
            <p:cNvSpPr>
              <a:spLocks/>
            </p:cNvSpPr>
            <p:nvPr/>
          </p:nvSpPr>
          <p:spPr bwMode="auto">
            <a:xfrm>
              <a:off x="7908692" y="2886931"/>
              <a:ext cx="338723" cy="336481"/>
            </a:xfrm>
            <a:custGeom>
              <a:avLst/>
              <a:gdLst>
                <a:gd name="T0" fmla="*/ 3995 w 120"/>
                <a:gd name="T1" fmla="*/ 222250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225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" name="Freeform 584"/>
            <p:cNvSpPr>
              <a:spLocks/>
            </p:cNvSpPr>
            <p:nvPr/>
          </p:nvSpPr>
          <p:spPr bwMode="auto">
            <a:xfrm>
              <a:off x="7872801" y="2848797"/>
              <a:ext cx="340967" cy="338725"/>
            </a:xfrm>
            <a:custGeom>
              <a:avLst/>
              <a:gdLst>
                <a:gd name="T0" fmla="*/ 3988 w 121"/>
                <a:gd name="T1" fmla="*/ 225730 h 120"/>
                <a:gd name="T2" fmla="*/ 225346 w 121"/>
                <a:gd name="T3" fmla="*/ 3995 h 120"/>
                <a:gd name="T4" fmla="*/ 237312 w 121"/>
                <a:gd name="T5" fmla="*/ 3995 h 120"/>
                <a:gd name="T6" fmla="*/ 237312 w 121"/>
                <a:gd name="T7" fmla="*/ 13983 h 120"/>
                <a:gd name="T8" fmla="*/ 15954 w 121"/>
                <a:gd name="T9" fmla="*/ 237715 h 120"/>
                <a:gd name="T10" fmla="*/ 3988 w 121"/>
                <a:gd name="T11" fmla="*/ 237715 h 120"/>
                <a:gd name="T12" fmla="*/ 3988 w 121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8" y="0"/>
                    <a:pt x="119" y="2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" name="Freeform 585"/>
            <p:cNvSpPr>
              <a:spLocks/>
            </p:cNvSpPr>
            <p:nvPr/>
          </p:nvSpPr>
          <p:spPr bwMode="auto">
            <a:xfrm>
              <a:off x="7796532" y="2770284"/>
              <a:ext cx="336481" cy="338725"/>
            </a:xfrm>
            <a:custGeom>
              <a:avLst/>
              <a:gdLst>
                <a:gd name="T0" fmla="*/ 1984 w 120"/>
                <a:gd name="T1" fmla="*/ 225730 h 120"/>
                <a:gd name="T2" fmla="*/ 222250 w 120"/>
                <a:gd name="T3" fmla="*/ 3995 h 120"/>
                <a:gd name="T4" fmla="*/ 234156 w 120"/>
                <a:gd name="T5" fmla="*/ 3995 h 120"/>
                <a:gd name="T6" fmla="*/ 234156 w 120"/>
                <a:gd name="T7" fmla="*/ 15981 h 120"/>
                <a:gd name="T8" fmla="*/ 13891 w 120"/>
                <a:gd name="T9" fmla="*/ 237715 h 120"/>
                <a:gd name="T10" fmla="*/ 1984 w 120"/>
                <a:gd name="T11" fmla="*/ 237715 h 120"/>
                <a:gd name="T12" fmla="*/ 1984 w 120"/>
                <a:gd name="T13" fmla="*/ 225730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2" y="2"/>
                    <a:pt x="112" y="2"/>
                    <a:pt x="112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" name="Freeform 586"/>
            <p:cNvSpPr>
              <a:spLocks/>
            </p:cNvSpPr>
            <p:nvPr/>
          </p:nvSpPr>
          <p:spPr bwMode="auto">
            <a:xfrm>
              <a:off x="7753910" y="2732151"/>
              <a:ext cx="338723" cy="336481"/>
            </a:xfrm>
            <a:custGeom>
              <a:avLst/>
              <a:gdLst>
                <a:gd name="T0" fmla="*/ 3995 w 120"/>
                <a:gd name="T1" fmla="*/ 224234 h 120"/>
                <a:gd name="T2" fmla="*/ 225729 w 120"/>
                <a:gd name="T3" fmla="*/ 1984 h 120"/>
                <a:gd name="T4" fmla="*/ 237714 w 120"/>
                <a:gd name="T5" fmla="*/ 1984 h 120"/>
                <a:gd name="T6" fmla="*/ 237714 w 120"/>
                <a:gd name="T7" fmla="*/ 13891 h 120"/>
                <a:gd name="T8" fmla="*/ 13983 w 120"/>
                <a:gd name="T9" fmla="*/ 234156 h 120"/>
                <a:gd name="T10" fmla="*/ 3995 w 120"/>
                <a:gd name="T11" fmla="*/ 234156 h 120"/>
                <a:gd name="T12" fmla="*/ 3995 w 120"/>
                <a:gd name="T13" fmla="*/ 224234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5"/>
                    <a:pt x="119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" name="Freeform 587"/>
            <p:cNvSpPr>
              <a:spLocks/>
            </p:cNvSpPr>
            <p:nvPr/>
          </p:nvSpPr>
          <p:spPr bwMode="auto">
            <a:xfrm>
              <a:off x="7507158" y="2460722"/>
              <a:ext cx="778391" cy="942146"/>
            </a:xfrm>
            <a:custGeom>
              <a:avLst/>
              <a:gdLst>
                <a:gd name="T0" fmla="*/ 336550 w 347"/>
                <a:gd name="T1" fmla="*/ 666750 h 420"/>
                <a:gd name="T2" fmla="*/ 46037 w 347"/>
                <a:gd name="T3" fmla="*/ 546100 h 420"/>
                <a:gd name="T4" fmla="*/ 0 w 347"/>
                <a:gd name="T5" fmla="*/ 434975 h 420"/>
                <a:gd name="T6" fmla="*/ 180975 w 347"/>
                <a:gd name="T7" fmla="*/ 0 h 420"/>
                <a:gd name="T8" fmla="*/ 550862 w 347"/>
                <a:gd name="T9" fmla="*/ 153988 h 420"/>
                <a:gd name="T10" fmla="*/ 336550 w 347"/>
                <a:gd name="T11" fmla="*/ 66675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20">
                  <a:moveTo>
                    <a:pt x="212" y="420"/>
                  </a:moveTo>
                  <a:lnTo>
                    <a:pt x="29" y="344"/>
                  </a:lnTo>
                  <a:lnTo>
                    <a:pt x="0" y="274"/>
                  </a:lnTo>
                  <a:lnTo>
                    <a:pt x="114" y="0"/>
                  </a:lnTo>
                  <a:lnTo>
                    <a:pt x="347" y="97"/>
                  </a:lnTo>
                  <a:lnTo>
                    <a:pt x="212" y="42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" name="Freeform 588"/>
            <p:cNvSpPr>
              <a:spLocks/>
            </p:cNvSpPr>
            <p:nvPr/>
          </p:nvSpPr>
          <p:spPr bwMode="auto">
            <a:xfrm>
              <a:off x="7507158" y="3075360"/>
              <a:ext cx="112160" cy="157024"/>
            </a:xfrm>
            <a:custGeom>
              <a:avLst/>
              <a:gdLst>
                <a:gd name="T0" fmla="*/ 46038 w 50"/>
                <a:gd name="T1" fmla="*/ 111125 h 70"/>
                <a:gd name="T2" fmla="*/ 79375 w 50"/>
                <a:gd name="T3" fmla="*/ 31750 h 70"/>
                <a:gd name="T4" fmla="*/ 0 w 50"/>
                <a:gd name="T5" fmla="*/ 0 h 70"/>
                <a:gd name="T6" fmla="*/ 46038 w 50"/>
                <a:gd name="T7" fmla="*/ 111125 h 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70">
                  <a:moveTo>
                    <a:pt x="29" y="70"/>
                  </a:moveTo>
                  <a:lnTo>
                    <a:pt x="50" y="20"/>
                  </a:lnTo>
                  <a:lnTo>
                    <a:pt x="0" y="0"/>
                  </a:lnTo>
                  <a:lnTo>
                    <a:pt x="29" y="7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" name="Freeform 589"/>
            <p:cNvSpPr>
              <a:spLocks/>
            </p:cNvSpPr>
            <p:nvPr/>
          </p:nvSpPr>
          <p:spPr bwMode="auto">
            <a:xfrm>
              <a:off x="7583427" y="3032740"/>
              <a:ext cx="435182" cy="197402"/>
            </a:xfrm>
            <a:custGeom>
              <a:avLst/>
              <a:gdLst>
                <a:gd name="T0" fmla="*/ 13909 w 155"/>
                <a:gd name="T1" fmla="*/ 1996 h 70"/>
                <a:gd name="T2" fmla="*/ 302014 w 155"/>
                <a:gd name="T3" fmla="*/ 121739 h 70"/>
                <a:gd name="T4" fmla="*/ 305988 w 155"/>
                <a:gd name="T5" fmla="*/ 133713 h 70"/>
                <a:gd name="T6" fmla="*/ 296053 w 155"/>
                <a:gd name="T7" fmla="*/ 137704 h 70"/>
                <a:gd name="T8" fmla="*/ 7948 w 155"/>
                <a:gd name="T9" fmla="*/ 15966 h 70"/>
                <a:gd name="T10" fmla="*/ 1987 w 155"/>
                <a:gd name="T11" fmla="*/ 5987 h 70"/>
                <a:gd name="T12" fmla="*/ 13909 w 155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" name="Freeform 590"/>
            <p:cNvSpPr>
              <a:spLocks/>
            </p:cNvSpPr>
            <p:nvPr/>
          </p:nvSpPr>
          <p:spPr bwMode="auto">
            <a:xfrm>
              <a:off x="7605859" y="2985632"/>
              <a:ext cx="432938" cy="192916"/>
            </a:xfrm>
            <a:custGeom>
              <a:avLst/>
              <a:gdLst>
                <a:gd name="T0" fmla="*/ 11937 w 154"/>
                <a:gd name="T1" fmla="*/ 0 h 69"/>
                <a:gd name="T2" fmla="*/ 300418 w 154"/>
                <a:gd name="T3" fmla="*/ 120696 h 69"/>
                <a:gd name="T4" fmla="*/ 306387 w 154"/>
                <a:gd name="T5" fmla="*/ 130589 h 69"/>
                <a:gd name="T6" fmla="*/ 294450 w 154"/>
                <a:gd name="T7" fmla="*/ 134546 h 69"/>
                <a:gd name="T8" fmla="*/ 5969 w 154"/>
                <a:gd name="T9" fmla="*/ 15829 h 69"/>
                <a:gd name="T10" fmla="*/ 1990 w 154"/>
                <a:gd name="T11" fmla="*/ 5936 h 69"/>
                <a:gd name="T12" fmla="*/ 11937 w 154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0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" name="Freeform 591"/>
            <p:cNvSpPr>
              <a:spLocks/>
            </p:cNvSpPr>
            <p:nvPr/>
          </p:nvSpPr>
          <p:spPr bwMode="auto">
            <a:xfrm>
              <a:off x="7661940" y="2846553"/>
              <a:ext cx="435182" cy="197402"/>
            </a:xfrm>
            <a:custGeom>
              <a:avLst/>
              <a:gdLst>
                <a:gd name="T0" fmla="*/ 9935 w 155"/>
                <a:gd name="T1" fmla="*/ 1996 h 70"/>
                <a:gd name="T2" fmla="*/ 302014 w 155"/>
                <a:gd name="T3" fmla="*/ 123734 h 70"/>
                <a:gd name="T4" fmla="*/ 305988 w 155"/>
                <a:gd name="T5" fmla="*/ 131717 h 70"/>
                <a:gd name="T6" fmla="*/ 304001 w 155"/>
                <a:gd name="T7" fmla="*/ 135709 h 70"/>
                <a:gd name="T8" fmla="*/ 296053 w 155"/>
                <a:gd name="T9" fmla="*/ 139700 h 70"/>
                <a:gd name="T10" fmla="*/ 3974 w 155"/>
                <a:gd name="T11" fmla="*/ 17961 h 70"/>
                <a:gd name="T12" fmla="*/ 0 w 155"/>
                <a:gd name="T13" fmla="*/ 7983 h 70"/>
                <a:gd name="T14" fmla="*/ 1987 w 155"/>
                <a:gd name="T15" fmla="*/ 5987 h 70"/>
                <a:gd name="T16" fmla="*/ 9935 w 155"/>
                <a:gd name="T17" fmla="*/ 1996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70">
                  <a:moveTo>
                    <a:pt x="5" y="1"/>
                  </a:moveTo>
                  <a:cubicBezTo>
                    <a:pt x="152" y="62"/>
                    <a:pt x="152" y="62"/>
                    <a:pt x="152" y="62"/>
                  </a:cubicBezTo>
                  <a:cubicBezTo>
                    <a:pt x="154" y="63"/>
                    <a:pt x="155" y="65"/>
                    <a:pt x="154" y="66"/>
                  </a:cubicBezTo>
                  <a:cubicBezTo>
                    <a:pt x="153" y="68"/>
                    <a:pt x="153" y="68"/>
                    <a:pt x="153" y="68"/>
                  </a:cubicBezTo>
                  <a:cubicBezTo>
                    <a:pt x="152" y="69"/>
                    <a:pt x="151" y="70"/>
                    <a:pt x="149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" name="Freeform 592"/>
            <p:cNvSpPr>
              <a:spLocks/>
            </p:cNvSpPr>
            <p:nvPr/>
          </p:nvSpPr>
          <p:spPr bwMode="auto">
            <a:xfrm>
              <a:off x="7677642" y="2806176"/>
              <a:ext cx="432938" cy="195159"/>
            </a:xfrm>
            <a:custGeom>
              <a:avLst/>
              <a:gdLst>
                <a:gd name="T0" fmla="*/ 11937 w 154"/>
                <a:gd name="T1" fmla="*/ 2002 h 69"/>
                <a:gd name="T2" fmla="*/ 300418 w 154"/>
                <a:gd name="T3" fmla="*/ 122100 h 69"/>
                <a:gd name="T4" fmla="*/ 306387 w 154"/>
                <a:gd name="T5" fmla="*/ 132108 h 69"/>
                <a:gd name="T6" fmla="*/ 294450 w 154"/>
                <a:gd name="T7" fmla="*/ 136111 h 69"/>
                <a:gd name="T8" fmla="*/ 5969 w 154"/>
                <a:gd name="T9" fmla="*/ 16013 h 69"/>
                <a:gd name="T10" fmla="*/ 1990 w 154"/>
                <a:gd name="T11" fmla="*/ 6005 h 69"/>
                <a:gd name="T12" fmla="*/ 11937 w 154"/>
                <a:gd name="T13" fmla="*/ 2002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6"/>
                  </a:cubicBezTo>
                  <a:cubicBezTo>
                    <a:pt x="153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" name="Freeform 593"/>
            <p:cNvSpPr>
              <a:spLocks/>
            </p:cNvSpPr>
            <p:nvPr/>
          </p:nvSpPr>
          <p:spPr bwMode="auto">
            <a:xfrm>
              <a:off x="7697831" y="2759069"/>
              <a:ext cx="432938" cy="197402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3734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" name="Freeform 594"/>
            <p:cNvSpPr>
              <a:spLocks/>
            </p:cNvSpPr>
            <p:nvPr/>
          </p:nvSpPr>
          <p:spPr bwMode="auto">
            <a:xfrm>
              <a:off x="7740451" y="2658124"/>
              <a:ext cx="432938" cy="197402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6387 w 154"/>
                <a:gd name="T5" fmla="*/ 133713 h 70"/>
                <a:gd name="T6" fmla="*/ 294450 w 154"/>
                <a:gd name="T7" fmla="*/ 137704 h 70"/>
                <a:gd name="T8" fmla="*/ 5969 w 154"/>
                <a:gd name="T9" fmla="*/ 15966 h 70"/>
                <a:gd name="T10" fmla="*/ 199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4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" name="Freeform 595"/>
            <p:cNvSpPr>
              <a:spLocks/>
            </p:cNvSpPr>
            <p:nvPr/>
          </p:nvSpPr>
          <p:spPr bwMode="auto">
            <a:xfrm>
              <a:off x="7762883" y="2604287"/>
              <a:ext cx="432938" cy="197402"/>
            </a:xfrm>
            <a:custGeom>
              <a:avLst/>
              <a:gdLst>
                <a:gd name="T0" fmla="*/ 11937 w 154"/>
                <a:gd name="T1" fmla="*/ 1996 h 70"/>
                <a:gd name="T2" fmla="*/ 300418 w 154"/>
                <a:gd name="T3" fmla="*/ 121739 h 70"/>
                <a:gd name="T4" fmla="*/ 304397 w 154"/>
                <a:gd name="T5" fmla="*/ 133713 h 70"/>
                <a:gd name="T6" fmla="*/ 294450 w 154"/>
                <a:gd name="T7" fmla="*/ 137704 h 70"/>
                <a:gd name="T8" fmla="*/ 5969 w 154"/>
                <a:gd name="T9" fmla="*/ 17961 h 70"/>
                <a:gd name="T10" fmla="*/ 0 w 154"/>
                <a:gd name="T11" fmla="*/ 5987 h 70"/>
                <a:gd name="T12" fmla="*/ 11937 w 154"/>
                <a:gd name="T13" fmla="*/ 1996 h 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" name="Freeform 596"/>
            <p:cNvSpPr>
              <a:spLocks/>
            </p:cNvSpPr>
            <p:nvPr/>
          </p:nvSpPr>
          <p:spPr bwMode="auto">
            <a:xfrm>
              <a:off x="8036554" y="2393426"/>
              <a:ext cx="942146" cy="776149"/>
            </a:xfrm>
            <a:custGeom>
              <a:avLst/>
              <a:gdLst>
                <a:gd name="T0" fmla="*/ 666750 w 420"/>
                <a:gd name="T1" fmla="*/ 211138 h 346"/>
                <a:gd name="T2" fmla="*/ 546100 w 420"/>
                <a:gd name="T3" fmla="*/ 501650 h 346"/>
                <a:gd name="T4" fmla="*/ 434975 w 420"/>
                <a:gd name="T5" fmla="*/ 549275 h 346"/>
                <a:gd name="T6" fmla="*/ 0 w 420"/>
                <a:gd name="T7" fmla="*/ 368300 h 346"/>
                <a:gd name="T8" fmla="*/ 152400 w 420"/>
                <a:gd name="T9" fmla="*/ 0 h 346"/>
                <a:gd name="T10" fmla="*/ 666750 w 420"/>
                <a:gd name="T11" fmla="*/ 211138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0" h="346">
                  <a:moveTo>
                    <a:pt x="420" y="133"/>
                  </a:moveTo>
                  <a:lnTo>
                    <a:pt x="344" y="316"/>
                  </a:lnTo>
                  <a:lnTo>
                    <a:pt x="274" y="346"/>
                  </a:lnTo>
                  <a:lnTo>
                    <a:pt x="0" y="232"/>
                  </a:lnTo>
                  <a:lnTo>
                    <a:pt x="96" y="0"/>
                  </a:lnTo>
                  <a:lnTo>
                    <a:pt x="420" y="13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" name="Freeform 597"/>
            <p:cNvSpPr>
              <a:spLocks/>
            </p:cNvSpPr>
            <p:nvPr/>
          </p:nvSpPr>
          <p:spPr bwMode="auto">
            <a:xfrm>
              <a:off x="8651192" y="3057415"/>
              <a:ext cx="157024" cy="112160"/>
            </a:xfrm>
            <a:custGeom>
              <a:avLst/>
              <a:gdLst>
                <a:gd name="T0" fmla="*/ 111125 w 70"/>
                <a:gd name="T1" fmla="*/ 31750 h 50"/>
                <a:gd name="T2" fmla="*/ 31750 w 70"/>
                <a:gd name="T3" fmla="*/ 0 h 50"/>
                <a:gd name="T4" fmla="*/ 0 w 70"/>
                <a:gd name="T5" fmla="*/ 79375 h 50"/>
                <a:gd name="T6" fmla="*/ 111125 w 70"/>
                <a:gd name="T7" fmla="*/ 3175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50">
                  <a:moveTo>
                    <a:pt x="70" y="20"/>
                  </a:moveTo>
                  <a:lnTo>
                    <a:pt x="20" y="0"/>
                  </a:lnTo>
                  <a:lnTo>
                    <a:pt x="0" y="50"/>
                  </a:lnTo>
                  <a:lnTo>
                    <a:pt x="70" y="20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" name="Freeform 598"/>
            <p:cNvSpPr>
              <a:spLocks/>
            </p:cNvSpPr>
            <p:nvPr/>
          </p:nvSpPr>
          <p:spPr bwMode="auto">
            <a:xfrm>
              <a:off x="8608572" y="2658124"/>
              <a:ext cx="195158" cy="432939"/>
            </a:xfrm>
            <a:custGeom>
              <a:avLst/>
              <a:gdLst>
                <a:gd name="T0" fmla="*/ 2002 w 69"/>
                <a:gd name="T1" fmla="*/ 294451 h 154"/>
                <a:gd name="T2" fmla="*/ 122099 w 69"/>
                <a:gd name="T3" fmla="*/ 5969 h 154"/>
                <a:gd name="T4" fmla="*/ 132107 w 69"/>
                <a:gd name="T5" fmla="*/ 1990 h 154"/>
                <a:gd name="T6" fmla="*/ 138112 w 69"/>
                <a:gd name="T7" fmla="*/ 11937 h 154"/>
                <a:gd name="T8" fmla="*/ 18015 w 69"/>
                <a:gd name="T9" fmla="*/ 300419 h 154"/>
                <a:gd name="T10" fmla="*/ 6005 w 69"/>
                <a:gd name="T11" fmla="*/ 306388 h 154"/>
                <a:gd name="T12" fmla="*/ 2002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" name="Freeform 599"/>
            <p:cNvSpPr>
              <a:spLocks/>
            </p:cNvSpPr>
            <p:nvPr/>
          </p:nvSpPr>
          <p:spPr bwMode="auto">
            <a:xfrm>
              <a:off x="8561464" y="2635692"/>
              <a:ext cx="195158" cy="435182"/>
            </a:xfrm>
            <a:custGeom>
              <a:avLst/>
              <a:gdLst>
                <a:gd name="T0" fmla="*/ 0 w 69"/>
                <a:gd name="T1" fmla="*/ 296053 h 155"/>
                <a:gd name="T2" fmla="*/ 122099 w 69"/>
                <a:gd name="T3" fmla="*/ 5961 h 155"/>
                <a:gd name="T4" fmla="*/ 132107 w 69"/>
                <a:gd name="T5" fmla="*/ 1987 h 155"/>
                <a:gd name="T6" fmla="*/ 136110 w 69"/>
                <a:gd name="T7" fmla="*/ 13909 h 155"/>
                <a:gd name="T8" fmla="*/ 16013 w 69"/>
                <a:gd name="T9" fmla="*/ 302014 h 155"/>
                <a:gd name="T10" fmla="*/ 6005 w 69"/>
                <a:gd name="T11" fmla="*/ 305988 h 155"/>
                <a:gd name="T12" fmla="*/ 0 w 69"/>
                <a:gd name="T13" fmla="*/ 296053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" name="Freeform 600"/>
            <p:cNvSpPr>
              <a:spLocks/>
            </p:cNvSpPr>
            <p:nvPr/>
          </p:nvSpPr>
          <p:spPr bwMode="auto">
            <a:xfrm>
              <a:off x="8424629" y="2579613"/>
              <a:ext cx="195158" cy="435182"/>
            </a:xfrm>
            <a:custGeom>
              <a:avLst/>
              <a:gdLst>
                <a:gd name="T0" fmla="*/ 1973 w 70"/>
                <a:gd name="T1" fmla="*/ 298040 h 155"/>
                <a:gd name="T2" fmla="*/ 122328 w 70"/>
                <a:gd name="T3" fmla="*/ 5961 h 155"/>
                <a:gd name="T4" fmla="*/ 130220 w 70"/>
                <a:gd name="T5" fmla="*/ 1987 h 155"/>
                <a:gd name="T6" fmla="*/ 134166 w 70"/>
                <a:gd name="T7" fmla="*/ 3974 h 155"/>
                <a:gd name="T8" fmla="*/ 136139 w 70"/>
                <a:gd name="T9" fmla="*/ 11922 h 155"/>
                <a:gd name="T10" fmla="*/ 17757 w 70"/>
                <a:gd name="T11" fmla="*/ 304001 h 155"/>
                <a:gd name="T12" fmla="*/ 7892 w 70"/>
                <a:gd name="T13" fmla="*/ 307975 h 155"/>
                <a:gd name="T14" fmla="*/ 5919 w 70"/>
                <a:gd name="T15" fmla="*/ 305988 h 155"/>
                <a:gd name="T16" fmla="*/ 1973 w 70"/>
                <a:gd name="T17" fmla="*/ 29804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5"/>
                    <a:pt x="6" y="155"/>
                    <a:pt x="4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" name="Freeform 601"/>
            <p:cNvSpPr>
              <a:spLocks/>
            </p:cNvSpPr>
            <p:nvPr/>
          </p:nvSpPr>
          <p:spPr bwMode="auto">
            <a:xfrm>
              <a:off x="8384251" y="2561667"/>
              <a:ext cx="195158" cy="437426"/>
            </a:xfrm>
            <a:custGeom>
              <a:avLst/>
              <a:gdLst>
                <a:gd name="T0" fmla="*/ 2002 w 69"/>
                <a:gd name="T1" fmla="*/ 297580 h 155"/>
                <a:gd name="T2" fmla="*/ 122099 w 69"/>
                <a:gd name="T3" fmla="*/ 7989 h 155"/>
                <a:gd name="T4" fmla="*/ 132107 w 69"/>
                <a:gd name="T5" fmla="*/ 1997 h 155"/>
                <a:gd name="T6" fmla="*/ 136110 w 69"/>
                <a:gd name="T7" fmla="*/ 13980 h 155"/>
                <a:gd name="T8" fmla="*/ 16013 w 69"/>
                <a:gd name="T9" fmla="*/ 303571 h 155"/>
                <a:gd name="T10" fmla="*/ 6005 w 69"/>
                <a:gd name="T11" fmla="*/ 307566 h 155"/>
                <a:gd name="T12" fmla="*/ 2002 w 69"/>
                <a:gd name="T13" fmla="*/ 297580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5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" name="Freeform 602"/>
            <p:cNvSpPr>
              <a:spLocks/>
            </p:cNvSpPr>
            <p:nvPr/>
          </p:nvSpPr>
          <p:spPr bwMode="auto">
            <a:xfrm>
              <a:off x="8337143" y="2545964"/>
              <a:ext cx="197402" cy="432939"/>
            </a:xfrm>
            <a:custGeom>
              <a:avLst/>
              <a:gdLst>
                <a:gd name="T0" fmla="*/ 1996 w 70"/>
                <a:gd name="T1" fmla="*/ 294451 h 154"/>
                <a:gd name="T2" fmla="*/ 121739 w 70"/>
                <a:gd name="T3" fmla="*/ 5969 h 154"/>
                <a:gd name="T4" fmla="*/ 133713 w 70"/>
                <a:gd name="T5" fmla="*/ 1990 h 154"/>
                <a:gd name="T6" fmla="*/ 137704 w 70"/>
                <a:gd name="T7" fmla="*/ 11937 h 154"/>
                <a:gd name="T8" fmla="*/ 17961 w 70"/>
                <a:gd name="T9" fmla="*/ 300419 h 154"/>
                <a:gd name="T10" fmla="*/ 5987 w 70"/>
                <a:gd name="T11" fmla="*/ 306388 h 154"/>
                <a:gd name="T12" fmla="*/ 1996 w 70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1"/>
                    <a:pt x="70" y="4"/>
                    <a:pt x="69" y="6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8" y="153"/>
                    <a:pt x="6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" name="Freeform 603"/>
            <p:cNvSpPr>
              <a:spLocks/>
            </p:cNvSpPr>
            <p:nvPr/>
          </p:nvSpPr>
          <p:spPr bwMode="auto">
            <a:xfrm>
              <a:off x="8236200" y="2503344"/>
              <a:ext cx="192916" cy="432939"/>
            </a:xfrm>
            <a:custGeom>
              <a:avLst/>
              <a:gdLst>
                <a:gd name="T0" fmla="*/ 1979 w 69"/>
                <a:gd name="T1" fmla="*/ 294451 h 154"/>
                <a:gd name="T2" fmla="*/ 120696 w 69"/>
                <a:gd name="T3" fmla="*/ 5969 h 154"/>
                <a:gd name="T4" fmla="*/ 130589 w 69"/>
                <a:gd name="T5" fmla="*/ 1990 h 154"/>
                <a:gd name="T6" fmla="*/ 134546 w 69"/>
                <a:gd name="T7" fmla="*/ 11937 h 154"/>
                <a:gd name="T8" fmla="*/ 15829 w 69"/>
                <a:gd name="T9" fmla="*/ 300419 h 154"/>
                <a:gd name="T10" fmla="*/ 5936 w 69"/>
                <a:gd name="T11" fmla="*/ 306388 h 154"/>
                <a:gd name="T12" fmla="*/ 1979 w 69"/>
                <a:gd name="T13" fmla="*/ 294451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" name="Freeform 604"/>
            <p:cNvSpPr>
              <a:spLocks/>
            </p:cNvSpPr>
            <p:nvPr/>
          </p:nvSpPr>
          <p:spPr bwMode="auto">
            <a:xfrm>
              <a:off x="8182363" y="2480912"/>
              <a:ext cx="192916" cy="435182"/>
            </a:xfrm>
            <a:custGeom>
              <a:avLst/>
              <a:gdLst>
                <a:gd name="T0" fmla="*/ 1979 w 69"/>
                <a:gd name="T1" fmla="*/ 294066 h 155"/>
                <a:gd name="T2" fmla="*/ 120696 w 69"/>
                <a:gd name="T3" fmla="*/ 5961 h 155"/>
                <a:gd name="T4" fmla="*/ 130589 w 69"/>
                <a:gd name="T5" fmla="*/ 1987 h 155"/>
                <a:gd name="T6" fmla="*/ 136525 w 69"/>
                <a:gd name="T7" fmla="*/ 11922 h 155"/>
                <a:gd name="T8" fmla="*/ 15829 w 69"/>
                <a:gd name="T9" fmla="*/ 302014 h 155"/>
                <a:gd name="T10" fmla="*/ 5936 w 69"/>
                <a:gd name="T11" fmla="*/ 305988 h 155"/>
                <a:gd name="T12" fmla="*/ 1979 w 69"/>
                <a:gd name="T13" fmla="*/ 294066 h 1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55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" name="Freeform 605"/>
            <p:cNvSpPr>
              <a:spLocks/>
            </p:cNvSpPr>
            <p:nvPr/>
          </p:nvSpPr>
          <p:spPr bwMode="auto">
            <a:xfrm>
              <a:off x="7767370" y="2519046"/>
              <a:ext cx="771662" cy="1031874"/>
            </a:xfrm>
            <a:custGeom>
              <a:avLst/>
              <a:gdLst>
                <a:gd name="T0" fmla="*/ 546100 w 344"/>
                <a:gd name="T1" fmla="*/ 709613 h 460"/>
                <a:gd name="T2" fmla="*/ 144463 w 344"/>
                <a:gd name="T3" fmla="*/ 730250 h 460"/>
                <a:gd name="T4" fmla="*/ 30163 w 344"/>
                <a:gd name="T5" fmla="*/ 625475 h 460"/>
                <a:gd name="T6" fmla="*/ 0 w 344"/>
                <a:gd name="T7" fmla="*/ 25400 h 460"/>
                <a:gd name="T8" fmla="*/ 509588 w 344"/>
                <a:gd name="T9" fmla="*/ 0 h 460"/>
                <a:gd name="T10" fmla="*/ 546100 w 344"/>
                <a:gd name="T11" fmla="*/ 709613 h 4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460">
                  <a:moveTo>
                    <a:pt x="344" y="447"/>
                  </a:moveTo>
                  <a:lnTo>
                    <a:pt x="91" y="460"/>
                  </a:lnTo>
                  <a:lnTo>
                    <a:pt x="19" y="394"/>
                  </a:lnTo>
                  <a:lnTo>
                    <a:pt x="0" y="16"/>
                  </a:lnTo>
                  <a:lnTo>
                    <a:pt x="321" y="0"/>
                  </a:lnTo>
                  <a:lnTo>
                    <a:pt x="344" y="44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" name="Freeform 606"/>
            <p:cNvSpPr>
              <a:spLocks/>
            </p:cNvSpPr>
            <p:nvPr/>
          </p:nvSpPr>
          <p:spPr bwMode="auto">
            <a:xfrm>
              <a:off x="7809991" y="3396139"/>
              <a:ext cx="161511" cy="154782"/>
            </a:xfrm>
            <a:custGeom>
              <a:avLst/>
              <a:gdLst>
                <a:gd name="T0" fmla="*/ 114300 w 72"/>
                <a:gd name="T1" fmla="*/ 109538 h 69"/>
                <a:gd name="T2" fmla="*/ 107950 w 72"/>
                <a:gd name="T3" fmla="*/ 0 h 69"/>
                <a:gd name="T4" fmla="*/ 0 w 72"/>
                <a:gd name="T5" fmla="*/ 4763 h 69"/>
                <a:gd name="T6" fmla="*/ 114300 w 72"/>
                <a:gd name="T7" fmla="*/ 109538 h 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69">
                  <a:moveTo>
                    <a:pt x="72" y="69"/>
                  </a:moveTo>
                  <a:lnTo>
                    <a:pt x="68" y="0"/>
                  </a:lnTo>
                  <a:lnTo>
                    <a:pt x="0" y="3"/>
                  </a:lnTo>
                  <a:lnTo>
                    <a:pt x="72" y="69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" name="Freeform 607"/>
            <p:cNvSpPr>
              <a:spLocks/>
            </p:cNvSpPr>
            <p:nvPr/>
          </p:nvSpPr>
          <p:spPr bwMode="auto">
            <a:xfrm>
              <a:off x="7884016" y="3277249"/>
              <a:ext cx="592206" cy="58323"/>
            </a:xfrm>
            <a:custGeom>
              <a:avLst/>
              <a:gdLst>
                <a:gd name="T0" fmla="*/ 9931 w 211"/>
                <a:gd name="T1" fmla="*/ 19655 h 21"/>
                <a:gd name="T2" fmla="*/ 407182 w 211"/>
                <a:gd name="T3" fmla="*/ 0 h 21"/>
                <a:gd name="T4" fmla="*/ 419100 w 211"/>
                <a:gd name="T5" fmla="*/ 9827 h 21"/>
                <a:gd name="T6" fmla="*/ 409169 w 211"/>
                <a:gd name="T7" fmla="*/ 21620 h 21"/>
                <a:gd name="T8" fmla="*/ 9931 w 211"/>
                <a:gd name="T9" fmla="*/ 41275 h 21"/>
                <a:gd name="T10" fmla="*/ 0 w 211"/>
                <a:gd name="T11" fmla="*/ 31448 h 21"/>
                <a:gd name="T12" fmla="*/ 9931 w 211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8" y="0"/>
                    <a:pt x="211" y="3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" name="Freeform 608"/>
            <p:cNvSpPr>
              <a:spLocks/>
            </p:cNvSpPr>
            <p:nvPr/>
          </p:nvSpPr>
          <p:spPr bwMode="auto">
            <a:xfrm>
              <a:off x="7877287" y="3209953"/>
              <a:ext cx="596692" cy="58323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2275 w 212"/>
                <a:gd name="T5" fmla="*/ 9827 h 21"/>
                <a:gd name="T6" fmla="*/ 412316 w 212"/>
                <a:gd name="T7" fmla="*/ 21620 h 21"/>
                <a:gd name="T8" fmla="*/ 11951 w 212"/>
                <a:gd name="T9" fmla="*/ 39310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" name="Freeform 609"/>
            <p:cNvSpPr>
              <a:spLocks/>
            </p:cNvSpPr>
            <p:nvPr/>
          </p:nvSpPr>
          <p:spPr bwMode="auto">
            <a:xfrm>
              <a:off x="7870557" y="3023767"/>
              <a:ext cx="594448" cy="56081"/>
            </a:xfrm>
            <a:custGeom>
              <a:avLst/>
              <a:gdLst>
                <a:gd name="T0" fmla="*/ 5953 w 212"/>
                <a:gd name="T1" fmla="*/ 19844 h 20"/>
                <a:gd name="T2" fmla="*/ 412750 w 212"/>
                <a:gd name="T3" fmla="*/ 0 h 20"/>
                <a:gd name="T4" fmla="*/ 418703 w 212"/>
                <a:gd name="T5" fmla="*/ 5953 h 20"/>
                <a:gd name="T6" fmla="*/ 418703 w 212"/>
                <a:gd name="T7" fmla="*/ 13891 h 20"/>
                <a:gd name="T8" fmla="*/ 412750 w 212"/>
                <a:gd name="T9" fmla="*/ 19844 h 20"/>
                <a:gd name="T10" fmla="*/ 7937 w 212"/>
                <a:gd name="T11" fmla="*/ 39688 h 20"/>
                <a:gd name="T12" fmla="*/ 0 w 212"/>
                <a:gd name="T13" fmla="*/ 33735 h 20"/>
                <a:gd name="T14" fmla="*/ 0 w 212"/>
                <a:gd name="T15" fmla="*/ 25797 h 20"/>
                <a:gd name="T16" fmla="*/ 5953 w 212"/>
                <a:gd name="T17" fmla="*/ 19844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0">
                  <a:moveTo>
                    <a:pt x="3" y="1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10" y="0"/>
                    <a:pt x="211" y="1"/>
                    <a:pt x="211" y="3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2" y="9"/>
                    <a:pt x="210" y="10"/>
                    <a:pt x="208" y="1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" name="Freeform 610"/>
            <p:cNvSpPr>
              <a:spLocks/>
            </p:cNvSpPr>
            <p:nvPr/>
          </p:nvSpPr>
          <p:spPr bwMode="auto">
            <a:xfrm>
              <a:off x="7866071" y="2965444"/>
              <a:ext cx="596692" cy="58323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0 h 21"/>
                <a:gd name="T4" fmla="*/ 420283 w 212"/>
                <a:gd name="T5" fmla="*/ 9827 h 21"/>
                <a:gd name="T6" fmla="*/ 410324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3"/>
                    <a:pt x="211" y="5"/>
                  </a:cubicBezTo>
                  <a:cubicBezTo>
                    <a:pt x="212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" name="Freeform 611"/>
            <p:cNvSpPr>
              <a:spLocks/>
            </p:cNvSpPr>
            <p:nvPr/>
          </p:nvSpPr>
          <p:spPr bwMode="auto">
            <a:xfrm>
              <a:off x="7863828" y="2902634"/>
              <a:ext cx="594448" cy="56081"/>
            </a:xfrm>
            <a:custGeom>
              <a:avLst/>
              <a:gdLst>
                <a:gd name="T0" fmla="*/ 9969 w 211"/>
                <a:gd name="T1" fmla="*/ 19844 h 20"/>
                <a:gd name="T2" fmla="*/ 410718 w 211"/>
                <a:gd name="T3" fmla="*/ 0 h 20"/>
                <a:gd name="T4" fmla="*/ 420687 w 211"/>
                <a:gd name="T5" fmla="*/ 9922 h 20"/>
                <a:gd name="T6" fmla="*/ 410718 w 211"/>
                <a:gd name="T7" fmla="*/ 19844 h 20"/>
                <a:gd name="T8" fmla="*/ 11963 w 211"/>
                <a:gd name="T9" fmla="*/ 39688 h 20"/>
                <a:gd name="T10" fmla="*/ 0 w 211"/>
                <a:gd name="T11" fmla="*/ 29766 h 20"/>
                <a:gd name="T12" fmla="*/ 9969 w 211"/>
                <a:gd name="T13" fmla="*/ 1984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" name="Freeform 612"/>
            <p:cNvSpPr>
              <a:spLocks/>
            </p:cNvSpPr>
            <p:nvPr/>
          </p:nvSpPr>
          <p:spPr bwMode="auto">
            <a:xfrm>
              <a:off x="7854855" y="2761312"/>
              <a:ext cx="596692" cy="56081"/>
            </a:xfrm>
            <a:custGeom>
              <a:avLst/>
              <a:gdLst>
                <a:gd name="T0" fmla="*/ 11951 w 212"/>
                <a:gd name="T1" fmla="*/ 17860 h 20"/>
                <a:gd name="T2" fmla="*/ 410324 w 212"/>
                <a:gd name="T3" fmla="*/ 0 h 20"/>
                <a:gd name="T4" fmla="*/ 422275 w 212"/>
                <a:gd name="T5" fmla="*/ 9922 h 20"/>
                <a:gd name="T6" fmla="*/ 412316 w 212"/>
                <a:gd name="T7" fmla="*/ 19844 h 20"/>
                <a:gd name="T8" fmla="*/ 11951 w 212"/>
                <a:gd name="T9" fmla="*/ 39688 h 20"/>
                <a:gd name="T10" fmla="*/ 1992 w 212"/>
                <a:gd name="T11" fmla="*/ 29766 h 20"/>
                <a:gd name="T12" fmla="*/ 11951 w 212"/>
                <a:gd name="T13" fmla="*/ 17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0">
                  <a:moveTo>
                    <a:pt x="6" y="9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2" y="2"/>
                    <a:pt x="212" y="5"/>
                  </a:cubicBezTo>
                  <a:cubicBezTo>
                    <a:pt x="212" y="7"/>
                    <a:pt x="210" y="10"/>
                    <a:pt x="207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1" y="18"/>
                    <a:pt x="1" y="15"/>
                  </a:cubicBezTo>
                  <a:cubicBezTo>
                    <a:pt x="0" y="12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" name="Freeform 613"/>
            <p:cNvSpPr>
              <a:spLocks/>
            </p:cNvSpPr>
            <p:nvPr/>
          </p:nvSpPr>
          <p:spPr bwMode="auto">
            <a:xfrm>
              <a:off x="7852611" y="2687287"/>
              <a:ext cx="596692" cy="58323"/>
            </a:xfrm>
            <a:custGeom>
              <a:avLst/>
              <a:gdLst>
                <a:gd name="T0" fmla="*/ 9959 w 212"/>
                <a:gd name="T1" fmla="*/ 19655 h 21"/>
                <a:gd name="T2" fmla="*/ 410324 w 212"/>
                <a:gd name="T3" fmla="*/ 1965 h 21"/>
                <a:gd name="T4" fmla="*/ 422275 w 212"/>
                <a:gd name="T5" fmla="*/ 11793 h 21"/>
                <a:gd name="T6" fmla="*/ 412316 w 212"/>
                <a:gd name="T7" fmla="*/ 21620 h 21"/>
                <a:gd name="T8" fmla="*/ 11951 w 212"/>
                <a:gd name="T9" fmla="*/ 41275 h 21"/>
                <a:gd name="T10" fmla="*/ 0 w 212"/>
                <a:gd name="T11" fmla="*/ 31448 h 21"/>
                <a:gd name="T12" fmla="*/ 9959 w 212"/>
                <a:gd name="T13" fmla="*/ 19655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1"/>
                    <a:pt x="206" y="1"/>
                    <a:pt x="206" y="1"/>
                  </a:cubicBezTo>
                  <a:cubicBezTo>
                    <a:pt x="209" y="0"/>
                    <a:pt x="211" y="3"/>
                    <a:pt x="212" y="6"/>
                  </a:cubicBezTo>
                  <a:cubicBezTo>
                    <a:pt x="212" y="8"/>
                    <a:pt x="209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1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" name="Freeform 614"/>
            <p:cNvSpPr>
              <a:spLocks/>
            </p:cNvSpPr>
            <p:nvPr/>
          </p:nvSpPr>
          <p:spPr bwMode="auto">
            <a:xfrm>
              <a:off x="8115067" y="1276310"/>
              <a:ext cx="713339" cy="1345923"/>
            </a:xfrm>
            <a:custGeom>
              <a:avLst/>
              <a:gdLst>
                <a:gd name="T0" fmla="*/ 0 w 254"/>
                <a:gd name="T1" fmla="*/ 579869 h 478"/>
                <a:gd name="T2" fmla="*/ 310050 w 254"/>
                <a:gd name="T3" fmla="*/ 579869 h 478"/>
                <a:gd name="T4" fmla="*/ 190800 w 254"/>
                <a:gd name="T5" fmla="*/ 876778 h 478"/>
                <a:gd name="T6" fmla="*/ 323963 w 254"/>
                <a:gd name="T7" fmla="*/ 952500 h 478"/>
                <a:gd name="T8" fmla="*/ 498863 w 254"/>
                <a:gd name="T9" fmla="*/ 593818 h 478"/>
                <a:gd name="T10" fmla="*/ 492900 w 254"/>
                <a:gd name="T11" fmla="*/ 253070 h 478"/>
                <a:gd name="T12" fmla="*/ 314025 w 254"/>
                <a:gd name="T13" fmla="*/ 5978 h 478"/>
                <a:gd name="T14" fmla="*/ 278250 w 254"/>
                <a:gd name="T15" fmla="*/ 5978 h 478"/>
                <a:gd name="T16" fmla="*/ 103350 w 254"/>
                <a:gd name="T17" fmla="*/ 320821 h 478"/>
                <a:gd name="T18" fmla="*/ 0 w 254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4" h="478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8"/>
                    <a:pt x="163" y="478"/>
                    <a:pt x="163" y="478"/>
                  </a:cubicBezTo>
                  <a:cubicBezTo>
                    <a:pt x="163" y="478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7"/>
                  </a:cubicBezTo>
                  <a:cubicBezTo>
                    <a:pt x="241" y="114"/>
                    <a:pt x="167" y="5"/>
                    <a:pt x="158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" name="Freeform 615"/>
            <p:cNvSpPr>
              <a:spLocks/>
            </p:cNvSpPr>
            <p:nvPr/>
          </p:nvSpPr>
          <p:spPr bwMode="auto">
            <a:xfrm>
              <a:off x="8545762" y="1655412"/>
              <a:ext cx="60566" cy="226564"/>
            </a:xfrm>
            <a:custGeom>
              <a:avLst/>
              <a:gdLst>
                <a:gd name="T0" fmla="*/ 1753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7534 w 22"/>
                <a:gd name="T7" fmla="*/ 64135 h 80"/>
                <a:gd name="T8" fmla="*/ 27276 w 22"/>
                <a:gd name="T9" fmla="*/ 160338 h 80"/>
                <a:gd name="T10" fmla="*/ 1753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" name="Freeform 616"/>
            <p:cNvSpPr>
              <a:spLocks/>
            </p:cNvSpPr>
            <p:nvPr/>
          </p:nvSpPr>
          <p:spPr bwMode="auto">
            <a:xfrm>
              <a:off x="8507627" y="1700277"/>
              <a:ext cx="76269" cy="394804"/>
            </a:xfrm>
            <a:custGeom>
              <a:avLst/>
              <a:gdLst>
                <a:gd name="T0" fmla="*/ 31750 w 34"/>
                <a:gd name="T1" fmla="*/ 279400 h 176"/>
                <a:gd name="T2" fmla="*/ 53975 w 34"/>
                <a:gd name="T3" fmla="*/ 115888 h 176"/>
                <a:gd name="T4" fmla="*/ 53975 w 34"/>
                <a:gd name="T5" fmla="*/ 0 h 176"/>
                <a:gd name="T6" fmla="*/ 31750 w 34"/>
                <a:gd name="T7" fmla="*/ 47625 h 176"/>
                <a:gd name="T8" fmla="*/ 0 w 34"/>
                <a:gd name="T9" fmla="*/ 279400 h 176"/>
                <a:gd name="T10" fmla="*/ 31750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20" y="176"/>
                  </a:moveTo>
                  <a:lnTo>
                    <a:pt x="34" y="73"/>
                  </a:lnTo>
                  <a:lnTo>
                    <a:pt x="34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" name="Freeform 617"/>
            <p:cNvSpPr>
              <a:spLocks/>
            </p:cNvSpPr>
            <p:nvPr/>
          </p:nvSpPr>
          <p:spPr bwMode="auto">
            <a:xfrm>
              <a:off x="8379765" y="2519046"/>
              <a:ext cx="183943" cy="127863"/>
            </a:xfrm>
            <a:custGeom>
              <a:avLst/>
              <a:gdLst>
                <a:gd name="T0" fmla="*/ 9525 w 82"/>
                <a:gd name="T1" fmla="*/ 0 h 57"/>
                <a:gd name="T2" fmla="*/ 0 w 82"/>
                <a:gd name="T3" fmla="*/ 22225 h 57"/>
                <a:gd name="T4" fmla="*/ 104775 w 82"/>
                <a:gd name="T5" fmla="*/ 80963 h 57"/>
                <a:gd name="T6" fmla="*/ 120650 w 82"/>
                <a:gd name="T7" fmla="*/ 90488 h 57"/>
                <a:gd name="T8" fmla="*/ 130175 w 82"/>
                <a:gd name="T9" fmla="*/ 68263 h 57"/>
                <a:gd name="T10" fmla="*/ 9525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6" y="0"/>
                  </a:moveTo>
                  <a:lnTo>
                    <a:pt x="0" y="14"/>
                  </a:lnTo>
                  <a:lnTo>
                    <a:pt x="66" y="51"/>
                  </a:lnTo>
                  <a:lnTo>
                    <a:pt x="76" y="57"/>
                  </a:lnTo>
                  <a:lnTo>
                    <a:pt x="82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" name="Freeform 618"/>
            <p:cNvSpPr>
              <a:spLocks/>
            </p:cNvSpPr>
            <p:nvPr/>
          </p:nvSpPr>
          <p:spPr bwMode="auto">
            <a:xfrm>
              <a:off x="8229470" y="2566154"/>
              <a:ext cx="289373" cy="500235"/>
            </a:xfrm>
            <a:custGeom>
              <a:avLst/>
              <a:gdLst>
                <a:gd name="T0" fmla="*/ 204787 w 103"/>
                <a:gd name="T1" fmla="*/ 45743 h 178"/>
                <a:gd name="T2" fmla="*/ 159058 w 103"/>
                <a:gd name="T3" fmla="*/ 147174 h 178"/>
                <a:gd name="T4" fmla="*/ 127246 w 103"/>
                <a:gd name="T5" fmla="*/ 300314 h 178"/>
                <a:gd name="T6" fmla="*/ 35788 w 103"/>
                <a:gd name="T7" fmla="*/ 346058 h 178"/>
                <a:gd name="T8" fmla="*/ 1988 w 103"/>
                <a:gd name="T9" fmla="*/ 222750 h 178"/>
                <a:gd name="T10" fmla="*/ 37776 w 103"/>
                <a:gd name="T11" fmla="*/ 87509 h 178"/>
                <a:gd name="T12" fmla="*/ 105376 w 103"/>
                <a:gd name="T13" fmla="*/ 25855 h 178"/>
                <a:gd name="T14" fmla="*/ 121282 w 103"/>
                <a:gd name="T15" fmla="*/ 0 h 178"/>
                <a:gd name="T16" fmla="*/ 204787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3"/>
                  </a:moveTo>
                  <a:cubicBezTo>
                    <a:pt x="102" y="27"/>
                    <a:pt x="80" y="70"/>
                    <a:pt x="80" y="74"/>
                  </a:cubicBezTo>
                  <a:cubicBezTo>
                    <a:pt x="80" y="77"/>
                    <a:pt x="69" y="145"/>
                    <a:pt x="64" y="151"/>
                  </a:cubicBezTo>
                  <a:cubicBezTo>
                    <a:pt x="59" y="156"/>
                    <a:pt x="24" y="178"/>
                    <a:pt x="18" y="174"/>
                  </a:cubicBezTo>
                  <a:cubicBezTo>
                    <a:pt x="12" y="170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" name="Freeform 619"/>
            <p:cNvSpPr>
              <a:spLocks/>
            </p:cNvSpPr>
            <p:nvPr/>
          </p:nvSpPr>
          <p:spPr bwMode="auto">
            <a:xfrm>
              <a:off x="8115067" y="868047"/>
              <a:ext cx="347696" cy="798581"/>
            </a:xfrm>
            <a:custGeom>
              <a:avLst/>
              <a:gdLst>
                <a:gd name="T0" fmla="*/ 0 w 124"/>
                <a:gd name="T1" fmla="*/ 0 h 284"/>
                <a:gd name="T2" fmla="*/ 220265 w 124"/>
                <a:gd name="T3" fmla="*/ 81589 h 284"/>
                <a:gd name="T4" fmla="*/ 246062 w 124"/>
                <a:gd name="T5" fmla="*/ 276605 h 284"/>
                <a:gd name="T6" fmla="*/ 236140 w 124"/>
                <a:gd name="T7" fmla="*/ 380083 h 284"/>
                <a:gd name="T8" fmla="*/ 0 w 124"/>
                <a:gd name="T9" fmla="*/ 565150 h 284"/>
                <a:gd name="T10" fmla="*/ 0 w 124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4">
                  <a:moveTo>
                    <a:pt x="0" y="0"/>
                  </a:moveTo>
                  <a:cubicBezTo>
                    <a:pt x="6" y="0"/>
                    <a:pt x="100" y="11"/>
                    <a:pt x="111" y="41"/>
                  </a:cubicBezTo>
                  <a:cubicBezTo>
                    <a:pt x="122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8"/>
                    <a:pt x="0" y="2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" name="Freeform 620"/>
            <p:cNvSpPr>
              <a:spLocks/>
            </p:cNvSpPr>
            <p:nvPr/>
          </p:nvSpPr>
          <p:spPr bwMode="auto">
            <a:xfrm>
              <a:off x="7397242" y="1276310"/>
              <a:ext cx="717825" cy="1345923"/>
            </a:xfrm>
            <a:custGeom>
              <a:avLst/>
              <a:gdLst>
                <a:gd name="T0" fmla="*/ 508000 w 255"/>
                <a:gd name="T1" fmla="*/ 579869 h 478"/>
                <a:gd name="T2" fmla="*/ 195231 w 255"/>
                <a:gd name="T3" fmla="*/ 579869 h 478"/>
                <a:gd name="T4" fmla="*/ 314761 w 255"/>
                <a:gd name="T5" fmla="*/ 876778 h 478"/>
                <a:gd name="T6" fmla="*/ 181286 w 255"/>
                <a:gd name="T7" fmla="*/ 952500 h 478"/>
                <a:gd name="T8" fmla="*/ 5976 w 255"/>
                <a:gd name="T9" fmla="*/ 593818 h 478"/>
                <a:gd name="T10" fmla="*/ 11953 w 255"/>
                <a:gd name="T11" fmla="*/ 253070 h 478"/>
                <a:gd name="T12" fmla="*/ 191247 w 255"/>
                <a:gd name="T13" fmla="*/ 5978 h 478"/>
                <a:gd name="T14" fmla="*/ 227106 w 255"/>
                <a:gd name="T15" fmla="*/ 5978 h 478"/>
                <a:gd name="T16" fmla="*/ 402416 w 255"/>
                <a:gd name="T17" fmla="*/ 320821 h 478"/>
                <a:gd name="T18" fmla="*/ 508000 w 255"/>
                <a:gd name="T19" fmla="*/ 579869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8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8"/>
                    <a:pt x="91" y="478"/>
                    <a:pt x="91" y="478"/>
                  </a:cubicBezTo>
                  <a:cubicBezTo>
                    <a:pt x="91" y="478"/>
                    <a:pt x="6" y="306"/>
                    <a:pt x="3" y="298"/>
                  </a:cubicBezTo>
                  <a:cubicBezTo>
                    <a:pt x="0" y="291"/>
                    <a:pt x="0" y="139"/>
                    <a:pt x="6" y="127"/>
                  </a:cubicBezTo>
                  <a:cubicBezTo>
                    <a:pt x="13" y="114"/>
                    <a:pt x="87" y="5"/>
                    <a:pt x="96" y="3"/>
                  </a:cubicBezTo>
                  <a:cubicBezTo>
                    <a:pt x="105" y="0"/>
                    <a:pt x="114" y="3"/>
                    <a:pt x="114" y="3"/>
                  </a:cubicBezTo>
                  <a:cubicBezTo>
                    <a:pt x="202" y="161"/>
                    <a:pt x="202" y="161"/>
                    <a:pt x="202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" name="Freeform 621"/>
            <p:cNvSpPr>
              <a:spLocks/>
            </p:cNvSpPr>
            <p:nvPr/>
          </p:nvSpPr>
          <p:spPr bwMode="auto">
            <a:xfrm>
              <a:off x="7619318" y="1655412"/>
              <a:ext cx="60566" cy="226564"/>
            </a:xfrm>
            <a:custGeom>
              <a:avLst/>
              <a:gdLst>
                <a:gd name="T0" fmla="*/ 25328 w 22"/>
                <a:gd name="T1" fmla="*/ 0 h 80"/>
                <a:gd name="T2" fmla="*/ 42862 w 22"/>
                <a:gd name="T3" fmla="*/ 96203 h 80"/>
                <a:gd name="T4" fmla="*/ 42862 w 22"/>
                <a:gd name="T5" fmla="*/ 126266 h 80"/>
                <a:gd name="T6" fmla="*/ 25328 w 22"/>
                <a:gd name="T7" fmla="*/ 64135 h 80"/>
                <a:gd name="T8" fmla="*/ 15586 w 22"/>
                <a:gd name="T9" fmla="*/ 160338 h 80"/>
                <a:gd name="T10" fmla="*/ 25328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4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" name="Freeform 622"/>
            <p:cNvSpPr>
              <a:spLocks/>
            </p:cNvSpPr>
            <p:nvPr/>
          </p:nvSpPr>
          <p:spPr bwMode="auto">
            <a:xfrm>
              <a:off x="7641750" y="1700277"/>
              <a:ext cx="76269" cy="394804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" name="Freeform 623"/>
            <p:cNvSpPr>
              <a:spLocks/>
            </p:cNvSpPr>
            <p:nvPr/>
          </p:nvSpPr>
          <p:spPr bwMode="auto">
            <a:xfrm>
              <a:off x="7661940" y="2519046"/>
              <a:ext cx="183943" cy="127863"/>
            </a:xfrm>
            <a:custGeom>
              <a:avLst/>
              <a:gdLst>
                <a:gd name="T0" fmla="*/ 120650 w 82"/>
                <a:gd name="T1" fmla="*/ 0 h 57"/>
                <a:gd name="T2" fmla="*/ 130175 w 82"/>
                <a:gd name="T3" fmla="*/ 22225 h 57"/>
                <a:gd name="T4" fmla="*/ 25400 w 82"/>
                <a:gd name="T5" fmla="*/ 80963 h 57"/>
                <a:gd name="T6" fmla="*/ 9525 w 82"/>
                <a:gd name="T7" fmla="*/ 90488 h 57"/>
                <a:gd name="T8" fmla="*/ 0 w 82"/>
                <a:gd name="T9" fmla="*/ 68263 h 57"/>
                <a:gd name="T10" fmla="*/ 120650 w 8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57">
                  <a:moveTo>
                    <a:pt x="76" y="0"/>
                  </a:moveTo>
                  <a:lnTo>
                    <a:pt x="82" y="14"/>
                  </a:lnTo>
                  <a:lnTo>
                    <a:pt x="16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" name="Freeform 624"/>
            <p:cNvSpPr>
              <a:spLocks/>
            </p:cNvSpPr>
            <p:nvPr/>
          </p:nvSpPr>
          <p:spPr bwMode="auto">
            <a:xfrm>
              <a:off x="7706804" y="2566154"/>
              <a:ext cx="289373" cy="500235"/>
            </a:xfrm>
            <a:custGeom>
              <a:avLst/>
              <a:gdLst>
                <a:gd name="T0" fmla="*/ 0 w 103"/>
                <a:gd name="T1" fmla="*/ 45743 h 178"/>
                <a:gd name="T2" fmla="*/ 45729 w 103"/>
                <a:gd name="T3" fmla="*/ 147174 h 178"/>
                <a:gd name="T4" fmla="*/ 79529 w 103"/>
                <a:gd name="T5" fmla="*/ 300314 h 178"/>
                <a:gd name="T6" fmla="*/ 168999 w 103"/>
                <a:gd name="T7" fmla="*/ 346058 h 178"/>
                <a:gd name="T8" fmla="*/ 202799 w 103"/>
                <a:gd name="T9" fmla="*/ 222750 h 178"/>
                <a:gd name="T10" fmla="*/ 167011 w 103"/>
                <a:gd name="T11" fmla="*/ 87509 h 178"/>
                <a:gd name="T12" fmla="*/ 99411 w 103"/>
                <a:gd name="T13" fmla="*/ 25855 h 178"/>
                <a:gd name="T14" fmla="*/ 83505 w 103"/>
                <a:gd name="T15" fmla="*/ 0 h 178"/>
                <a:gd name="T16" fmla="*/ 0 w 103"/>
                <a:gd name="T17" fmla="*/ 4574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3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40" y="151"/>
                  </a:cubicBezTo>
                  <a:cubicBezTo>
                    <a:pt x="45" y="156"/>
                    <a:pt x="80" y="178"/>
                    <a:pt x="85" y="174"/>
                  </a:cubicBezTo>
                  <a:cubicBezTo>
                    <a:pt x="91" y="170"/>
                    <a:pt x="103" y="121"/>
                    <a:pt x="102" y="112"/>
                  </a:cubicBezTo>
                  <a:cubicBezTo>
                    <a:pt x="102" y="103"/>
                    <a:pt x="91" y="51"/>
                    <a:pt x="84" y="44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" name="Freeform 625"/>
            <p:cNvSpPr>
              <a:spLocks/>
            </p:cNvSpPr>
            <p:nvPr/>
          </p:nvSpPr>
          <p:spPr bwMode="auto">
            <a:xfrm>
              <a:off x="7942340" y="1666628"/>
              <a:ext cx="340967" cy="428453"/>
            </a:xfrm>
            <a:custGeom>
              <a:avLst/>
              <a:gdLst>
                <a:gd name="T0" fmla="*/ 121647 w 121"/>
                <a:gd name="T1" fmla="*/ 41891 h 152"/>
                <a:gd name="T2" fmla="*/ 0 w 121"/>
                <a:gd name="T3" fmla="*/ 0 h 152"/>
                <a:gd name="T4" fmla="*/ 121647 w 121"/>
                <a:gd name="T5" fmla="*/ 303213 h 152"/>
                <a:gd name="T6" fmla="*/ 241300 w 121"/>
                <a:gd name="T7" fmla="*/ 0 h 152"/>
                <a:gd name="T8" fmla="*/ 121647 w 121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" name="Freeform 626"/>
            <p:cNvSpPr>
              <a:spLocks/>
            </p:cNvSpPr>
            <p:nvPr/>
          </p:nvSpPr>
          <p:spPr bwMode="auto">
            <a:xfrm>
              <a:off x="7706804" y="1258365"/>
              <a:ext cx="812040" cy="556315"/>
            </a:xfrm>
            <a:custGeom>
              <a:avLst/>
              <a:gdLst>
                <a:gd name="T0" fmla="*/ 558767 w 289"/>
                <a:gd name="T1" fmla="*/ 0 h 197"/>
                <a:gd name="T2" fmla="*/ 534905 w 289"/>
                <a:gd name="T3" fmla="*/ 0 h 197"/>
                <a:gd name="T4" fmla="*/ 524963 w 289"/>
                <a:gd name="T5" fmla="*/ 103921 h 197"/>
                <a:gd name="T6" fmla="*/ 288332 w 289"/>
                <a:gd name="T7" fmla="*/ 289779 h 197"/>
                <a:gd name="T8" fmla="*/ 51701 w 289"/>
                <a:gd name="T9" fmla="*/ 103921 h 197"/>
                <a:gd name="T10" fmla="*/ 41758 w 289"/>
                <a:gd name="T11" fmla="*/ 0 h 197"/>
                <a:gd name="T12" fmla="*/ 15908 w 289"/>
                <a:gd name="T13" fmla="*/ 0 h 197"/>
                <a:gd name="T14" fmla="*/ 15908 w 289"/>
                <a:gd name="T15" fmla="*/ 99924 h 197"/>
                <a:gd name="T16" fmla="*/ 61643 w 289"/>
                <a:gd name="T17" fmla="*/ 133898 h 197"/>
                <a:gd name="T18" fmla="*/ 111356 w 289"/>
                <a:gd name="T19" fmla="*/ 269794 h 197"/>
                <a:gd name="T20" fmla="*/ 288332 w 289"/>
                <a:gd name="T21" fmla="*/ 393700 h 197"/>
                <a:gd name="T22" fmla="*/ 463319 w 289"/>
                <a:gd name="T23" fmla="*/ 269794 h 197"/>
                <a:gd name="T24" fmla="*/ 513032 w 289"/>
                <a:gd name="T25" fmla="*/ 133898 h 197"/>
                <a:gd name="T26" fmla="*/ 558767 w 289"/>
                <a:gd name="T27" fmla="*/ 99924 h 197"/>
                <a:gd name="T28" fmla="*/ 558767 w 289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2"/>
                    <a:pt x="185" y="145"/>
                    <a:pt x="145" y="145"/>
                  </a:cubicBezTo>
                  <a:cubicBezTo>
                    <a:pt x="104" y="145"/>
                    <a:pt x="26" y="52"/>
                    <a:pt x="26" y="5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2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3" y="42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" name="Freeform 627"/>
            <p:cNvSpPr>
              <a:spLocks/>
            </p:cNvSpPr>
            <p:nvPr/>
          </p:nvSpPr>
          <p:spPr bwMode="auto">
            <a:xfrm>
              <a:off x="7765127" y="868047"/>
              <a:ext cx="444154" cy="832230"/>
            </a:xfrm>
            <a:custGeom>
              <a:avLst/>
              <a:gdLst>
                <a:gd name="T0" fmla="*/ 161141 w 158"/>
                <a:gd name="T1" fmla="*/ 533250 h 296"/>
                <a:gd name="T2" fmla="*/ 161141 w 158"/>
                <a:gd name="T3" fmla="*/ 533250 h 296"/>
                <a:gd name="T4" fmla="*/ 9947 w 158"/>
                <a:gd name="T5" fmla="*/ 380040 h 296"/>
                <a:gd name="T6" fmla="*/ 0 w 158"/>
                <a:gd name="T7" fmla="*/ 276574 h 296"/>
                <a:gd name="T8" fmla="*/ 23873 w 158"/>
                <a:gd name="T9" fmla="*/ 81579 h 296"/>
                <a:gd name="T10" fmla="*/ 246685 w 158"/>
                <a:gd name="T11" fmla="*/ 0 h 296"/>
                <a:gd name="T12" fmla="*/ 246685 w 158"/>
                <a:gd name="T13" fmla="*/ 533250 h 296"/>
                <a:gd name="T14" fmla="*/ 314325 w 158"/>
                <a:gd name="T15" fmla="*/ 588963 h 296"/>
                <a:gd name="T16" fmla="*/ 161141 w 158"/>
                <a:gd name="T17" fmla="*/ 53325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1"/>
                  </a:cubicBezTo>
                  <a:cubicBezTo>
                    <a:pt x="24" y="11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0"/>
                    <a:pt x="158" y="296"/>
                    <a:pt x="158" y="296"/>
                  </a:cubicBezTo>
                  <a:cubicBezTo>
                    <a:pt x="115" y="292"/>
                    <a:pt x="84" y="269"/>
                    <a:pt x="81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" name="Freeform 634"/>
            <p:cNvSpPr>
              <a:spLocks/>
            </p:cNvSpPr>
            <p:nvPr/>
          </p:nvSpPr>
          <p:spPr bwMode="auto">
            <a:xfrm>
              <a:off x="9113292" y="2649151"/>
              <a:ext cx="165997" cy="305076"/>
            </a:xfrm>
            <a:custGeom>
              <a:avLst/>
              <a:gdLst>
                <a:gd name="T0" fmla="*/ 93663 w 74"/>
                <a:gd name="T1" fmla="*/ 0 h 136"/>
                <a:gd name="T2" fmla="*/ 117475 w 74"/>
                <a:gd name="T3" fmla="*/ 12700 h 136"/>
                <a:gd name="T4" fmla="*/ 23813 w 74"/>
                <a:gd name="T5" fmla="*/ 215900 h 136"/>
                <a:gd name="T6" fmla="*/ 0 w 74"/>
                <a:gd name="T7" fmla="*/ 204788 h 136"/>
                <a:gd name="T8" fmla="*/ 93663 w 7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6">
                  <a:moveTo>
                    <a:pt x="59" y="0"/>
                  </a:moveTo>
                  <a:lnTo>
                    <a:pt x="74" y="8"/>
                  </a:lnTo>
                  <a:lnTo>
                    <a:pt x="15" y="136"/>
                  </a:lnTo>
                  <a:lnTo>
                    <a:pt x="0" y="12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" name="Freeform 635"/>
            <p:cNvSpPr>
              <a:spLocks/>
            </p:cNvSpPr>
            <p:nvPr/>
          </p:nvSpPr>
          <p:spPr bwMode="auto">
            <a:xfrm>
              <a:off x="9081887" y="2635692"/>
              <a:ext cx="165997" cy="302833"/>
            </a:xfrm>
            <a:custGeom>
              <a:avLst/>
              <a:gdLst>
                <a:gd name="T0" fmla="*/ 92075 w 74"/>
                <a:gd name="T1" fmla="*/ 0 h 135"/>
                <a:gd name="T2" fmla="*/ 117475 w 74"/>
                <a:gd name="T3" fmla="*/ 11113 h 135"/>
                <a:gd name="T4" fmla="*/ 23813 w 74"/>
                <a:gd name="T5" fmla="*/ 214313 h 135"/>
                <a:gd name="T6" fmla="*/ 0 w 74"/>
                <a:gd name="T7" fmla="*/ 204788 h 135"/>
                <a:gd name="T8" fmla="*/ 92075 w 74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135">
                  <a:moveTo>
                    <a:pt x="58" y="0"/>
                  </a:moveTo>
                  <a:lnTo>
                    <a:pt x="74" y="7"/>
                  </a:lnTo>
                  <a:lnTo>
                    <a:pt x="15" y="135"/>
                  </a:lnTo>
                  <a:lnTo>
                    <a:pt x="0" y="1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" name="Freeform 636"/>
            <p:cNvSpPr>
              <a:spLocks/>
            </p:cNvSpPr>
            <p:nvPr/>
          </p:nvSpPr>
          <p:spPr bwMode="auto">
            <a:xfrm>
              <a:off x="9081887" y="2916093"/>
              <a:ext cx="65052" cy="76269"/>
            </a:xfrm>
            <a:custGeom>
              <a:avLst/>
              <a:gdLst>
                <a:gd name="T0" fmla="*/ 46037 w 23"/>
                <a:gd name="T1" fmla="*/ 25988 h 27"/>
                <a:gd name="T2" fmla="*/ 4003 w 23"/>
                <a:gd name="T3" fmla="*/ 53975 h 27"/>
                <a:gd name="T4" fmla="*/ 0 w 23"/>
                <a:gd name="T5" fmla="*/ 5997 h 27"/>
                <a:gd name="T6" fmla="*/ 46037 w 23"/>
                <a:gd name="T7" fmla="*/ 25988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7">
                  <a:moveTo>
                    <a:pt x="23" y="13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0"/>
                    <a:pt x="23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0" name="Freeform 637"/>
            <p:cNvSpPr>
              <a:spLocks/>
            </p:cNvSpPr>
            <p:nvPr/>
          </p:nvSpPr>
          <p:spPr bwMode="auto">
            <a:xfrm>
              <a:off x="9084131" y="2981146"/>
              <a:ext cx="11215" cy="11217"/>
            </a:xfrm>
            <a:custGeom>
              <a:avLst/>
              <a:gdLst>
                <a:gd name="T0" fmla="*/ 3175 w 5"/>
                <a:gd name="T1" fmla="*/ 7938 h 5"/>
                <a:gd name="T2" fmla="*/ 0 w 5"/>
                <a:gd name="T3" fmla="*/ 0 h 5"/>
                <a:gd name="T4" fmla="*/ 7937 w 5"/>
                <a:gd name="T5" fmla="*/ 4763 h 5"/>
                <a:gd name="T6" fmla="*/ 3175 w 5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" name="Freeform 638"/>
            <p:cNvSpPr>
              <a:spLocks/>
            </p:cNvSpPr>
            <p:nvPr/>
          </p:nvSpPr>
          <p:spPr bwMode="auto">
            <a:xfrm>
              <a:off x="9211993" y="2613260"/>
              <a:ext cx="78511" cy="53837"/>
            </a:xfrm>
            <a:custGeom>
              <a:avLst/>
              <a:gdLst>
                <a:gd name="T0" fmla="*/ 47625 w 28"/>
                <a:gd name="T1" fmla="*/ 38100 h 19"/>
                <a:gd name="T2" fmla="*/ 0 w 28"/>
                <a:gd name="T3" fmla="*/ 16042 h 19"/>
                <a:gd name="T4" fmla="*/ 7937 w 28"/>
                <a:gd name="T5" fmla="*/ 0 h 19"/>
                <a:gd name="T6" fmla="*/ 55562 w 28"/>
                <a:gd name="T7" fmla="*/ 20053 h 19"/>
                <a:gd name="T8" fmla="*/ 47625 w 28"/>
                <a:gd name="T9" fmla="*/ 3810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2" name="Freeform 639"/>
            <p:cNvSpPr>
              <a:spLocks/>
            </p:cNvSpPr>
            <p:nvPr/>
          </p:nvSpPr>
          <p:spPr bwMode="auto">
            <a:xfrm>
              <a:off x="9223210" y="2584099"/>
              <a:ext cx="78511" cy="60567"/>
            </a:xfrm>
            <a:custGeom>
              <a:avLst/>
              <a:gdLst>
                <a:gd name="T0" fmla="*/ 47625 w 28"/>
                <a:gd name="T1" fmla="*/ 40822 h 21"/>
                <a:gd name="T2" fmla="*/ 55562 w 28"/>
                <a:gd name="T3" fmla="*/ 22452 h 21"/>
                <a:gd name="T4" fmla="*/ 7937 w 28"/>
                <a:gd name="T5" fmla="*/ 0 h 21"/>
                <a:gd name="T6" fmla="*/ 0 w 28"/>
                <a:gd name="T7" fmla="*/ 20411 h 21"/>
                <a:gd name="T8" fmla="*/ 47625 w 28"/>
                <a:gd name="T9" fmla="*/ 4082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5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2" name="Freeform 739"/>
            <p:cNvSpPr>
              <a:spLocks/>
            </p:cNvSpPr>
            <p:nvPr/>
          </p:nvSpPr>
          <p:spPr bwMode="auto">
            <a:xfrm>
              <a:off x="8115067" y="868047"/>
              <a:ext cx="0" cy="753717"/>
            </a:xfrm>
            <a:custGeom>
              <a:avLst/>
              <a:gdLst>
                <a:gd name="T0" fmla="*/ 0 h 336"/>
                <a:gd name="T1" fmla="*/ 533400 h 336"/>
                <a:gd name="T2" fmla="*/ 0 h 3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36">
                  <a:moveTo>
                    <a:pt x="0" y="0"/>
                  </a:move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3" name="Line 740"/>
            <p:cNvSpPr>
              <a:spLocks noChangeShapeType="1"/>
            </p:cNvSpPr>
            <p:nvPr/>
          </p:nvSpPr>
          <p:spPr bwMode="auto">
            <a:xfrm>
              <a:off x="8115067" y="868047"/>
              <a:ext cx="0" cy="75371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62311" y="190138"/>
            <a:ext cx="1233114" cy="1467519"/>
            <a:chOff x="2438637" y="861780"/>
            <a:chExt cx="2082816" cy="2478742"/>
          </a:xfrm>
        </p:grpSpPr>
        <p:sp>
          <p:nvSpPr>
            <p:cNvPr id="170" name="Rectangle 546"/>
            <p:cNvSpPr>
              <a:spLocks noChangeArrowheads="1"/>
            </p:cNvSpPr>
            <p:nvPr/>
          </p:nvSpPr>
          <p:spPr bwMode="auto">
            <a:xfrm>
              <a:off x="3523227" y="2575588"/>
              <a:ext cx="567530" cy="729042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1" name="Freeform 547"/>
            <p:cNvSpPr>
              <a:spLocks noEditPoints="1"/>
            </p:cNvSpPr>
            <p:nvPr/>
          </p:nvSpPr>
          <p:spPr bwMode="auto">
            <a:xfrm>
              <a:off x="3494066" y="2508292"/>
              <a:ext cx="619124" cy="832230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2" name="Freeform 548"/>
            <p:cNvSpPr>
              <a:spLocks/>
            </p:cNvSpPr>
            <p:nvPr/>
          </p:nvSpPr>
          <p:spPr bwMode="auto">
            <a:xfrm>
              <a:off x="3570335" y="3199199"/>
              <a:ext cx="475559" cy="60567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3" name="Freeform 549"/>
            <p:cNvSpPr>
              <a:spLocks/>
            </p:cNvSpPr>
            <p:nvPr/>
          </p:nvSpPr>
          <p:spPr bwMode="auto">
            <a:xfrm>
              <a:off x="3563605" y="3194713"/>
              <a:ext cx="486774" cy="69540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" name="Freeform 550"/>
            <p:cNvSpPr>
              <a:spLocks/>
            </p:cNvSpPr>
            <p:nvPr/>
          </p:nvSpPr>
          <p:spPr bwMode="auto">
            <a:xfrm>
              <a:off x="3570335" y="2611479"/>
              <a:ext cx="475559" cy="60567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" name="Freeform 551"/>
            <p:cNvSpPr>
              <a:spLocks/>
            </p:cNvSpPr>
            <p:nvPr/>
          </p:nvSpPr>
          <p:spPr bwMode="auto">
            <a:xfrm>
              <a:off x="3974112" y="3120687"/>
              <a:ext cx="71783" cy="49350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" name="Freeform 552"/>
            <p:cNvSpPr>
              <a:spLocks/>
            </p:cNvSpPr>
            <p:nvPr/>
          </p:nvSpPr>
          <p:spPr bwMode="auto">
            <a:xfrm>
              <a:off x="3574821" y="3161065"/>
              <a:ext cx="85242" cy="8973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7" name="Freeform 553"/>
            <p:cNvSpPr>
              <a:spLocks/>
            </p:cNvSpPr>
            <p:nvPr/>
          </p:nvSpPr>
          <p:spPr bwMode="auto">
            <a:xfrm>
              <a:off x="3574821" y="3140876"/>
              <a:ext cx="85242" cy="8973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8" name="Freeform 554"/>
            <p:cNvSpPr>
              <a:spLocks/>
            </p:cNvSpPr>
            <p:nvPr/>
          </p:nvSpPr>
          <p:spPr bwMode="auto">
            <a:xfrm>
              <a:off x="3803628" y="1272287"/>
              <a:ext cx="717825" cy="1341436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" name="Freeform 555"/>
            <p:cNvSpPr>
              <a:spLocks/>
            </p:cNvSpPr>
            <p:nvPr/>
          </p:nvSpPr>
          <p:spPr bwMode="auto">
            <a:xfrm>
              <a:off x="4236566" y="1651388"/>
              <a:ext cx="62810" cy="226564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" name="Freeform 556"/>
            <p:cNvSpPr>
              <a:spLocks/>
            </p:cNvSpPr>
            <p:nvPr/>
          </p:nvSpPr>
          <p:spPr bwMode="auto">
            <a:xfrm>
              <a:off x="4198432" y="1696252"/>
              <a:ext cx="78511" cy="394804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1" name="Freeform 557"/>
            <p:cNvSpPr>
              <a:spLocks/>
            </p:cNvSpPr>
            <p:nvPr/>
          </p:nvSpPr>
          <p:spPr bwMode="auto">
            <a:xfrm>
              <a:off x="4070569" y="2515022"/>
              <a:ext cx="186185" cy="127863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" name="Freeform 558"/>
            <p:cNvSpPr>
              <a:spLocks/>
            </p:cNvSpPr>
            <p:nvPr/>
          </p:nvSpPr>
          <p:spPr bwMode="auto">
            <a:xfrm>
              <a:off x="3918031" y="2562129"/>
              <a:ext cx="291616" cy="500235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3" name="Freeform 559"/>
            <p:cNvSpPr>
              <a:spLocks/>
            </p:cNvSpPr>
            <p:nvPr/>
          </p:nvSpPr>
          <p:spPr bwMode="auto">
            <a:xfrm>
              <a:off x="3803628" y="861780"/>
              <a:ext cx="347696" cy="800825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" name="Freeform 560"/>
            <p:cNvSpPr>
              <a:spLocks/>
            </p:cNvSpPr>
            <p:nvPr/>
          </p:nvSpPr>
          <p:spPr bwMode="auto">
            <a:xfrm>
              <a:off x="3085803" y="1272287"/>
              <a:ext cx="717825" cy="1341436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" name="Freeform 561"/>
            <p:cNvSpPr>
              <a:spLocks/>
            </p:cNvSpPr>
            <p:nvPr/>
          </p:nvSpPr>
          <p:spPr bwMode="auto">
            <a:xfrm>
              <a:off x="3310123" y="1651388"/>
              <a:ext cx="60566" cy="226564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" name="Freeform 562"/>
            <p:cNvSpPr>
              <a:spLocks/>
            </p:cNvSpPr>
            <p:nvPr/>
          </p:nvSpPr>
          <p:spPr bwMode="auto">
            <a:xfrm>
              <a:off x="3332555" y="1696252"/>
              <a:ext cx="76269" cy="394804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" name="Freeform 563"/>
            <p:cNvSpPr>
              <a:spLocks/>
            </p:cNvSpPr>
            <p:nvPr/>
          </p:nvSpPr>
          <p:spPr bwMode="auto">
            <a:xfrm>
              <a:off x="3350501" y="2515022"/>
              <a:ext cx="188429" cy="127863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" name="Freeform 564"/>
            <p:cNvSpPr>
              <a:spLocks/>
            </p:cNvSpPr>
            <p:nvPr/>
          </p:nvSpPr>
          <p:spPr bwMode="auto">
            <a:xfrm>
              <a:off x="3397608" y="2562129"/>
              <a:ext cx="291616" cy="500235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9" name="Freeform 565"/>
            <p:cNvSpPr>
              <a:spLocks/>
            </p:cNvSpPr>
            <p:nvPr/>
          </p:nvSpPr>
          <p:spPr bwMode="auto">
            <a:xfrm>
              <a:off x="3630901" y="1662605"/>
              <a:ext cx="343209" cy="42845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" name="Freeform 566"/>
            <p:cNvSpPr>
              <a:spLocks/>
            </p:cNvSpPr>
            <p:nvPr/>
          </p:nvSpPr>
          <p:spPr bwMode="auto">
            <a:xfrm>
              <a:off x="3397608" y="1254341"/>
              <a:ext cx="812040" cy="556315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" name="Freeform 567"/>
            <p:cNvSpPr>
              <a:spLocks/>
            </p:cNvSpPr>
            <p:nvPr/>
          </p:nvSpPr>
          <p:spPr bwMode="auto">
            <a:xfrm>
              <a:off x="3453688" y="861780"/>
              <a:ext cx="446397" cy="834472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92" name="组合 391"/>
            <p:cNvGrpSpPr/>
            <p:nvPr/>
          </p:nvGrpSpPr>
          <p:grpSpPr>
            <a:xfrm>
              <a:off x="2438637" y="2701208"/>
              <a:ext cx="594448" cy="610152"/>
              <a:chOff x="3705225" y="3862388"/>
              <a:chExt cx="420687" cy="431800"/>
            </a:xfrm>
          </p:grpSpPr>
          <p:sp>
            <p:nvSpPr>
              <p:cNvPr id="289" name="Freeform 666"/>
              <p:cNvSpPr>
                <a:spLocks/>
              </p:cNvSpPr>
              <p:nvPr/>
            </p:nvSpPr>
            <p:spPr bwMode="auto">
              <a:xfrm>
                <a:off x="3705225" y="3862388"/>
                <a:ext cx="420687" cy="431800"/>
              </a:xfrm>
              <a:custGeom>
                <a:avLst/>
                <a:gdLst>
                  <a:gd name="T0" fmla="*/ 404737 w 211"/>
                  <a:gd name="T1" fmla="*/ 298479 h 217"/>
                  <a:gd name="T2" fmla="*/ 183428 w 211"/>
                  <a:gd name="T3" fmla="*/ 425830 h 217"/>
                  <a:gd name="T4" fmla="*/ 151527 w 211"/>
                  <a:gd name="T5" fmla="*/ 415881 h 217"/>
                  <a:gd name="T6" fmla="*/ 5981 w 211"/>
                  <a:gd name="T7" fmla="*/ 165159 h 217"/>
                  <a:gd name="T8" fmla="*/ 13956 w 211"/>
                  <a:gd name="T9" fmla="*/ 133321 h 217"/>
                  <a:gd name="T10" fmla="*/ 237259 w 211"/>
                  <a:gd name="T11" fmla="*/ 5970 h 217"/>
                  <a:gd name="T12" fmla="*/ 269160 w 211"/>
                  <a:gd name="T13" fmla="*/ 13929 h 217"/>
                  <a:gd name="T14" fmla="*/ 414706 w 211"/>
                  <a:gd name="T15" fmla="*/ 266641 h 217"/>
                  <a:gd name="T16" fmla="*/ 404737 w 211"/>
                  <a:gd name="T17" fmla="*/ 298479 h 2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1" h="217">
                    <a:moveTo>
                      <a:pt x="203" y="150"/>
                    </a:moveTo>
                    <a:cubicBezTo>
                      <a:pt x="92" y="214"/>
                      <a:pt x="92" y="214"/>
                      <a:pt x="92" y="214"/>
                    </a:cubicBezTo>
                    <a:cubicBezTo>
                      <a:pt x="86" y="217"/>
                      <a:pt x="79" y="215"/>
                      <a:pt x="76" y="209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0" y="78"/>
                      <a:pt x="2" y="70"/>
                      <a:pt x="7" y="67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25" y="0"/>
                      <a:pt x="132" y="2"/>
                      <a:pt x="135" y="7"/>
                    </a:cubicBezTo>
                    <a:cubicBezTo>
                      <a:pt x="208" y="134"/>
                      <a:pt x="208" y="134"/>
                      <a:pt x="208" y="134"/>
                    </a:cubicBezTo>
                    <a:cubicBezTo>
                      <a:pt x="211" y="139"/>
                      <a:pt x="209" y="146"/>
                      <a:pt x="203" y="150"/>
                    </a:cubicBezTo>
                    <a:close/>
                  </a:path>
                </a:pathLst>
              </a:custGeom>
              <a:solidFill>
                <a:srgbClr val="4D59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0" name="Freeform 667"/>
              <p:cNvSpPr>
                <a:spLocks/>
              </p:cNvSpPr>
              <p:nvPr/>
            </p:nvSpPr>
            <p:spPr bwMode="auto">
              <a:xfrm>
                <a:off x="3735387" y="3894138"/>
                <a:ext cx="236537" cy="161925"/>
              </a:xfrm>
              <a:custGeom>
                <a:avLst/>
                <a:gdLst>
                  <a:gd name="T0" fmla="*/ 236537 w 149"/>
                  <a:gd name="T1" fmla="*/ 38100 h 102"/>
                  <a:gd name="T2" fmla="*/ 22225 w 149"/>
                  <a:gd name="T3" fmla="*/ 161925 h 102"/>
                  <a:gd name="T4" fmla="*/ 0 w 149"/>
                  <a:gd name="T5" fmla="*/ 123825 h 102"/>
                  <a:gd name="T6" fmla="*/ 212725 w 149"/>
                  <a:gd name="T7" fmla="*/ 0 h 102"/>
                  <a:gd name="T8" fmla="*/ 236537 w 149"/>
                  <a:gd name="T9" fmla="*/ 3810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2">
                    <a:moveTo>
                      <a:pt x="149" y="24"/>
                    </a:moveTo>
                    <a:lnTo>
                      <a:pt x="14" y="102"/>
                    </a:lnTo>
                    <a:lnTo>
                      <a:pt x="0" y="78"/>
                    </a:lnTo>
                    <a:lnTo>
                      <a:pt x="134" y="0"/>
                    </a:lnTo>
                    <a:lnTo>
                      <a:pt x="149" y="24"/>
                    </a:lnTo>
                    <a:close/>
                  </a:path>
                </a:pathLst>
              </a:custGeom>
              <a:solidFill>
                <a:srgbClr val="F9D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1" name="Freeform 668"/>
              <p:cNvSpPr>
                <a:spLocks/>
              </p:cNvSpPr>
              <p:nvPr/>
            </p:nvSpPr>
            <p:spPr bwMode="auto">
              <a:xfrm>
                <a:off x="3757612" y="3994150"/>
                <a:ext cx="34925" cy="23813"/>
              </a:xfrm>
              <a:custGeom>
                <a:avLst/>
                <a:gdLst>
                  <a:gd name="T0" fmla="*/ 34925 w 22"/>
                  <a:gd name="T1" fmla="*/ 4763 h 15"/>
                  <a:gd name="T2" fmla="*/ 1588 w 22"/>
                  <a:gd name="T3" fmla="*/ 23813 h 15"/>
                  <a:gd name="T4" fmla="*/ 0 w 22"/>
                  <a:gd name="T5" fmla="*/ 19050 h 15"/>
                  <a:gd name="T6" fmla="*/ 31750 w 22"/>
                  <a:gd name="T7" fmla="*/ 0 h 15"/>
                  <a:gd name="T8" fmla="*/ 34925 w 22"/>
                  <a:gd name="T9" fmla="*/ 4763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15">
                    <a:moveTo>
                      <a:pt x="22" y="3"/>
                    </a:moveTo>
                    <a:lnTo>
                      <a:pt x="1" y="15"/>
                    </a:lnTo>
                    <a:lnTo>
                      <a:pt x="0" y="12"/>
                    </a:lnTo>
                    <a:lnTo>
                      <a:pt x="20" y="0"/>
                    </a:lnTo>
                    <a:lnTo>
                      <a:pt x="22" y="3"/>
                    </a:lnTo>
                    <a:close/>
                  </a:path>
                </a:pathLst>
              </a:custGeom>
              <a:solidFill>
                <a:srgbClr val="4D59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2" name="Freeform 669"/>
              <p:cNvSpPr>
                <a:spLocks/>
              </p:cNvSpPr>
              <p:nvPr/>
            </p:nvSpPr>
            <p:spPr bwMode="auto">
              <a:xfrm>
                <a:off x="3784600" y="3997325"/>
                <a:ext cx="20637" cy="25400"/>
              </a:xfrm>
              <a:custGeom>
                <a:avLst/>
                <a:gdLst>
                  <a:gd name="T0" fmla="*/ 0 w 13"/>
                  <a:gd name="T1" fmla="*/ 4763 h 16"/>
                  <a:gd name="T2" fmla="*/ 6350 w 13"/>
                  <a:gd name="T3" fmla="*/ 0 h 16"/>
                  <a:gd name="T4" fmla="*/ 20637 w 13"/>
                  <a:gd name="T5" fmla="*/ 22225 h 16"/>
                  <a:gd name="T6" fmla="*/ 12700 w 13"/>
                  <a:gd name="T7" fmla="*/ 25400 h 16"/>
                  <a:gd name="T8" fmla="*/ 0 w 13"/>
                  <a:gd name="T9" fmla="*/ 4763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0" y="3"/>
                    </a:moveTo>
                    <a:lnTo>
                      <a:pt x="4" y="0"/>
                    </a:lnTo>
                    <a:lnTo>
                      <a:pt x="13" y="14"/>
                    </a:lnTo>
                    <a:lnTo>
                      <a:pt x="8" y="16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4D59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3" name="Freeform 670"/>
              <p:cNvSpPr>
                <a:spLocks/>
              </p:cNvSpPr>
              <p:nvPr/>
            </p:nvSpPr>
            <p:spPr bwMode="auto">
              <a:xfrm>
                <a:off x="3816350" y="3978275"/>
                <a:ext cx="14287" cy="12700"/>
              </a:xfrm>
              <a:custGeom>
                <a:avLst/>
                <a:gdLst>
                  <a:gd name="T0" fmla="*/ 14287 w 9"/>
                  <a:gd name="T1" fmla="*/ 9525 h 8"/>
                  <a:gd name="T2" fmla="*/ 6350 w 9"/>
                  <a:gd name="T3" fmla="*/ 12700 h 8"/>
                  <a:gd name="T4" fmla="*/ 0 w 9"/>
                  <a:gd name="T5" fmla="*/ 3175 h 8"/>
                  <a:gd name="T6" fmla="*/ 7937 w 9"/>
                  <a:gd name="T7" fmla="*/ 0 h 8"/>
                  <a:gd name="T8" fmla="*/ 14287 w 9"/>
                  <a:gd name="T9" fmla="*/ 9525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9" y="6"/>
                    </a:moveTo>
                    <a:lnTo>
                      <a:pt x="4" y="8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4D59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4" name="Freeform 671"/>
              <p:cNvSpPr>
                <a:spLocks/>
              </p:cNvSpPr>
              <p:nvPr/>
            </p:nvSpPr>
            <p:spPr bwMode="auto">
              <a:xfrm>
                <a:off x="3871912" y="3949701"/>
                <a:ext cx="23812" cy="25400"/>
              </a:xfrm>
              <a:custGeom>
                <a:avLst/>
                <a:gdLst>
                  <a:gd name="T0" fmla="*/ 23812 w 15"/>
                  <a:gd name="T1" fmla="*/ 17463 h 16"/>
                  <a:gd name="T2" fmla="*/ 12700 w 15"/>
                  <a:gd name="T3" fmla="*/ 25400 h 16"/>
                  <a:gd name="T4" fmla="*/ 0 w 15"/>
                  <a:gd name="T5" fmla="*/ 6350 h 16"/>
                  <a:gd name="T6" fmla="*/ 12700 w 15"/>
                  <a:gd name="T7" fmla="*/ 0 h 16"/>
                  <a:gd name="T8" fmla="*/ 23812 w 15"/>
                  <a:gd name="T9" fmla="*/ 17463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15" y="11"/>
                    </a:moveTo>
                    <a:lnTo>
                      <a:pt x="8" y="16"/>
                    </a:lnTo>
                    <a:lnTo>
                      <a:pt x="0" y="4"/>
                    </a:lnTo>
                    <a:lnTo>
                      <a:pt x="8" y="0"/>
                    </a:lnTo>
                    <a:lnTo>
                      <a:pt x="15" y="11"/>
                    </a:lnTo>
                    <a:close/>
                  </a:path>
                </a:pathLst>
              </a:custGeom>
              <a:solidFill>
                <a:srgbClr val="4D59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5" name="Freeform 672"/>
              <p:cNvSpPr>
                <a:spLocks/>
              </p:cNvSpPr>
              <p:nvPr/>
            </p:nvSpPr>
            <p:spPr bwMode="auto">
              <a:xfrm>
                <a:off x="3911600" y="3916363"/>
                <a:ext cx="19050" cy="15875"/>
              </a:xfrm>
              <a:custGeom>
                <a:avLst/>
                <a:gdLst>
                  <a:gd name="T0" fmla="*/ 19050 w 12"/>
                  <a:gd name="T1" fmla="*/ 7938 h 10"/>
                  <a:gd name="T2" fmla="*/ 4763 w 12"/>
                  <a:gd name="T3" fmla="*/ 15875 h 10"/>
                  <a:gd name="T4" fmla="*/ 0 w 12"/>
                  <a:gd name="T5" fmla="*/ 7938 h 10"/>
                  <a:gd name="T6" fmla="*/ 14288 w 12"/>
                  <a:gd name="T7" fmla="*/ 0 h 10"/>
                  <a:gd name="T8" fmla="*/ 19050 w 12"/>
                  <a:gd name="T9" fmla="*/ 7938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12" y="5"/>
                    </a:moveTo>
                    <a:lnTo>
                      <a:pt x="3" y="10"/>
                    </a:lnTo>
                    <a:lnTo>
                      <a:pt x="0" y="5"/>
                    </a:lnTo>
                    <a:lnTo>
                      <a:pt x="9" y="0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4D59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6" name="Freeform 673"/>
              <p:cNvSpPr>
                <a:spLocks/>
              </p:cNvSpPr>
              <p:nvPr/>
            </p:nvSpPr>
            <p:spPr bwMode="auto">
              <a:xfrm>
                <a:off x="3925887" y="3925888"/>
                <a:ext cx="22225" cy="17463"/>
              </a:xfrm>
              <a:custGeom>
                <a:avLst/>
                <a:gdLst>
                  <a:gd name="T0" fmla="*/ 22225 w 14"/>
                  <a:gd name="T1" fmla="*/ 7938 h 11"/>
                  <a:gd name="T2" fmla="*/ 4763 w 14"/>
                  <a:gd name="T3" fmla="*/ 17463 h 11"/>
                  <a:gd name="T4" fmla="*/ 0 w 14"/>
                  <a:gd name="T5" fmla="*/ 9525 h 11"/>
                  <a:gd name="T6" fmla="*/ 15875 w 14"/>
                  <a:gd name="T7" fmla="*/ 0 h 11"/>
                  <a:gd name="T8" fmla="*/ 22225 w 14"/>
                  <a:gd name="T9" fmla="*/ 7938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14" y="5"/>
                    </a:moveTo>
                    <a:lnTo>
                      <a:pt x="3" y="11"/>
                    </a:lnTo>
                    <a:lnTo>
                      <a:pt x="0" y="6"/>
                    </a:lnTo>
                    <a:lnTo>
                      <a:pt x="10" y="0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4D59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" name="Freeform 674"/>
              <p:cNvSpPr>
                <a:spLocks/>
              </p:cNvSpPr>
              <p:nvPr/>
            </p:nvSpPr>
            <p:spPr bwMode="auto">
              <a:xfrm>
                <a:off x="3830637" y="3979862"/>
                <a:ext cx="31750" cy="22225"/>
              </a:xfrm>
              <a:custGeom>
                <a:avLst/>
                <a:gdLst>
                  <a:gd name="T0" fmla="*/ 31750 w 20"/>
                  <a:gd name="T1" fmla="*/ 3175 h 14"/>
                  <a:gd name="T2" fmla="*/ 1588 w 20"/>
                  <a:gd name="T3" fmla="*/ 22225 h 14"/>
                  <a:gd name="T4" fmla="*/ 0 w 20"/>
                  <a:gd name="T5" fmla="*/ 15875 h 14"/>
                  <a:gd name="T6" fmla="*/ 30163 w 20"/>
                  <a:gd name="T7" fmla="*/ 0 h 14"/>
                  <a:gd name="T8" fmla="*/ 31750 w 20"/>
                  <a:gd name="T9" fmla="*/ 3175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4">
                    <a:moveTo>
                      <a:pt x="20" y="2"/>
                    </a:moveTo>
                    <a:lnTo>
                      <a:pt x="1" y="14"/>
                    </a:lnTo>
                    <a:lnTo>
                      <a:pt x="0" y="10"/>
                    </a:lnTo>
                    <a:lnTo>
                      <a:pt x="19" y="0"/>
                    </a:lnTo>
                    <a:lnTo>
                      <a:pt x="20" y="2"/>
                    </a:lnTo>
                    <a:close/>
                  </a:path>
                </a:pathLst>
              </a:custGeom>
              <a:solidFill>
                <a:srgbClr val="4D59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8" name="Freeform 675"/>
              <p:cNvSpPr>
                <a:spLocks/>
              </p:cNvSpPr>
              <p:nvPr/>
            </p:nvSpPr>
            <p:spPr bwMode="auto">
              <a:xfrm>
                <a:off x="3776662" y="3965575"/>
                <a:ext cx="304800" cy="287338"/>
              </a:xfrm>
              <a:custGeom>
                <a:avLst/>
                <a:gdLst>
                  <a:gd name="T0" fmla="*/ 294839 w 153"/>
                  <a:gd name="T1" fmla="*/ 177591 h 144"/>
                  <a:gd name="T2" fmla="*/ 111561 w 153"/>
                  <a:gd name="T3" fmla="*/ 281352 h 144"/>
                  <a:gd name="T4" fmla="*/ 85663 w 153"/>
                  <a:gd name="T5" fmla="*/ 275366 h 144"/>
                  <a:gd name="T6" fmla="*/ 5976 w 153"/>
                  <a:gd name="T7" fmla="*/ 135687 h 144"/>
                  <a:gd name="T8" fmla="*/ 11953 w 153"/>
                  <a:gd name="T9" fmla="*/ 109747 h 144"/>
                  <a:gd name="T10" fmla="*/ 195231 w 153"/>
                  <a:gd name="T11" fmla="*/ 5986 h 144"/>
                  <a:gd name="T12" fmla="*/ 221129 w 153"/>
                  <a:gd name="T13" fmla="*/ 11972 h 144"/>
                  <a:gd name="T14" fmla="*/ 300816 w 153"/>
                  <a:gd name="T15" fmla="*/ 151651 h 144"/>
                  <a:gd name="T16" fmla="*/ 294839 w 153"/>
                  <a:gd name="T17" fmla="*/ 177591 h 1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3" h="144">
                    <a:moveTo>
                      <a:pt x="148" y="89"/>
                    </a:moveTo>
                    <a:cubicBezTo>
                      <a:pt x="56" y="141"/>
                      <a:pt x="56" y="141"/>
                      <a:pt x="56" y="141"/>
                    </a:cubicBezTo>
                    <a:cubicBezTo>
                      <a:pt x="51" y="144"/>
                      <a:pt x="46" y="143"/>
                      <a:pt x="43" y="13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0" y="64"/>
                      <a:pt x="2" y="58"/>
                      <a:pt x="6" y="55"/>
                    </a:cubicBezTo>
                    <a:cubicBezTo>
                      <a:pt x="98" y="3"/>
                      <a:pt x="98" y="3"/>
                      <a:pt x="98" y="3"/>
                    </a:cubicBezTo>
                    <a:cubicBezTo>
                      <a:pt x="103" y="0"/>
                      <a:pt x="108" y="2"/>
                      <a:pt x="111" y="6"/>
                    </a:cubicBezTo>
                    <a:cubicBezTo>
                      <a:pt x="151" y="76"/>
                      <a:pt x="151" y="76"/>
                      <a:pt x="151" y="76"/>
                    </a:cubicBezTo>
                    <a:cubicBezTo>
                      <a:pt x="153" y="81"/>
                      <a:pt x="152" y="86"/>
                      <a:pt x="148" y="89"/>
                    </a:cubicBezTo>
                    <a:close/>
                  </a:path>
                </a:pathLst>
              </a:custGeom>
              <a:solidFill>
                <a:srgbClr val="333C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9" name="Freeform 676"/>
              <p:cNvSpPr>
                <a:spLocks/>
              </p:cNvSpPr>
              <p:nvPr/>
            </p:nvSpPr>
            <p:spPr bwMode="auto">
              <a:xfrm>
                <a:off x="3859212" y="4041775"/>
                <a:ext cx="57150" cy="55563"/>
              </a:xfrm>
              <a:custGeom>
                <a:avLst/>
                <a:gdLst>
                  <a:gd name="T0" fmla="*/ 45326 w 29"/>
                  <a:gd name="T1" fmla="*/ 41672 h 28"/>
                  <a:gd name="T2" fmla="*/ 31531 w 29"/>
                  <a:gd name="T3" fmla="*/ 49610 h 28"/>
                  <a:gd name="T4" fmla="*/ 9853 w 29"/>
                  <a:gd name="T5" fmla="*/ 43657 h 28"/>
                  <a:gd name="T6" fmla="*/ 3941 w 29"/>
                  <a:gd name="T7" fmla="*/ 35719 h 28"/>
                  <a:gd name="T8" fmla="*/ 11824 w 29"/>
                  <a:gd name="T9" fmla="*/ 11906 h 28"/>
                  <a:gd name="T10" fmla="*/ 25619 w 29"/>
                  <a:gd name="T11" fmla="*/ 3969 h 28"/>
                  <a:gd name="T12" fmla="*/ 47297 w 29"/>
                  <a:gd name="T13" fmla="*/ 11906 h 28"/>
                  <a:gd name="T14" fmla="*/ 53209 w 29"/>
                  <a:gd name="T15" fmla="*/ 17860 h 28"/>
                  <a:gd name="T16" fmla="*/ 45326 w 29"/>
                  <a:gd name="T17" fmla="*/ 41672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28">
                    <a:moveTo>
                      <a:pt x="23" y="21"/>
                    </a:moveTo>
                    <a:cubicBezTo>
                      <a:pt x="16" y="25"/>
                      <a:pt x="16" y="25"/>
                      <a:pt x="16" y="25"/>
                    </a:cubicBezTo>
                    <a:cubicBezTo>
                      <a:pt x="12" y="28"/>
                      <a:pt x="7" y="26"/>
                      <a:pt x="5" y="22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4"/>
                      <a:pt x="2" y="9"/>
                      <a:pt x="6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7" y="0"/>
                      <a:pt x="22" y="1"/>
                      <a:pt x="24" y="6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9" y="14"/>
                      <a:pt x="28" y="19"/>
                      <a:pt x="23" y="21"/>
                    </a:cubicBezTo>
                    <a:close/>
                  </a:path>
                </a:pathLst>
              </a:custGeom>
              <a:solidFill>
                <a:srgbClr val="E2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0" name="Freeform 677"/>
              <p:cNvSpPr>
                <a:spLocks/>
              </p:cNvSpPr>
              <p:nvPr/>
            </p:nvSpPr>
            <p:spPr bwMode="auto">
              <a:xfrm>
                <a:off x="3806825" y="4071937"/>
                <a:ext cx="57150" cy="52388"/>
              </a:xfrm>
              <a:custGeom>
                <a:avLst/>
                <a:gdLst>
                  <a:gd name="T0" fmla="*/ 47297 w 29"/>
                  <a:gd name="T1" fmla="*/ 40746 h 27"/>
                  <a:gd name="T2" fmla="*/ 33502 w 29"/>
                  <a:gd name="T3" fmla="*/ 48507 h 27"/>
                  <a:gd name="T4" fmla="*/ 9853 w 29"/>
                  <a:gd name="T5" fmla="*/ 42687 h 27"/>
                  <a:gd name="T6" fmla="*/ 5912 w 29"/>
                  <a:gd name="T7" fmla="*/ 34925 h 27"/>
                  <a:gd name="T8" fmla="*/ 11824 w 29"/>
                  <a:gd name="T9" fmla="*/ 11642 h 27"/>
                  <a:gd name="T10" fmla="*/ 25619 w 29"/>
                  <a:gd name="T11" fmla="*/ 3881 h 27"/>
                  <a:gd name="T12" fmla="*/ 49267 w 29"/>
                  <a:gd name="T13" fmla="*/ 9701 h 27"/>
                  <a:gd name="T14" fmla="*/ 53209 w 29"/>
                  <a:gd name="T15" fmla="*/ 17463 h 27"/>
                  <a:gd name="T16" fmla="*/ 47297 w 29"/>
                  <a:gd name="T17" fmla="*/ 40746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27">
                    <a:moveTo>
                      <a:pt x="24" y="21"/>
                    </a:moveTo>
                    <a:cubicBezTo>
                      <a:pt x="17" y="25"/>
                      <a:pt x="17" y="25"/>
                      <a:pt x="17" y="25"/>
                    </a:cubicBezTo>
                    <a:cubicBezTo>
                      <a:pt x="13" y="27"/>
                      <a:pt x="7" y="26"/>
                      <a:pt x="5" y="22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0" y="14"/>
                      <a:pt x="2" y="9"/>
                      <a:pt x="6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7" y="0"/>
                      <a:pt x="22" y="1"/>
                      <a:pt x="25" y="5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9" y="13"/>
                      <a:pt x="28" y="19"/>
                      <a:pt x="24" y="21"/>
                    </a:cubicBezTo>
                    <a:close/>
                  </a:path>
                </a:pathLst>
              </a:custGeom>
              <a:solidFill>
                <a:srgbClr val="E2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1" name="Freeform 678"/>
              <p:cNvSpPr>
                <a:spLocks/>
              </p:cNvSpPr>
              <p:nvPr/>
            </p:nvSpPr>
            <p:spPr bwMode="auto">
              <a:xfrm>
                <a:off x="3910012" y="4011612"/>
                <a:ext cx="58737" cy="55563"/>
              </a:xfrm>
              <a:custGeom>
                <a:avLst/>
                <a:gdLst>
                  <a:gd name="T0" fmla="*/ 46585 w 29"/>
                  <a:gd name="T1" fmla="*/ 41672 h 28"/>
                  <a:gd name="T2" fmla="*/ 32407 w 29"/>
                  <a:gd name="T3" fmla="*/ 49610 h 28"/>
                  <a:gd name="T4" fmla="*/ 8102 w 29"/>
                  <a:gd name="T5" fmla="*/ 43657 h 28"/>
                  <a:gd name="T6" fmla="*/ 4051 w 29"/>
                  <a:gd name="T7" fmla="*/ 35719 h 28"/>
                  <a:gd name="T8" fmla="*/ 10127 w 29"/>
                  <a:gd name="T9" fmla="*/ 13891 h 28"/>
                  <a:gd name="T10" fmla="*/ 24305 w 29"/>
                  <a:gd name="T11" fmla="*/ 5953 h 28"/>
                  <a:gd name="T12" fmla="*/ 48610 w 29"/>
                  <a:gd name="T13" fmla="*/ 11906 h 28"/>
                  <a:gd name="T14" fmla="*/ 52661 w 29"/>
                  <a:gd name="T15" fmla="*/ 19844 h 28"/>
                  <a:gd name="T16" fmla="*/ 46585 w 29"/>
                  <a:gd name="T17" fmla="*/ 41672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28">
                    <a:moveTo>
                      <a:pt x="23" y="21"/>
                    </a:moveTo>
                    <a:cubicBezTo>
                      <a:pt x="16" y="25"/>
                      <a:pt x="16" y="25"/>
                      <a:pt x="16" y="25"/>
                    </a:cubicBezTo>
                    <a:cubicBezTo>
                      <a:pt x="12" y="28"/>
                      <a:pt x="7" y="26"/>
                      <a:pt x="4" y="22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4"/>
                      <a:pt x="1" y="9"/>
                      <a:pt x="5" y="7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6" y="0"/>
                      <a:pt x="22" y="2"/>
                      <a:pt x="24" y="6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9" y="14"/>
                      <a:pt x="27" y="19"/>
                      <a:pt x="23" y="21"/>
                    </a:cubicBezTo>
                    <a:close/>
                  </a:path>
                </a:pathLst>
              </a:custGeom>
              <a:solidFill>
                <a:srgbClr val="E2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2" name="Freeform 679"/>
              <p:cNvSpPr>
                <a:spLocks/>
              </p:cNvSpPr>
              <p:nvPr/>
            </p:nvSpPr>
            <p:spPr bwMode="auto">
              <a:xfrm>
                <a:off x="3884612" y="4087812"/>
                <a:ext cx="57150" cy="53975"/>
              </a:xfrm>
              <a:custGeom>
                <a:avLst/>
                <a:gdLst>
                  <a:gd name="T0" fmla="*/ 47297 w 29"/>
                  <a:gd name="T1" fmla="*/ 41981 h 27"/>
                  <a:gd name="T2" fmla="*/ 33502 w 29"/>
                  <a:gd name="T3" fmla="*/ 49977 h 27"/>
                  <a:gd name="T4" fmla="*/ 9853 w 29"/>
                  <a:gd name="T5" fmla="*/ 43980 h 27"/>
                  <a:gd name="T6" fmla="*/ 5912 w 29"/>
                  <a:gd name="T7" fmla="*/ 35983 h 27"/>
                  <a:gd name="T8" fmla="*/ 11824 w 29"/>
                  <a:gd name="T9" fmla="*/ 11994 h 27"/>
                  <a:gd name="T10" fmla="*/ 25619 w 29"/>
                  <a:gd name="T11" fmla="*/ 3998 h 27"/>
                  <a:gd name="T12" fmla="*/ 49267 w 29"/>
                  <a:gd name="T13" fmla="*/ 9995 h 27"/>
                  <a:gd name="T14" fmla="*/ 53209 w 29"/>
                  <a:gd name="T15" fmla="*/ 17992 h 27"/>
                  <a:gd name="T16" fmla="*/ 47297 w 29"/>
                  <a:gd name="T17" fmla="*/ 41981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27">
                    <a:moveTo>
                      <a:pt x="24" y="21"/>
                    </a:moveTo>
                    <a:cubicBezTo>
                      <a:pt x="17" y="25"/>
                      <a:pt x="17" y="25"/>
                      <a:pt x="17" y="25"/>
                    </a:cubicBezTo>
                    <a:cubicBezTo>
                      <a:pt x="12" y="27"/>
                      <a:pt x="7" y="26"/>
                      <a:pt x="5" y="22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0" y="14"/>
                      <a:pt x="2" y="9"/>
                      <a:pt x="6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7" y="0"/>
                      <a:pt x="22" y="1"/>
                      <a:pt x="25" y="5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9" y="13"/>
                      <a:pt x="28" y="19"/>
                      <a:pt x="24" y="21"/>
                    </a:cubicBezTo>
                    <a:close/>
                  </a:path>
                </a:pathLst>
              </a:custGeom>
              <a:solidFill>
                <a:srgbClr val="E2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3" name="Freeform 680"/>
              <p:cNvSpPr>
                <a:spLocks/>
              </p:cNvSpPr>
              <p:nvPr/>
            </p:nvSpPr>
            <p:spPr bwMode="auto">
              <a:xfrm>
                <a:off x="3833812" y="4116387"/>
                <a:ext cx="57150" cy="53975"/>
              </a:xfrm>
              <a:custGeom>
                <a:avLst/>
                <a:gdLst>
                  <a:gd name="T0" fmla="*/ 46945 w 28"/>
                  <a:gd name="T1" fmla="*/ 41981 h 27"/>
                  <a:gd name="T2" fmla="*/ 32657 w 28"/>
                  <a:gd name="T3" fmla="*/ 49977 h 27"/>
                  <a:gd name="T4" fmla="*/ 8164 w 28"/>
                  <a:gd name="T5" fmla="*/ 43980 h 27"/>
                  <a:gd name="T6" fmla="*/ 4082 w 28"/>
                  <a:gd name="T7" fmla="*/ 35983 h 27"/>
                  <a:gd name="T8" fmla="*/ 10205 w 28"/>
                  <a:gd name="T9" fmla="*/ 11994 h 27"/>
                  <a:gd name="T10" fmla="*/ 24493 w 28"/>
                  <a:gd name="T11" fmla="*/ 3998 h 27"/>
                  <a:gd name="T12" fmla="*/ 48986 w 28"/>
                  <a:gd name="T13" fmla="*/ 9995 h 27"/>
                  <a:gd name="T14" fmla="*/ 53068 w 28"/>
                  <a:gd name="T15" fmla="*/ 17992 h 27"/>
                  <a:gd name="T16" fmla="*/ 46945 w 28"/>
                  <a:gd name="T17" fmla="*/ 41981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8" h="27">
                    <a:moveTo>
                      <a:pt x="23" y="21"/>
                    </a:moveTo>
                    <a:cubicBezTo>
                      <a:pt x="16" y="25"/>
                      <a:pt x="16" y="25"/>
                      <a:pt x="16" y="25"/>
                    </a:cubicBezTo>
                    <a:cubicBezTo>
                      <a:pt x="12" y="27"/>
                      <a:pt x="7" y="26"/>
                      <a:pt x="4" y="22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4"/>
                      <a:pt x="1" y="8"/>
                      <a:pt x="5" y="6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6" y="0"/>
                      <a:pt x="21" y="1"/>
                      <a:pt x="24" y="5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8" y="13"/>
                      <a:pt x="27" y="18"/>
                      <a:pt x="23" y="21"/>
                    </a:cubicBezTo>
                    <a:close/>
                  </a:path>
                </a:pathLst>
              </a:custGeom>
              <a:solidFill>
                <a:srgbClr val="E2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4" name="Freeform 681"/>
              <p:cNvSpPr>
                <a:spLocks/>
              </p:cNvSpPr>
              <p:nvPr/>
            </p:nvSpPr>
            <p:spPr bwMode="auto">
              <a:xfrm>
                <a:off x="3935412" y="4057650"/>
                <a:ext cx="58737" cy="55563"/>
              </a:xfrm>
              <a:custGeom>
                <a:avLst/>
                <a:gdLst>
                  <a:gd name="T0" fmla="*/ 46585 w 29"/>
                  <a:gd name="T1" fmla="*/ 41672 h 28"/>
                  <a:gd name="T2" fmla="*/ 32407 w 29"/>
                  <a:gd name="T3" fmla="*/ 49610 h 28"/>
                  <a:gd name="T4" fmla="*/ 10127 w 29"/>
                  <a:gd name="T5" fmla="*/ 43657 h 28"/>
                  <a:gd name="T6" fmla="*/ 4051 w 29"/>
                  <a:gd name="T7" fmla="*/ 35719 h 28"/>
                  <a:gd name="T8" fmla="*/ 10127 w 29"/>
                  <a:gd name="T9" fmla="*/ 11906 h 28"/>
                  <a:gd name="T10" fmla="*/ 24305 w 29"/>
                  <a:gd name="T11" fmla="*/ 3969 h 28"/>
                  <a:gd name="T12" fmla="*/ 48610 w 29"/>
                  <a:gd name="T13" fmla="*/ 11906 h 28"/>
                  <a:gd name="T14" fmla="*/ 52661 w 29"/>
                  <a:gd name="T15" fmla="*/ 19844 h 28"/>
                  <a:gd name="T16" fmla="*/ 46585 w 29"/>
                  <a:gd name="T17" fmla="*/ 41672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28">
                    <a:moveTo>
                      <a:pt x="23" y="21"/>
                    </a:moveTo>
                    <a:cubicBezTo>
                      <a:pt x="16" y="25"/>
                      <a:pt x="16" y="25"/>
                      <a:pt x="16" y="25"/>
                    </a:cubicBezTo>
                    <a:cubicBezTo>
                      <a:pt x="12" y="28"/>
                      <a:pt x="7" y="26"/>
                      <a:pt x="5" y="22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4"/>
                      <a:pt x="1" y="9"/>
                      <a:pt x="5" y="6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7" y="0"/>
                      <a:pt x="22" y="2"/>
                      <a:pt x="24" y="6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9" y="14"/>
                      <a:pt x="27" y="19"/>
                      <a:pt x="23" y="21"/>
                    </a:cubicBezTo>
                    <a:close/>
                  </a:path>
                </a:pathLst>
              </a:custGeom>
              <a:solidFill>
                <a:srgbClr val="E2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5" name="Freeform 682"/>
              <p:cNvSpPr>
                <a:spLocks/>
              </p:cNvSpPr>
              <p:nvPr/>
            </p:nvSpPr>
            <p:spPr bwMode="auto">
              <a:xfrm>
                <a:off x="3910012" y="4132262"/>
                <a:ext cx="58737" cy="53975"/>
              </a:xfrm>
              <a:custGeom>
                <a:avLst/>
                <a:gdLst>
                  <a:gd name="T0" fmla="*/ 48610 w 29"/>
                  <a:gd name="T1" fmla="*/ 41981 h 27"/>
                  <a:gd name="T2" fmla="*/ 34432 w 29"/>
                  <a:gd name="T3" fmla="*/ 49977 h 27"/>
                  <a:gd name="T4" fmla="*/ 10127 w 29"/>
                  <a:gd name="T5" fmla="*/ 43980 h 27"/>
                  <a:gd name="T6" fmla="*/ 6076 w 29"/>
                  <a:gd name="T7" fmla="*/ 35983 h 27"/>
                  <a:gd name="T8" fmla="*/ 12152 w 29"/>
                  <a:gd name="T9" fmla="*/ 11994 h 27"/>
                  <a:gd name="T10" fmla="*/ 26330 w 29"/>
                  <a:gd name="T11" fmla="*/ 3998 h 27"/>
                  <a:gd name="T12" fmla="*/ 50635 w 29"/>
                  <a:gd name="T13" fmla="*/ 9995 h 27"/>
                  <a:gd name="T14" fmla="*/ 54686 w 29"/>
                  <a:gd name="T15" fmla="*/ 17992 h 27"/>
                  <a:gd name="T16" fmla="*/ 48610 w 29"/>
                  <a:gd name="T17" fmla="*/ 41981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27">
                    <a:moveTo>
                      <a:pt x="24" y="21"/>
                    </a:moveTo>
                    <a:cubicBezTo>
                      <a:pt x="17" y="25"/>
                      <a:pt x="17" y="25"/>
                      <a:pt x="17" y="25"/>
                    </a:cubicBezTo>
                    <a:cubicBezTo>
                      <a:pt x="13" y="27"/>
                      <a:pt x="7" y="26"/>
                      <a:pt x="5" y="22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0" y="14"/>
                      <a:pt x="2" y="8"/>
                      <a:pt x="6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7" y="0"/>
                      <a:pt x="22" y="1"/>
                      <a:pt x="25" y="5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9" y="13"/>
                      <a:pt x="28" y="19"/>
                      <a:pt x="24" y="21"/>
                    </a:cubicBezTo>
                    <a:close/>
                  </a:path>
                </a:pathLst>
              </a:custGeom>
              <a:solidFill>
                <a:srgbClr val="E2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6" name="Freeform 683"/>
              <p:cNvSpPr>
                <a:spLocks/>
              </p:cNvSpPr>
              <p:nvPr/>
            </p:nvSpPr>
            <p:spPr bwMode="auto">
              <a:xfrm>
                <a:off x="3860800" y="4160837"/>
                <a:ext cx="57150" cy="55563"/>
              </a:xfrm>
              <a:custGeom>
                <a:avLst/>
                <a:gdLst>
                  <a:gd name="T0" fmla="*/ 45326 w 29"/>
                  <a:gd name="T1" fmla="*/ 43657 h 28"/>
                  <a:gd name="T2" fmla="*/ 31531 w 29"/>
                  <a:gd name="T3" fmla="*/ 51594 h 28"/>
                  <a:gd name="T4" fmla="*/ 7883 w 29"/>
                  <a:gd name="T5" fmla="*/ 43657 h 28"/>
                  <a:gd name="T6" fmla="*/ 3941 w 29"/>
                  <a:gd name="T7" fmla="*/ 37703 h 28"/>
                  <a:gd name="T8" fmla="*/ 9853 w 29"/>
                  <a:gd name="T9" fmla="*/ 13891 h 28"/>
                  <a:gd name="T10" fmla="*/ 23648 w 29"/>
                  <a:gd name="T11" fmla="*/ 5953 h 28"/>
                  <a:gd name="T12" fmla="*/ 47297 w 29"/>
                  <a:gd name="T13" fmla="*/ 11906 h 28"/>
                  <a:gd name="T14" fmla="*/ 51238 w 29"/>
                  <a:gd name="T15" fmla="*/ 19844 h 28"/>
                  <a:gd name="T16" fmla="*/ 45326 w 29"/>
                  <a:gd name="T17" fmla="*/ 43657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28">
                    <a:moveTo>
                      <a:pt x="23" y="22"/>
                    </a:moveTo>
                    <a:cubicBezTo>
                      <a:pt x="16" y="26"/>
                      <a:pt x="16" y="26"/>
                      <a:pt x="16" y="26"/>
                    </a:cubicBezTo>
                    <a:cubicBezTo>
                      <a:pt x="12" y="28"/>
                      <a:pt x="7" y="27"/>
                      <a:pt x="4" y="22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0" y="14"/>
                      <a:pt x="1" y="9"/>
                      <a:pt x="5" y="7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6" y="0"/>
                      <a:pt x="22" y="2"/>
                      <a:pt x="24" y="6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9" y="14"/>
                      <a:pt x="27" y="19"/>
                      <a:pt x="23" y="22"/>
                    </a:cubicBezTo>
                    <a:close/>
                  </a:path>
                </a:pathLst>
              </a:custGeom>
              <a:solidFill>
                <a:srgbClr val="E2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" name="Freeform 684"/>
              <p:cNvSpPr>
                <a:spLocks/>
              </p:cNvSpPr>
              <p:nvPr/>
            </p:nvSpPr>
            <p:spPr bwMode="auto">
              <a:xfrm>
                <a:off x="3962400" y="4103687"/>
                <a:ext cx="57150" cy="53975"/>
              </a:xfrm>
              <a:custGeom>
                <a:avLst/>
                <a:gdLst>
                  <a:gd name="T0" fmla="*/ 45326 w 29"/>
                  <a:gd name="T1" fmla="*/ 41981 h 27"/>
                  <a:gd name="T2" fmla="*/ 31531 w 29"/>
                  <a:gd name="T3" fmla="*/ 49977 h 27"/>
                  <a:gd name="T4" fmla="*/ 9853 w 29"/>
                  <a:gd name="T5" fmla="*/ 43980 h 27"/>
                  <a:gd name="T6" fmla="*/ 3941 w 29"/>
                  <a:gd name="T7" fmla="*/ 35983 h 27"/>
                  <a:gd name="T8" fmla="*/ 11824 w 29"/>
                  <a:gd name="T9" fmla="*/ 11994 h 27"/>
                  <a:gd name="T10" fmla="*/ 25619 w 29"/>
                  <a:gd name="T11" fmla="*/ 3998 h 27"/>
                  <a:gd name="T12" fmla="*/ 47297 w 29"/>
                  <a:gd name="T13" fmla="*/ 9995 h 27"/>
                  <a:gd name="T14" fmla="*/ 53209 w 29"/>
                  <a:gd name="T15" fmla="*/ 17992 h 27"/>
                  <a:gd name="T16" fmla="*/ 45326 w 29"/>
                  <a:gd name="T17" fmla="*/ 41981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27">
                    <a:moveTo>
                      <a:pt x="23" y="21"/>
                    </a:moveTo>
                    <a:cubicBezTo>
                      <a:pt x="16" y="25"/>
                      <a:pt x="16" y="25"/>
                      <a:pt x="16" y="25"/>
                    </a:cubicBezTo>
                    <a:cubicBezTo>
                      <a:pt x="12" y="27"/>
                      <a:pt x="7" y="26"/>
                      <a:pt x="5" y="22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4"/>
                      <a:pt x="1" y="9"/>
                      <a:pt x="6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7" y="0"/>
                      <a:pt x="22" y="1"/>
                      <a:pt x="24" y="5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9" y="13"/>
                      <a:pt x="28" y="19"/>
                      <a:pt x="23" y="21"/>
                    </a:cubicBezTo>
                    <a:close/>
                  </a:path>
                </a:pathLst>
              </a:custGeom>
              <a:solidFill>
                <a:srgbClr val="E2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" name="Freeform 685"/>
              <p:cNvSpPr>
                <a:spLocks/>
              </p:cNvSpPr>
              <p:nvPr/>
            </p:nvSpPr>
            <p:spPr bwMode="auto">
              <a:xfrm>
                <a:off x="3960812" y="3987800"/>
                <a:ext cx="49212" cy="52388"/>
              </a:xfrm>
              <a:custGeom>
                <a:avLst/>
                <a:gdLst>
                  <a:gd name="T0" fmla="*/ 43307 w 25"/>
                  <a:gd name="T1" fmla="*/ 40298 h 26"/>
                  <a:gd name="T2" fmla="*/ 27559 w 25"/>
                  <a:gd name="T3" fmla="*/ 50373 h 26"/>
                  <a:gd name="T4" fmla="*/ 15748 w 25"/>
                  <a:gd name="T5" fmla="*/ 46343 h 26"/>
                  <a:gd name="T6" fmla="*/ 1968 w 25"/>
                  <a:gd name="T7" fmla="*/ 24179 h 26"/>
                  <a:gd name="T8" fmla="*/ 5905 w 25"/>
                  <a:gd name="T9" fmla="*/ 12090 h 26"/>
                  <a:gd name="T10" fmla="*/ 21653 w 25"/>
                  <a:gd name="T11" fmla="*/ 2015 h 26"/>
                  <a:gd name="T12" fmla="*/ 33464 w 25"/>
                  <a:gd name="T13" fmla="*/ 4030 h 26"/>
                  <a:gd name="T14" fmla="*/ 47244 w 25"/>
                  <a:gd name="T15" fmla="*/ 28209 h 26"/>
                  <a:gd name="T16" fmla="*/ 43307 w 25"/>
                  <a:gd name="T17" fmla="*/ 40298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" h="26">
                    <a:moveTo>
                      <a:pt x="22" y="20"/>
                    </a:moveTo>
                    <a:cubicBezTo>
                      <a:pt x="14" y="25"/>
                      <a:pt x="14" y="25"/>
                      <a:pt x="14" y="25"/>
                    </a:cubicBezTo>
                    <a:cubicBezTo>
                      <a:pt x="12" y="26"/>
                      <a:pt x="9" y="25"/>
                      <a:pt x="8" y="2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0"/>
                      <a:pt x="1" y="7"/>
                      <a:pt x="3" y="6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3" y="0"/>
                      <a:pt x="16" y="0"/>
                      <a:pt x="17" y="2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5" y="16"/>
                      <a:pt x="24" y="19"/>
                      <a:pt x="22" y="20"/>
                    </a:cubicBezTo>
                    <a:close/>
                  </a:path>
                </a:pathLst>
              </a:custGeom>
              <a:solidFill>
                <a:srgbClr val="EE2C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" name="Freeform 686"/>
              <p:cNvSpPr>
                <a:spLocks/>
              </p:cNvSpPr>
              <p:nvPr/>
            </p:nvSpPr>
            <p:spPr bwMode="auto">
              <a:xfrm>
                <a:off x="4011612" y="4076700"/>
                <a:ext cx="49212" cy="52388"/>
              </a:xfrm>
              <a:custGeom>
                <a:avLst/>
                <a:gdLst>
                  <a:gd name="T0" fmla="*/ 43307 w 25"/>
                  <a:gd name="T1" fmla="*/ 42313 h 26"/>
                  <a:gd name="T2" fmla="*/ 27559 w 25"/>
                  <a:gd name="T3" fmla="*/ 50373 h 26"/>
                  <a:gd name="T4" fmla="*/ 15748 w 25"/>
                  <a:gd name="T5" fmla="*/ 46343 h 26"/>
                  <a:gd name="T6" fmla="*/ 3937 w 25"/>
                  <a:gd name="T7" fmla="*/ 26194 h 26"/>
                  <a:gd name="T8" fmla="*/ 5905 w 25"/>
                  <a:gd name="T9" fmla="*/ 12090 h 26"/>
                  <a:gd name="T10" fmla="*/ 21653 w 25"/>
                  <a:gd name="T11" fmla="*/ 4030 h 26"/>
                  <a:gd name="T12" fmla="*/ 35433 w 25"/>
                  <a:gd name="T13" fmla="*/ 6045 h 26"/>
                  <a:gd name="T14" fmla="*/ 47244 w 25"/>
                  <a:gd name="T15" fmla="*/ 28209 h 26"/>
                  <a:gd name="T16" fmla="*/ 43307 w 25"/>
                  <a:gd name="T17" fmla="*/ 42313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" h="26">
                    <a:moveTo>
                      <a:pt x="22" y="21"/>
                    </a:moveTo>
                    <a:cubicBezTo>
                      <a:pt x="14" y="25"/>
                      <a:pt x="14" y="25"/>
                      <a:pt x="14" y="25"/>
                    </a:cubicBezTo>
                    <a:cubicBezTo>
                      <a:pt x="12" y="26"/>
                      <a:pt x="9" y="26"/>
                      <a:pt x="8" y="2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0" y="10"/>
                      <a:pt x="1" y="8"/>
                      <a:pt x="3" y="6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4" y="0"/>
                      <a:pt x="16" y="1"/>
                      <a:pt x="18" y="3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5" y="16"/>
                      <a:pt x="24" y="19"/>
                      <a:pt x="22" y="21"/>
                    </a:cubicBezTo>
                    <a:close/>
                  </a:path>
                </a:pathLst>
              </a:custGeom>
              <a:solidFill>
                <a:srgbClr val="F7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" name="Freeform 687"/>
              <p:cNvSpPr>
                <a:spLocks/>
              </p:cNvSpPr>
              <p:nvPr/>
            </p:nvSpPr>
            <p:spPr bwMode="auto">
              <a:xfrm>
                <a:off x="3986212" y="4033837"/>
                <a:ext cx="49212" cy="49213"/>
              </a:xfrm>
              <a:custGeom>
                <a:avLst/>
                <a:gdLst>
                  <a:gd name="T0" fmla="*/ 41338 w 25"/>
                  <a:gd name="T1" fmla="*/ 39370 h 25"/>
                  <a:gd name="T2" fmla="*/ 29527 w 25"/>
                  <a:gd name="T3" fmla="*/ 47244 h 25"/>
                  <a:gd name="T4" fmla="*/ 13779 w 25"/>
                  <a:gd name="T5" fmla="*/ 43307 h 25"/>
                  <a:gd name="T6" fmla="*/ 3937 w 25"/>
                  <a:gd name="T7" fmla="*/ 25591 h 25"/>
                  <a:gd name="T8" fmla="*/ 7874 w 25"/>
                  <a:gd name="T9" fmla="*/ 9843 h 25"/>
                  <a:gd name="T10" fmla="*/ 19685 w 25"/>
                  <a:gd name="T11" fmla="*/ 1969 h 25"/>
                  <a:gd name="T12" fmla="*/ 35433 w 25"/>
                  <a:gd name="T13" fmla="*/ 5906 h 25"/>
                  <a:gd name="T14" fmla="*/ 45275 w 25"/>
                  <a:gd name="T15" fmla="*/ 25591 h 25"/>
                  <a:gd name="T16" fmla="*/ 41338 w 25"/>
                  <a:gd name="T17" fmla="*/ 39370 h 2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" h="25">
                    <a:moveTo>
                      <a:pt x="21" y="20"/>
                    </a:moveTo>
                    <a:cubicBezTo>
                      <a:pt x="15" y="24"/>
                      <a:pt x="15" y="24"/>
                      <a:pt x="15" y="24"/>
                    </a:cubicBezTo>
                    <a:cubicBezTo>
                      <a:pt x="12" y="25"/>
                      <a:pt x="9" y="24"/>
                      <a:pt x="7" y="2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0" y="10"/>
                      <a:pt x="1" y="7"/>
                      <a:pt x="4" y="5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3" y="0"/>
                      <a:pt x="16" y="1"/>
                      <a:pt x="18" y="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5" y="15"/>
                      <a:pt x="24" y="19"/>
                      <a:pt x="21" y="20"/>
                    </a:cubicBezTo>
                    <a:close/>
                  </a:path>
                </a:pathLst>
              </a:custGeom>
              <a:solidFill>
                <a:srgbClr val="E2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" name="Freeform 688"/>
              <p:cNvSpPr>
                <a:spLocks/>
              </p:cNvSpPr>
              <p:nvPr/>
            </p:nvSpPr>
            <p:spPr bwMode="auto">
              <a:xfrm>
                <a:off x="3757612" y="3932238"/>
                <a:ext cx="215900" cy="128588"/>
              </a:xfrm>
              <a:custGeom>
                <a:avLst/>
                <a:gdLst>
                  <a:gd name="T0" fmla="*/ 215900 w 136"/>
                  <a:gd name="T1" fmla="*/ 6350 h 81"/>
                  <a:gd name="T2" fmla="*/ 1588 w 136"/>
                  <a:gd name="T3" fmla="*/ 128588 h 81"/>
                  <a:gd name="T4" fmla="*/ 0 w 136"/>
                  <a:gd name="T5" fmla="*/ 123825 h 81"/>
                  <a:gd name="T6" fmla="*/ 214313 w 136"/>
                  <a:gd name="T7" fmla="*/ 0 h 81"/>
                  <a:gd name="T8" fmla="*/ 215900 w 136"/>
                  <a:gd name="T9" fmla="*/ 635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6" h="81">
                    <a:moveTo>
                      <a:pt x="136" y="4"/>
                    </a:moveTo>
                    <a:lnTo>
                      <a:pt x="1" y="81"/>
                    </a:lnTo>
                    <a:lnTo>
                      <a:pt x="0" y="78"/>
                    </a:lnTo>
                    <a:lnTo>
                      <a:pt x="135" y="0"/>
                    </a:lnTo>
                    <a:lnTo>
                      <a:pt x="136" y="4"/>
                    </a:lnTo>
                    <a:close/>
                  </a:path>
                </a:pathLst>
              </a:custGeom>
              <a:solidFill>
                <a:srgbClr val="333C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86" name="Rectangle 763"/>
            <p:cNvSpPr>
              <a:spLocks noChangeArrowheads="1"/>
            </p:cNvSpPr>
            <p:nvPr/>
          </p:nvSpPr>
          <p:spPr bwMode="auto">
            <a:xfrm>
              <a:off x="3796898" y="861780"/>
              <a:ext cx="11215" cy="755961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87" name="Freeform 764"/>
            <p:cNvSpPr>
              <a:spLocks/>
            </p:cNvSpPr>
            <p:nvPr/>
          </p:nvSpPr>
          <p:spPr bwMode="auto">
            <a:xfrm>
              <a:off x="3796898" y="861780"/>
              <a:ext cx="11215" cy="755961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1" name="文本框 250"/>
          <p:cNvSpPr txBox="1"/>
          <p:nvPr/>
        </p:nvSpPr>
        <p:spPr>
          <a:xfrm>
            <a:off x="1628233" y="307048"/>
            <a:ext cx="7290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卡通风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务工作汇报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文本框 251"/>
          <p:cNvSpPr txBox="1"/>
          <p:nvPr/>
        </p:nvSpPr>
        <p:spPr>
          <a:xfrm>
            <a:off x="2328034" y="1381417"/>
            <a:ext cx="786099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@51PPT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模板网所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涉及提供的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模板、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图片、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图表等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素材大多来自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设计大 师（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原创作者个人）授权发布作品、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设计公司免费作品、互联网免费共享资源精选以及部分原创作品，分享给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爱好者交流学习之用，我们并未授 权您将这些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模板、素材、图片用于任何商业及其他用途，如果要使用请联系原作者并征求作者同意。</a:t>
            </a:r>
          </a:p>
        </p:txBody>
      </p:sp>
      <p:sp>
        <p:nvSpPr>
          <p:cNvPr id="253" name="流程图: 过程 252"/>
          <p:cNvSpPr/>
          <p:nvPr/>
        </p:nvSpPr>
        <p:spPr>
          <a:xfrm>
            <a:off x="2328034" y="3885397"/>
            <a:ext cx="7860995" cy="1669064"/>
          </a:xfrm>
          <a:prstGeom prst="flowChartProcess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IMG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945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4546736" y="1768837"/>
            <a:ext cx="2916051" cy="3687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5193975" y="1019194"/>
            <a:ext cx="1233114" cy="1467519"/>
            <a:chOff x="2438637" y="861780"/>
            <a:chExt cx="2082816" cy="2478742"/>
          </a:xfrm>
        </p:grpSpPr>
        <p:sp>
          <p:nvSpPr>
            <p:cNvPr id="3" name="Rectangle 546"/>
            <p:cNvSpPr>
              <a:spLocks noChangeArrowheads="1"/>
            </p:cNvSpPr>
            <p:nvPr/>
          </p:nvSpPr>
          <p:spPr bwMode="auto">
            <a:xfrm>
              <a:off x="3523227" y="2575588"/>
              <a:ext cx="567530" cy="729042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" name="Freeform 547"/>
            <p:cNvSpPr>
              <a:spLocks noEditPoints="1"/>
            </p:cNvSpPr>
            <p:nvPr/>
          </p:nvSpPr>
          <p:spPr bwMode="auto">
            <a:xfrm>
              <a:off x="3494066" y="2508292"/>
              <a:ext cx="619124" cy="832230"/>
            </a:xfrm>
            <a:custGeom>
              <a:avLst/>
              <a:gdLst>
                <a:gd name="T0" fmla="*/ 39832 w 220"/>
                <a:gd name="T1" fmla="*/ 584984 h 296"/>
                <a:gd name="T2" fmla="*/ 71697 w 220"/>
                <a:gd name="T3" fmla="*/ 584984 h 296"/>
                <a:gd name="T4" fmla="*/ 71697 w 220"/>
                <a:gd name="T5" fmla="*/ 588963 h 296"/>
                <a:gd name="T6" fmla="*/ 117504 w 220"/>
                <a:gd name="T7" fmla="*/ 588963 h 296"/>
                <a:gd name="T8" fmla="*/ 117504 w 220"/>
                <a:gd name="T9" fmla="*/ 584984 h 296"/>
                <a:gd name="T10" fmla="*/ 400310 w 220"/>
                <a:gd name="T11" fmla="*/ 584984 h 296"/>
                <a:gd name="T12" fmla="*/ 438150 w 220"/>
                <a:gd name="T13" fmla="*/ 541209 h 296"/>
                <a:gd name="T14" fmla="*/ 438150 w 220"/>
                <a:gd name="T15" fmla="*/ 43774 h 296"/>
                <a:gd name="T16" fmla="*/ 400310 w 220"/>
                <a:gd name="T17" fmla="*/ 0 h 296"/>
                <a:gd name="T18" fmla="*/ 39832 w 220"/>
                <a:gd name="T19" fmla="*/ 0 h 296"/>
                <a:gd name="T20" fmla="*/ 0 w 220"/>
                <a:gd name="T21" fmla="*/ 43774 h 296"/>
                <a:gd name="T22" fmla="*/ 0 w 220"/>
                <a:gd name="T23" fmla="*/ 541209 h 296"/>
                <a:gd name="T24" fmla="*/ 39832 w 220"/>
                <a:gd name="T25" fmla="*/ 584984 h 296"/>
                <a:gd name="T26" fmla="*/ 31865 w 220"/>
                <a:gd name="T27" fmla="*/ 53723 h 296"/>
                <a:gd name="T28" fmla="*/ 408276 w 220"/>
                <a:gd name="T29" fmla="*/ 53723 h 296"/>
                <a:gd name="T30" fmla="*/ 408276 w 220"/>
                <a:gd name="T31" fmla="*/ 547178 h 296"/>
                <a:gd name="T32" fmla="*/ 31865 w 220"/>
                <a:gd name="T33" fmla="*/ 547178 h 296"/>
                <a:gd name="T34" fmla="*/ 31865 w 220"/>
                <a:gd name="T35" fmla="*/ 53723 h 2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0" h="296">
                  <a:moveTo>
                    <a:pt x="20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201" y="294"/>
                    <a:pt x="201" y="294"/>
                    <a:pt x="201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20" y="294"/>
                  </a:cubicBezTo>
                  <a:close/>
                  <a:moveTo>
                    <a:pt x="16" y="27"/>
                  </a:moveTo>
                  <a:cubicBezTo>
                    <a:pt x="205" y="27"/>
                    <a:pt x="205" y="27"/>
                    <a:pt x="205" y="2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16" y="275"/>
                    <a:pt x="16" y="275"/>
                    <a:pt x="16" y="275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48"/>
            <p:cNvSpPr>
              <a:spLocks/>
            </p:cNvSpPr>
            <p:nvPr/>
          </p:nvSpPr>
          <p:spPr bwMode="auto">
            <a:xfrm>
              <a:off x="3570335" y="3199199"/>
              <a:ext cx="475559" cy="60567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549"/>
            <p:cNvSpPr>
              <a:spLocks/>
            </p:cNvSpPr>
            <p:nvPr/>
          </p:nvSpPr>
          <p:spPr bwMode="auto">
            <a:xfrm>
              <a:off x="3563605" y="3194713"/>
              <a:ext cx="486774" cy="69540"/>
            </a:xfrm>
            <a:custGeom>
              <a:avLst/>
              <a:gdLst>
                <a:gd name="T0" fmla="*/ 11948 w 173"/>
                <a:gd name="T1" fmla="*/ 3937 h 25"/>
                <a:gd name="T2" fmla="*/ 11948 w 173"/>
                <a:gd name="T3" fmla="*/ 7874 h 25"/>
                <a:gd name="T4" fmla="*/ 330548 w 173"/>
                <a:gd name="T5" fmla="*/ 7874 h 25"/>
                <a:gd name="T6" fmla="*/ 336522 w 173"/>
                <a:gd name="T7" fmla="*/ 11811 h 25"/>
                <a:gd name="T8" fmla="*/ 336522 w 173"/>
                <a:gd name="T9" fmla="*/ 37402 h 25"/>
                <a:gd name="T10" fmla="*/ 330548 w 173"/>
                <a:gd name="T11" fmla="*/ 41339 h 25"/>
                <a:gd name="T12" fmla="*/ 11948 w 173"/>
                <a:gd name="T13" fmla="*/ 41339 h 25"/>
                <a:gd name="T14" fmla="*/ 7965 w 173"/>
                <a:gd name="T15" fmla="*/ 37402 h 25"/>
                <a:gd name="T16" fmla="*/ 7965 w 173"/>
                <a:gd name="T17" fmla="*/ 11811 h 25"/>
                <a:gd name="T18" fmla="*/ 11948 w 173"/>
                <a:gd name="T19" fmla="*/ 7874 h 25"/>
                <a:gd name="T20" fmla="*/ 11948 w 173"/>
                <a:gd name="T21" fmla="*/ 3937 h 25"/>
                <a:gd name="T22" fmla="*/ 11948 w 173"/>
                <a:gd name="T23" fmla="*/ 0 h 25"/>
                <a:gd name="T24" fmla="*/ 0 w 173"/>
                <a:gd name="T25" fmla="*/ 11811 h 25"/>
                <a:gd name="T26" fmla="*/ 0 w 173"/>
                <a:gd name="T27" fmla="*/ 37402 h 25"/>
                <a:gd name="T28" fmla="*/ 11948 w 173"/>
                <a:gd name="T29" fmla="*/ 49213 h 25"/>
                <a:gd name="T30" fmla="*/ 330548 w 173"/>
                <a:gd name="T31" fmla="*/ 49213 h 25"/>
                <a:gd name="T32" fmla="*/ 344487 w 173"/>
                <a:gd name="T33" fmla="*/ 37402 h 25"/>
                <a:gd name="T34" fmla="*/ 344487 w 173"/>
                <a:gd name="T35" fmla="*/ 11811 h 25"/>
                <a:gd name="T36" fmla="*/ 330548 w 173"/>
                <a:gd name="T37" fmla="*/ 0 h 25"/>
                <a:gd name="T38" fmla="*/ 11948 w 173"/>
                <a:gd name="T39" fmla="*/ 0 h 25"/>
                <a:gd name="T40" fmla="*/ 11948 w 173"/>
                <a:gd name="T41" fmla="*/ 393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3" h="25">
                  <a:moveTo>
                    <a:pt x="6" y="2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9" y="5"/>
                    <a:pt x="169" y="6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9" y="20"/>
                    <a:pt x="167" y="21"/>
                    <a:pt x="16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3" y="25"/>
                    <a:pt x="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70" y="25"/>
                    <a:pt x="173" y="22"/>
                    <a:pt x="173" y="1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3"/>
                    <a:pt x="170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550"/>
            <p:cNvSpPr>
              <a:spLocks/>
            </p:cNvSpPr>
            <p:nvPr/>
          </p:nvSpPr>
          <p:spPr bwMode="auto">
            <a:xfrm>
              <a:off x="3570335" y="2611479"/>
              <a:ext cx="475559" cy="60567"/>
            </a:xfrm>
            <a:custGeom>
              <a:avLst/>
              <a:gdLst>
                <a:gd name="T0" fmla="*/ 7966 w 169"/>
                <a:gd name="T1" fmla="*/ 0 h 21"/>
                <a:gd name="T2" fmla="*/ 326593 w 169"/>
                <a:gd name="T3" fmla="*/ 0 h 21"/>
                <a:gd name="T4" fmla="*/ 336550 w 169"/>
                <a:gd name="T5" fmla="*/ 8164 h 21"/>
                <a:gd name="T6" fmla="*/ 336550 w 169"/>
                <a:gd name="T7" fmla="*/ 34699 h 21"/>
                <a:gd name="T8" fmla="*/ 326593 w 169"/>
                <a:gd name="T9" fmla="*/ 42863 h 21"/>
                <a:gd name="T10" fmla="*/ 7966 w 169"/>
                <a:gd name="T11" fmla="*/ 42863 h 21"/>
                <a:gd name="T12" fmla="*/ 0 w 169"/>
                <a:gd name="T13" fmla="*/ 34699 h 21"/>
                <a:gd name="T14" fmla="*/ 0 w 169"/>
                <a:gd name="T15" fmla="*/ 8164 h 21"/>
                <a:gd name="T16" fmla="*/ 7966 w 16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21">
                  <a:moveTo>
                    <a:pt x="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7" y="0"/>
                    <a:pt x="169" y="2"/>
                    <a:pt x="169" y="4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9" y="19"/>
                    <a:pt x="167" y="21"/>
                    <a:pt x="16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551"/>
            <p:cNvSpPr>
              <a:spLocks/>
            </p:cNvSpPr>
            <p:nvPr/>
          </p:nvSpPr>
          <p:spPr bwMode="auto">
            <a:xfrm>
              <a:off x="3974112" y="3120687"/>
              <a:ext cx="71783" cy="49350"/>
            </a:xfrm>
            <a:custGeom>
              <a:avLst/>
              <a:gdLst>
                <a:gd name="T0" fmla="*/ 4064 w 25"/>
                <a:gd name="T1" fmla="*/ 0 h 17"/>
                <a:gd name="T2" fmla="*/ 44704 w 25"/>
                <a:gd name="T3" fmla="*/ 0 h 17"/>
                <a:gd name="T4" fmla="*/ 50800 w 25"/>
                <a:gd name="T5" fmla="*/ 4109 h 17"/>
                <a:gd name="T6" fmla="*/ 50800 w 25"/>
                <a:gd name="T7" fmla="*/ 30816 h 17"/>
                <a:gd name="T8" fmla="*/ 44704 w 25"/>
                <a:gd name="T9" fmla="*/ 34925 h 17"/>
                <a:gd name="T10" fmla="*/ 4064 w 25"/>
                <a:gd name="T11" fmla="*/ 34925 h 17"/>
                <a:gd name="T12" fmla="*/ 0 w 25"/>
                <a:gd name="T13" fmla="*/ 30816 h 17"/>
                <a:gd name="T14" fmla="*/ 0 w 25"/>
                <a:gd name="T15" fmla="*/ 4109 h 17"/>
                <a:gd name="T16" fmla="*/ 4064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4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552"/>
            <p:cNvSpPr>
              <a:spLocks/>
            </p:cNvSpPr>
            <p:nvPr/>
          </p:nvSpPr>
          <p:spPr bwMode="auto">
            <a:xfrm>
              <a:off x="3574821" y="3161065"/>
              <a:ext cx="85242" cy="8973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553"/>
            <p:cNvSpPr>
              <a:spLocks/>
            </p:cNvSpPr>
            <p:nvPr/>
          </p:nvSpPr>
          <p:spPr bwMode="auto">
            <a:xfrm>
              <a:off x="3574821" y="3140876"/>
              <a:ext cx="85242" cy="8973"/>
            </a:xfrm>
            <a:custGeom>
              <a:avLst/>
              <a:gdLst>
                <a:gd name="T0" fmla="*/ 4022 w 30"/>
                <a:gd name="T1" fmla="*/ 0 h 3"/>
                <a:gd name="T2" fmla="*/ 56303 w 30"/>
                <a:gd name="T3" fmla="*/ 0 h 3"/>
                <a:gd name="T4" fmla="*/ 60325 w 30"/>
                <a:gd name="T5" fmla="*/ 4233 h 3"/>
                <a:gd name="T6" fmla="*/ 56303 w 30"/>
                <a:gd name="T7" fmla="*/ 6350 h 3"/>
                <a:gd name="T8" fmla="*/ 4022 w 30"/>
                <a:gd name="T9" fmla="*/ 6350 h 3"/>
                <a:gd name="T10" fmla="*/ 0 w 30"/>
                <a:gd name="T11" fmla="*/ 4233 h 3"/>
                <a:gd name="T12" fmla="*/ 4022 w 3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554"/>
            <p:cNvSpPr>
              <a:spLocks/>
            </p:cNvSpPr>
            <p:nvPr/>
          </p:nvSpPr>
          <p:spPr bwMode="auto">
            <a:xfrm>
              <a:off x="3803628" y="1272287"/>
              <a:ext cx="717825" cy="1341436"/>
            </a:xfrm>
            <a:custGeom>
              <a:avLst/>
              <a:gdLst>
                <a:gd name="T0" fmla="*/ 0 w 255"/>
                <a:gd name="T1" fmla="*/ 579148 h 477"/>
                <a:gd name="T2" fmla="*/ 310776 w 255"/>
                <a:gd name="T3" fmla="*/ 579148 h 477"/>
                <a:gd name="T4" fmla="*/ 193239 w 255"/>
                <a:gd name="T5" fmla="*/ 875688 h 477"/>
                <a:gd name="T6" fmla="*/ 324722 w 255"/>
                <a:gd name="T7" fmla="*/ 949325 h 477"/>
                <a:gd name="T8" fmla="*/ 502024 w 255"/>
                <a:gd name="T9" fmla="*/ 593079 h 477"/>
                <a:gd name="T10" fmla="*/ 494055 w 255"/>
                <a:gd name="T11" fmla="*/ 252755 h 477"/>
                <a:gd name="T12" fmla="*/ 316753 w 255"/>
                <a:gd name="T13" fmla="*/ 5971 h 477"/>
                <a:gd name="T14" fmla="*/ 278902 w 255"/>
                <a:gd name="T15" fmla="*/ 5971 h 477"/>
                <a:gd name="T16" fmla="*/ 103592 w 255"/>
                <a:gd name="T17" fmla="*/ 320422 h 477"/>
                <a:gd name="T18" fmla="*/ 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7"/>
                  </a:cubicBezTo>
                  <a:cubicBezTo>
                    <a:pt x="241" y="114"/>
                    <a:pt x="168" y="5"/>
                    <a:pt x="159" y="3"/>
                  </a:cubicBezTo>
                  <a:cubicBezTo>
                    <a:pt x="149" y="0"/>
                    <a:pt x="140" y="3"/>
                    <a:pt x="140" y="3"/>
                  </a:cubicBezTo>
                  <a:cubicBezTo>
                    <a:pt x="52" y="161"/>
                    <a:pt x="52" y="161"/>
                    <a:pt x="52" y="161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555"/>
            <p:cNvSpPr>
              <a:spLocks/>
            </p:cNvSpPr>
            <p:nvPr/>
          </p:nvSpPr>
          <p:spPr bwMode="auto">
            <a:xfrm>
              <a:off x="4236566" y="1651388"/>
              <a:ext cx="62810" cy="226564"/>
            </a:xfrm>
            <a:custGeom>
              <a:avLst/>
              <a:gdLst>
                <a:gd name="T0" fmla="*/ 18184 w 22"/>
                <a:gd name="T1" fmla="*/ 0 h 80"/>
                <a:gd name="T2" fmla="*/ 0 w 22"/>
                <a:gd name="T3" fmla="*/ 96203 h 80"/>
                <a:gd name="T4" fmla="*/ 0 w 22"/>
                <a:gd name="T5" fmla="*/ 126266 h 80"/>
                <a:gd name="T6" fmla="*/ 18184 w 22"/>
                <a:gd name="T7" fmla="*/ 64135 h 80"/>
                <a:gd name="T8" fmla="*/ 28286 w 22"/>
                <a:gd name="T9" fmla="*/ 160338 h 80"/>
                <a:gd name="T10" fmla="*/ 18184 w 22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6" y="25"/>
                    <a:pt x="9" y="32"/>
                  </a:cubicBezTo>
                  <a:cubicBezTo>
                    <a:pt x="11" y="38"/>
                    <a:pt x="14" y="80"/>
                    <a:pt x="14" y="80"/>
                  </a:cubicBezTo>
                  <a:cubicBezTo>
                    <a:pt x="14" y="80"/>
                    <a:pt x="22" y="24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556"/>
            <p:cNvSpPr>
              <a:spLocks/>
            </p:cNvSpPr>
            <p:nvPr/>
          </p:nvSpPr>
          <p:spPr bwMode="auto">
            <a:xfrm>
              <a:off x="4198432" y="1696252"/>
              <a:ext cx="78511" cy="394804"/>
            </a:xfrm>
            <a:custGeom>
              <a:avLst/>
              <a:gdLst>
                <a:gd name="T0" fmla="*/ 31750 w 35"/>
                <a:gd name="T1" fmla="*/ 279400 h 176"/>
                <a:gd name="T2" fmla="*/ 55562 w 35"/>
                <a:gd name="T3" fmla="*/ 115888 h 176"/>
                <a:gd name="T4" fmla="*/ 55562 w 35"/>
                <a:gd name="T5" fmla="*/ 0 h 176"/>
                <a:gd name="T6" fmla="*/ 31750 w 35"/>
                <a:gd name="T7" fmla="*/ 47625 h 176"/>
                <a:gd name="T8" fmla="*/ 0 w 35"/>
                <a:gd name="T9" fmla="*/ 279400 h 176"/>
                <a:gd name="T10" fmla="*/ 31750 w 35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20" y="176"/>
                  </a:moveTo>
                  <a:lnTo>
                    <a:pt x="35" y="73"/>
                  </a:lnTo>
                  <a:lnTo>
                    <a:pt x="35" y="0"/>
                  </a:lnTo>
                  <a:lnTo>
                    <a:pt x="20" y="30"/>
                  </a:lnTo>
                  <a:lnTo>
                    <a:pt x="0" y="176"/>
                  </a:lnTo>
                  <a:lnTo>
                    <a:pt x="20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57"/>
            <p:cNvSpPr>
              <a:spLocks/>
            </p:cNvSpPr>
            <p:nvPr/>
          </p:nvSpPr>
          <p:spPr bwMode="auto">
            <a:xfrm>
              <a:off x="4070569" y="2515022"/>
              <a:ext cx="186185" cy="127863"/>
            </a:xfrm>
            <a:custGeom>
              <a:avLst/>
              <a:gdLst>
                <a:gd name="T0" fmla="*/ 7937 w 83"/>
                <a:gd name="T1" fmla="*/ 0 h 57"/>
                <a:gd name="T2" fmla="*/ 0 w 83"/>
                <a:gd name="T3" fmla="*/ 22225 h 57"/>
                <a:gd name="T4" fmla="*/ 103187 w 83"/>
                <a:gd name="T5" fmla="*/ 80963 h 57"/>
                <a:gd name="T6" fmla="*/ 122237 w 83"/>
                <a:gd name="T7" fmla="*/ 90488 h 57"/>
                <a:gd name="T8" fmla="*/ 131762 w 83"/>
                <a:gd name="T9" fmla="*/ 68263 h 57"/>
                <a:gd name="T10" fmla="*/ 7937 w 83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3" h="57">
                  <a:moveTo>
                    <a:pt x="5" y="0"/>
                  </a:moveTo>
                  <a:lnTo>
                    <a:pt x="0" y="14"/>
                  </a:lnTo>
                  <a:lnTo>
                    <a:pt x="65" y="51"/>
                  </a:lnTo>
                  <a:lnTo>
                    <a:pt x="77" y="57"/>
                  </a:lnTo>
                  <a:lnTo>
                    <a:pt x="83" y="4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558"/>
            <p:cNvSpPr>
              <a:spLocks/>
            </p:cNvSpPr>
            <p:nvPr/>
          </p:nvSpPr>
          <p:spPr bwMode="auto">
            <a:xfrm>
              <a:off x="3918031" y="2562129"/>
              <a:ext cx="291616" cy="500235"/>
            </a:xfrm>
            <a:custGeom>
              <a:avLst/>
              <a:gdLst>
                <a:gd name="T0" fmla="*/ 206375 w 103"/>
                <a:gd name="T1" fmla="*/ 43754 h 178"/>
                <a:gd name="T2" fmla="*/ 162295 w 103"/>
                <a:gd name="T3" fmla="*/ 147174 h 178"/>
                <a:gd name="T4" fmla="*/ 128233 w 103"/>
                <a:gd name="T5" fmla="*/ 298326 h 178"/>
                <a:gd name="T6" fmla="*/ 36066 w 103"/>
                <a:gd name="T7" fmla="*/ 346058 h 178"/>
                <a:gd name="T8" fmla="*/ 2004 w 103"/>
                <a:gd name="T9" fmla="*/ 222750 h 178"/>
                <a:gd name="T10" fmla="*/ 38069 w 103"/>
                <a:gd name="T11" fmla="*/ 87509 h 178"/>
                <a:gd name="T12" fmla="*/ 108197 w 103"/>
                <a:gd name="T13" fmla="*/ 25855 h 178"/>
                <a:gd name="T14" fmla="*/ 124226 w 103"/>
                <a:gd name="T15" fmla="*/ 0 h 178"/>
                <a:gd name="T16" fmla="*/ 206375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1" y="70"/>
                    <a:pt x="81" y="74"/>
                  </a:cubicBezTo>
                  <a:cubicBezTo>
                    <a:pt x="81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4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4"/>
                  </a:cubicBezTo>
                  <a:cubicBezTo>
                    <a:pt x="26" y="36"/>
                    <a:pt x="49" y="15"/>
                    <a:pt x="54" y="13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559"/>
            <p:cNvSpPr>
              <a:spLocks/>
            </p:cNvSpPr>
            <p:nvPr/>
          </p:nvSpPr>
          <p:spPr bwMode="auto">
            <a:xfrm>
              <a:off x="3803628" y="861780"/>
              <a:ext cx="347696" cy="800825"/>
            </a:xfrm>
            <a:custGeom>
              <a:avLst/>
              <a:gdLst>
                <a:gd name="T0" fmla="*/ 0 w 124"/>
                <a:gd name="T1" fmla="*/ 0 h 285"/>
                <a:gd name="T2" fmla="*/ 220265 w 124"/>
                <a:gd name="T3" fmla="*/ 83519 h 285"/>
                <a:gd name="T4" fmla="*/ 246062 w 124"/>
                <a:gd name="T5" fmla="*/ 278398 h 285"/>
                <a:gd name="T6" fmla="*/ 236140 w 124"/>
                <a:gd name="T7" fmla="*/ 381802 h 285"/>
                <a:gd name="T8" fmla="*/ 0 w 124"/>
                <a:gd name="T9" fmla="*/ 566738 h 285"/>
                <a:gd name="T10" fmla="*/ 0 w 124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3"/>
                    <a:pt x="124" y="140"/>
                    <a:pt x="124" y="140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560"/>
            <p:cNvSpPr>
              <a:spLocks/>
            </p:cNvSpPr>
            <p:nvPr/>
          </p:nvSpPr>
          <p:spPr bwMode="auto">
            <a:xfrm>
              <a:off x="3085803" y="1272287"/>
              <a:ext cx="717825" cy="1341436"/>
            </a:xfrm>
            <a:custGeom>
              <a:avLst/>
              <a:gdLst>
                <a:gd name="T0" fmla="*/ 508000 w 255"/>
                <a:gd name="T1" fmla="*/ 579148 h 477"/>
                <a:gd name="T2" fmla="*/ 197224 w 255"/>
                <a:gd name="T3" fmla="*/ 579148 h 477"/>
                <a:gd name="T4" fmla="*/ 314761 w 255"/>
                <a:gd name="T5" fmla="*/ 875688 h 477"/>
                <a:gd name="T6" fmla="*/ 183278 w 255"/>
                <a:gd name="T7" fmla="*/ 949325 h 477"/>
                <a:gd name="T8" fmla="*/ 5976 w 255"/>
                <a:gd name="T9" fmla="*/ 593079 h 477"/>
                <a:gd name="T10" fmla="*/ 13945 w 255"/>
                <a:gd name="T11" fmla="*/ 252755 h 477"/>
                <a:gd name="T12" fmla="*/ 191247 w 255"/>
                <a:gd name="T13" fmla="*/ 5971 h 477"/>
                <a:gd name="T14" fmla="*/ 229098 w 255"/>
                <a:gd name="T15" fmla="*/ 5971 h 477"/>
                <a:gd name="T16" fmla="*/ 404408 w 255"/>
                <a:gd name="T17" fmla="*/ 320422 h 477"/>
                <a:gd name="T18" fmla="*/ 508000 w 255"/>
                <a:gd name="T19" fmla="*/ 579148 h 4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2" y="477"/>
                    <a:pt x="92" y="477"/>
                    <a:pt x="92" y="477"/>
                  </a:cubicBezTo>
                  <a:cubicBezTo>
                    <a:pt x="92" y="477"/>
                    <a:pt x="6" y="306"/>
                    <a:pt x="3" y="298"/>
                  </a:cubicBezTo>
                  <a:cubicBezTo>
                    <a:pt x="1" y="291"/>
                    <a:pt x="0" y="139"/>
                    <a:pt x="7" y="127"/>
                  </a:cubicBezTo>
                  <a:cubicBezTo>
                    <a:pt x="14" y="114"/>
                    <a:pt x="87" y="5"/>
                    <a:pt x="96" y="3"/>
                  </a:cubicBezTo>
                  <a:cubicBezTo>
                    <a:pt x="106" y="0"/>
                    <a:pt x="115" y="3"/>
                    <a:pt x="115" y="3"/>
                  </a:cubicBezTo>
                  <a:cubicBezTo>
                    <a:pt x="203" y="161"/>
                    <a:pt x="203" y="161"/>
                    <a:pt x="203" y="161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61"/>
            <p:cNvSpPr>
              <a:spLocks/>
            </p:cNvSpPr>
            <p:nvPr/>
          </p:nvSpPr>
          <p:spPr bwMode="auto">
            <a:xfrm>
              <a:off x="3310123" y="1651388"/>
              <a:ext cx="60566" cy="226564"/>
            </a:xfrm>
            <a:custGeom>
              <a:avLst/>
              <a:gdLst>
                <a:gd name="T0" fmla="*/ 24493 w 21"/>
                <a:gd name="T1" fmla="*/ 0 h 80"/>
                <a:gd name="T2" fmla="*/ 42862 w 21"/>
                <a:gd name="T3" fmla="*/ 96203 h 80"/>
                <a:gd name="T4" fmla="*/ 42862 w 21"/>
                <a:gd name="T5" fmla="*/ 126266 h 80"/>
                <a:gd name="T6" fmla="*/ 24493 w 21"/>
                <a:gd name="T7" fmla="*/ 64135 h 80"/>
                <a:gd name="T8" fmla="*/ 14287 w 21"/>
                <a:gd name="T9" fmla="*/ 160338 h 80"/>
                <a:gd name="T10" fmla="*/ 24493 w 21"/>
                <a:gd name="T11" fmla="*/ 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80">
                  <a:moveTo>
                    <a:pt x="12" y="0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15" y="25"/>
                    <a:pt x="12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4"/>
                    <a:pt x="12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562"/>
            <p:cNvSpPr>
              <a:spLocks/>
            </p:cNvSpPr>
            <p:nvPr/>
          </p:nvSpPr>
          <p:spPr bwMode="auto">
            <a:xfrm>
              <a:off x="3332555" y="1696252"/>
              <a:ext cx="76269" cy="394804"/>
            </a:xfrm>
            <a:custGeom>
              <a:avLst/>
              <a:gdLst>
                <a:gd name="T0" fmla="*/ 22225 w 34"/>
                <a:gd name="T1" fmla="*/ 279400 h 176"/>
                <a:gd name="T2" fmla="*/ 0 w 34"/>
                <a:gd name="T3" fmla="*/ 115888 h 176"/>
                <a:gd name="T4" fmla="*/ 0 w 34"/>
                <a:gd name="T5" fmla="*/ 0 h 176"/>
                <a:gd name="T6" fmla="*/ 22225 w 34"/>
                <a:gd name="T7" fmla="*/ 47625 h 176"/>
                <a:gd name="T8" fmla="*/ 53975 w 34"/>
                <a:gd name="T9" fmla="*/ 279400 h 176"/>
                <a:gd name="T10" fmla="*/ 22225 w 34"/>
                <a:gd name="T11" fmla="*/ 27940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176">
                  <a:moveTo>
                    <a:pt x="14" y="176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14" y="30"/>
                  </a:lnTo>
                  <a:lnTo>
                    <a:pt x="34" y="176"/>
                  </a:lnTo>
                  <a:lnTo>
                    <a:pt x="14" y="17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563"/>
            <p:cNvSpPr>
              <a:spLocks/>
            </p:cNvSpPr>
            <p:nvPr/>
          </p:nvSpPr>
          <p:spPr bwMode="auto">
            <a:xfrm>
              <a:off x="3350501" y="2515022"/>
              <a:ext cx="188429" cy="127863"/>
            </a:xfrm>
            <a:custGeom>
              <a:avLst/>
              <a:gdLst>
                <a:gd name="T0" fmla="*/ 123825 w 84"/>
                <a:gd name="T1" fmla="*/ 0 h 57"/>
                <a:gd name="T2" fmla="*/ 133350 w 84"/>
                <a:gd name="T3" fmla="*/ 22225 h 57"/>
                <a:gd name="T4" fmla="*/ 28575 w 84"/>
                <a:gd name="T5" fmla="*/ 80963 h 57"/>
                <a:gd name="T6" fmla="*/ 9525 w 84"/>
                <a:gd name="T7" fmla="*/ 90488 h 57"/>
                <a:gd name="T8" fmla="*/ 0 w 84"/>
                <a:gd name="T9" fmla="*/ 68263 h 57"/>
                <a:gd name="T10" fmla="*/ 123825 w 84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8" y="0"/>
                  </a:moveTo>
                  <a:lnTo>
                    <a:pt x="84" y="14"/>
                  </a:lnTo>
                  <a:lnTo>
                    <a:pt x="18" y="51"/>
                  </a:lnTo>
                  <a:lnTo>
                    <a:pt x="6" y="57"/>
                  </a:lnTo>
                  <a:lnTo>
                    <a:pt x="0" y="4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564"/>
            <p:cNvSpPr>
              <a:spLocks/>
            </p:cNvSpPr>
            <p:nvPr/>
          </p:nvSpPr>
          <p:spPr bwMode="auto">
            <a:xfrm>
              <a:off x="3397608" y="2562129"/>
              <a:ext cx="291616" cy="500235"/>
            </a:xfrm>
            <a:custGeom>
              <a:avLst/>
              <a:gdLst>
                <a:gd name="T0" fmla="*/ 0 w 103"/>
                <a:gd name="T1" fmla="*/ 43754 h 178"/>
                <a:gd name="T2" fmla="*/ 46084 w 103"/>
                <a:gd name="T3" fmla="*/ 147174 h 178"/>
                <a:gd name="T4" fmla="*/ 78142 w 103"/>
                <a:gd name="T5" fmla="*/ 298326 h 178"/>
                <a:gd name="T6" fmla="*/ 170309 w 103"/>
                <a:gd name="T7" fmla="*/ 346058 h 178"/>
                <a:gd name="T8" fmla="*/ 204371 w 103"/>
                <a:gd name="T9" fmla="*/ 222750 h 178"/>
                <a:gd name="T10" fmla="*/ 168306 w 103"/>
                <a:gd name="T11" fmla="*/ 87509 h 178"/>
                <a:gd name="T12" fmla="*/ 100182 w 103"/>
                <a:gd name="T13" fmla="*/ 25855 h 178"/>
                <a:gd name="T14" fmla="*/ 82149 w 103"/>
                <a:gd name="T15" fmla="*/ 0 h 178"/>
                <a:gd name="T16" fmla="*/ 0 w 103"/>
                <a:gd name="T17" fmla="*/ 43754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4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4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4"/>
                  </a:cubicBezTo>
                  <a:cubicBezTo>
                    <a:pt x="77" y="36"/>
                    <a:pt x="54" y="15"/>
                    <a:pt x="50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565"/>
            <p:cNvSpPr>
              <a:spLocks/>
            </p:cNvSpPr>
            <p:nvPr/>
          </p:nvSpPr>
          <p:spPr bwMode="auto">
            <a:xfrm>
              <a:off x="3630901" y="1662605"/>
              <a:ext cx="343209" cy="428453"/>
            </a:xfrm>
            <a:custGeom>
              <a:avLst/>
              <a:gdLst>
                <a:gd name="T0" fmla="*/ 121444 w 122"/>
                <a:gd name="T1" fmla="*/ 41891 h 152"/>
                <a:gd name="T2" fmla="*/ 0 w 122"/>
                <a:gd name="T3" fmla="*/ 0 h 152"/>
                <a:gd name="T4" fmla="*/ 121444 w 122"/>
                <a:gd name="T5" fmla="*/ 303213 h 152"/>
                <a:gd name="T6" fmla="*/ 242887 w 122"/>
                <a:gd name="T7" fmla="*/ 0 h 152"/>
                <a:gd name="T8" fmla="*/ 121444 w 122"/>
                <a:gd name="T9" fmla="*/ 41891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566"/>
            <p:cNvSpPr>
              <a:spLocks/>
            </p:cNvSpPr>
            <p:nvPr/>
          </p:nvSpPr>
          <p:spPr bwMode="auto">
            <a:xfrm>
              <a:off x="3397608" y="1254341"/>
              <a:ext cx="812040" cy="556315"/>
            </a:xfrm>
            <a:custGeom>
              <a:avLst/>
              <a:gdLst>
                <a:gd name="T0" fmla="*/ 560707 w 288"/>
                <a:gd name="T1" fmla="*/ 0 h 197"/>
                <a:gd name="T2" fmla="*/ 534767 w 288"/>
                <a:gd name="T3" fmla="*/ 0 h 197"/>
                <a:gd name="T4" fmla="*/ 524790 w 288"/>
                <a:gd name="T5" fmla="*/ 103921 h 197"/>
                <a:gd name="T6" fmla="*/ 287338 w 288"/>
                <a:gd name="T7" fmla="*/ 289779 h 197"/>
                <a:gd name="T8" fmla="*/ 49885 w 288"/>
                <a:gd name="T9" fmla="*/ 103921 h 197"/>
                <a:gd name="T10" fmla="*/ 39908 w 288"/>
                <a:gd name="T11" fmla="*/ 0 h 197"/>
                <a:gd name="T12" fmla="*/ 13968 w 288"/>
                <a:gd name="T13" fmla="*/ 0 h 197"/>
                <a:gd name="T14" fmla="*/ 13968 w 288"/>
                <a:gd name="T15" fmla="*/ 99924 h 197"/>
                <a:gd name="T16" fmla="*/ 59862 w 288"/>
                <a:gd name="T17" fmla="*/ 133898 h 197"/>
                <a:gd name="T18" fmla="*/ 109747 w 288"/>
                <a:gd name="T19" fmla="*/ 269794 h 197"/>
                <a:gd name="T20" fmla="*/ 287338 w 288"/>
                <a:gd name="T21" fmla="*/ 393700 h 197"/>
                <a:gd name="T22" fmla="*/ 464928 w 288"/>
                <a:gd name="T23" fmla="*/ 269794 h 197"/>
                <a:gd name="T24" fmla="*/ 514813 w 288"/>
                <a:gd name="T25" fmla="*/ 133898 h 197"/>
                <a:gd name="T26" fmla="*/ 560707 w 288"/>
                <a:gd name="T27" fmla="*/ 99924 h 197"/>
                <a:gd name="T28" fmla="*/ 560707 w 288"/>
                <a:gd name="T29" fmla="*/ 0 h 1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8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5" y="145"/>
                    <a:pt x="144" y="145"/>
                  </a:cubicBezTo>
                  <a:cubicBezTo>
                    <a:pt x="104" y="145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1"/>
                    <a:pt x="7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5" y="135"/>
                  </a:cubicBezTo>
                  <a:cubicBezTo>
                    <a:pt x="64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79" y="59"/>
                    <a:pt x="281" y="50"/>
                  </a:cubicBezTo>
                  <a:cubicBezTo>
                    <a:pt x="282" y="41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67"/>
            <p:cNvSpPr>
              <a:spLocks/>
            </p:cNvSpPr>
            <p:nvPr/>
          </p:nvSpPr>
          <p:spPr bwMode="auto">
            <a:xfrm>
              <a:off x="3453688" y="861780"/>
              <a:ext cx="446397" cy="834472"/>
            </a:xfrm>
            <a:custGeom>
              <a:avLst/>
              <a:gdLst>
                <a:gd name="T0" fmla="*/ 161955 w 158"/>
                <a:gd name="T1" fmla="*/ 534875 h 297"/>
                <a:gd name="T2" fmla="*/ 161955 w 158"/>
                <a:gd name="T3" fmla="*/ 534875 h 297"/>
                <a:gd name="T4" fmla="*/ 9997 w 158"/>
                <a:gd name="T5" fmla="*/ 381770 h 297"/>
                <a:gd name="T6" fmla="*/ 0 w 158"/>
                <a:gd name="T7" fmla="*/ 278374 h 297"/>
                <a:gd name="T8" fmla="*/ 25993 w 158"/>
                <a:gd name="T9" fmla="*/ 83512 h 297"/>
                <a:gd name="T10" fmla="*/ 247931 w 158"/>
                <a:gd name="T11" fmla="*/ 0 h 297"/>
                <a:gd name="T12" fmla="*/ 247931 w 158"/>
                <a:gd name="T13" fmla="*/ 534875 h 297"/>
                <a:gd name="T14" fmla="*/ 315912 w 158"/>
                <a:gd name="T15" fmla="*/ 590550 h 297"/>
                <a:gd name="T16" fmla="*/ 161955 w 158"/>
                <a:gd name="T17" fmla="*/ 534875 h 2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8" h="297">
                  <a:moveTo>
                    <a:pt x="81" y="269"/>
                  </a:moveTo>
                  <a:cubicBezTo>
                    <a:pt x="81" y="269"/>
                    <a:pt x="81" y="269"/>
                    <a:pt x="81" y="269"/>
                  </a:cubicBezTo>
                  <a:cubicBezTo>
                    <a:pt x="39" y="242"/>
                    <a:pt x="5" y="192"/>
                    <a:pt x="5" y="19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3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9"/>
                    <a:pt x="124" y="269"/>
                    <a:pt x="124" y="269"/>
                  </a:cubicBezTo>
                  <a:cubicBezTo>
                    <a:pt x="124" y="281"/>
                    <a:pt x="158" y="297"/>
                    <a:pt x="158" y="297"/>
                  </a:cubicBezTo>
                  <a:cubicBezTo>
                    <a:pt x="115" y="293"/>
                    <a:pt x="84" y="270"/>
                    <a:pt x="81" y="269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438637" y="2701208"/>
              <a:ext cx="594448" cy="610152"/>
              <a:chOff x="3705225" y="3862388"/>
              <a:chExt cx="420687" cy="431800"/>
            </a:xfrm>
          </p:grpSpPr>
          <p:sp>
            <p:nvSpPr>
              <p:cNvPr id="28" name="Freeform 666"/>
              <p:cNvSpPr>
                <a:spLocks/>
              </p:cNvSpPr>
              <p:nvPr/>
            </p:nvSpPr>
            <p:spPr bwMode="auto">
              <a:xfrm>
                <a:off x="3705225" y="3862388"/>
                <a:ext cx="420687" cy="431800"/>
              </a:xfrm>
              <a:custGeom>
                <a:avLst/>
                <a:gdLst>
                  <a:gd name="T0" fmla="*/ 404737 w 211"/>
                  <a:gd name="T1" fmla="*/ 298479 h 217"/>
                  <a:gd name="T2" fmla="*/ 183428 w 211"/>
                  <a:gd name="T3" fmla="*/ 425830 h 217"/>
                  <a:gd name="T4" fmla="*/ 151527 w 211"/>
                  <a:gd name="T5" fmla="*/ 415881 h 217"/>
                  <a:gd name="T6" fmla="*/ 5981 w 211"/>
                  <a:gd name="T7" fmla="*/ 165159 h 217"/>
                  <a:gd name="T8" fmla="*/ 13956 w 211"/>
                  <a:gd name="T9" fmla="*/ 133321 h 217"/>
                  <a:gd name="T10" fmla="*/ 237259 w 211"/>
                  <a:gd name="T11" fmla="*/ 5970 h 217"/>
                  <a:gd name="T12" fmla="*/ 269160 w 211"/>
                  <a:gd name="T13" fmla="*/ 13929 h 217"/>
                  <a:gd name="T14" fmla="*/ 414706 w 211"/>
                  <a:gd name="T15" fmla="*/ 266641 h 217"/>
                  <a:gd name="T16" fmla="*/ 404737 w 211"/>
                  <a:gd name="T17" fmla="*/ 298479 h 2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1" h="217">
                    <a:moveTo>
                      <a:pt x="203" y="150"/>
                    </a:moveTo>
                    <a:cubicBezTo>
                      <a:pt x="92" y="214"/>
                      <a:pt x="92" y="214"/>
                      <a:pt x="92" y="214"/>
                    </a:cubicBezTo>
                    <a:cubicBezTo>
                      <a:pt x="86" y="217"/>
                      <a:pt x="79" y="215"/>
                      <a:pt x="76" y="209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0" y="78"/>
                      <a:pt x="2" y="70"/>
                      <a:pt x="7" y="67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25" y="0"/>
                      <a:pt x="132" y="2"/>
                      <a:pt x="135" y="7"/>
                    </a:cubicBezTo>
                    <a:cubicBezTo>
                      <a:pt x="208" y="134"/>
                      <a:pt x="208" y="134"/>
                      <a:pt x="208" y="134"/>
                    </a:cubicBezTo>
                    <a:cubicBezTo>
                      <a:pt x="211" y="139"/>
                      <a:pt x="209" y="146"/>
                      <a:pt x="203" y="150"/>
                    </a:cubicBezTo>
                    <a:close/>
                  </a:path>
                </a:pathLst>
              </a:custGeom>
              <a:solidFill>
                <a:srgbClr val="4D59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Freeform 667"/>
              <p:cNvSpPr>
                <a:spLocks/>
              </p:cNvSpPr>
              <p:nvPr/>
            </p:nvSpPr>
            <p:spPr bwMode="auto">
              <a:xfrm>
                <a:off x="3735387" y="3894138"/>
                <a:ext cx="236537" cy="161925"/>
              </a:xfrm>
              <a:custGeom>
                <a:avLst/>
                <a:gdLst>
                  <a:gd name="T0" fmla="*/ 236537 w 149"/>
                  <a:gd name="T1" fmla="*/ 38100 h 102"/>
                  <a:gd name="T2" fmla="*/ 22225 w 149"/>
                  <a:gd name="T3" fmla="*/ 161925 h 102"/>
                  <a:gd name="T4" fmla="*/ 0 w 149"/>
                  <a:gd name="T5" fmla="*/ 123825 h 102"/>
                  <a:gd name="T6" fmla="*/ 212725 w 149"/>
                  <a:gd name="T7" fmla="*/ 0 h 102"/>
                  <a:gd name="T8" fmla="*/ 236537 w 149"/>
                  <a:gd name="T9" fmla="*/ 3810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2">
                    <a:moveTo>
                      <a:pt x="149" y="24"/>
                    </a:moveTo>
                    <a:lnTo>
                      <a:pt x="14" y="102"/>
                    </a:lnTo>
                    <a:lnTo>
                      <a:pt x="0" y="78"/>
                    </a:lnTo>
                    <a:lnTo>
                      <a:pt x="134" y="0"/>
                    </a:lnTo>
                    <a:lnTo>
                      <a:pt x="149" y="24"/>
                    </a:lnTo>
                    <a:close/>
                  </a:path>
                </a:pathLst>
              </a:custGeom>
              <a:solidFill>
                <a:srgbClr val="F9D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Freeform 668"/>
              <p:cNvSpPr>
                <a:spLocks/>
              </p:cNvSpPr>
              <p:nvPr/>
            </p:nvSpPr>
            <p:spPr bwMode="auto">
              <a:xfrm>
                <a:off x="3757612" y="3994150"/>
                <a:ext cx="34925" cy="23813"/>
              </a:xfrm>
              <a:custGeom>
                <a:avLst/>
                <a:gdLst>
                  <a:gd name="T0" fmla="*/ 34925 w 22"/>
                  <a:gd name="T1" fmla="*/ 4763 h 15"/>
                  <a:gd name="T2" fmla="*/ 1588 w 22"/>
                  <a:gd name="T3" fmla="*/ 23813 h 15"/>
                  <a:gd name="T4" fmla="*/ 0 w 22"/>
                  <a:gd name="T5" fmla="*/ 19050 h 15"/>
                  <a:gd name="T6" fmla="*/ 31750 w 22"/>
                  <a:gd name="T7" fmla="*/ 0 h 15"/>
                  <a:gd name="T8" fmla="*/ 34925 w 22"/>
                  <a:gd name="T9" fmla="*/ 4763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15">
                    <a:moveTo>
                      <a:pt x="22" y="3"/>
                    </a:moveTo>
                    <a:lnTo>
                      <a:pt x="1" y="15"/>
                    </a:lnTo>
                    <a:lnTo>
                      <a:pt x="0" y="12"/>
                    </a:lnTo>
                    <a:lnTo>
                      <a:pt x="20" y="0"/>
                    </a:lnTo>
                    <a:lnTo>
                      <a:pt x="22" y="3"/>
                    </a:lnTo>
                    <a:close/>
                  </a:path>
                </a:pathLst>
              </a:custGeom>
              <a:solidFill>
                <a:srgbClr val="4D59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Freeform 669"/>
              <p:cNvSpPr>
                <a:spLocks/>
              </p:cNvSpPr>
              <p:nvPr/>
            </p:nvSpPr>
            <p:spPr bwMode="auto">
              <a:xfrm>
                <a:off x="3784600" y="3997325"/>
                <a:ext cx="20637" cy="25400"/>
              </a:xfrm>
              <a:custGeom>
                <a:avLst/>
                <a:gdLst>
                  <a:gd name="T0" fmla="*/ 0 w 13"/>
                  <a:gd name="T1" fmla="*/ 4763 h 16"/>
                  <a:gd name="T2" fmla="*/ 6350 w 13"/>
                  <a:gd name="T3" fmla="*/ 0 h 16"/>
                  <a:gd name="T4" fmla="*/ 20637 w 13"/>
                  <a:gd name="T5" fmla="*/ 22225 h 16"/>
                  <a:gd name="T6" fmla="*/ 12700 w 13"/>
                  <a:gd name="T7" fmla="*/ 25400 h 16"/>
                  <a:gd name="T8" fmla="*/ 0 w 13"/>
                  <a:gd name="T9" fmla="*/ 4763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0" y="3"/>
                    </a:moveTo>
                    <a:lnTo>
                      <a:pt x="4" y="0"/>
                    </a:lnTo>
                    <a:lnTo>
                      <a:pt x="13" y="14"/>
                    </a:lnTo>
                    <a:lnTo>
                      <a:pt x="8" y="16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4D59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670"/>
              <p:cNvSpPr>
                <a:spLocks/>
              </p:cNvSpPr>
              <p:nvPr/>
            </p:nvSpPr>
            <p:spPr bwMode="auto">
              <a:xfrm>
                <a:off x="3816350" y="3978275"/>
                <a:ext cx="14287" cy="12700"/>
              </a:xfrm>
              <a:custGeom>
                <a:avLst/>
                <a:gdLst>
                  <a:gd name="T0" fmla="*/ 14287 w 9"/>
                  <a:gd name="T1" fmla="*/ 9525 h 8"/>
                  <a:gd name="T2" fmla="*/ 6350 w 9"/>
                  <a:gd name="T3" fmla="*/ 12700 h 8"/>
                  <a:gd name="T4" fmla="*/ 0 w 9"/>
                  <a:gd name="T5" fmla="*/ 3175 h 8"/>
                  <a:gd name="T6" fmla="*/ 7937 w 9"/>
                  <a:gd name="T7" fmla="*/ 0 h 8"/>
                  <a:gd name="T8" fmla="*/ 14287 w 9"/>
                  <a:gd name="T9" fmla="*/ 9525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9" y="6"/>
                    </a:moveTo>
                    <a:lnTo>
                      <a:pt x="4" y="8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4D59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671"/>
              <p:cNvSpPr>
                <a:spLocks/>
              </p:cNvSpPr>
              <p:nvPr/>
            </p:nvSpPr>
            <p:spPr bwMode="auto">
              <a:xfrm>
                <a:off x="3871912" y="3949701"/>
                <a:ext cx="23812" cy="25400"/>
              </a:xfrm>
              <a:custGeom>
                <a:avLst/>
                <a:gdLst>
                  <a:gd name="T0" fmla="*/ 23812 w 15"/>
                  <a:gd name="T1" fmla="*/ 17463 h 16"/>
                  <a:gd name="T2" fmla="*/ 12700 w 15"/>
                  <a:gd name="T3" fmla="*/ 25400 h 16"/>
                  <a:gd name="T4" fmla="*/ 0 w 15"/>
                  <a:gd name="T5" fmla="*/ 6350 h 16"/>
                  <a:gd name="T6" fmla="*/ 12700 w 15"/>
                  <a:gd name="T7" fmla="*/ 0 h 16"/>
                  <a:gd name="T8" fmla="*/ 23812 w 15"/>
                  <a:gd name="T9" fmla="*/ 17463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15" y="11"/>
                    </a:moveTo>
                    <a:lnTo>
                      <a:pt x="8" y="16"/>
                    </a:lnTo>
                    <a:lnTo>
                      <a:pt x="0" y="4"/>
                    </a:lnTo>
                    <a:lnTo>
                      <a:pt x="8" y="0"/>
                    </a:lnTo>
                    <a:lnTo>
                      <a:pt x="15" y="11"/>
                    </a:lnTo>
                    <a:close/>
                  </a:path>
                </a:pathLst>
              </a:custGeom>
              <a:solidFill>
                <a:srgbClr val="4D59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672"/>
              <p:cNvSpPr>
                <a:spLocks/>
              </p:cNvSpPr>
              <p:nvPr/>
            </p:nvSpPr>
            <p:spPr bwMode="auto">
              <a:xfrm>
                <a:off x="3911600" y="3916363"/>
                <a:ext cx="19050" cy="15875"/>
              </a:xfrm>
              <a:custGeom>
                <a:avLst/>
                <a:gdLst>
                  <a:gd name="T0" fmla="*/ 19050 w 12"/>
                  <a:gd name="T1" fmla="*/ 7938 h 10"/>
                  <a:gd name="T2" fmla="*/ 4763 w 12"/>
                  <a:gd name="T3" fmla="*/ 15875 h 10"/>
                  <a:gd name="T4" fmla="*/ 0 w 12"/>
                  <a:gd name="T5" fmla="*/ 7938 h 10"/>
                  <a:gd name="T6" fmla="*/ 14288 w 12"/>
                  <a:gd name="T7" fmla="*/ 0 h 10"/>
                  <a:gd name="T8" fmla="*/ 19050 w 12"/>
                  <a:gd name="T9" fmla="*/ 7938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12" y="5"/>
                    </a:moveTo>
                    <a:lnTo>
                      <a:pt x="3" y="10"/>
                    </a:lnTo>
                    <a:lnTo>
                      <a:pt x="0" y="5"/>
                    </a:lnTo>
                    <a:lnTo>
                      <a:pt x="9" y="0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4D59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673"/>
              <p:cNvSpPr>
                <a:spLocks/>
              </p:cNvSpPr>
              <p:nvPr/>
            </p:nvSpPr>
            <p:spPr bwMode="auto">
              <a:xfrm>
                <a:off x="3925887" y="3925888"/>
                <a:ext cx="22225" cy="17463"/>
              </a:xfrm>
              <a:custGeom>
                <a:avLst/>
                <a:gdLst>
                  <a:gd name="T0" fmla="*/ 22225 w 14"/>
                  <a:gd name="T1" fmla="*/ 7938 h 11"/>
                  <a:gd name="T2" fmla="*/ 4763 w 14"/>
                  <a:gd name="T3" fmla="*/ 17463 h 11"/>
                  <a:gd name="T4" fmla="*/ 0 w 14"/>
                  <a:gd name="T5" fmla="*/ 9525 h 11"/>
                  <a:gd name="T6" fmla="*/ 15875 w 14"/>
                  <a:gd name="T7" fmla="*/ 0 h 11"/>
                  <a:gd name="T8" fmla="*/ 22225 w 14"/>
                  <a:gd name="T9" fmla="*/ 7938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14" y="5"/>
                    </a:moveTo>
                    <a:lnTo>
                      <a:pt x="3" y="11"/>
                    </a:lnTo>
                    <a:lnTo>
                      <a:pt x="0" y="6"/>
                    </a:lnTo>
                    <a:lnTo>
                      <a:pt x="10" y="0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4D59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674"/>
              <p:cNvSpPr>
                <a:spLocks/>
              </p:cNvSpPr>
              <p:nvPr/>
            </p:nvSpPr>
            <p:spPr bwMode="auto">
              <a:xfrm>
                <a:off x="3830637" y="3979862"/>
                <a:ext cx="31750" cy="22225"/>
              </a:xfrm>
              <a:custGeom>
                <a:avLst/>
                <a:gdLst>
                  <a:gd name="T0" fmla="*/ 31750 w 20"/>
                  <a:gd name="T1" fmla="*/ 3175 h 14"/>
                  <a:gd name="T2" fmla="*/ 1588 w 20"/>
                  <a:gd name="T3" fmla="*/ 22225 h 14"/>
                  <a:gd name="T4" fmla="*/ 0 w 20"/>
                  <a:gd name="T5" fmla="*/ 15875 h 14"/>
                  <a:gd name="T6" fmla="*/ 30163 w 20"/>
                  <a:gd name="T7" fmla="*/ 0 h 14"/>
                  <a:gd name="T8" fmla="*/ 31750 w 20"/>
                  <a:gd name="T9" fmla="*/ 3175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4">
                    <a:moveTo>
                      <a:pt x="20" y="2"/>
                    </a:moveTo>
                    <a:lnTo>
                      <a:pt x="1" y="14"/>
                    </a:lnTo>
                    <a:lnTo>
                      <a:pt x="0" y="10"/>
                    </a:lnTo>
                    <a:lnTo>
                      <a:pt x="19" y="0"/>
                    </a:lnTo>
                    <a:lnTo>
                      <a:pt x="20" y="2"/>
                    </a:lnTo>
                    <a:close/>
                  </a:path>
                </a:pathLst>
              </a:custGeom>
              <a:solidFill>
                <a:srgbClr val="4D59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Freeform 675"/>
              <p:cNvSpPr>
                <a:spLocks/>
              </p:cNvSpPr>
              <p:nvPr/>
            </p:nvSpPr>
            <p:spPr bwMode="auto">
              <a:xfrm>
                <a:off x="3776662" y="3965575"/>
                <a:ext cx="304800" cy="287338"/>
              </a:xfrm>
              <a:custGeom>
                <a:avLst/>
                <a:gdLst>
                  <a:gd name="T0" fmla="*/ 294839 w 153"/>
                  <a:gd name="T1" fmla="*/ 177591 h 144"/>
                  <a:gd name="T2" fmla="*/ 111561 w 153"/>
                  <a:gd name="T3" fmla="*/ 281352 h 144"/>
                  <a:gd name="T4" fmla="*/ 85663 w 153"/>
                  <a:gd name="T5" fmla="*/ 275366 h 144"/>
                  <a:gd name="T6" fmla="*/ 5976 w 153"/>
                  <a:gd name="T7" fmla="*/ 135687 h 144"/>
                  <a:gd name="T8" fmla="*/ 11953 w 153"/>
                  <a:gd name="T9" fmla="*/ 109747 h 144"/>
                  <a:gd name="T10" fmla="*/ 195231 w 153"/>
                  <a:gd name="T11" fmla="*/ 5986 h 144"/>
                  <a:gd name="T12" fmla="*/ 221129 w 153"/>
                  <a:gd name="T13" fmla="*/ 11972 h 144"/>
                  <a:gd name="T14" fmla="*/ 300816 w 153"/>
                  <a:gd name="T15" fmla="*/ 151651 h 144"/>
                  <a:gd name="T16" fmla="*/ 294839 w 153"/>
                  <a:gd name="T17" fmla="*/ 177591 h 1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3" h="144">
                    <a:moveTo>
                      <a:pt x="148" y="89"/>
                    </a:moveTo>
                    <a:cubicBezTo>
                      <a:pt x="56" y="141"/>
                      <a:pt x="56" y="141"/>
                      <a:pt x="56" y="141"/>
                    </a:cubicBezTo>
                    <a:cubicBezTo>
                      <a:pt x="51" y="144"/>
                      <a:pt x="46" y="143"/>
                      <a:pt x="43" y="13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0" y="64"/>
                      <a:pt x="2" y="58"/>
                      <a:pt x="6" y="55"/>
                    </a:cubicBezTo>
                    <a:cubicBezTo>
                      <a:pt x="98" y="3"/>
                      <a:pt x="98" y="3"/>
                      <a:pt x="98" y="3"/>
                    </a:cubicBezTo>
                    <a:cubicBezTo>
                      <a:pt x="103" y="0"/>
                      <a:pt x="108" y="2"/>
                      <a:pt x="111" y="6"/>
                    </a:cubicBezTo>
                    <a:cubicBezTo>
                      <a:pt x="151" y="76"/>
                      <a:pt x="151" y="76"/>
                      <a:pt x="151" y="76"/>
                    </a:cubicBezTo>
                    <a:cubicBezTo>
                      <a:pt x="153" y="81"/>
                      <a:pt x="152" y="86"/>
                      <a:pt x="148" y="89"/>
                    </a:cubicBezTo>
                    <a:close/>
                  </a:path>
                </a:pathLst>
              </a:custGeom>
              <a:solidFill>
                <a:srgbClr val="333C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Freeform 676"/>
              <p:cNvSpPr>
                <a:spLocks/>
              </p:cNvSpPr>
              <p:nvPr/>
            </p:nvSpPr>
            <p:spPr bwMode="auto">
              <a:xfrm>
                <a:off x="3859212" y="4041775"/>
                <a:ext cx="57150" cy="55563"/>
              </a:xfrm>
              <a:custGeom>
                <a:avLst/>
                <a:gdLst>
                  <a:gd name="T0" fmla="*/ 45326 w 29"/>
                  <a:gd name="T1" fmla="*/ 41672 h 28"/>
                  <a:gd name="T2" fmla="*/ 31531 w 29"/>
                  <a:gd name="T3" fmla="*/ 49610 h 28"/>
                  <a:gd name="T4" fmla="*/ 9853 w 29"/>
                  <a:gd name="T5" fmla="*/ 43657 h 28"/>
                  <a:gd name="T6" fmla="*/ 3941 w 29"/>
                  <a:gd name="T7" fmla="*/ 35719 h 28"/>
                  <a:gd name="T8" fmla="*/ 11824 w 29"/>
                  <a:gd name="T9" fmla="*/ 11906 h 28"/>
                  <a:gd name="T10" fmla="*/ 25619 w 29"/>
                  <a:gd name="T11" fmla="*/ 3969 h 28"/>
                  <a:gd name="T12" fmla="*/ 47297 w 29"/>
                  <a:gd name="T13" fmla="*/ 11906 h 28"/>
                  <a:gd name="T14" fmla="*/ 53209 w 29"/>
                  <a:gd name="T15" fmla="*/ 17860 h 28"/>
                  <a:gd name="T16" fmla="*/ 45326 w 29"/>
                  <a:gd name="T17" fmla="*/ 41672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28">
                    <a:moveTo>
                      <a:pt x="23" y="21"/>
                    </a:moveTo>
                    <a:cubicBezTo>
                      <a:pt x="16" y="25"/>
                      <a:pt x="16" y="25"/>
                      <a:pt x="16" y="25"/>
                    </a:cubicBezTo>
                    <a:cubicBezTo>
                      <a:pt x="12" y="28"/>
                      <a:pt x="7" y="26"/>
                      <a:pt x="5" y="22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4"/>
                      <a:pt x="2" y="9"/>
                      <a:pt x="6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7" y="0"/>
                      <a:pt x="22" y="1"/>
                      <a:pt x="24" y="6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9" y="14"/>
                      <a:pt x="28" y="19"/>
                      <a:pt x="23" y="21"/>
                    </a:cubicBezTo>
                    <a:close/>
                  </a:path>
                </a:pathLst>
              </a:custGeom>
              <a:solidFill>
                <a:srgbClr val="E2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Freeform 677"/>
              <p:cNvSpPr>
                <a:spLocks/>
              </p:cNvSpPr>
              <p:nvPr/>
            </p:nvSpPr>
            <p:spPr bwMode="auto">
              <a:xfrm>
                <a:off x="3806825" y="4071937"/>
                <a:ext cx="57150" cy="52388"/>
              </a:xfrm>
              <a:custGeom>
                <a:avLst/>
                <a:gdLst>
                  <a:gd name="T0" fmla="*/ 47297 w 29"/>
                  <a:gd name="T1" fmla="*/ 40746 h 27"/>
                  <a:gd name="T2" fmla="*/ 33502 w 29"/>
                  <a:gd name="T3" fmla="*/ 48507 h 27"/>
                  <a:gd name="T4" fmla="*/ 9853 w 29"/>
                  <a:gd name="T5" fmla="*/ 42687 h 27"/>
                  <a:gd name="T6" fmla="*/ 5912 w 29"/>
                  <a:gd name="T7" fmla="*/ 34925 h 27"/>
                  <a:gd name="T8" fmla="*/ 11824 w 29"/>
                  <a:gd name="T9" fmla="*/ 11642 h 27"/>
                  <a:gd name="T10" fmla="*/ 25619 w 29"/>
                  <a:gd name="T11" fmla="*/ 3881 h 27"/>
                  <a:gd name="T12" fmla="*/ 49267 w 29"/>
                  <a:gd name="T13" fmla="*/ 9701 h 27"/>
                  <a:gd name="T14" fmla="*/ 53209 w 29"/>
                  <a:gd name="T15" fmla="*/ 17463 h 27"/>
                  <a:gd name="T16" fmla="*/ 47297 w 29"/>
                  <a:gd name="T17" fmla="*/ 40746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27">
                    <a:moveTo>
                      <a:pt x="24" y="21"/>
                    </a:moveTo>
                    <a:cubicBezTo>
                      <a:pt x="17" y="25"/>
                      <a:pt x="17" y="25"/>
                      <a:pt x="17" y="25"/>
                    </a:cubicBezTo>
                    <a:cubicBezTo>
                      <a:pt x="13" y="27"/>
                      <a:pt x="7" y="26"/>
                      <a:pt x="5" y="22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0" y="14"/>
                      <a:pt x="2" y="9"/>
                      <a:pt x="6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7" y="0"/>
                      <a:pt x="22" y="1"/>
                      <a:pt x="25" y="5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9" y="13"/>
                      <a:pt x="28" y="19"/>
                      <a:pt x="24" y="21"/>
                    </a:cubicBezTo>
                    <a:close/>
                  </a:path>
                </a:pathLst>
              </a:custGeom>
              <a:solidFill>
                <a:srgbClr val="E2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Freeform 678"/>
              <p:cNvSpPr>
                <a:spLocks/>
              </p:cNvSpPr>
              <p:nvPr/>
            </p:nvSpPr>
            <p:spPr bwMode="auto">
              <a:xfrm>
                <a:off x="3910012" y="4011612"/>
                <a:ext cx="58737" cy="55563"/>
              </a:xfrm>
              <a:custGeom>
                <a:avLst/>
                <a:gdLst>
                  <a:gd name="T0" fmla="*/ 46585 w 29"/>
                  <a:gd name="T1" fmla="*/ 41672 h 28"/>
                  <a:gd name="T2" fmla="*/ 32407 w 29"/>
                  <a:gd name="T3" fmla="*/ 49610 h 28"/>
                  <a:gd name="T4" fmla="*/ 8102 w 29"/>
                  <a:gd name="T5" fmla="*/ 43657 h 28"/>
                  <a:gd name="T6" fmla="*/ 4051 w 29"/>
                  <a:gd name="T7" fmla="*/ 35719 h 28"/>
                  <a:gd name="T8" fmla="*/ 10127 w 29"/>
                  <a:gd name="T9" fmla="*/ 13891 h 28"/>
                  <a:gd name="T10" fmla="*/ 24305 w 29"/>
                  <a:gd name="T11" fmla="*/ 5953 h 28"/>
                  <a:gd name="T12" fmla="*/ 48610 w 29"/>
                  <a:gd name="T13" fmla="*/ 11906 h 28"/>
                  <a:gd name="T14" fmla="*/ 52661 w 29"/>
                  <a:gd name="T15" fmla="*/ 19844 h 28"/>
                  <a:gd name="T16" fmla="*/ 46585 w 29"/>
                  <a:gd name="T17" fmla="*/ 41672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28">
                    <a:moveTo>
                      <a:pt x="23" y="21"/>
                    </a:moveTo>
                    <a:cubicBezTo>
                      <a:pt x="16" y="25"/>
                      <a:pt x="16" y="25"/>
                      <a:pt x="16" y="25"/>
                    </a:cubicBezTo>
                    <a:cubicBezTo>
                      <a:pt x="12" y="28"/>
                      <a:pt x="7" y="26"/>
                      <a:pt x="4" y="22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4"/>
                      <a:pt x="1" y="9"/>
                      <a:pt x="5" y="7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6" y="0"/>
                      <a:pt x="22" y="2"/>
                      <a:pt x="24" y="6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9" y="14"/>
                      <a:pt x="27" y="19"/>
                      <a:pt x="23" y="21"/>
                    </a:cubicBezTo>
                    <a:close/>
                  </a:path>
                </a:pathLst>
              </a:custGeom>
              <a:solidFill>
                <a:srgbClr val="E2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Freeform 679"/>
              <p:cNvSpPr>
                <a:spLocks/>
              </p:cNvSpPr>
              <p:nvPr/>
            </p:nvSpPr>
            <p:spPr bwMode="auto">
              <a:xfrm>
                <a:off x="3884612" y="4087812"/>
                <a:ext cx="57150" cy="53975"/>
              </a:xfrm>
              <a:custGeom>
                <a:avLst/>
                <a:gdLst>
                  <a:gd name="T0" fmla="*/ 47297 w 29"/>
                  <a:gd name="T1" fmla="*/ 41981 h 27"/>
                  <a:gd name="T2" fmla="*/ 33502 w 29"/>
                  <a:gd name="T3" fmla="*/ 49977 h 27"/>
                  <a:gd name="T4" fmla="*/ 9853 w 29"/>
                  <a:gd name="T5" fmla="*/ 43980 h 27"/>
                  <a:gd name="T6" fmla="*/ 5912 w 29"/>
                  <a:gd name="T7" fmla="*/ 35983 h 27"/>
                  <a:gd name="T8" fmla="*/ 11824 w 29"/>
                  <a:gd name="T9" fmla="*/ 11994 h 27"/>
                  <a:gd name="T10" fmla="*/ 25619 w 29"/>
                  <a:gd name="T11" fmla="*/ 3998 h 27"/>
                  <a:gd name="T12" fmla="*/ 49267 w 29"/>
                  <a:gd name="T13" fmla="*/ 9995 h 27"/>
                  <a:gd name="T14" fmla="*/ 53209 w 29"/>
                  <a:gd name="T15" fmla="*/ 17992 h 27"/>
                  <a:gd name="T16" fmla="*/ 47297 w 29"/>
                  <a:gd name="T17" fmla="*/ 41981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27">
                    <a:moveTo>
                      <a:pt x="24" y="21"/>
                    </a:moveTo>
                    <a:cubicBezTo>
                      <a:pt x="17" y="25"/>
                      <a:pt x="17" y="25"/>
                      <a:pt x="17" y="25"/>
                    </a:cubicBezTo>
                    <a:cubicBezTo>
                      <a:pt x="12" y="27"/>
                      <a:pt x="7" y="26"/>
                      <a:pt x="5" y="22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0" y="14"/>
                      <a:pt x="2" y="9"/>
                      <a:pt x="6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7" y="0"/>
                      <a:pt x="22" y="1"/>
                      <a:pt x="25" y="5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9" y="13"/>
                      <a:pt x="28" y="19"/>
                      <a:pt x="24" y="21"/>
                    </a:cubicBezTo>
                    <a:close/>
                  </a:path>
                </a:pathLst>
              </a:custGeom>
              <a:solidFill>
                <a:srgbClr val="E2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Freeform 680"/>
              <p:cNvSpPr>
                <a:spLocks/>
              </p:cNvSpPr>
              <p:nvPr/>
            </p:nvSpPr>
            <p:spPr bwMode="auto">
              <a:xfrm>
                <a:off x="3833812" y="4116387"/>
                <a:ext cx="57150" cy="53975"/>
              </a:xfrm>
              <a:custGeom>
                <a:avLst/>
                <a:gdLst>
                  <a:gd name="T0" fmla="*/ 46945 w 28"/>
                  <a:gd name="T1" fmla="*/ 41981 h 27"/>
                  <a:gd name="T2" fmla="*/ 32657 w 28"/>
                  <a:gd name="T3" fmla="*/ 49977 h 27"/>
                  <a:gd name="T4" fmla="*/ 8164 w 28"/>
                  <a:gd name="T5" fmla="*/ 43980 h 27"/>
                  <a:gd name="T6" fmla="*/ 4082 w 28"/>
                  <a:gd name="T7" fmla="*/ 35983 h 27"/>
                  <a:gd name="T8" fmla="*/ 10205 w 28"/>
                  <a:gd name="T9" fmla="*/ 11994 h 27"/>
                  <a:gd name="T10" fmla="*/ 24493 w 28"/>
                  <a:gd name="T11" fmla="*/ 3998 h 27"/>
                  <a:gd name="T12" fmla="*/ 48986 w 28"/>
                  <a:gd name="T13" fmla="*/ 9995 h 27"/>
                  <a:gd name="T14" fmla="*/ 53068 w 28"/>
                  <a:gd name="T15" fmla="*/ 17992 h 27"/>
                  <a:gd name="T16" fmla="*/ 46945 w 28"/>
                  <a:gd name="T17" fmla="*/ 41981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8" h="27">
                    <a:moveTo>
                      <a:pt x="23" y="21"/>
                    </a:moveTo>
                    <a:cubicBezTo>
                      <a:pt x="16" y="25"/>
                      <a:pt x="16" y="25"/>
                      <a:pt x="16" y="25"/>
                    </a:cubicBezTo>
                    <a:cubicBezTo>
                      <a:pt x="12" y="27"/>
                      <a:pt x="7" y="26"/>
                      <a:pt x="4" y="22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4"/>
                      <a:pt x="1" y="8"/>
                      <a:pt x="5" y="6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6" y="0"/>
                      <a:pt x="21" y="1"/>
                      <a:pt x="24" y="5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8" y="13"/>
                      <a:pt x="27" y="18"/>
                      <a:pt x="23" y="21"/>
                    </a:cubicBezTo>
                    <a:close/>
                  </a:path>
                </a:pathLst>
              </a:custGeom>
              <a:solidFill>
                <a:srgbClr val="E2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Freeform 681"/>
              <p:cNvSpPr>
                <a:spLocks/>
              </p:cNvSpPr>
              <p:nvPr/>
            </p:nvSpPr>
            <p:spPr bwMode="auto">
              <a:xfrm>
                <a:off x="3935412" y="4057650"/>
                <a:ext cx="58737" cy="55563"/>
              </a:xfrm>
              <a:custGeom>
                <a:avLst/>
                <a:gdLst>
                  <a:gd name="T0" fmla="*/ 46585 w 29"/>
                  <a:gd name="T1" fmla="*/ 41672 h 28"/>
                  <a:gd name="T2" fmla="*/ 32407 w 29"/>
                  <a:gd name="T3" fmla="*/ 49610 h 28"/>
                  <a:gd name="T4" fmla="*/ 10127 w 29"/>
                  <a:gd name="T5" fmla="*/ 43657 h 28"/>
                  <a:gd name="T6" fmla="*/ 4051 w 29"/>
                  <a:gd name="T7" fmla="*/ 35719 h 28"/>
                  <a:gd name="T8" fmla="*/ 10127 w 29"/>
                  <a:gd name="T9" fmla="*/ 11906 h 28"/>
                  <a:gd name="T10" fmla="*/ 24305 w 29"/>
                  <a:gd name="T11" fmla="*/ 3969 h 28"/>
                  <a:gd name="T12" fmla="*/ 48610 w 29"/>
                  <a:gd name="T13" fmla="*/ 11906 h 28"/>
                  <a:gd name="T14" fmla="*/ 52661 w 29"/>
                  <a:gd name="T15" fmla="*/ 19844 h 28"/>
                  <a:gd name="T16" fmla="*/ 46585 w 29"/>
                  <a:gd name="T17" fmla="*/ 41672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28">
                    <a:moveTo>
                      <a:pt x="23" y="21"/>
                    </a:moveTo>
                    <a:cubicBezTo>
                      <a:pt x="16" y="25"/>
                      <a:pt x="16" y="25"/>
                      <a:pt x="16" y="25"/>
                    </a:cubicBezTo>
                    <a:cubicBezTo>
                      <a:pt x="12" y="28"/>
                      <a:pt x="7" y="26"/>
                      <a:pt x="5" y="22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4"/>
                      <a:pt x="1" y="9"/>
                      <a:pt x="5" y="6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7" y="0"/>
                      <a:pt x="22" y="2"/>
                      <a:pt x="24" y="6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9" y="14"/>
                      <a:pt x="27" y="19"/>
                      <a:pt x="23" y="21"/>
                    </a:cubicBezTo>
                    <a:close/>
                  </a:path>
                </a:pathLst>
              </a:custGeom>
              <a:solidFill>
                <a:srgbClr val="E2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682"/>
              <p:cNvSpPr>
                <a:spLocks/>
              </p:cNvSpPr>
              <p:nvPr/>
            </p:nvSpPr>
            <p:spPr bwMode="auto">
              <a:xfrm>
                <a:off x="3910012" y="4132262"/>
                <a:ext cx="58737" cy="53975"/>
              </a:xfrm>
              <a:custGeom>
                <a:avLst/>
                <a:gdLst>
                  <a:gd name="T0" fmla="*/ 48610 w 29"/>
                  <a:gd name="T1" fmla="*/ 41981 h 27"/>
                  <a:gd name="T2" fmla="*/ 34432 w 29"/>
                  <a:gd name="T3" fmla="*/ 49977 h 27"/>
                  <a:gd name="T4" fmla="*/ 10127 w 29"/>
                  <a:gd name="T5" fmla="*/ 43980 h 27"/>
                  <a:gd name="T6" fmla="*/ 6076 w 29"/>
                  <a:gd name="T7" fmla="*/ 35983 h 27"/>
                  <a:gd name="T8" fmla="*/ 12152 w 29"/>
                  <a:gd name="T9" fmla="*/ 11994 h 27"/>
                  <a:gd name="T10" fmla="*/ 26330 w 29"/>
                  <a:gd name="T11" fmla="*/ 3998 h 27"/>
                  <a:gd name="T12" fmla="*/ 50635 w 29"/>
                  <a:gd name="T13" fmla="*/ 9995 h 27"/>
                  <a:gd name="T14" fmla="*/ 54686 w 29"/>
                  <a:gd name="T15" fmla="*/ 17992 h 27"/>
                  <a:gd name="T16" fmla="*/ 48610 w 29"/>
                  <a:gd name="T17" fmla="*/ 41981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27">
                    <a:moveTo>
                      <a:pt x="24" y="21"/>
                    </a:moveTo>
                    <a:cubicBezTo>
                      <a:pt x="17" y="25"/>
                      <a:pt x="17" y="25"/>
                      <a:pt x="17" y="25"/>
                    </a:cubicBezTo>
                    <a:cubicBezTo>
                      <a:pt x="13" y="27"/>
                      <a:pt x="7" y="26"/>
                      <a:pt x="5" y="22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0" y="14"/>
                      <a:pt x="2" y="8"/>
                      <a:pt x="6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7" y="0"/>
                      <a:pt x="22" y="1"/>
                      <a:pt x="25" y="5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9" y="13"/>
                      <a:pt x="28" y="19"/>
                      <a:pt x="24" y="21"/>
                    </a:cubicBezTo>
                    <a:close/>
                  </a:path>
                </a:pathLst>
              </a:custGeom>
              <a:solidFill>
                <a:srgbClr val="E2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683"/>
              <p:cNvSpPr>
                <a:spLocks/>
              </p:cNvSpPr>
              <p:nvPr/>
            </p:nvSpPr>
            <p:spPr bwMode="auto">
              <a:xfrm>
                <a:off x="3860800" y="4160837"/>
                <a:ext cx="57150" cy="55563"/>
              </a:xfrm>
              <a:custGeom>
                <a:avLst/>
                <a:gdLst>
                  <a:gd name="T0" fmla="*/ 45326 w 29"/>
                  <a:gd name="T1" fmla="*/ 43657 h 28"/>
                  <a:gd name="T2" fmla="*/ 31531 w 29"/>
                  <a:gd name="T3" fmla="*/ 51594 h 28"/>
                  <a:gd name="T4" fmla="*/ 7883 w 29"/>
                  <a:gd name="T5" fmla="*/ 43657 h 28"/>
                  <a:gd name="T6" fmla="*/ 3941 w 29"/>
                  <a:gd name="T7" fmla="*/ 37703 h 28"/>
                  <a:gd name="T8" fmla="*/ 9853 w 29"/>
                  <a:gd name="T9" fmla="*/ 13891 h 28"/>
                  <a:gd name="T10" fmla="*/ 23648 w 29"/>
                  <a:gd name="T11" fmla="*/ 5953 h 28"/>
                  <a:gd name="T12" fmla="*/ 47297 w 29"/>
                  <a:gd name="T13" fmla="*/ 11906 h 28"/>
                  <a:gd name="T14" fmla="*/ 51238 w 29"/>
                  <a:gd name="T15" fmla="*/ 19844 h 28"/>
                  <a:gd name="T16" fmla="*/ 45326 w 29"/>
                  <a:gd name="T17" fmla="*/ 43657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28">
                    <a:moveTo>
                      <a:pt x="23" y="22"/>
                    </a:moveTo>
                    <a:cubicBezTo>
                      <a:pt x="16" y="26"/>
                      <a:pt x="16" y="26"/>
                      <a:pt x="16" y="26"/>
                    </a:cubicBezTo>
                    <a:cubicBezTo>
                      <a:pt x="12" y="28"/>
                      <a:pt x="7" y="27"/>
                      <a:pt x="4" y="22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0" y="14"/>
                      <a:pt x="1" y="9"/>
                      <a:pt x="5" y="7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6" y="0"/>
                      <a:pt x="22" y="2"/>
                      <a:pt x="24" y="6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9" y="14"/>
                      <a:pt x="27" y="19"/>
                      <a:pt x="23" y="22"/>
                    </a:cubicBezTo>
                    <a:close/>
                  </a:path>
                </a:pathLst>
              </a:custGeom>
              <a:solidFill>
                <a:srgbClr val="E2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Freeform 684"/>
              <p:cNvSpPr>
                <a:spLocks/>
              </p:cNvSpPr>
              <p:nvPr/>
            </p:nvSpPr>
            <p:spPr bwMode="auto">
              <a:xfrm>
                <a:off x="3962400" y="4103687"/>
                <a:ext cx="57150" cy="53975"/>
              </a:xfrm>
              <a:custGeom>
                <a:avLst/>
                <a:gdLst>
                  <a:gd name="T0" fmla="*/ 45326 w 29"/>
                  <a:gd name="T1" fmla="*/ 41981 h 27"/>
                  <a:gd name="T2" fmla="*/ 31531 w 29"/>
                  <a:gd name="T3" fmla="*/ 49977 h 27"/>
                  <a:gd name="T4" fmla="*/ 9853 w 29"/>
                  <a:gd name="T5" fmla="*/ 43980 h 27"/>
                  <a:gd name="T6" fmla="*/ 3941 w 29"/>
                  <a:gd name="T7" fmla="*/ 35983 h 27"/>
                  <a:gd name="T8" fmla="*/ 11824 w 29"/>
                  <a:gd name="T9" fmla="*/ 11994 h 27"/>
                  <a:gd name="T10" fmla="*/ 25619 w 29"/>
                  <a:gd name="T11" fmla="*/ 3998 h 27"/>
                  <a:gd name="T12" fmla="*/ 47297 w 29"/>
                  <a:gd name="T13" fmla="*/ 9995 h 27"/>
                  <a:gd name="T14" fmla="*/ 53209 w 29"/>
                  <a:gd name="T15" fmla="*/ 17992 h 27"/>
                  <a:gd name="T16" fmla="*/ 45326 w 29"/>
                  <a:gd name="T17" fmla="*/ 41981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27">
                    <a:moveTo>
                      <a:pt x="23" y="21"/>
                    </a:moveTo>
                    <a:cubicBezTo>
                      <a:pt x="16" y="25"/>
                      <a:pt x="16" y="25"/>
                      <a:pt x="16" y="25"/>
                    </a:cubicBezTo>
                    <a:cubicBezTo>
                      <a:pt x="12" y="27"/>
                      <a:pt x="7" y="26"/>
                      <a:pt x="5" y="22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4"/>
                      <a:pt x="1" y="9"/>
                      <a:pt x="6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7" y="0"/>
                      <a:pt x="22" y="1"/>
                      <a:pt x="24" y="5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9" y="13"/>
                      <a:pt x="28" y="19"/>
                      <a:pt x="23" y="21"/>
                    </a:cubicBezTo>
                    <a:close/>
                  </a:path>
                </a:pathLst>
              </a:custGeom>
              <a:solidFill>
                <a:srgbClr val="E2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Freeform 685"/>
              <p:cNvSpPr>
                <a:spLocks/>
              </p:cNvSpPr>
              <p:nvPr/>
            </p:nvSpPr>
            <p:spPr bwMode="auto">
              <a:xfrm>
                <a:off x="3960812" y="3987800"/>
                <a:ext cx="49212" cy="52388"/>
              </a:xfrm>
              <a:custGeom>
                <a:avLst/>
                <a:gdLst>
                  <a:gd name="T0" fmla="*/ 43307 w 25"/>
                  <a:gd name="T1" fmla="*/ 40298 h 26"/>
                  <a:gd name="T2" fmla="*/ 27559 w 25"/>
                  <a:gd name="T3" fmla="*/ 50373 h 26"/>
                  <a:gd name="T4" fmla="*/ 15748 w 25"/>
                  <a:gd name="T5" fmla="*/ 46343 h 26"/>
                  <a:gd name="T6" fmla="*/ 1968 w 25"/>
                  <a:gd name="T7" fmla="*/ 24179 h 26"/>
                  <a:gd name="T8" fmla="*/ 5905 w 25"/>
                  <a:gd name="T9" fmla="*/ 12090 h 26"/>
                  <a:gd name="T10" fmla="*/ 21653 w 25"/>
                  <a:gd name="T11" fmla="*/ 2015 h 26"/>
                  <a:gd name="T12" fmla="*/ 33464 w 25"/>
                  <a:gd name="T13" fmla="*/ 4030 h 26"/>
                  <a:gd name="T14" fmla="*/ 47244 w 25"/>
                  <a:gd name="T15" fmla="*/ 28209 h 26"/>
                  <a:gd name="T16" fmla="*/ 43307 w 25"/>
                  <a:gd name="T17" fmla="*/ 40298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" h="26">
                    <a:moveTo>
                      <a:pt x="22" y="20"/>
                    </a:moveTo>
                    <a:cubicBezTo>
                      <a:pt x="14" y="25"/>
                      <a:pt x="14" y="25"/>
                      <a:pt x="14" y="25"/>
                    </a:cubicBezTo>
                    <a:cubicBezTo>
                      <a:pt x="12" y="26"/>
                      <a:pt x="9" y="25"/>
                      <a:pt x="8" y="2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0"/>
                      <a:pt x="1" y="7"/>
                      <a:pt x="3" y="6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3" y="0"/>
                      <a:pt x="16" y="0"/>
                      <a:pt x="17" y="2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5" y="16"/>
                      <a:pt x="24" y="19"/>
                      <a:pt x="22" y="20"/>
                    </a:cubicBezTo>
                    <a:close/>
                  </a:path>
                </a:pathLst>
              </a:custGeom>
              <a:solidFill>
                <a:srgbClr val="EE2C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Freeform 686"/>
              <p:cNvSpPr>
                <a:spLocks/>
              </p:cNvSpPr>
              <p:nvPr/>
            </p:nvSpPr>
            <p:spPr bwMode="auto">
              <a:xfrm>
                <a:off x="4011612" y="4076700"/>
                <a:ext cx="49212" cy="52388"/>
              </a:xfrm>
              <a:custGeom>
                <a:avLst/>
                <a:gdLst>
                  <a:gd name="T0" fmla="*/ 43307 w 25"/>
                  <a:gd name="T1" fmla="*/ 42313 h 26"/>
                  <a:gd name="T2" fmla="*/ 27559 w 25"/>
                  <a:gd name="T3" fmla="*/ 50373 h 26"/>
                  <a:gd name="T4" fmla="*/ 15748 w 25"/>
                  <a:gd name="T5" fmla="*/ 46343 h 26"/>
                  <a:gd name="T6" fmla="*/ 3937 w 25"/>
                  <a:gd name="T7" fmla="*/ 26194 h 26"/>
                  <a:gd name="T8" fmla="*/ 5905 w 25"/>
                  <a:gd name="T9" fmla="*/ 12090 h 26"/>
                  <a:gd name="T10" fmla="*/ 21653 w 25"/>
                  <a:gd name="T11" fmla="*/ 4030 h 26"/>
                  <a:gd name="T12" fmla="*/ 35433 w 25"/>
                  <a:gd name="T13" fmla="*/ 6045 h 26"/>
                  <a:gd name="T14" fmla="*/ 47244 w 25"/>
                  <a:gd name="T15" fmla="*/ 28209 h 26"/>
                  <a:gd name="T16" fmla="*/ 43307 w 25"/>
                  <a:gd name="T17" fmla="*/ 42313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" h="26">
                    <a:moveTo>
                      <a:pt x="22" y="21"/>
                    </a:moveTo>
                    <a:cubicBezTo>
                      <a:pt x="14" y="25"/>
                      <a:pt x="14" y="25"/>
                      <a:pt x="14" y="25"/>
                    </a:cubicBezTo>
                    <a:cubicBezTo>
                      <a:pt x="12" y="26"/>
                      <a:pt x="9" y="26"/>
                      <a:pt x="8" y="2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0" y="10"/>
                      <a:pt x="1" y="8"/>
                      <a:pt x="3" y="6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4" y="0"/>
                      <a:pt x="16" y="1"/>
                      <a:pt x="18" y="3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5" y="16"/>
                      <a:pt x="24" y="19"/>
                      <a:pt x="22" y="21"/>
                    </a:cubicBezTo>
                    <a:close/>
                  </a:path>
                </a:pathLst>
              </a:custGeom>
              <a:solidFill>
                <a:srgbClr val="F7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Freeform 687"/>
              <p:cNvSpPr>
                <a:spLocks/>
              </p:cNvSpPr>
              <p:nvPr/>
            </p:nvSpPr>
            <p:spPr bwMode="auto">
              <a:xfrm>
                <a:off x="3986212" y="4033837"/>
                <a:ext cx="49212" cy="49213"/>
              </a:xfrm>
              <a:custGeom>
                <a:avLst/>
                <a:gdLst>
                  <a:gd name="T0" fmla="*/ 41338 w 25"/>
                  <a:gd name="T1" fmla="*/ 39370 h 25"/>
                  <a:gd name="T2" fmla="*/ 29527 w 25"/>
                  <a:gd name="T3" fmla="*/ 47244 h 25"/>
                  <a:gd name="T4" fmla="*/ 13779 w 25"/>
                  <a:gd name="T5" fmla="*/ 43307 h 25"/>
                  <a:gd name="T6" fmla="*/ 3937 w 25"/>
                  <a:gd name="T7" fmla="*/ 25591 h 25"/>
                  <a:gd name="T8" fmla="*/ 7874 w 25"/>
                  <a:gd name="T9" fmla="*/ 9843 h 25"/>
                  <a:gd name="T10" fmla="*/ 19685 w 25"/>
                  <a:gd name="T11" fmla="*/ 1969 h 25"/>
                  <a:gd name="T12" fmla="*/ 35433 w 25"/>
                  <a:gd name="T13" fmla="*/ 5906 h 25"/>
                  <a:gd name="T14" fmla="*/ 45275 w 25"/>
                  <a:gd name="T15" fmla="*/ 25591 h 25"/>
                  <a:gd name="T16" fmla="*/ 41338 w 25"/>
                  <a:gd name="T17" fmla="*/ 39370 h 2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" h="25">
                    <a:moveTo>
                      <a:pt x="21" y="20"/>
                    </a:moveTo>
                    <a:cubicBezTo>
                      <a:pt x="15" y="24"/>
                      <a:pt x="15" y="24"/>
                      <a:pt x="15" y="24"/>
                    </a:cubicBezTo>
                    <a:cubicBezTo>
                      <a:pt x="12" y="25"/>
                      <a:pt x="9" y="24"/>
                      <a:pt x="7" y="2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0" y="10"/>
                      <a:pt x="1" y="7"/>
                      <a:pt x="4" y="5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3" y="0"/>
                      <a:pt x="16" y="1"/>
                      <a:pt x="18" y="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5" y="15"/>
                      <a:pt x="24" y="19"/>
                      <a:pt x="21" y="20"/>
                    </a:cubicBezTo>
                    <a:close/>
                  </a:path>
                </a:pathLst>
              </a:custGeom>
              <a:solidFill>
                <a:srgbClr val="E2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Freeform 688"/>
              <p:cNvSpPr>
                <a:spLocks/>
              </p:cNvSpPr>
              <p:nvPr/>
            </p:nvSpPr>
            <p:spPr bwMode="auto">
              <a:xfrm>
                <a:off x="3757612" y="3932238"/>
                <a:ext cx="215900" cy="128588"/>
              </a:xfrm>
              <a:custGeom>
                <a:avLst/>
                <a:gdLst>
                  <a:gd name="T0" fmla="*/ 215900 w 136"/>
                  <a:gd name="T1" fmla="*/ 6350 h 81"/>
                  <a:gd name="T2" fmla="*/ 1588 w 136"/>
                  <a:gd name="T3" fmla="*/ 128588 h 81"/>
                  <a:gd name="T4" fmla="*/ 0 w 136"/>
                  <a:gd name="T5" fmla="*/ 123825 h 81"/>
                  <a:gd name="T6" fmla="*/ 214313 w 136"/>
                  <a:gd name="T7" fmla="*/ 0 h 81"/>
                  <a:gd name="T8" fmla="*/ 215900 w 136"/>
                  <a:gd name="T9" fmla="*/ 635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6" h="81">
                    <a:moveTo>
                      <a:pt x="136" y="4"/>
                    </a:moveTo>
                    <a:lnTo>
                      <a:pt x="1" y="81"/>
                    </a:lnTo>
                    <a:lnTo>
                      <a:pt x="0" y="78"/>
                    </a:lnTo>
                    <a:lnTo>
                      <a:pt x="135" y="0"/>
                    </a:lnTo>
                    <a:lnTo>
                      <a:pt x="136" y="4"/>
                    </a:lnTo>
                    <a:close/>
                  </a:path>
                </a:pathLst>
              </a:custGeom>
              <a:solidFill>
                <a:srgbClr val="333C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" name="Rectangle 763"/>
            <p:cNvSpPr>
              <a:spLocks noChangeArrowheads="1"/>
            </p:cNvSpPr>
            <p:nvPr/>
          </p:nvSpPr>
          <p:spPr bwMode="auto">
            <a:xfrm>
              <a:off x="3796898" y="861780"/>
              <a:ext cx="11215" cy="755961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7" name="Freeform 764"/>
            <p:cNvSpPr>
              <a:spLocks/>
            </p:cNvSpPr>
            <p:nvPr/>
          </p:nvSpPr>
          <p:spPr bwMode="auto">
            <a:xfrm>
              <a:off x="3796898" y="861780"/>
              <a:ext cx="11215" cy="755961"/>
            </a:xfrm>
            <a:custGeom>
              <a:avLst/>
              <a:gdLst>
                <a:gd name="T0" fmla="*/ 0 w 5"/>
                <a:gd name="T1" fmla="*/ 0 h 337"/>
                <a:gd name="T2" fmla="*/ 0 w 5"/>
                <a:gd name="T3" fmla="*/ 534988 h 337"/>
                <a:gd name="T4" fmla="*/ 7937 w 5"/>
                <a:gd name="T5" fmla="*/ 534988 h 337"/>
                <a:gd name="T6" fmla="*/ 7937 w 5"/>
                <a:gd name="T7" fmla="*/ 0 h 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7">
                  <a:moveTo>
                    <a:pt x="0" y="0"/>
                  </a:moveTo>
                  <a:lnTo>
                    <a:pt x="0" y="337"/>
                  </a:lnTo>
                  <a:lnTo>
                    <a:pt x="5" y="33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4860631" y="3557836"/>
            <a:ext cx="22749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000" dirty="0">
              <a:solidFill>
                <a:srgbClr val="2E4C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879867" y="289763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zh-CN" altLang="en-US" sz="4000" dirty="0">
              <a:solidFill>
                <a:srgbClr val="2E4C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039640" y="4334302"/>
            <a:ext cx="1940280" cy="0"/>
          </a:xfrm>
          <a:prstGeom prst="line">
            <a:avLst/>
          </a:prstGeom>
          <a:ln>
            <a:solidFill>
              <a:srgbClr val="2E4C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5260378" y="4451222"/>
            <a:ext cx="16193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1600" dirty="0" smtClean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zh-CN" altLang="en-US" sz="1600" dirty="0">
              <a:solidFill>
                <a:srgbClr val="2E4C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986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1412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原创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www.51pptmoban.com</a:t>
            </a: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原创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感谢您能把 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告诉给更多的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模板需要或爱好的朋友！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667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您可以转发分享在更多的网页或者网盘，但是</a:t>
            </a:r>
            <a:r>
              <a:rPr lang="zh-CN" altLang="en-US" sz="2667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请不要删减本模板的</a:t>
            </a:r>
            <a:r>
              <a:rPr lang="zh-CN" altLang="en-US" sz="2667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667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667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144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351</Words>
  <Application>Microsoft Office PowerPoint</Application>
  <PresentationFormat>宽屏</PresentationFormat>
  <Paragraphs>19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Microsoft JhengHei UI Light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杨光</cp:lastModifiedBy>
  <cp:revision>28</cp:revision>
  <dcterms:created xsi:type="dcterms:W3CDTF">2017-11-18T08:20:51Z</dcterms:created>
  <dcterms:modified xsi:type="dcterms:W3CDTF">2017-11-23T15:48:34Z</dcterms:modified>
</cp:coreProperties>
</file>