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7" r:id="rId10"/>
    <p:sldId id="263" r:id="rId11"/>
    <p:sldId id="266" r:id="rId12"/>
    <p:sldId id="265" r:id="rId13"/>
    <p:sldId id="268" r:id="rId14"/>
    <p:sldId id="269" r:id="rId15"/>
    <p:sldId id="270" r:id="rId16"/>
    <p:sldId id="271" r:id="rId17"/>
    <p:sldId id="276" r:id="rId18"/>
    <p:sldId id="272" r:id="rId19"/>
    <p:sldId id="273" r:id="rId20"/>
    <p:sldId id="274" r:id="rId21"/>
    <p:sldId id="275" r:id="rId22"/>
    <p:sldId id="277" r:id="rId23"/>
    <p:sldId id="27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73B"/>
    <a:srgbClr val="1E4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77" autoAdjust="0"/>
    <p:restoredTop sz="93800" autoAdjust="0"/>
  </p:normalViewPr>
  <p:slideViewPr>
    <p:cSldViewPr snapToGrid="0" showGuides="1">
      <p:cViewPr varScale="1">
        <p:scale>
          <a:sx n="70" d="100"/>
          <a:sy n="70" d="100"/>
        </p:scale>
        <p:origin x="106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13-4657-9EB6-79D4144B87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13-4657-9EB6-79D4144B87C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13-4657-9EB6-79D4144B87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2749744"/>
        <c:axId val="1772750832"/>
      </c:barChart>
      <c:catAx>
        <c:axId val="177274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2750832"/>
        <c:crosses val="autoZero"/>
        <c:auto val="1"/>
        <c:lblAlgn val="ctr"/>
        <c:lblOffset val="100"/>
        <c:noMultiLvlLbl val="0"/>
      </c:catAx>
      <c:valAx>
        <c:axId val="1772750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2749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5337E-6828-440D-91EE-08A5A7663BA2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9C83D-C48B-491B-BB3B-5EC8BA3D63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71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关注微信公众号：小白学个</a:t>
            </a:r>
            <a:r>
              <a:rPr lang="en-US" altLang="zh-CN" dirty="0"/>
              <a:t>P  </a:t>
            </a:r>
            <a:r>
              <a:rPr lang="zh-CN" altLang="en-US" dirty="0"/>
              <a:t> 每周更新，福利不断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9C83D-C48B-491B-BB3B-5EC8BA3D63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79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9C83D-C48B-491B-BB3B-5EC8BA3D63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78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9C83D-C48B-491B-BB3B-5EC8BA3D63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06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9C83D-C48B-491B-BB3B-5EC8BA3D63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742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19C83D-C48B-491B-BB3B-5EC8BA3D63D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57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D3679A-C016-4E8C-89CF-F7AE4957EB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87ECCFD-4A73-4BFF-AD50-AC47FA0BE9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821FA00-9BCD-4898-9924-9C045EB2B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0258AFE-81A7-4DA6-B488-CA563C2DE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EAD261E-089D-4BFE-810A-2FD194620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39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C34805-677D-447F-B3FB-ED7237DEF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C1B0B0-89CB-4700-BF97-185ED3E96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71B6E7-3129-4E6D-B9F6-5806AE71D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2DED634-B18F-4DD0-B026-8A72B0B6A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CBFF8B-70C4-4163-842E-575006E66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62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3808E19-FF9D-4536-B9DE-BBAD546DB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BBEBF7C-FFF7-4999-8694-C782E172E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A37D89-87F9-4F1D-8E46-555AD21AB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0B4B98-5DDB-43AD-AEBB-5B1518DD9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690EF16-1CC3-43E4-800C-32B1515CF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0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4C4D1F-6051-4A57-9B45-E6DFFC690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6F13CF-66EF-4FEA-91E8-9E277B7DB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4DBB97D-19A3-4732-BDAA-F4CCA2F33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37C4B35-30AE-4E09-933F-7BCF0AF49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66BDEC5-4108-431C-92FA-ABA6B06BC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53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D84D8B-AA88-43A2-988D-FA953DB43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E9038B5-A12B-4B15-9EC2-973C5B22C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DF0093-42B7-487E-93E7-F8057FA9F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170360-1332-4337-AAB9-8F4BB40A0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83E4C9-B109-4C9C-8468-0DEE5D329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7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4ADF66-AD47-4828-B3F9-76012AFE9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545E320-8A94-42B4-A077-D18A1DDF4C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AE462E6-7CDE-443F-8224-316858538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DDC4353-7A21-487C-9557-626D8C428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175E088-D485-4ADC-AFDE-EA848EB03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7B8EFBB-E460-49CE-A9EC-EA50A40C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25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9FB5DA-C5B5-4D4B-B350-083A2D496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C946023-5461-4718-B813-AB7124BC1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8D8F0C5-87C3-438B-A266-A1D986837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C94B916-C705-4403-9B49-4E46634003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BCE91AC-E7A8-40BD-B827-987AAB5665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7345C3D-66A8-47EB-A339-5971021AC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A593574-3B0C-4DEB-9AA8-C479909B2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95B893-4CE5-4B47-BB2E-0A62CD81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7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7EEF4F-2543-45A0-8F1A-C2C3BE0DF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E2D6966-9FD3-4428-B3B1-251E7B1A1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2241124-18B0-48C1-BE9B-FE1F8D817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F731460-B67E-49CF-BE77-A4343643A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132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9D0819D-CC3D-4E53-8110-D3224DD84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E0B86E-1CC0-4CA8-A868-95D5C562E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2E13782-88F0-4025-8F5F-2136A3E60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1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2D18DD-5709-4A82-BF1B-8CCCF339C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A79E4D-CD53-4D3D-A359-B90700220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8D28C97-D94B-40FE-A955-386A4F130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DF58354-15BD-426D-837A-B79B8DE8B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FA3C225-DE85-4C52-AE9A-A8787B808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802947-F0DF-4987-8E95-EA2151BD4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FF41EF-7295-45A1-8897-90128F3FE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11C6098-BE55-4871-9E02-55729431A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DF1FC0A-67D8-4D06-8037-576251BCF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465A131-3AB2-424D-8BD4-F90FD44F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B72550-9990-47F5-B807-F271ED3EE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92D0748-887D-4A83-9F72-6FBC56A30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997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F4F2DAC-E58C-42F2-8684-4DCBD9D8E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C2351A-81C4-47CA-A797-849E77784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7F9693-C66F-4D00-92CE-091FCA1EF3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9D8D1-3EFA-4585-BD38-71AE75E1E63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EEE8674-5A3A-432A-984E-A88287B06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A0E8E0-C787-413A-A88B-0D7BC176C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8A978-7E43-4DB0-8D46-12FB7F728E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233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47AE983-18F2-4D75-993C-274724E49267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896678E-7C1C-4AD1-9613-3778DC2DA95D}"/>
              </a:ext>
            </a:extLst>
          </p:cNvPr>
          <p:cNvSpPr txBox="1"/>
          <p:nvPr/>
        </p:nvSpPr>
        <p:spPr>
          <a:xfrm>
            <a:off x="2809875" y="2865477"/>
            <a:ext cx="6534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/>
              <a:t>BUSINESS</a:t>
            </a:r>
            <a:endParaRPr lang="zh-CN" altLang="en-US" sz="6600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44D2222-A851-4B96-8C19-B45BE38F3A19}"/>
              </a:ext>
            </a:extLst>
          </p:cNvPr>
          <p:cNvGrpSpPr/>
          <p:nvPr/>
        </p:nvGrpSpPr>
        <p:grpSpPr>
          <a:xfrm>
            <a:off x="2973698" y="3428999"/>
            <a:ext cx="6244604" cy="313700"/>
            <a:chOff x="2828925" y="3428999"/>
            <a:chExt cx="6244604" cy="313700"/>
          </a:xfrm>
          <a:solidFill>
            <a:schemeClr val="bg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E5100BD-58D4-40FE-8B2E-EDEF6C0E8F77}"/>
                </a:ext>
              </a:extLst>
            </p:cNvPr>
            <p:cNvSpPr/>
            <p:nvPr/>
          </p:nvSpPr>
          <p:spPr>
            <a:xfrm>
              <a:off x="2828925" y="3428999"/>
              <a:ext cx="364666" cy="305514"/>
            </a:xfrm>
            <a:custGeom>
              <a:avLst/>
              <a:gdLst/>
              <a:ahLst/>
              <a:cxnLst/>
              <a:rect l="l" t="t" r="r" b="b"/>
              <a:pathLst>
                <a:path w="364666" h="305514">
                  <a:moveTo>
                    <a:pt x="0" y="0"/>
                  </a:moveTo>
                  <a:lnTo>
                    <a:pt x="224090" y="0"/>
                  </a:lnTo>
                  <a:lnTo>
                    <a:pt x="221419" y="1012"/>
                  </a:lnTo>
                  <a:cubicBezTo>
                    <a:pt x="265621" y="6196"/>
                    <a:pt x="300546" y="21544"/>
                    <a:pt x="326194" y="47056"/>
                  </a:cubicBezTo>
                  <a:cubicBezTo>
                    <a:pt x="351842" y="72567"/>
                    <a:pt x="364666" y="104832"/>
                    <a:pt x="364666" y="143850"/>
                  </a:cubicBezTo>
                  <a:cubicBezTo>
                    <a:pt x="364666" y="195146"/>
                    <a:pt x="346521" y="234914"/>
                    <a:pt x="310232" y="263154"/>
                  </a:cubicBezTo>
                  <a:cubicBezTo>
                    <a:pt x="273942" y="291394"/>
                    <a:pt x="223329" y="305514"/>
                    <a:pt x="158390" y="305514"/>
                  </a:cubicBezTo>
                  <a:lnTo>
                    <a:pt x="0" y="305514"/>
                  </a:lnTo>
                  <a:lnTo>
                    <a:pt x="0" y="0"/>
                  </a:lnTo>
                  <a:close/>
                  <a:moveTo>
                    <a:pt x="54843" y="25569"/>
                  </a:moveTo>
                  <a:lnTo>
                    <a:pt x="54843" y="261722"/>
                  </a:lnTo>
                  <a:lnTo>
                    <a:pt x="149795" y="261722"/>
                  </a:lnTo>
                  <a:cubicBezTo>
                    <a:pt x="202455" y="261722"/>
                    <a:pt x="242155" y="251353"/>
                    <a:pt x="268895" y="230617"/>
                  </a:cubicBezTo>
                  <a:cubicBezTo>
                    <a:pt x="295634" y="209880"/>
                    <a:pt x="309004" y="180003"/>
                    <a:pt x="309004" y="140985"/>
                  </a:cubicBezTo>
                  <a:cubicBezTo>
                    <a:pt x="309004" y="103331"/>
                    <a:pt x="294747" y="74682"/>
                    <a:pt x="266234" y="55037"/>
                  </a:cubicBezTo>
                  <a:cubicBezTo>
                    <a:pt x="237721" y="35391"/>
                    <a:pt x="196998" y="25569"/>
                    <a:pt x="144065" y="25569"/>
                  </a:cubicBezTo>
                  <a:lnTo>
                    <a:pt x="54843" y="2556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FB9259DC-8C81-452A-9C2B-7C88551A07FC}"/>
                </a:ext>
              </a:extLst>
            </p:cNvPr>
            <p:cNvSpPr/>
            <p:nvPr/>
          </p:nvSpPr>
          <p:spPr>
            <a:xfrm>
              <a:off x="3688334" y="3428999"/>
              <a:ext cx="422783" cy="313700"/>
            </a:xfrm>
            <a:custGeom>
              <a:avLst/>
              <a:gdLst/>
              <a:ahLst/>
              <a:cxnLst/>
              <a:rect l="l" t="t" r="r" b="b"/>
              <a:pathLst>
                <a:path w="422783" h="313700">
                  <a:moveTo>
                    <a:pt x="0" y="0"/>
                  </a:moveTo>
                  <a:lnTo>
                    <a:pt x="54843" y="0"/>
                  </a:lnTo>
                  <a:lnTo>
                    <a:pt x="54843" y="99239"/>
                  </a:lnTo>
                  <a:cubicBezTo>
                    <a:pt x="54843" y="152990"/>
                    <a:pt x="67940" y="194532"/>
                    <a:pt x="94133" y="223864"/>
                  </a:cubicBezTo>
                  <a:cubicBezTo>
                    <a:pt x="120327" y="253195"/>
                    <a:pt x="157844" y="267861"/>
                    <a:pt x="206685" y="267861"/>
                  </a:cubicBezTo>
                  <a:cubicBezTo>
                    <a:pt x="258527" y="267861"/>
                    <a:pt x="298295" y="252854"/>
                    <a:pt x="325989" y="222840"/>
                  </a:cubicBezTo>
                  <a:cubicBezTo>
                    <a:pt x="353683" y="192827"/>
                    <a:pt x="367531" y="149853"/>
                    <a:pt x="367531" y="93918"/>
                  </a:cubicBezTo>
                  <a:lnTo>
                    <a:pt x="367531" y="0"/>
                  </a:lnTo>
                  <a:lnTo>
                    <a:pt x="422783" y="0"/>
                  </a:lnTo>
                  <a:lnTo>
                    <a:pt x="422783" y="96374"/>
                  </a:lnTo>
                  <a:cubicBezTo>
                    <a:pt x="422783" y="164586"/>
                    <a:pt x="403684" y="217861"/>
                    <a:pt x="365484" y="256196"/>
                  </a:cubicBezTo>
                  <a:cubicBezTo>
                    <a:pt x="327285" y="294532"/>
                    <a:pt x="273943" y="313700"/>
                    <a:pt x="205457" y="313700"/>
                  </a:cubicBezTo>
                  <a:cubicBezTo>
                    <a:pt x="141064" y="313700"/>
                    <a:pt x="90723" y="295487"/>
                    <a:pt x="54433" y="259061"/>
                  </a:cubicBezTo>
                  <a:cubicBezTo>
                    <a:pt x="18144" y="222636"/>
                    <a:pt x="0" y="171135"/>
                    <a:pt x="0" y="10455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9D3A7CDF-5807-433E-AC62-F93597BB990D}"/>
                </a:ext>
              </a:extLst>
            </p:cNvPr>
            <p:cNvSpPr/>
            <p:nvPr/>
          </p:nvSpPr>
          <p:spPr>
            <a:xfrm>
              <a:off x="4614342" y="3428999"/>
              <a:ext cx="363439" cy="313700"/>
            </a:xfrm>
            <a:custGeom>
              <a:avLst/>
              <a:gdLst/>
              <a:ahLst/>
              <a:cxnLst/>
              <a:rect l="l" t="t" r="r" b="b"/>
              <a:pathLst>
                <a:path w="363439" h="313700">
                  <a:moveTo>
                    <a:pt x="97523" y="0"/>
                  </a:moveTo>
                  <a:lnTo>
                    <a:pt x="243361" y="0"/>
                  </a:lnTo>
                  <a:lnTo>
                    <a:pt x="253189" y="3416"/>
                  </a:lnTo>
                  <a:cubicBezTo>
                    <a:pt x="268912" y="9521"/>
                    <a:pt x="281174" y="15064"/>
                    <a:pt x="289973" y="20043"/>
                  </a:cubicBezTo>
                  <a:cubicBezTo>
                    <a:pt x="307572" y="30002"/>
                    <a:pt x="321556" y="41053"/>
                    <a:pt x="331924" y="53195"/>
                  </a:cubicBezTo>
                  <a:cubicBezTo>
                    <a:pt x="342292" y="65337"/>
                    <a:pt x="350137" y="79320"/>
                    <a:pt x="355458" y="95146"/>
                  </a:cubicBezTo>
                  <a:cubicBezTo>
                    <a:pt x="360778" y="110971"/>
                    <a:pt x="363439" y="129252"/>
                    <a:pt x="363439" y="149989"/>
                  </a:cubicBezTo>
                  <a:cubicBezTo>
                    <a:pt x="363439" y="202104"/>
                    <a:pt x="347750" y="242417"/>
                    <a:pt x="316372" y="270930"/>
                  </a:cubicBezTo>
                  <a:cubicBezTo>
                    <a:pt x="284993" y="299443"/>
                    <a:pt x="240655" y="313700"/>
                    <a:pt x="183356" y="313700"/>
                  </a:cubicBezTo>
                  <a:cubicBezTo>
                    <a:pt x="79400" y="313700"/>
                    <a:pt x="18281" y="266360"/>
                    <a:pt x="0" y="171681"/>
                  </a:cubicBezTo>
                  <a:lnTo>
                    <a:pt x="51160" y="161039"/>
                  </a:lnTo>
                  <a:cubicBezTo>
                    <a:pt x="59072" y="198966"/>
                    <a:pt x="73943" y="226387"/>
                    <a:pt x="95771" y="243304"/>
                  </a:cubicBezTo>
                  <a:cubicBezTo>
                    <a:pt x="117599" y="260221"/>
                    <a:pt x="146794" y="268679"/>
                    <a:pt x="183356" y="268679"/>
                  </a:cubicBezTo>
                  <a:cubicBezTo>
                    <a:pt x="224557" y="268679"/>
                    <a:pt x="256003" y="258720"/>
                    <a:pt x="277695" y="238802"/>
                  </a:cubicBezTo>
                  <a:cubicBezTo>
                    <a:pt x="299387" y="218884"/>
                    <a:pt x="310232" y="190371"/>
                    <a:pt x="310232" y="153263"/>
                  </a:cubicBezTo>
                  <a:cubicBezTo>
                    <a:pt x="310232" y="131981"/>
                    <a:pt x="306481" y="114586"/>
                    <a:pt x="298977" y="101080"/>
                  </a:cubicBezTo>
                  <a:cubicBezTo>
                    <a:pt x="291474" y="87574"/>
                    <a:pt x="281310" y="76387"/>
                    <a:pt x="268486" y="67520"/>
                  </a:cubicBezTo>
                  <a:cubicBezTo>
                    <a:pt x="255662" y="58652"/>
                    <a:pt x="240587" y="51353"/>
                    <a:pt x="223261" y="45623"/>
                  </a:cubicBezTo>
                  <a:cubicBezTo>
                    <a:pt x="205935" y="39893"/>
                    <a:pt x="187313" y="33891"/>
                    <a:pt x="167395" y="27615"/>
                  </a:cubicBezTo>
                  <a:cubicBezTo>
                    <a:pt x="146385" y="21203"/>
                    <a:pt x="128257" y="14740"/>
                    <a:pt x="113012" y="8225"/>
                  </a:cubicBezTo>
                  <a:lnTo>
                    <a:pt x="9752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EE4AD812-DAA4-4D74-8CFB-1C39BB02C122}"/>
                </a:ext>
              </a:extLst>
            </p:cNvPr>
            <p:cNvSpPr/>
            <p:nvPr/>
          </p:nvSpPr>
          <p:spPr>
            <a:xfrm>
              <a:off x="5486810" y="3428999"/>
              <a:ext cx="54843" cy="305514"/>
            </a:xfrm>
            <a:custGeom>
              <a:avLst/>
              <a:gdLst/>
              <a:ahLst/>
              <a:cxnLst/>
              <a:rect l="l" t="t" r="r" b="b"/>
              <a:pathLst>
                <a:path w="54843" h="305514">
                  <a:moveTo>
                    <a:pt x="0" y="0"/>
                  </a:moveTo>
                  <a:lnTo>
                    <a:pt x="54843" y="0"/>
                  </a:lnTo>
                  <a:lnTo>
                    <a:pt x="54843" y="305514"/>
                  </a:lnTo>
                  <a:lnTo>
                    <a:pt x="0" y="3055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CE51396-F78F-4D31-B9C9-4B0D6026A4A1}"/>
                </a:ext>
              </a:extLst>
            </p:cNvPr>
            <p:cNvSpPr/>
            <p:nvPr/>
          </p:nvSpPr>
          <p:spPr>
            <a:xfrm>
              <a:off x="6095999" y="3428999"/>
              <a:ext cx="51570" cy="305514"/>
            </a:xfrm>
            <a:custGeom>
              <a:avLst/>
              <a:gdLst/>
              <a:ahLst/>
              <a:cxnLst/>
              <a:rect l="l" t="t" r="r" b="b"/>
              <a:pathLst>
                <a:path w="51570" h="305514">
                  <a:moveTo>
                    <a:pt x="0" y="0"/>
                  </a:moveTo>
                  <a:lnTo>
                    <a:pt x="51570" y="0"/>
                  </a:lnTo>
                  <a:lnTo>
                    <a:pt x="51570" y="305514"/>
                  </a:lnTo>
                  <a:lnTo>
                    <a:pt x="0" y="3055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29857244-29BA-491E-B2C1-280ABEB75E2F}"/>
                </a:ext>
              </a:extLst>
            </p:cNvPr>
            <p:cNvSpPr/>
            <p:nvPr/>
          </p:nvSpPr>
          <p:spPr>
            <a:xfrm>
              <a:off x="6282867" y="3428999"/>
              <a:ext cx="272343" cy="305514"/>
            </a:xfrm>
            <a:custGeom>
              <a:avLst/>
              <a:gdLst/>
              <a:ahLst/>
              <a:cxnLst/>
              <a:rect l="l" t="t" r="r" b="b"/>
              <a:pathLst>
                <a:path w="272343" h="305514">
                  <a:moveTo>
                    <a:pt x="0" y="0"/>
                  </a:moveTo>
                  <a:lnTo>
                    <a:pt x="59739" y="0"/>
                  </a:lnTo>
                  <a:lnTo>
                    <a:pt x="224458" y="244941"/>
                  </a:lnTo>
                  <a:cubicBezTo>
                    <a:pt x="221456" y="206469"/>
                    <a:pt x="219955" y="168134"/>
                    <a:pt x="219955" y="129934"/>
                  </a:cubicBezTo>
                  <a:lnTo>
                    <a:pt x="219955" y="0"/>
                  </a:lnTo>
                  <a:lnTo>
                    <a:pt x="272343" y="0"/>
                  </a:lnTo>
                  <a:lnTo>
                    <a:pt x="272343" y="305514"/>
                  </a:lnTo>
                  <a:lnTo>
                    <a:pt x="205221" y="3055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B78A5703-6195-49A6-80C5-3D3293E139A0}"/>
                </a:ext>
              </a:extLst>
            </p:cNvPr>
            <p:cNvSpPr/>
            <p:nvPr/>
          </p:nvSpPr>
          <p:spPr>
            <a:xfrm>
              <a:off x="7105650" y="3428999"/>
              <a:ext cx="316781" cy="305514"/>
            </a:xfrm>
            <a:custGeom>
              <a:avLst/>
              <a:gdLst/>
              <a:ahLst/>
              <a:cxnLst/>
              <a:rect l="l" t="t" r="r" b="b"/>
              <a:pathLst>
                <a:path w="316781" h="305514">
                  <a:moveTo>
                    <a:pt x="0" y="0"/>
                  </a:moveTo>
                  <a:lnTo>
                    <a:pt x="275035" y="0"/>
                  </a:lnTo>
                  <a:lnTo>
                    <a:pt x="275035" y="31708"/>
                  </a:lnTo>
                  <a:lnTo>
                    <a:pt x="54843" y="31708"/>
                  </a:lnTo>
                  <a:lnTo>
                    <a:pt x="54843" y="259675"/>
                  </a:lnTo>
                  <a:lnTo>
                    <a:pt x="316781" y="259675"/>
                  </a:lnTo>
                  <a:lnTo>
                    <a:pt x="316781" y="305514"/>
                  </a:lnTo>
                  <a:lnTo>
                    <a:pt x="0" y="3055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328995B5-5684-4B19-B489-B120473C1FB0}"/>
                </a:ext>
              </a:extLst>
            </p:cNvPr>
            <p:cNvSpPr/>
            <p:nvPr/>
          </p:nvSpPr>
          <p:spPr>
            <a:xfrm>
              <a:off x="7881416" y="3428999"/>
              <a:ext cx="363438" cy="313700"/>
            </a:xfrm>
            <a:custGeom>
              <a:avLst/>
              <a:gdLst/>
              <a:ahLst/>
              <a:cxnLst/>
              <a:rect l="l" t="t" r="r" b="b"/>
              <a:pathLst>
                <a:path w="363438" h="313700">
                  <a:moveTo>
                    <a:pt x="97523" y="0"/>
                  </a:moveTo>
                  <a:lnTo>
                    <a:pt x="243360" y="0"/>
                  </a:lnTo>
                  <a:lnTo>
                    <a:pt x="253189" y="3416"/>
                  </a:lnTo>
                  <a:cubicBezTo>
                    <a:pt x="268912" y="9521"/>
                    <a:pt x="281173" y="15064"/>
                    <a:pt x="289973" y="20043"/>
                  </a:cubicBezTo>
                  <a:cubicBezTo>
                    <a:pt x="307571" y="30002"/>
                    <a:pt x="321555" y="41053"/>
                    <a:pt x="331923" y="53195"/>
                  </a:cubicBezTo>
                  <a:cubicBezTo>
                    <a:pt x="342291" y="65337"/>
                    <a:pt x="350137" y="79320"/>
                    <a:pt x="355457" y="95146"/>
                  </a:cubicBezTo>
                  <a:cubicBezTo>
                    <a:pt x="360777" y="110971"/>
                    <a:pt x="363438" y="129252"/>
                    <a:pt x="363438" y="149989"/>
                  </a:cubicBezTo>
                  <a:cubicBezTo>
                    <a:pt x="363438" y="202104"/>
                    <a:pt x="347749" y="242417"/>
                    <a:pt x="316371" y="270930"/>
                  </a:cubicBezTo>
                  <a:cubicBezTo>
                    <a:pt x="284993" y="299443"/>
                    <a:pt x="240655" y="313700"/>
                    <a:pt x="183356" y="313700"/>
                  </a:cubicBezTo>
                  <a:cubicBezTo>
                    <a:pt x="79400" y="313700"/>
                    <a:pt x="18281" y="266360"/>
                    <a:pt x="0" y="171681"/>
                  </a:cubicBezTo>
                  <a:lnTo>
                    <a:pt x="51160" y="161039"/>
                  </a:lnTo>
                  <a:cubicBezTo>
                    <a:pt x="59072" y="198966"/>
                    <a:pt x="73943" y="226387"/>
                    <a:pt x="95771" y="243304"/>
                  </a:cubicBezTo>
                  <a:cubicBezTo>
                    <a:pt x="117599" y="260221"/>
                    <a:pt x="146794" y="268679"/>
                    <a:pt x="183356" y="268679"/>
                  </a:cubicBezTo>
                  <a:cubicBezTo>
                    <a:pt x="224557" y="268679"/>
                    <a:pt x="256003" y="258720"/>
                    <a:pt x="277695" y="238802"/>
                  </a:cubicBezTo>
                  <a:cubicBezTo>
                    <a:pt x="299386" y="218884"/>
                    <a:pt x="310232" y="190371"/>
                    <a:pt x="310232" y="153263"/>
                  </a:cubicBezTo>
                  <a:cubicBezTo>
                    <a:pt x="310232" y="131981"/>
                    <a:pt x="306480" y="114586"/>
                    <a:pt x="298977" y="101080"/>
                  </a:cubicBezTo>
                  <a:cubicBezTo>
                    <a:pt x="291473" y="87574"/>
                    <a:pt x="281309" y="76387"/>
                    <a:pt x="268485" y="67520"/>
                  </a:cubicBezTo>
                  <a:cubicBezTo>
                    <a:pt x="255662" y="58652"/>
                    <a:pt x="240586" y="51353"/>
                    <a:pt x="223261" y="45623"/>
                  </a:cubicBezTo>
                  <a:cubicBezTo>
                    <a:pt x="205935" y="39893"/>
                    <a:pt x="187313" y="33891"/>
                    <a:pt x="167394" y="27615"/>
                  </a:cubicBezTo>
                  <a:cubicBezTo>
                    <a:pt x="146385" y="21203"/>
                    <a:pt x="128257" y="14740"/>
                    <a:pt x="113012" y="8225"/>
                  </a:cubicBezTo>
                  <a:lnTo>
                    <a:pt x="9752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1E17FA3-2E9F-4AF4-84C2-26385D76708B}"/>
                </a:ext>
              </a:extLst>
            </p:cNvPr>
            <p:cNvSpPr/>
            <p:nvPr/>
          </p:nvSpPr>
          <p:spPr>
            <a:xfrm>
              <a:off x="8710091" y="3428999"/>
              <a:ext cx="363438" cy="313700"/>
            </a:xfrm>
            <a:custGeom>
              <a:avLst/>
              <a:gdLst/>
              <a:ahLst/>
              <a:cxnLst/>
              <a:rect l="l" t="t" r="r" b="b"/>
              <a:pathLst>
                <a:path w="363438" h="313700">
                  <a:moveTo>
                    <a:pt x="97522" y="0"/>
                  </a:moveTo>
                  <a:lnTo>
                    <a:pt x="243360" y="0"/>
                  </a:lnTo>
                  <a:lnTo>
                    <a:pt x="253189" y="3416"/>
                  </a:lnTo>
                  <a:cubicBezTo>
                    <a:pt x="268912" y="9521"/>
                    <a:pt x="281173" y="15064"/>
                    <a:pt x="289972" y="20043"/>
                  </a:cubicBezTo>
                  <a:cubicBezTo>
                    <a:pt x="307572" y="30002"/>
                    <a:pt x="321555" y="41053"/>
                    <a:pt x="331924" y="53195"/>
                  </a:cubicBezTo>
                  <a:cubicBezTo>
                    <a:pt x="342292" y="65337"/>
                    <a:pt x="350136" y="79320"/>
                    <a:pt x="355457" y="95146"/>
                  </a:cubicBezTo>
                  <a:cubicBezTo>
                    <a:pt x="360778" y="110971"/>
                    <a:pt x="363438" y="129252"/>
                    <a:pt x="363438" y="149989"/>
                  </a:cubicBezTo>
                  <a:cubicBezTo>
                    <a:pt x="363438" y="202104"/>
                    <a:pt x="347749" y="242417"/>
                    <a:pt x="316371" y="270930"/>
                  </a:cubicBezTo>
                  <a:cubicBezTo>
                    <a:pt x="284994" y="299443"/>
                    <a:pt x="240655" y="313700"/>
                    <a:pt x="183356" y="313700"/>
                  </a:cubicBezTo>
                  <a:cubicBezTo>
                    <a:pt x="79400" y="313700"/>
                    <a:pt x="18280" y="266360"/>
                    <a:pt x="0" y="171681"/>
                  </a:cubicBezTo>
                  <a:lnTo>
                    <a:pt x="51160" y="161039"/>
                  </a:lnTo>
                  <a:cubicBezTo>
                    <a:pt x="59072" y="198966"/>
                    <a:pt x="73942" y="226387"/>
                    <a:pt x="95770" y="243304"/>
                  </a:cubicBezTo>
                  <a:cubicBezTo>
                    <a:pt x="117599" y="260221"/>
                    <a:pt x="146794" y="268679"/>
                    <a:pt x="183356" y="268679"/>
                  </a:cubicBezTo>
                  <a:cubicBezTo>
                    <a:pt x="224556" y="268679"/>
                    <a:pt x="256002" y="258720"/>
                    <a:pt x="277694" y="238802"/>
                  </a:cubicBezTo>
                  <a:cubicBezTo>
                    <a:pt x="299386" y="218884"/>
                    <a:pt x="310232" y="190371"/>
                    <a:pt x="310232" y="153263"/>
                  </a:cubicBezTo>
                  <a:cubicBezTo>
                    <a:pt x="310232" y="131981"/>
                    <a:pt x="306480" y="114586"/>
                    <a:pt x="298977" y="101080"/>
                  </a:cubicBezTo>
                  <a:cubicBezTo>
                    <a:pt x="291473" y="87574"/>
                    <a:pt x="281310" y="76387"/>
                    <a:pt x="268486" y="67520"/>
                  </a:cubicBezTo>
                  <a:cubicBezTo>
                    <a:pt x="255662" y="58652"/>
                    <a:pt x="240586" y="51353"/>
                    <a:pt x="223260" y="45623"/>
                  </a:cubicBezTo>
                  <a:cubicBezTo>
                    <a:pt x="205934" y="39893"/>
                    <a:pt x="187312" y="33891"/>
                    <a:pt x="167394" y="27615"/>
                  </a:cubicBezTo>
                  <a:cubicBezTo>
                    <a:pt x="146384" y="21203"/>
                    <a:pt x="128257" y="14740"/>
                    <a:pt x="113011" y="8225"/>
                  </a:cubicBezTo>
                  <a:lnTo>
                    <a:pt x="9752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232302E7-76D0-46BF-8CF8-ECF99BE7D4E3}"/>
              </a:ext>
            </a:extLst>
          </p:cNvPr>
          <p:cNvSpPr/>
          <p:nvPr/>
        </p:nvSpPr>
        <p:spPr>
          <a:xfrm>
            <a:off x="7006586" y="480635"/>
            <a:ext cx="10370828" cy="5384800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D7FA579E-4E09-4327-BA9A-0FBAB4A50A18}"/>
              </a:ext>
            </a:extLst>
          </p:cNvPr>
          <p:cNvSpPr/>
          <p:nvPr/>
        </p:nvSpPr>
        <p:spPr>
          <a:xfrm>
            <a:off x="4674466" y="5340231"/>
            <a:ext cx="5468694" cy="2839486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AC4B09C5-66E9-49A2-B7A3-AC5FF88486BE}"/>
              </a:ext>
            </a:extLst>
          </p:cNvPr>
          <p:cNvSpPr/>
          <p:nvPr/>
        </p:nvSpPr>
        <p:spPr>
          <a:xfrm>
            <a:off x="-2029918" y="2616402"/>
            <a:ext cx="5468694" cy="2839486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xmlns="" id="{39831D25-D432-4BFA-9529-56DF0440C3AB}"/>
              </a:ext>
            </a:extLst>
          </p:cNvPr>
          <p:cNvSpPr/>
          <p:nvPr/>
        </p:nvSpPr>
        <p:spPr>
          <a:xfrm>
            <a:off x="2048839" y="5564767"/>
            <a:ext cx="3311133" cy="1719225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xmlns="" id="{02060F7C-16AD-4236-9622-8312B8335574}"/>
              </a:ext>
            </a:extLst>
          </p:cNvPr>
          <p:cNvSpPr/>
          <p:nvPr/>
        </p:nvSpPr>
        <p:spPr>
          <a:xfrm>
            <a:off x="11203535" y="5288016"/>
            <a:ext cx="2224155" cy="11548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5F4B41D-FE7E-48E4-9A98-0444D5BFD17D}"/>
              </a:ext>
            </a:extLst>
          </p:cNvPr>
          <p:cNvSpPr txBox="1"/>
          <p:nvPr/>
        </p:nvSpPr>
        <p:spPr>
          <a:xfrm>
            <a:off x="4759115" y="4483100"/>
            <a:ext cx="2247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小白</a:t>
            </a:r>
          </a:p>
        </p:txBody>
      </p:sp>
    </p:spTree>
    <p:extLst>
      <p:ext uri="{BB962C8B-B14F-4D97-AF65-F5344CB8AC3E}">
        <p14:creationId xmlns:p14="http://schemas.microsoft.com/office/powerpoint/2010/main" val="400014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980F791-5E5B-4DB1-9669-118E655F5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69" y="0"/>
            <a:ext cx="10281531" cy="6858000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51943B7-81EC-4A53-A882-19341AA6C8F9}"/>
              </a:ext>
            </a:extLst>
          </p:cNvPr>
          <p:cNvSpPr/>
          <p:nvPr/>
        </p:nvSpPr>
        <p:spPr>
          <a:xfrm flipV="1">
            <a:off x="168166" y="770888"/>
            <a:ext cx="7181849" cy="6858000"/>
          </a:xfrm>
          <a:custGeom>
            <a:avLst/>
            <a:gdLst>
              <a:gd name="connsiteX0" fmla="*/ 0 w 8511725"/>
              <a:gd name="connsiteY0" fmla="*/ 0 h 6858000"/>
              <a:gd name="connsiteX1" fmla="*/ 6797225 w 8511725"/>
              <a:gd name="connsiteY1" fmla="*/ 0 h 6858000"/>
              <a:gd name="connsiteX2" fmla="*/ 8511725 w 8511725"/>
              <a:gd name="connsiteY2" fmla="*/ 6858000 h 6858000"/>
              <a:gd name="connsiteX3" fmla="*/ 0 w 85117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1725" h="6858000">
                <a:moveTo>
                  <a:pt x="0" y="0"/>
                </a:moveTo>
                <a:lnTo>
                  <a:pt x="6797225" y="0"/>
                </a:lnTo>
                <a:lnTo>
                  <a:pt x="8511725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solidFill>
              <a:srgbClr val="1D273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C66B479B-7691-4D20-8815-5C9EEF88F366}"/>
              </a:ext>
            </a:extLst>
          </p:cNvPr>
          <p:cNvSpPr/>
          <p:nvPr/>
        </p:nvSpPr>
        <p:spPr>
          <a:xfrm flipV="1">
            <a:off x="1" y="0"/>
            <a:ext cx="7181849" cy="6858000"/>
          </a:xfrm>
          <a:custGeom>
            <a:avLst/>
            <a:gdLst>
              <a:gd name="connsiteX0" fmla="*/ 0 w 8511725"/>
              <a:gd name="connsiteY0" fmla="*/ 0 h 6858000"/>
              <a:gd name="connsiteX1" fmla="*/ 6797225 w 8511725"/>
              <a:gd name="connsiteY1" fmla="*/ 0 h 6858000"/>
              <a:gd name="connsiteX2" fmla="*/ 8511725 w 8511725"/>
              <a:gd name="connsiteY2" fmla="*/ 6858000 h 6858000"/>
              <a:gd name="connsiteX3" fmla="*/ 0 w 85117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1725" h="6858000">
                <a:moveTo>
                  <a:pt x="0" y="0"/>
                </a:moveTo>
                <a:lnTo>
                  <a:pt x="6797225" y="0"/>
                </a:lnTo>
                <a:lnTo>
                  <a:pt x="8511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D273B"/>
          </a:solidFill>
          <a:ln>
            <a:noFill/>
          </a:ln>
          <a:effectLst>
            <a:outerShdw blurRad="2540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DFAEDBA4-6FB5-4B15-A331-518CE2780DCC}"/>
              </a:ext>
            </a:extLst>
          </p:cNvPr>
          <p:cNvSpPr/>
          <p:nvPr/>
        </p:nvSpPr>
        <p:spPr>
          <a:xfrm flipH="1" flipV="1">
            <a:off x="-2354707" y="4758056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6BB4E1BE-F05D-4A76-9ADF-E109A42C107F}"/>
              </a:ext>
            </a:extLst>
          </p:cNvPr>
          <p:cNvSpPr/>
          <p:nvPr/>
        </p:nvSpPr>
        <p:spPr>
          <a:xfrm flipH="1" flipV="1">
            <a:off x="-1992755" y="-2553651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CBB0A3B-DF14-4EC5-8555-0CA68AA9802C}"/>
              </a:ext>
            </a:extLst>
          </p:cNvPr>
          <p:cNvGrpSpPr/>
          <p:nvPr/>
        </p:nvGrpSpPr>
        <p:grpSpPr>
          <a:xfrm>
            <a:off x="730360" y="1773858"/>
            <a:ext cx="4405520" cy="3310285"/>
            <a:chOff x="898525" y="1496030"/>
            <a:chExt cx="4405520" cy="331028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F0BAB83-B0CC-4889-9166-907EDB5893C9}"/>
                </a:ext>
              </a:extLst>
            </p:cNvPr>
            <p:cNvSpPr txBox="1"/>
            <p:nvPr/>
          </p:nvSpPr>
          <p:spPr>
            <a:xfrm>
              <a:off x="898525" y="1496030"/>
              <a:ext cx="3878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07AB65E-8F5A-49EB-8A15-71DE3BAE0F4C}"/>
                </a:ext>
              </a:extLst>
            </p:cNvPr>
            <p:cNvSpPr txBox="1"/>
            <p:nvPr/>
          </p:nvSpPr>
          <p:spPr>
            <a:xfrm>
              <a:off x="898525" y="2142361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54EA300-B8EA-4535-B97D-3F691460DFDD}"/>
                </a:ext>
              </a:extLst>
            </p:cNvPr>
            <p:cNvSpPr txBox="1"/>
            <p:nvPr/>
          </p:nvSpPr>
          <p:spPr>
            <a:xfrm>
              <a:off x="898525" y="2636490"/>
              <a:ext cx="4405520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  <a:r>
                <a:rPr lang="en-US" altLang="zh-CN" dirty="0">
                  <a:solidFill>
                    <a:schemeClr val="bg1"/>
                  </a:solidFill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1F17FEA-5E47-4C7E-B1EB-B2FF5C0AA8C7}"/>
                </a:ext>
              </a:extLst>
            </p:cNvPr>
            <p:cNvCxnSpPr>
              <a:cxnSpLocks/>
            </p:cNvCxnSpPr>
            <p:nvPr/>
          </p:nvCxnSpPr>
          <p:spPr>
            <a:xfrm>
              <a:off x="1031875" y="2558702"/>
              <a:ext cx="317817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0DB3E08B-4EDE-4540-96C7-BE5639BD6662}"/>
              </a:ext>
            </a:extLst>
          </p:cNvPr>
          <p:cNvSpPr/>
          <p:nvPr/>
        </p:nvSpPr>
        <p:spPr>
          <a:xfrm flipH="1" flipV="1">
            <a:off x="5828510" y="-3051475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9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BC758B2-7353-4A4C-B4B4-2FA0DF760D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7A12268-A4A4-4230-A247-51B53F8B6D38}"/>
              </a:ext>
            </a:extLst>
          </p:cNvPr>
          <p:cNvGrpSpPr/>
          <p:nvPr/>
        </p:nvGrpSpPr>
        <p:grpSpPr>
          <a:xfrm>
            <a:off x="-812698" y="-3479698"/>
            <a:ext cx="13817396" cy="13817396"/>
            <a:chOff x="-812698" y="-3298723"/>
            <a:chExt cx="13817396" cy="1381739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B7CC0435-CE12-44AE-AB05-BBB9BC09C04F}"/>
                </a:ext>
              </a:extLst>
            </p:cNvPr>
            <p:cNvSpPr/>
            <p:nvPr/>
          </p:nvSpPr>
          <p:spPr>
            <a:xfrm>
              <a:off x="-812698" y="-3298723"/>
              <a:ext cx="13817396" cy="13817396"/>
            </a:xfrm>
            <a:prstGeom prst="ellipse">
              <a:avLst/>
            </a:prstGeom>
            <a:solidFill>
              <a:srgbClr val="1D273B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73F66F8-753F-4924-A94E-C0ADB2753044}"/>
                </a:ext>
              </a:extLst>
            </p:cNvPr>
            <p:cNvSpPr/>
            <p:nvPr/>
          </p:nvSpPr>
          <p:spPr>
            <a:xfrm>
              <a:off x="985837" y="-1500188"/>
              <a:ext cx="10220326" cy="10220326"/>
            </a:xfrm>
            <a:prstGeom prst="ellipse">
              <a:avLst/>
            </a:prstGeom>
            <a:solidFill>
              <a:srgbClr val="1D273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8EF6CB51-F8A8-473B-90A2-53C412AFCBA7}"/>
                </a:ext>
              </a:extLst>
            </p:cNvPr>
            <p:cNvSpPr/>
            <p:nvPr/>
          </p:nvSpPr>
          <p:spPr>
            <a:xfrm>
              <a:off x="2486025" y="0"/>
              <a:ext cx="7219950" cy="7219950"/>
            </a:xfrm>
            <a:prstGeom prst="ellipse">
              <a:avLst/>
            </a:prstGeom>
            <a:solidFill>
              <a:srgbClr val="1D27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C7AE5206-A1B3-439F-8592-E4813292D703}"/>
              </a:ext>
            </a:extLst>
          </p:cNvPr>
          <p:cNvSpPr/>
          <p:nvPr/>
        </p:nvSpPr>
        <p:spPr>
          <a:xfrm flipH="1" flipV="1">
            <a:off x="4275748" y="3665960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E20FD84C-65ED-4B62-95EC-204F6A86F477}"/>
              </a:ext>
            </a:extLst>
          </p:cNvPr>
          <p:cNvSpPr/>
          <p:nvPr/>
        </p:nvSpPr>
        <p:spPr>
          <a:xfrm flipH="1" flipV="1">
            <a:off x="7608566" y="15637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F4E2C604-6E63-4C96-A377-5BB89A252E17}"/>
              </a:ext>
            </a:extLst>
          </p:cNvPr>
          <p:cNvSpPr/>
          <p:nvPr/>
        </p:nvSpPr>
        <p:spPr>
          <a:xfrm flipH="1" flipV="1">
            <a:off x="3583451" y="220047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C5A87E5-5EC0-4056-8E17-0D72AC6CFFCB}"/>
              </a:ext>
            </a:extLst>
          </p:cNvPr>
          <p:cNvGrpSpPr/>
          <p:nvPr/>
        </p:nvGrpSpPr>
        <p:grpSpPr>
          <a:xfrm>
            <a:off x="4466051" y="2409021"/>
            <a:ext cx="3259898" cy="2124484"/>
            <a:chOff x="4466051" y="2409021"/>
            <a:chExt cx="3259898" cy="212448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4A731ED-6C6F-46F2-BA66-6EE3DE99D888}"/>
                </a:ext>
              </a:extLst>
            </p:cNvPr>
            <p:cNvSpPr txBox="1"/>
            <p:nvPr/>
          </p:nvSpPr>
          <p:spPr>
            <a:xfrm>
              <a:off x="5512676" y="2409021"/>
              <a:ext cx="116664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6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7C60533-43A2-4310-923B-5DDB8AEE4A62}"/>
                </a:ext>
              </a:extLst>
            </p:cNvPr>
            <p:cNvSpPr txBox="1"/>
            <p:nvPr/>
          </p:nvSpPr>
          <p:spPr>
            <a:xfrm>
              <a:off x="4543097" y="3626337"/>
              <a:ext cx="3105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D771F3B-9A07-4063-BBDA-7CE5E14BD230}"/>
                </a:ext>
              </a:extLst>
            </p:cNvPr>
            <p:cNvSpPr txBox="1"/>
            <p:nvPr/>
          </p:nvSpPr>
          <p:spPr>
            <a:xfrm>
              <a:off x="4543097" y="4116576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alpha val="6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74DB75-F32E-4E5C-964F-70A1B09225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6051" y="4533505"/>
              <a:ext cx="3259898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339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2071E3E-C543-4D73-8EC9-622CCCBD27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98" b="25337"/>
          <a:stretch/>
        </p:blipFill>
        <p:spPr>
          <a:xfrm>
            <a:off x="0" y="-1"/>
            <a:ext cx="12192000" cy="3429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B1ADBD1-708C-422A-A27C-DB0FF2FE09DB}"/>
              </a:ext>
            </a:extLst>
          </p:cNvPr>
          <p:cNvSpPr/>
          <p:nvPr/>
        </p:nvSpPr>
        <p:spPr>
          <a:xfrm>
            <a:off x="495300" y="3175000"/>
            <a:ext cx="2686050" cy="29972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38C8340D-CA6F-4704-BDF7-6D6940D52F37}"/>
              </a:ext>
            </a:extLst>
          </p:cNvPr>
          <p:cNvSpPr>
            <a:spLocks/>
          </p:cNvSpPr>
          <p:nvPr/>
        </p:nvSpPr>
        <p:spPr bwMode="auto">
          <a:xfrm>
            <a:off x="1451429" y="3503695"/>
            <a:ext cx="773792" cy="879310"/>
          </a:xfrm>
          <a:custGeom>
            <a:avLst/>
            <a:gdLst>
              <a:gd name="T0" fmla="*/ 2147483646 w 6453"/>
              <a:gd name="T1" fmla="*/ 2147483646 h 7336"/>
              <a:gd name="T2" fmla="*/ 2147483646 w 6453"/>
              <a:gd name="T3" fmla="*/ 2147483646 h 7336"/>
              <a:gd name="T4" fmla="*/ 2147483646 w 6453"/>
              <a:gd name="T5" fmla="*/ 2147483646 h 7336"/>
              <a:gd name="T6" fmla="*/ 2147483646 w 6453"/>
              <a:gd name="T7" fmla="*/ 2147483646 h 7336"/>
              <a:gd name="T8" fmla="*/ 2147483646 w 6453"/>
              <a:gd name="T9" fmla="*/ 2147483646 h 7336"/>
              <a:gd name="T10" fmla="*/ 2147483646 w 6453"/>
              <a:gd name="T11" fmla="*/ 2147483646 h 7336"/>
              <a:gd name="T12" fmla="*/ 2147483646 w 6453"/>
              <a:gd name="T13" fmla="*/ 2147483646 h 7336"/>
              <a:gd name="T14" fmla="*/ 2147483646 w 6453"/>
              <a:gd name="T15" fmla="*/ 2147483646 h 7336"/>
              <a:gd name="T16" fmla="*/ 2147483646 w 6453"/>
              <a:gd name="T17" fmla="*/ 2147483646 h 7336"/>
              <a:gd name="T18" fmla="*/ 2147483646 w 6453"/>
              <a:gd name="T19" fmla="*/ 2147483646 h 7336"/>
              <a:gd name="T20" fmla="*/ 2147483646 w 6453"/>
              <a:gd name="T21" fmla="*/ 2147483646 h 7336"/>
              <a:gd name="T22" fmla="*/ 2147483646 w 6453"/>
              <a:gd name="T23" fmla="*/ 2147483646 h 7336"/>
              <a:gd name="T24" fmla="*/ 2147483646 w 6453"/>
              <a:gd name="T25" fmla="*/ 2147483646 h 7336"/>
              <a:gd name="T26" fmla="*/ 2147483646 w 6453"/>
              <a:gd name="T27" fmla="*/ 2147483646 h 7336"/>
              <a:gd name="T28" fmla="*/ 2147483646 w 6453"/>
              <a:gd name="T29" fmla="*/ 2147483646 h 7336"/>
              <a:gd name="T30" fmla="*/ 2147483646 w 6453"/>
              <a:gd name="T31" fmla="*/ 2147483646 h 7336"/>
              <a:gd name="T32" fmla="*/ 2147483646 w 6453"/>
              <a:gd name="T33" fmla="*/ 2147483646 h 7336"/>
              <a:gd name="T34" fmla="*/ 2147483646 w 6453"/>
              <a:gd name="T35" fmla="*/ 2147483646 h 7336"/>
              <a:gd name="T36" fmla="*/ 2147483646 w 6453"/>
              <a:gd name="T37" fmla="*/ 2147483646 h 7336"/>
              <a:gd name="T38" fmla="*/ 2147483646 w 6453"/>
              <a:gd name="T39" fmla="*/ 2147483646 h 7336"/>
              <a:gd name="T40" fmla="*/ 2147483646 w 6453"/>
              <a:gd name="T41" fmla="*/ 2147483646 h 7336"/>
              <a:gd name="T42" fmla="*/ 2147483646 w 6453"/>
              <a:gd name="T43" fmla="*/ 2147483646 h 7336"/>
              <a:gd name="T44" fmla="*/ 2147483646 w 6453"/>
              <a:gd name="T45" fmla="*/ 2147483646 h 7336"/>
              <a:gd name="T46" fmla="*/ 17546995 w 6453"/>
              <a:gd name="T47" fmla="*/ 2147483646 h 7336"/>
              <a:gd name="T48" fmla="*/ 2147483646 w 6453"/>
              <a:gd name="T49" fmla="*/ 2147483646 h 7336"/>
              <a:gd name="T50" fmla="*/ 2147483646 w 6453"/>
              <a:gd name="T51" fmla="*/ 2147483646 h 7336"/>
              <a:gd name="T52" fmla="*/ 2147483646 w 6453"/>
              <a:gd name="T53" fmla="*/ 2147483646 h 7336"/>
              <a:gd name="T54" fmla="*/ 2147483646 w 6453"/>
              <a:gd name="T55" fmla="*/ 2147483646 h 7336"/>
              <a:gd name="T56" fmla="*/ 2147483646 w 6453"/>
              <a:gd name="T57" fmla="*/ 2147483646 h 7336"/>
              <a:gd name="T58" fmla="*/ 2147483646 w 6453"/>
              <a:gd name="T59" fmla="*/ 2147483646 h 7336"/>
              <a:gd name="T60" fmla="*/ 2147483646 w 6453"/>
              <a:gd name="T61" fmla="*/ 2147483646 h 7336"/>
              <a:gd name="T62" fmla="*/ 2147483646 w 6453"/>
              <a:gd name="T63" fmla="*/ 2147483646 h 7336"/>
              <a:gd name="T64" fmla="*/ 2147483646 w 6453"/>
              <a:gd name="T65" fmla="*/ 2147483646 h 7336"/>
              <a:gd name="T66" fmla="*/ 2147483646 w 6453"/>
              <a:gd name="T67" fmla="*/ 2147483646 h 7336"/>
              <a:gd name="T68" fmla="*/ 2147483646 w 6453"/>
              <a:gd name="T69" fmla="*/ 2147483646 h 7336"/>
              <a:gd name="T70" fmla="*/ 2147483646 w 6453"/>
              <a:gd name="T71" fmla="*/ 2147483646 h 7336"/>
              <a:gd name="T72" fmla="*/ 2147483646 w 6453"/>
              <a:gd name="T73" fmla="*/ 2147483646 h 7336"/>
              <a:gd name="T74" fmla="*/ 1805393953 w 6453"/>
              <a:gd name="T75" fmla="*/ 2147483646 h 7336"/>
              <a:gd name="T76" fmla="*/ 2147483646 w 6453"/>
              <a:gd name="T77" fmla="*/ 2147483646 h 7336"/>
              <a:gd name="T78" fmla="*/ 2147483646 w 6453"/>
              <a:gd name="T79" fmla="*/ 0 h 7336"/>
              <a:gd name="T80" fmla="*/ 2147483646 w 6453"/>
              <a:gd name="T81" fmla="*/ 2147483646 h 7336"/>
              <a:gd name="T82" fmla="*/ 2147483646 w 6453"/>
              <a:gd name="T83" fmla="*/ 2147483646 h 7336"/>
              <a:gd name="T84" fmla="*/ 2147483646 w 6453"/>
              <a:gd name="T85" fmla="*/ 2147483646 h 7336"/>
              <a:gd name="T86" fmla="*/ 2147483646 w 6453"/>
              <a:gd name="T87" fmla="*/ 2147483646 h 7336"/>
              <a:gd name="T88" fmla="*/ 2147483646 w 6453"/>
              <a:gd name="T89" fmla="*/ 2147483646 h 7336"/>
              <a:gd name="T90" fmla="*/ 2147483646 w 6453"/>
              <a:gd name="T91" fmla="*/ 2147483646 h 7336"/>
              <a:gd name="T92" fmla="*/ 2147483646 w 6453"/>
              <a:gd name="T93" fmla="*/ 2147483646 h 7336"/>
              <a:gd name="T94" fmla="*/ 2147483646 w 6453"/>
              <a:gd name="T95" fmla="*/ 2147483646 h 7336"/>
              <a:gd name="T96" fmla="*/ 2147483646 w 6453"/>
              <a:gd name="T97" fmla="*/ 2147483646 h 7336"/>
              <a:gd name="T98" fmla="*/ 2147483646 w 6453"/>
              <a:gd name="T99" fmla="*/ 2147483646 h 7336"/>
              <a:gd name="T100" fmla="*/ 2147483646 w 6453"/>
              <a:gd name="T101" fmla="*/ 2147483646 h 7336"/>
              <a:gd name="T102" fmla="*/ 2147483646 w 6453"/>
              <a:gd name="T103" fmla="*/ 2147483646 h 7336"/>
              <a:gd name="T104" fmla="*/ 2147483646 w 6453"/>
              <a:gd name="T105" fmla="*/ 2147483646 h 7336"/>
              <a:gd name="T106" fmla="*/ 2147483646 w 6453"/>
              <a:gd name="T107" fmla="*/ 2147483646 h 7336"/>
              <a:gd name="T108" fmla="*/ 2147483646 w 6453"/>
              <a:gd name="T109" fmla="*/ 2147483646 h 7336"/>
              <a:gd name="T110" fmla="*/ 2147483646 w 6453"/>
              <a:gd name="T111" fmla="*/ 2147483646 h 7336"/>
              <a:gd name="T112" fmla="*/ 2147483646 w 6453"/>
              <a:gd name="T113" fmla="*/ 2147483646 h 7336"/>
              <a:gd name="T114" fmla="*/ 2147483646 w 6453"/>
              <a:gd name="T115" fmla="*/ 2147483646 h 7336"/>
              <a:gd name="T116" fmla="*/ 2147483646 w 6453"/>
              <a:gd name="T117" fmla="*/ 2147483646 h 7336"/>
              <a:gd name="T118" fmla="*/ 2147483646 w 6453"/>
              <a:gd name="T119" fmla="*/ 2147483646 h 7336"/>
              <a:gd name="T120" fmla="*/ 2147483646 w 6453"/>
              <a:gd name="T121" fmla="*/ 2147483646 h 73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453" h="7336">
                <a:moveTo>
                  <a:pt x="3054" y="6529"/>
                </a:moveTo>
                <a:lnTo>
                  <a:pt x="3054" y="6529"/>
                </a:lnTo>
                <a:lnTo>
                  <a:pt x="2999" y="6533"/>
                </a:lnTo>
                <a:lnTo>
                  <a:pt x="2944" y="6537"/>
                </a:lnTo>
                <a:lnTo>
                  <a:pt x="2890" y="6542"/>
                </a:lnTo>
                <a:lnTo>
                  <a:pt x="2837" y="6547"/>
                </a:lnTo>
                <a:lnTo>
                  <a:pt x="2785" y="6554"/>
                </a:lnTo>
                <a:lnTo>
                  <a:pt x="2734" y="6561"/>
                </a:lnTo>
                <a:lnTo>
                  <a:pt x="2683" y="6569"/>
                </a:lnTo>
                <a:lnTo>
                  <a:pt x="2635" y="6577"/>
                </a:lnTo>
                <a:lnTo>
                  <a:pt x="2588" y="6586"/>
                </a:lnTo>
                <a:lnTo>
                  <a:pt x="2542" y="6596"/>
                </a:lnTo>
                <a:lnTo>
                  <a:pt x="2497" y="6606"/>
                </a:lnTo>
                <a:lnTo>
                  <a:pt x="2454" y="6616"/>
                </a:lnTo>
                <a:lnTo>
                  <a:pt x="2414" y="6629"/>
                </a:lnTo>
                <a:lnTo>
                  <a:pt x="2373" y="6640"/>
                </a:lnTo>
                <a:lnTo>
                  <a:pt x="2335" y="6652"/>
                </a:lnTo>
                <a:lnTo>
                  <a:pt x="2298" y="6666"/>
                </a:lnTo>
                <a:lnTo>
                  <a:pt x="2264" y="6679"/>
                </a:lnTo>
                <a:lnTo>
                  <a:pt x="2231" y="6693"/>
                </a:lnTo>
                <a:lnTo>
                  <a:pt x="2199" y="6708"/>
                </a:lnTo>
                <a:lnTo>
                  <a:pt x="2171" y="6722"/>
                </a:lnTo>
                <a:lnTo>
                  <a:pt x="2144" y="6738"/>
                </a:lnTo>
                <a:lnTo>
                  <a:pt x="2118" y="6754"/>
                </a:lnTo>
                <a:lnTo>
                  <a:pt x="2095" y="6770"/>
                </a:lnTo>
                <a:lnTo>
                  <a:pt x="2075" y="6787"/>
                </a:lnTo>
                <a:lnTo>
                  <a:pt x="2056" y="6804"/>
                </a:lnTo>
                <a:lnTo>
                  <a:pt x="2040" y="6821"/>
                </a:lnTo>
                <a:lnTo>
                  <a:pt x="2025" y="6839"/>
                </a:lnTo>
                <a:lnTo>
                  <a:pt x="2014" y="6857"/>
                </a:lnTo>
                <a:lnTo>
                  <a:pt x="2005" y="6875"/>
                </a:lnTo>
                <a:lnTo>
                  <a:pt x="1998" y="6893"/>
                </a:lnTo>
                <a:lnTo>
                  <a:pt x="1995" y="6912"/>
                </a:lnTo>
                <a:lnTo>
                  <a:pt x="1994" y="6930"/>
                </a:lnTo>
                <a:lnTo>
                  <a:pt x="1994" y="6941"/>
                </a:lnTo>
                <a:lnTo>
                  <a:pt x="1995" y="6951"/>
                </a:lnTo>
                <a:lnTo>
                  <a:pt x="1997" y="6962"/>
                </a:lnTo>
                <a:lnTo>
                  <a:pt x="2000" y="6972"/>
                </a:lnTo>
                <a:lnTo>
                  <a:pt x="2004" y="6982"/>
                </a:lnTo>
                <a:lnTo>
                  <a:pt x="2009" y="6992"/>
                </a:lnTo>
                <a:lnTo>
                  <a:pt x="2013" y="7002"/>
                </a:lnTo>
                <a:lnTo>
                  <a:pt x="2019" y="7012"/>
                </a:lnTo>
                <a:lnTo>
                  <a:pt x="2033" y="7032"/>
                </a:lnTo>
                <a:lnTo>
                  <a:pt x="2050" y="7051"/>
                </a:lnTo>
                <a:lnTo>
                  <a:pt x="2071" y="7070"/>
                </a:lnTo>
                <a:lnTo>
                  <a:pt x="2093" y="7088"/>
                </a:lnTo>
                <a:lnTo>
                  <a:pt x="2118" y="7106"/>
                </a:lnTo>
                <a:lnTo>
                  <a:pt x="2146" y="7124"/>
                </a:lnTo>
                <a:lnTo>
                  <a:pt x="2177" y="7141"/>
                </a:lnTo>
                <a:lnTo>
                  <a:pt x="2209" y="7158"/>
                </a:lnTo>
                <a:lnTo>
                  <a:pt x="2244" y="7174"/>
                </a:lnTo>
                <a:lnTo>
                  <a:pt x="2283" y="7188"/>
                </a:lnTo>
                <a:lnTo>
                  <a:pt x="2322" y="7203"/>
                </a:lnTo>
                <a:lnTo>
                  <a:pt x="2364" y="7218"/>
                </a:lnTo>
                <a:lnTo>
                  <a:pt x="2408" y="7231"/>
                </a:lnTo>
                <a:lnTo>
                  <a:pt x="2454" y="7244"/>
                </a:lnTo>
                <a:lnTo>
                  <a:pt x="2502" y="7256"/>
                </a:lnTo>
                <a:lnTo>
                  <a:pt x="2551" y="7267"/>
                </a:lnTo>
                <a:lnTo>
                  <a:pt x="2603" y="7278"/>
                </a:lnTo>
                <a:lnTo>
                  <a:pt x="2656" y="7288"/>
                </a:lnTo>
                <a:lnTo>
                  <a:pt x="2710" y="7297"/>
                </a:lnTo>
                <a:lnTo>
                  <a:pt x="2767" y="7305"/>
                </a:lnTo>
                <a:lnTo>
                  <a:pt x="2824" y="7313"/>
                </a:lnTo>
                <a:lnTo>
                  <a:pt x="2883" y="7318"/>
                </a:lnTo>
                <a:lnTo>
                  <a:pt x="2943" y="7324"/>
                </a:lnTo>
                <a:lnTo>
                  <a:pt x="3004" y="7328"/>
                </a:lnTo>
                <a:lnTo>
                  <a:pt x="3066" y="7332"/>
                </a:lnTo>
                <a:lnTo>
                  <a:pt x="3129" y="7335"/>
                </a:lnTo>
                <a:lnTo>
                  <a:pt x="3193" y="7336"/>
                </a:lnTo>
                <a:lnTo>
                  <a:pt x="3259" y="7336"/>
                </a:lnTo>
                <a:lnTo>
                  <a:pt x="3324" y="7336"/>
                </a:lnTo>
                <a:lnTo>
                  <a:pt x="3388" y="7335"/>
                </a:lnTo>
                <a:lnTo>
                  <a:pt x="3452" y="7332"/>
                </a:lnTo>
                <a:lnTo>
                  <a:pt x="3514" y="7328"/>
                </a:lnTo>
                <a:lnTo>
                  <a:pt x="3574" y="7324"/>
                </a:lnTo>
                <a:lnTo>
                  <a:pt x="3635" y="7318"/>
                </a:lnTo>
                <a:lnTo>
                  <a:pt x="3694" y="7313"/>
                </a:lnTo>
                <a:lnTo>
                  <a:pt x="3752" y="7305"/>
                </a:lnTo>
                <a:lnTo>
                  <a:pt x="3807" y="7297"/>
                </a:lnTo>
                <a:lnTo>
                  <a:pt x="3862" y="7288"/>
                </a:lnTo>
                <a:lnTo>
                  <a:pt x="3915" y="7278"/>
                </a:lnTo>
                <a:lnTo>
                  <a:pt x="3966" y="7267"/>
                </a:lnTo>
                <a:lnTo>
                  <a:pt x="4016" y="7256"/>
                </a:lnTo>
                <a:lnTo>
                  <a:pt x="4063" y="7244"/>
                </a:lnTo>
                <a:lnTo>
                  <a:pt x="4109" y="7231"/>
                </a:lnTo>
                <a:lnTo>
                  <a:pt x="4153" y="7218"/>
                </a:lnTo>
                <a:lnTo>
                  <a:pt x="4195" y="7203"/>
                </a:lnTo>
                <a:lnTo>
                  <a:pt x="4235" y="7188"/>
                </a:lnTo>
                <a:lnTo>
                  <a:pt x="4273" y="7174"/>
                </a:lnTo>
                <a:lnTo>
                  <a:pt x="4308" y="7158"/>
                </a:lnTo>
                <a:lnTo>
                  <a:pt x="4341" y="7141"/>
                </a:lnTo>
                <a:lnTo>
                  <a:pt x="4371" y="7124"/>
                </a:lnTo>
                <a:lnTo>
                  <a:pt x="4399" y="7106"/>
                </a:lnTo>
                <a:lnTo>
                  <a:pt x="4424" y="7088"/>
                </a:lnTo>
                <a:lnTo>
                  <a:pt x="4447" y="7070"/>
                </a:lnTo>
                <a:lnTo>
                  <a:pt x="4467" y="7051"/>
                </a:lnTo>
                <a:lnTo>
                  <a:pt x="4484" y="7032"/>
                </a:lnTo>
                <a:lnTo>
                  <a:pt x="4499" y="7012"/>
                </a:lnTo>
                <a:lnTo>
                  <a:pt x="4504" y="7002"/>
                </a:lnTo>
                <a:lnTo>
                  <a:pt x="4509" y="6992"/>
                </a:lnTo>
                <a:lnTo>
                  <a:pt x="4513" y="6982"/>
                </a:lnTo>
                <a:lnTo>
                  <a:pt x="4518" y="6972"/>
                </a:lnTo>
                <a:lnTo>
                  <a:pt x="4520" y="6962"/>
                </a:lnTo>
                <a:lnTo>
                  <a:pt x="4522" y="6951"/>
                </a:lnTo>
                <a:lnTo>
                  <a:pt x="4523" y="6941"/>
                </a:lnTo>
                <a:lnTo>
                  <a:pt x="4523" y="6930"/>
                </a:lnTo>
                <a:lnTo>
                  <a:pt x="4523" y="6921"/>
                </a:lnTo>
                <a:lnTo>
                  <a:pt x="4522" y="6911"/>
                </a:lnTo>
                <a:lnTo>
                  <a:pt x="4519" y="6893"/>
                </a:lnTo>
                <a:lnTo>
                  <a:pt x="4512" y="6874"/>
                </a:lnTo>
                <a:lnTo>
                  <a:pt x="4503" y="6855"/>
                </a:lnTo>
                <a:lnTo>
                  <a:pt x="4491" y="6837"/>
                </a:lnTo>
                <a:lnTo>
                  <a:pt x="4477" y="6821"/>
                </a:lnTo>
                <a:lnTo>
                  <a:pt x="4460" y="6802"/>
                </a:lnTo>
                <a:lnTo>
                  <a:pt x="4442" y="6786"/>
                </a:lnTo>
                <a:lnTo>
                  <a:pt x="4421" y="6770"/>
                </a:lnTo>
                <a:lnTo>
                  <a:pt x="4397" y="6753"/>
                </a:lnTo>
                <a:lnTo>
                  <a:pt x="4372" y="6737"/>
                </a:lnTo>
                <a:lnTo>
                  <a:pt x="4345" y="6721"/>
                </a:lnTo>
                <a:lnTo>
                  <a:pt x="4316" y="6707"/>
                </a:lnTo>
                <a:lnTo>
                  <a:pt x="4284" y="6692"/>
                </a:lnTo>
                <a:lnTo>
                  <a:pt x="4250" y="6678"/>
                </a:lnTo>
                <a:lnTo>
                  <a:pt x="4215" y="6665"/>
                </a:lnTo>
                <a:lnTo>
                  <a:pt x="4179" y="6651"/>
                </a:lnTo>
                <a:lnTo>
                  <a:pt x="4140" y="6639"/>
                </a:lnTo>
                <a:lnTo>
                  <a:pt x="4100" y="6626"/>
                </a:lnTo>
                <a:lnTo>
                  <a:pt x="4057" y="6615"/>
                </a:lnTo>
                <a:lnTo>
                  <a:pt x="4015" y="6604"/>
                </a:lnTo>
                <a:lnTo>
                  <a:pt x="3969" y="6594"/>
                </a:lnTo>
                <a:lnTo>
                  <a:pt x="3923" y="6585"/>
                </a:lnTo>
                <a:lnTo>
                  <a:pt x="3876" y="6576"/>
                </a:lnTo>
                <a:lnTo>
                  <a:pt x="3826" y="6567"/>
                </a:lnTo>
                <a:lnTo>
                  <a:pt x="3776" y="6560"/>
                </a:lnTo>
                <a:lnTo>
                  <a:pt x="3725" y="6552"/>
                </a:lnTo>
                <a:lnTo>
                  <a:pt x="3673" y="6546"/>
                </a:lnTo>
                <a:lnTo>
                  <a:pt x="3618" y="6541"/>
                </a:lnTo>
                <a:lnTo>
                  <a:pt x="3564" y="6536"/>
                </a:lnTo>
                <a:lnTo>
                  <a:pt x="3508" y="6532"/>
                </a:lnTo>
                <a:lnTo>
                  <a:pt x="3452" y="6528"/>
                </a:lnTo>
                <a:lnTo>
                  <a:pt x="3439" y="6607"/>
                </a:lnTo>
                <a:lnTo>
                  <a:pt x="3527" y="6614"/>
                </a:lnTo>
                <a:lnTo>
                  <a:pt x="3613" y="6623"/>
                </a:lnTo>
                <a:lnTo>
                  <a:pt x="3694" y="6633"/>
                </a:lnTo>
                <a:lnTo>
                  <a:pt x="3734" y="6640"/>
                </a:lnTo>
                <a:lnTo>
                  <a:pt x="3772" y="6647"/>
                </a:lnTo>
                <a:lnTo>
                  <a:pt x="3809" y="6655"/>
                </a:lnTo>
                <a:lnTo>
                  <a:pt x="3845" y="6663"/>
                </a:lnTo>
                <a:lnTo>
                  <a:pt x="3880" y="6670"/>
                </a:lnTo>
                <a:lnTo>
                  <a:pt x="3915" y="6679"/>
                </a:lnTo>
                <a:lnTo>
                  <a:pt x="3948" y="6688"/>
                </a:lnTo>
                <a:lnTo>
                  <a:pt x="3980" y="6699"/>
                </a:lnTo>
                <a:lnTo>
                  <a:pt x="4009" y="6708"/>
                </a:lnTo>
                <a:lnTo>
                  <a:pt x="4038" y="6719"/>
                </a:lnTo>
                <a:lnTo>
                  <a:pt x="4065" y="6729"/>
                </a:lnTo>
                <a:lnTo>
                  <a:pt x="4091" y="6740"/>
                </a:lnTo>
                <a:lnTo>
                  <a:pt x="4116" y="6753"/>
                </a:lnTo>
                <a:lnTo>
                  <a:pt x="4140" y="6764"/>
                </a:lnTo>
                <a:lnTo>
                  <a:pt x="4161" y="6776"/>
                </a:lnTo>
                <a:lnTo>
                  <a:pt x="4180" y="6790"/>
                </a:lnTo>
                <a:lnTo>
                  <a:pt x="4198" y="6802"/>
                </a:lnTo>
                <a:lnTo>
                  <a:pt x="4215" y="6816"/>
                </a:lnTo>
                <a:lnTo>
                  <a:pt x="4230" y="6830"/>
                </a:lnTo>
                <a:lnTo>
                  <a:pt x="4242" y="6843"/>
                </a:lnTo>
                <a:lnTo>
                  <a:pt x="4254" y="6857"/>
                </a:lnTo>
                <a:lnTo>
                  <a:pt x="4263" y="6871"/>
                </a:lnTo>
                <a:lnTo>
                  <a:pt x="4269" y="6886"/>
                </a:lnTo>
                <a:lnTo>
                  <a:pt x="4275" y="6901"/>
                </a:lnTo>
                <a:lnTo>
                  <a:pt x="4279" y="6915"/>
                </a:lnTo>
                <a:lnTo>
                  <a:pt x="4280" y="6930"/>
                </a:lnTo>
                <a:lnTo>
                  <a:pt x="4277" y="6947"/>
                </a:lnTo>
                <a:lnTo>
                  <a:pt x="4274" y="6964"/>
                </a:lnTo>
                <a:lnTo>
                  <a:pt x="4267" y="6981"/>
                </a:lnTo>
                <a:lnTo>
                  <a:pt x="4258" y="6997"/>
                </a:lnTo>
                <a:lnTo>
                  <a:pt x="4247" y="7012"/>
                </a:lnTo>
                <a:lnTo>
                  <a:pt x="4233" y="7028"/>
                </a:lnTo>
                <a:lnTo>
                  <a:pt x="4218" y="7043"/>
                </a:lnTo>
                <a:lnTo>
                  <a:pt x="4198" y="7057"/>
                </a:lnTo>
                <a:lnTo>
                  <a:pt x="4178" y="7072"/>
                </a:lnTo>
                <a:lnTo>
                  <a:pt x="4156" y="7087"/>
                </a:lnTo>
                <a:lnTo>
                  <a:pt x="4132" y="7100"/>
                </a:lnTo>
                <a:lnTo>
                  <a:pt x="4105" y="7114"/>
                </a:lnTo>
                <a:lnTo>
                  <a:pt x="4077" y="7126"/>
                </a:lnTo>
                <a:lnTo>
                  <a:pt x="4046" y="7139"/>
                </a:lnTo>
                <a:lnTo>
                  <a:pt x="4015" y="7151"/>
                </a:lnTo>
                <a:lnTo>
                  <a:pt x="3981" y="7162"/>
                </a:lnTo>
                <a:lnTo>
                  <a:pt x="3945" y="7173"/>
                </a:lnTo>
                <a:lnTo>
                  <a:pt x="3907" y="7184"/>
                </a:lnTo>
                <a:lnTo>
                  <a:pt x="3869" y="7193"/>
                </a:lnTo>
                <a:lnTo>
                  <a:pt x="3829" y="7202"/>
                </a:lnTo>
                <a:lnTo>
                  <a:pt x="3788" y="7211"/>
                </a:lnTo>
                <a:lnTo>
                  <a:pt x="3745" y="7219"/>
                </a:lnTo>
                <a:lnTo>
                  <a:pt x="3701" y="7226"/>
                </a:lnTo>
                <a:lnTo>
                  <a:pt x="3656" y="7232"/>
                </a:lnTo>
                <a:lnTo>
                  <a:pt x="3609" y="7238"/>
                </a:lnTo>
                <a:lnTo>
                  <a:pt x="3562" y="7244"/>
                </a:lnTo>
                <a:lnTo>
                  <a:pt x="3514" y="7248"/>
                </a:lnTo>
                <a:lnTo>
                  <a:pt x="3464" y="7252"/>
                </a:lnTo>
                <a:lnTo>
                  <a:pt x="3414" y="7255"/>
                </a:lnTo>
                <a:lnTo>
                  <a:pt x="3364" y="7256"/>
                </a:lnTo>
                <a:lnTo>
                  <a:pt x="3312" y="7258"/>
                </a:lnTo>
                <a:lnTo>
                  <a:pt x="3259" y="7258"/>
                </a:lnTo>
                <a:lnTo>
                  <a:pt x="3207" y="7258"/>
                </a:lnTo>
                <a:lnTo>
                  <a:pt x="3155" y="7256"/>
                </a:lnTo>
                <a:lnTo>
                  <a:pt x="3103" y="7255"/>
                </a:lnTo>
                <a:lnTo>
                  <a:pt x="3053" y="7252"/>
                </a:lnTo>
                <a:lnTo>
                  <a:pt x="3004" y="7248"/>
                </a:lnTo>
                <a:lnTo>
                  <a:pt x="2955" y="7244"/>
                </a:lnTo>
                <a:lnTo>
                  <a:pt x="2908" y="7238"/>
                </a:lnTo>
                <a:lnTo>
                  <a:pt x="2861" y="7232"/>
                </a:lnTo>
                <a:lnTo>
                  <a:pt x="2816" y="7226"/>
                </a:lnTo>
                <a:lnTo>
                  <a:pt x="2772" y="7219"/>
                </a:lnTo>
                <a:lnTo>
                  <a:pt x="2729" y="7211"/>
                </a:lnTo>
                <a:lnTo>
                  <a:pt x="2688" y="7202"/>
                </a:lnTo>
                <a:lnTo>
                  <a:pt x="2648" y="7193"/>
                </a:lnTo>
                <a:lnTo>
                  <a:pt x="2610" y="7184"/>
                </a:lnTo>
                <a:lnTo>
                  <a:pt x="2573" y="7173"/>
                </a:lnTo>
                <a:lnTo>
                  <a:pt x="2538" y="7162"/>
                </a:lnTo>
                <a:lnTo>
                  <a:pt x="2504" y="7151"/>
                </a:lnTo>
                <a:lnTo>
                  <a:pt x="2471" y="7139"/>
                </a:lnTo>
                <a:lnTo>
                  <a:pt x="2441" y="7126"/>
                </a:lnTo>
                <a:lnTo>
                  <a:pt x="2412" y="7114"/>
                </a:lnTo>
                <a:lnTo>
                  <a:pt x="2386" y="7100"/>
                </a:lnTo>
                <a:lnTo>
                  <a:pt x="2362" y="7087"/>
                </a:lnTo>
                <a:lnTo>
                  <a:pt x="2339" y="7072"/>
                </a:lnTo>
                <a:lnTo>
                  <a:pt x="2319" y="7057"/>
                </a:lnTo>
                <a:lnTo>
                  <a:pt x="2301" y="7043"/>
                </a:lnTo>
                <a:lnTo>
                  <a:pt x="2284" y="7028"/>
                </a:lnTo>
                <a:lnTo>
                  <a:pt x="2270" y="7012"/>
                </a:lnTo>
                <a:lnTo>
                  <a:pt x="2259" y="6997"/>
                </a:lnTo>
                <a:lnTo>
                  <a:pt x="2250" y="6981"/>
                </a:lnTo>
                <a:lnTo>
                  <a:pt x="2243" y="6964"/>
                </a:lnTo>
                <a:lnTo>
                  <a:pt x="2240" y="6947"/>
                </a:lnTo>
                <a:lnTo>
                  <a:pt x="2239" y="6930"/>
                </a:lnTo>
                <a:lnTo>
                  <a:pt x="2240" y="6915"/>
                </a:lnTo>
                <a:lnTo>
                  <a:pt x="2242" y="6901"/>
                </a:lnTo>
                <a:lnTo>
                  <a:pt x="2248" y="6886"/>
                </a:lnTo>
                <a:lnTo>
                  <a:pt x="2254" y="6872"/>
                </a:lnTo>
                <a:lnTo>
                  <a:pt x="2264" y="6858"/>
                </a:lnTo>
                <a:lnTo>
                  <a:pt x="2274" y="6844"/>
                </a:lnTo>
                <a:lnTo>
                  <a:pt x="2286" y="6831"/>
                </a:lnTo>
                <a:lnTo>
                  <a:pt x="2301" y="6817"/>
                </a:lnTo>
                <a:lnTo>
                  <a:pt x="2317" y="6805"/>
                </a:lnTo>
                <a:lnTo>
                  <a:pt x="2335" y="6792"/>
                </a:lnTo>
                <a:lnTo>
                  <a:pt x="2354" y="6780"/>
                </a:lnTo>
                <a:lnTo>
                  <a:pt x="2374" y="6767"/>
                </a:lnTo>
                <a:lnTo>
                  <a:pt x="2397" y="6755"/>
                </a:lnTo>
                <a:lnTo>
                  <a:pt x="2420" y="6744"/>
                </a:lnTo>
                <a:lnTo>
                  <a:pt x="2445" y="6732"/>
                </a:lnTo>
                <a:lnTo>
                  <a:pt x="2472" y="6722"/>
                </a:lnTo>
                <a:lnTo>
                  <a:pt x="2500" y="6711"/>
                </a:lnTo>
                <a:lnTo>
                  <a:pt x="2530" y="6701"/>
                </a:lnTo>
                <a:lnTo>
                  <a:pt x="2560" y="6692"/>
                </a:lnTo>
                <a:lnTo>
                  <a:pt x="2592" y="6683"/>
                </a:lnTo>
                <a:lnTo>
                  <a:pt x="2625" y="6674"/>
                </a:lnTo>
                <a:lnTo>
                  <a:pt x="2660" y="6666"/>
                </a:lnTo>
                <a:lnTo>
                  <a:pt x="2694" y="6658"/>
                </a:lnTo>
                <a:lnTo>
                  <a:pt x="2731" y="6650"/>
                </a:lnTo>
                <a:lnTo>
                  <a:pt x="2806" y="6637"/>
                </a:lnTo>
                <a:lnTo>
                  <a:pt x="2886" y="6625"/>
                </a:lnTo>
                <a:lnTo>
                  <a:pt x="2969" y="6616"/>
                </a:lnTo>
                <a:lnTo>
                  <a:pt x="3054" y="6609"/>
                </a:lnTo>
                <a:lnTo>
                  <a:pt x="3054" y="6529"/>
                </a:lnTo>
                <a:close/>
                <a:moveTo>
                  <a:pt x="1035" y="1266"/>
                </a:moveTo>
                <a:lnTo>
                  <a:pt x="1035" y="1266"/>
                </a:lnTo>
                <a:lnTo>
                  <a:pt x="1027" y="1273"/>
                </a:lnTo>
                <a:lnTo>
                  <a:pt x="1018" y="1282"/>
                </a:lnTo>
                <a:lnTo>
                  <a:pt x="1010" y="1293"/>
                </a:lnTo>
                <a:lnTo>
                  <a:pt x="1003" y="1305"/>
                </a:lnTo>
                <a:lnTo>
                  <a:pt x="995" y="1318"/>
                </a:lnTo>
                <a:lnTo>
                  <a:pt x="989" y="1334"/>
                </a:lnTo>
                <a:lnTo>
                  <a:pt x="983" y="1350"/>
                </a:lnTo>
                <a:lnTo>
                  <a:pt x="977" y="1368"/>
                </a:lnTo>
                <a:lnTo>
                  <a:pt x="10" y="4864"/>
                </a:lnTo>
                <a:lnTo>
                  <a:pt x="8" y="4873"/>
                </a:lnTo>
                <a:lnTo>
                  <a:pt x="6" y="4885"/>
                </a:lnTo>
                <a:lnTo>
                  <a:pt x="3" y="4917"/>
                </a:lnTo>
                <a:lnTo>
                  <a:pt x="0" y="4953"/>
                </a:lnTo>
                <a:lnTo>
                  <a:pt x="0" y="4971"/>
                </a:lnTo>
                <a:lnTo>
                  <a:pt x="1" y="4987"/>
                </a:lnTo>
                <a:lnTo>
                  <a:pt x="3" y="5031"/>
                </a:lnTo>
                <a:lnTo>
                  <a:pt x="7" y="5074"/>
                </a:lnTo>
                <a:lnTo>
                  <a:pt x="14" y="5117"/>
                </a:lnTo>
                <a:lnTo>
                  <a:pt x="23" y="5158"/>
                </a:lnTo>
                <a:lnTo>
                  <a:pt x="35" y="5200"/>
                </a:lnTo>
                <a:lnTo>
                  <a:pt x="49" y="5241"/>
                </a:lnTo>
                <a:lnTo>
                  <a:pt x="65" y="5280"/>
                </a:lnTo>
                <a:lnTo>
                  <a:pt x="84" y="5319"/>
                </a:lnTo>
                <a:lnTo>
                  <a:pt x="104" y="5357"/>
                </a:lnTo>
                <a:lnTo>
                  <a:pt x="127" y="5393"/>
                </a:lnTo>
                <a:lnTo>
                  <a:pt x="152" y="5429"/>
                </a:lnTo>
                <a:lnTo>
                  <a:pt x="179" y="5464"/>
                </a:lnTo>
                <a:lnTo>
                  <a:pt x="207" y="5497"/>
                </a:lnTo>
                <a:lnTo>
                  <a:pt x="237" y="5530"/>
                </a:lnTo>
                <a:lnTo>
                  <a:pt x="270" y="5560"/>
                </a:lnTo>
                <a:lnTo>
                  <a:pt x="304" y="5589"/>
                </a:lnTo>
                <a:lnTo>
                  <a:pt x="339" y="5618"/>
                </a:lnTo>
                <a:lnTo>
                  <a:pt x="376" y="5645"/>
                </a:lnTo>
                <a:lnTo>
                  <a:pt x="414" y="5671"/>
                </a:lnTo>
                <a:lnTo>
                  <a:pt x="455" y="5694"/>
                </a:lnTo>
                <a:lnTo>
                  <a:pt x="497" y="5716"/>
                </a:lnTo>
                <a:lnTo>
                  <a:pt x="540" y="5736"/>
                </a:lnTo>
                <a:lnTo>
                  <a:pt x="584" y="5755"/>
                </a:lnTo>
                <a:lnTo>
                  <a:pt x="629" y="5772"/>
                </a:lnTo>
                <a:lnTo>
                  <a:pt x="675" y="5788"/>
                </a:lnTo>
                <a:lnTo>
                  <a:pt x="722" y="5802"/>
                </a:lnTo>
                <a:lnTo>
                  <a:pt x="771" y="5813"/>
                </a:lnTo>
                <a:lnTo>
                  <a:pt x="821" y="5822"/>
                </a:lnTo>
                <a:lnTo>
                  <a:pt x="870" y="5830"/>
                </a:lnTo>
                <a:lnTo>
                  <a:pt x="922" y="5835"/>
                </a:lnTo>
                <a:lnTo>
                  <a:pt x="974" y="5839"/>
                </a:lnTo>
                <a:lnTo>
                  <a:pt x="1026" y="5840"/>
                </a:lnTo>
                <a:lnTo>
                  <a:pt x="1079" y="5839"/>
                </a:lnTo>
                <a:lnTo>
                  <a:pt x="1131" y="5835"/>
                </a:lnTo>
                <a:lnTo>
                  <a:pt x="1183" y="5830"/>
                </a:lnTo>
                <a:lnTo>
                  <a:pt x="1232" y="5822"/>
                </a:lnTo>
                <a:lnTo>
                  <a:pt x="1282" y="5813"/>
                </a:lnTo>
                <a:lnTo>
                  <a:pt x="1332" y="5800"/>
                </a:lnTo>
                <a:lnTo>
                  <a:pt x="1379" y="5787"/>
                </a:lnTo>
                <a:lnTo>
                  <a:pt x="1425" y="5772"/>
                </a:lnTo>
                <a:lnTo>
                  <a:pt x="1470" y="5755"/>
                </a:lnTo>
                <a:lnTo>
                  <a:pt x="1516" y="5736"/>
                </a:lnTo>
                <a:lnTo>
                  <a:pt x="1558" y="5715"/>
                </a:lnTo>
                <a:lnTo>
                  <a:pt x="1600" y="5693"/>
                </a:lnTo>
                <a:lnTo>
                  <a:pt x="1640" y="5668"/>
                </a:lnTo>
                <a:lnTo>
                  <a:pt x="1678" y="5644"/>
                </a:lnTo>
                <a:lnTo>
                  <a:pt x="1715" y="5616"/>
                </a:lnTo>
                <a:lnTo>
                  <a:pt x="1751" y="5588"/>
                </a:lnTo>
                <a:lnTo>
                  <a:pt x="1785" y="5558"/>
                </a:lnTo>
                <a:lnTo>
                  <a:pt x="1818" y="5527"/>
                </a:lnTo>
                <a:lnTo>
                  <a:pt x="1848" y="5495"/>
                </a:lnTo>
                <a:lnTo>
                  <a:pt x="1877" y="5461"/>
                </a:lnTo>
                <a:lnTo>
                  <a:pt x="1904" y="5426"/>
                </a:lnTo>
                <a:lnTo>
                  <a:pt x="1928" y="5390"/>
                </a:lnTo>
                <a:lnTo>
                  <a:pt x="1951" y="5354"/>
                </a:lnTo>
                <a:lnTo>
                  <a:pt x="1971" y="5315"/>
                </a:lnTo>
                <a:lnTo>
                  <a:pt x="1989" y="5276"/>
                </a:lnTo>
                <a:lnTo>
                  <a:pt x="2005" y="5236"/>
                </a:lnTo>
                <a:lnTo>
                  <a:pt x="2020" y="5196"/>
                </a:lnTo>
                <a:lnTo>
                  <a:pt x="2031" y="5154"/>
                </a:lnTo>
                <a:lnTo>
                  <a:pt x="2040" y="5112"/>
                </a:lnTo>
                <a:lnTo>
                  <a:pt x="2047" y="5069"/>
                </a:lnTo>
                <a:lnTo>
                  <a:pt x="2050" y="5025"/>
                </a:lnTo>
                <a:lnTo>
                  <a:pt x="2051" y="4981"/>
                </a:lnTo>
                <a:lnTo>
                  <a:pt x="2047" y="4955"/>
                </a:lnTo>
                <a:lnTo>
                  <a:pt x="2042" y="4933"/>
                </a:lnTo>
                <a:lnTo>
                  <a:pt x="2038" y="4911"/>
                </a:lnTo>
                <a:lnTo>
                  <a:pt x="1140" y="1371"/>
                </a:lnTo>
                <a:lnTo>
                  <a:pt x="1135" y="1354"/>
                </a:lnTo>
                <a:lnTo>
                  <a:pt x="1130" y="1337"/>
                </a:lnTo>
                <a:lnTo>
                  <a:pt x="1123" y="1323"/>
                </a:lnTo>
                <a:lnTo>
                  <a:pt x="1116" y="1308"/>
                </a:lnTo>
                <a:lnTo>
                  <a:pt x="1109" y="1297"/>
                </a:lnTo>
                <a:lnTo>
                  <a:pt x="1101" y="1285"/>
                </a:lnTo>
                <a:lnTo>
                  <a:pt x="1094" y="1276"/>
                </a:lnTo>
                <a:lnTo>
                  <a:pt x="1086" y="1269"/>
                </a:lnTo>
                <a:lnTo>
                  <a:pt x="1082" y="1265"/>
                </a:lnTo>
                <a:lnTo>
                  <a:pt x="1079" y="1262"/>
                </a:lnTo>
                <a:lnTo>
                  <a:pt x="1073" y="1260"/>
                </a:lnTo>
                <a:lnTo>
                  <a:pt x="1069" y="1257"/>
                </a:lnTo>
                <a:lnTo>
                  <a:pt x="1063" y="1256"/>
                </a:lnTo>
                <a:lnTo>
                  <a:pt x="1059" y="1256"/>
                </a:lnTo>
                <a:lnTo>
                  <a:pt x="1050" y="1257"/>
                </a:lnTo>
                <a:lnTo>
                  <a:pt x="1041" y="1261"/>
                </a:lnTo>
                <a:lnTo>
                  <a:pt x="1037" y="1264"/>
                </a:lnTo>
                <a:lnTo>
                  <a:pt x="1035" y="1266"/>
                </a:lnTo>
                <a:close/>
                <a:moveTo>
                  <a:pt x="132" y="4945"/>
                </a:moveTo>
                <a:lnTo>
                  <a:pt x="982" y="1873"/>
                </a:lnTo>
                <a:lnTo>
                  <a:pt x="982" y="4981"/>
                </a:lnTo>
                <a:lnTo>
                  <a:pt x="120" y="4981"/>
                </a:lnTo>
                <a:lnTo>
                  <a:pt x="127" y="4964"/>
                </a:lnTo>
                <a:lnTo>
                  <a:pt x="132" y="4945"/>
                </a:lnTo>
                <a:close/>
                <a:moveTo>
                  <a:pt x="103" y="5112"/>
                </a:moveTo>
                <a:lnTo>
                  <a:pt x="388" y="5112"/>
                </a:lnTo>
                <a:lnTo>
                  <a:pt x="388" y="5117"/>
                </a:lnTo>
                <a:lnTo>
                  <a:pt x="386" y="5128"/>
                </a:lnTo>
                <a:lnTo>
                  <a:pt x="386" y="5146"/>
                </a:lnTo>
                <a:lnTo>
                  <a:pt x="387" y="5171"/>
                </a:lnTo>
                <a:lnTo>
                  <a:pt x="390" y="5185"/>
                </a:lnTo>
                <a:lnTo>
                  <a:pt x="392" y="5201"/>
                </a:lnTo>
                <a:lnTo>
                  <a:pt x="395" y="5219"/>
                </a:lnTo>
                <a:lnTo>
                  <a:pt x="401" y="5237"/>
                </a:lnTo>
                <a:lnTo>
                  <a:pt x="406" y="5258"/>
                </a:lnTo>
                <a:lnTo>
                  <a:pt x="414" y="5278"/>
                </a:lnTo>
                <a:lnTo>
                  <a:pt x="425" y="5300"/>
                </a:lnTo>
                <a:lnTo>
                  <a:pt x="436" y="5323"/>
                </a:lnTo>
                <a:lnTo>
                  <a:pt x="449" y="5347"/>
                </a:lnTo>
                <a:lnTo>
                  <a:pt x="464" y="5370"/>
                </a:lnTo>
                <a:lnTo>
                  <a:pt x="482" y="5396"/>
                </a:lnTo>
                <a:lnTo>
                  <a:pt x="502" y="5422"/>
                </a:lnTo>
                <a:lnTo>
                  <a:pt x="525" y="5448"/>
                </a:lnTo>
                <a:lnTo>
                  <a:pt x="551" y="5475"/>
                </a:lnTo>
                <a:lnTo>
                  <a:pt x="579" y="5504"/>
                </a:lnTo>
                <a:lnTo>
                  <a:pt x="611" y="5531"/>
                </a:lnTo>
                <a:lnTo>
                  <a:pt x="646" y="5559"/>
                </a:lnTo>
                <a:lnTo>
                  <a:pt x="683" y="5587"/>
                </a:lnTo>
                <a:lnTo>
                  <a:pt x="725" y="5616"/>
                </a:lnTo>
                <a:lnTo>
                  <a:pt x="770" y="5645"/>
                </a:lnTo>
                <a:lnTo>
                  <a:pt x="818" y="5673"/>
                </a:lnTo>
                <a:lnTo>
                  <a:pt x="871" y="5702"/>
                </a:lnTo>
                <a:lnTo>
                  <a:pt x="929" y="5730"/>
                </a:lnTo>
                <a:lnTo>
                  <a:pt x="990" y="5759"/>
                </a:lnTo>
                <a:lnTo>
                  <a:pt x="955" y="5754"/>
                </a:lnTo>
                <a:lnTo>
                  <a:pt x="920" y="5748"/>
                </a:lnTo>
                <a:lnTo>
                  <a:pt x="887" y="5742"/>
                </a:lnTo>
                <a:lnTo>
                  <a:pt x="854" y="5735"/>
                </a:lnTo>
                <a:lnTo>
                  <a:pt x="823" y="5728"/>
                </a:lnTo>
                <a:lnTo>
                  <a:pt x="792" y="5720"/>
                </a:lnTo>
                <a:lnTo>
                  <a:pt x="763" y="5711"/>
                </a:lnTo>
                <a:lnTo>
                  <a:pt x="734" y="5703"/>
                </a:lnTo>
                <a:lnTo>
                  <a:pt x="705" y="5693"/>
                </a:lnTo>
                <a:lnTo>
                  <a:pt x="678" y="5684"/>
                </a:lnTo>
                <a:lnTo>
                  <a:pt x="651" y="5673"/>
                </a:lnTo>
                <a:lnTo>
                  <a:pt x="626" y="5663"/>
                </a:lnTo>
                <a:lnTo>
                  <a:pt x="577" y="5640"/>
                </a:lnTo>
                <a:lnTo>
                  <a:pt x="531" y="5616"/>
                </a:lnTo>
                <a:lnTo>
                  <a:pt x="488" y="5592"/>
                </a:lnTo>
                <a:lnTo>
                  <a:pt x="448" y="5566"/>
                </a:lnTo>
                <a:lnTo>
                  <a:pt x="410" y="5539"/>
                </a:lnTo>
                <a:lnTo>
                  <a:pt x="376" y="5512"/>
                </a:lnTo>
                <a:lnTo>
                  <a:pt x="343" y="5483"/>
                </a:lnTo>
                <a:lnTo>
                  <a:pt x="314" y="5455"/>
                </a:lnTo>
                <a:lnTo>
                  <a:pt x="287" y="5427"/>
                </a:lnTo>
                <a:lnTo>
                  <a:pt x="262" y="5399"/>
                </a:lnTo>
                <a:lnTo>
                  <a:pt x="240" y="5370"/>
                </a:lnTo>
                <a:lnTo>
                  <a:pt x="218" y="5343"/>
                </a:lnTo>
                <a:lnTo>
                  <a:pt x="200" y="5317"/>
                </a:lnTo>
                <a:lnTo>
                  <a:pt x="183" y="5291"/>
                </a:lnTo>
                <a:lnTo>
                  <a:pt x="168" y="5267"/>
                </a:lnTo>
                <a:lnTo>
                  <a:pt x="156" y="5243"/>
                </a:lnTo>
                <a:lnTo>
                  <a:pt x="145" y="5220"/>
                </a:lnTo>
                <a:lnTo>
                  <a:pt x="135" y="5199"/>
                </a:lnTo>
                <a:lnTo>
                  <a:pt x="120" y="5164"/>
                </a:lnTo>
                <a:lnTo>
                  <a:pt x="110" y="5136"/>
                </a:lnTo>
                <a:lnTo>
                  <a:pt x="105" y="5119"/>
                </a:lnTo>
                <a:lnTo>
                  <a:pt x="103" y="5112"/>
                </a:lnTo>
                <a:close/>
                <a:moveTo>
                  <a:pt x="1122" y="1864"/>
                </a:moveTo>
                <a:lnTo>
                  <a:pt x="1914" y="4981"/>
                </a:lnTo>
                <a:lnTo>
                  <a:pt x="1122" y="4981"/>
                </a:lnTo>
                <a:lnTo>
                  <a:pt x="1122" y="1864"/>
                </a:lnTo>
                <a:close/>
                <a:moveTo>
                  <a:pt x="3545" y="1083"/>
                </a:moveTo>
                <a:lnTo>
                  <a:pt x="3545" y="1083"/>
                </a:lnTo>
                <a:lnTo>
                  <a:pt x="3535" y="1065"/>
                </a:lnTo>
                <a:lnTo>
                  <a:pt x="3525" y="1047"/>
                </a:lnTo>
                <a:lnTo>
                  <a:pt x="3515" y="1030"/>
                </a:lnTo>
                <a:lnTo>
                  <a:pt x="3502" y="1014"/>
                </a:lnTo>
                <a:lnTo>
                  <a:pt x="3490" y="999"/>
                </a:lnTo>
                <a:lnTo>
                  <a:pt x="3476" y="984"/>
                </a:lnTo>
                <a:lnTo>
                  <a:pt x="3463" y="970"/>
                </a:lnTo>
                <a:lnTo>
                  <a:pt x="3448" y="957"/>
                </a:lnTo>
                <a:lnTo>
                  <a:pt x="3432" y="945"/>
                </a:lnTo>
                <a:lnTo>
                  <a:pt x="3417" y="935"/>
                </a:lnTo>
                <a:lnTo>
                  <a:pt x="3400" y="924"/>
                </a:lnTo>
                <a:lnTo>
                  <a:pt x="3383" y="915"/>
                </a:lnTo>
                <a:lnTo>
                  <a:pt x="3366" y="907"/>
                </a:lnTo>
                <a:lnTo>
                  <a:pt x="3348" y="901"/>
                </a:lnTo>
                <a:lnTo>
                  <a:pt x="3330" y="896"/>
                </a:lnTo>
                <a:lnTo>
                  <a:pt x="3310" y="892"/>
                </a:lnTo>
                <a:lnTo>
                  <a:pt x="3259" y="0"/>
                </a:lnTo>
                <a:lnTo>
                  <a:pt x="3207" y="892"/>
                </a:lnTo>
                <a:lnTo>
                  <a:pt x="3189" y="896"/>
                </a:lnTo>
                <a:lnTo>
                  <a:pt x="3169" y="901"/>
                </a:lnTo>
                <a:lnTo>
                  <a:pt x="3151" y="907"/>
                </a:lnTo>
                <a:lnTo>
                  <a:pt x="3134" y="915"/>
                </a:lnTo>
                <a:lnTo>
                  <a:pt x="3118" y="924"/>
                </a:lnTo>
                <a:lnTo>
                  <a:pt x="3101" y="935"/>
                </a:lnTo>
                <a:lnTo>
                  <a:pt x="3085" y="945"/>
                </a:lnTo>
                <a:lnTo>
                  <a:pt x="3070" y="957"/>
                </a:lnTo>
                <a:lnTo>
                  <a:pt x="3056" y="970"/>
                </a:lnTo>
                <a:lnTo>
                  <a:pt x="3041" y="984"/>
                </a:lnTo>
                <a:lnTo>
                  <a:pt x="3027" y="999"/>
                </a:lnTo>
                <a:lnTo>
                  <a:pt x="3015" y="1014"/>
                </a:lnTo>
                <a:lnTo>
                  <a:pt x="3004" y="1030"/>
                </a:lnTo>
                <a:lnTo>
                  <a:pt x="2992" y="1047"/>
                </a:lnTo>
                <a:lnTo>
                  <a:pt x="2982" y="1065"/>
                </a:lnTo>
                <a:lnTo>
                  <a:pt x="2973" y="1083"/>
                </a:lnTo>
                <a:lnTo>
                  <a:pt x="1899" y="988"/>
                </a:lnTo>
                <a:lnTo>
                  <a:pt x="1059" y="1256"/>
                </a:lnTo>
                <a:lnTo>
                  <a:pt x="2954" y="1399"/>
                </a:lnTo>
                <a:lnTo>
                  <a:pt x="2961" y="1420"/>
                </a:lnTo>
                <a:lnTo>
                  <a:pt x="2969" y="1439"/>
                </a:lnTo>
                <a:lnTo>
                  <a:pt x="2978" y="1458"/>
                </a:lnTo>
                <a:lnTo>
                  <a:pt x="2988" y="1476"/>
                </a:lnTo>
                <a:lnTo>
                  <a:pt x="2999" y="1494"/>
                </a:lnTo>
                <a:lnTo>
                  <a:pt x="3010" y="1511"/>
                </a:lnTo>
                <a:lnTo>
                  <a:pt x="3023" y="1527"/>
                </a:lnTo>
                <a:lnTo>
                  <a:pt x="3036" y="1542"/>
                </a:lnTo>
                <a:lnTo>
                  <a:pt x="3050" y="1556"/>
                </a:lnTo>
                <a:lnTo>
                  <a:pt x="3065" y="1570"/>
                </a:lnTo>
                <a:lnTo>
                  <a:pt x="3079" y="1582"/>
                </a:lnTo>
                <a:lnTo>
                  <a:pt x="3095" y="1594"/>
                </a:lnTo>
                <a:lnTo>
                  <a:pt x="3112" y="1604"/>
                </a:lnTo>
                <a:lnTo>
                  <a:pt x="3129" y="1614"/>
                </a:lnTo>
                <a:lnTo>
                  <a:pt x="3146" y="1622"/>
                </a:lnTo>
                <a:lnTo>
                  <a:pt x="3164" y="1629"/>
                </a:lnTo>
                <a:lnTo>
                  <a:pt x="3056" y="3497"/>
                </a:lnTo>
                <a:lnTo>
                  <a:pt x="3259" y="6993"/>
                </a:lnTo>
                <a:lnTo>
                  <a:pt x="3463" y="3497"/>
                </a:lnTo>
                <a:lnTo>
                  <a:pt x="3353" y="1629"/>
                </a:lnTo>
                <a:lnTo>
                  <a:pt x="3371" y="1622"/>
                </a:lnTo>
                <a:lnTo>
                  <a:pt x="3388" y="1614"/>
                </a:lnTo>
                <a:lnTo>
                  <a:pt x="3405" y="1604"/>
                </a:lnTo>
                <a:lnTo>
                  <a:pt x="3422" y="1594"/>
                </a:lnTo>
                <a:lnTo>
                  <a:pt x="3438" y="1582"/>
                </a:lnTo>
                <a:lnTo>
                  <a:pt x="3453" y="1570"/>
                </a:lnTo>
                <a:lnTo>
                  <a:pt x="3467" y="1556"/>
                </a:lnTo>
                <a:lnTo>
                  <a:pt x="3481" y="1542"/>
                </a:lnTo>
                <a:lnTo>
                  <a:pt x="3494" y="1527"/>
                </a:lnTo>
                <a:lnTo>
                  <a:pt x="3507" y="1511"/>
                </a:lnTo>
                <a:lnTo>
                  <a:pt x="3518" y="1494"/>
                </a:lnTo>
                <a:lnTo>
                  <a:pt x="3529" y="1476"/>
                </a:lnTo>
                <a:lnTo>
                  <a:pt x="3540" y="1458"/>
                </a:lnTo>
                <a:lnTo>
                  <a:pt x="3549" y="1439"/>
                </a:lnTo>
                <a:lnTo>
                  <a:pt x="3556" y="1420"/>
                </a:lnTo>
                <a:lnTo>
                  <a:pt x="3563" y="1399"/>
                </a:lnTo>
                <a:lnTo>
                  <a:pt x="5459" y="1256"/>
                </a:lnTo>
                <a:lnTo>
                  <a:pt x="4619" y="988"/>
                </a:lnTo>
                <a:lnTo>
                  <a:pt x="3545" y="1083"/>
                </a:lnTo>
                <a:close/>
                <a:moveTo>
                  <a:pt x="6439" y="4911"/>
                </a:moveTo>
                <a:lnTo>
                  <a:pt x="5541" y="1371"/>
                </a:lnTo>
                <a:lnTo>
                  <a:pt x="5536" y="1354"/>
                </a:lnTo>
                <a:lnTo>
                  <a:pt x="5531" y="1337"/>
                </a:lnTo>
                <a:lnTo>
                  <a:pt x="5524" y="1323"/>
                </a:lnTo>
                <a:lnTo>
                  <a:pt x="5517" y="1308"/>
                </a:lnTo>
                <a:lnTo>
                  <a:pt x="5511" y="1297"/>
                </a:lnTo>
                <a:lnTo>
                  <a:pt x="5503" y="1285"/>
                </a:lnTo>
                <a:lnTo>
                  <a:pt x="5495" y="1276"/>
                </a:lnTo>
                <a:lnTo>
                  <a:pt x="5487" y="1269"/>
                </a:lnTo>
                <a:lnTo>
                  <a:pt x="5480" y="1262"/>
                </a:lnTo>
                <a:lnTo>
                  <a:pt x="5474" y="1260"/>
                </a:lnTo>
                <a:lnTo>
                  <a:pt x="5470" y="1257"/>
                </a:lnTo>
                <a:lnTo>
                  <a:pt x="5464" y="1256"/>
                </a:lnTo>
                <a:lnTo>
                  <a:pt x="5459" y="1256"/>
                </a:lnTo>
                <a:lnTo>
                  <a:pt x="5451" y="1257"/>
                </a:lnTo>
                <a:lnTo>
                  <a:pt x="5442" y="1261"/>
                </a:lnTo>
                <a:lnTo>
                  <a:pt x="5438" y="1264"/>
                </a:lnTo>
                <a:lnTo>
                  <a:pt x="5436" y="1266"/>
                </a:lnTo>
                <a:lnTo>
                  <a:pt x="5428" y="1273"/>
                </a:lnTo>
                <a:lnTo>
                  <a:pt x="5419" y="1282"/>
                </a:lnTo>
                <a:lnTo>
                  <a:pt x="5411" y="1293"/>
                </a:lnTo>
                <a:lnTo>
                  <a:pt x="5404" y="1305"/>
                </a:lnTo>
                <a:lnTo>
                  <a:pt x="5397" y="1318"/>
                </a:lnTo>
                <a:lnTo>
                  <a:pt x="5390" y="1334"/>
                </a:lnTo>
                <a:lnTo>
                  <a:pt x="5384" y="1350"/>
                </a:lnTo>
                <a:lnTo>
                  <a:pt x="5379" y="1368"/>
                </a:lnTo>
                <a:lnTo>
                  <a:pt x="4412" y="4864"/>
                </a:lnTo>
                <a:lnTo>
                  <a:pt x="4409" y="4873"/>
                </a:lnTo>
                <a:lnTo>
                  <a:pt x="4407" y="4885"/>
                </a:lnTo>
                <a:lnTo>
                  <a:pt x="4404" y="4917"/>
                </a:lnTo>
                <a:lnTo>
                  <a:pt x="4401" y="4953"/>
                </a:lnTo>
                <a:lnTo>
                  <a:pt x="4401" y="4971"/>
                </a:lnTo>
                <a:lnTo>
                  <a:pt x="4403" y="4987"/>
                </a:lnTo>
                <a:lnTo>
                  <a:pt x="4404" y="5031"/>
                </a:lnTo>
                <a:lnTo>
                  <a:pt x="4408" y="5074"/>
                </a:lnTo>
                <a:lnTo>
                  <a:pt x="4415" y="5117"/>
                </a:lnTo>
                <a:lnTo>
                  <a:pt x="4424" y="5158"/>
                </a:lnTo>
                <a:lnTo>
                  <a:pt x="4435" y="5200"/>
                </a:lnTo>
                <a:lnTo>
                  <a:pt x="4450" y="5241"/>
                </a:lnTo>
                <a:lnTo>
                  <a:pt x="4466" y="5280"/>
                </a:lnTo>
                <a:lnTo>
                  <a:pt x="4485" y="5319"/>
                </a:lnTo>
                <a:lnTo>
                  <a:pt x="4505" y="5357"/>
                </a:lnTo>
                <a:lnTo>
                  <a:pt x="4528" y="5393"/>
                </a:lnTo>
                <a:lnTo>
                  <a:pt x="4553" y="5429"/>
                </a:lnTo>
                <a:lnTo>
                  <a:pt x="4580" y="5464"/>
                </a:lnTo>
                <a:lnTo>
                  <a:pt x="4608" y="5497"/>
                </a:lnTo>
                <a:lnTo>
                  <a:pt x="4638" y="5530"/>
                </a:lnTo>
                <a:lnTo>
                  <a:pt x="4671" y="5560"/>
                </a:lnTo>
                <a:lnTo>
                  <a:pt x="4705" y="5589"/>
                </a:lnTo>
                <a:lnTo>
                  <a:pt x="4740" y="5618"/>
                </a:lnTo>
                <a:lnTo>
                  <a:pt x="4777" y="5645"/>
                </a:lnTo>
                <a:lnTo>
                  <a:pt x="4816" y="5671"/>
                </a:lnTo>
                <a:lnTo>
                  <a:pt x="4856" y="5694"/>
                </a:lnTo>
                <a:lnTo>
                  <a:pt x="4898" y="5716"/>
                </a:lnTo>
                <a:lnTo>
                  <a:pt x="4941" y="5736"/>
                </a:lnTo>
                <a:lnTo>
                  <a:pt x="4985" y="5755"/>
                </a:lnTo>
                <a:lnTo>
                  <a:pt x="5030" y="5772"/>
                </a:lnTo>
                <a:lnTo>
                  <a:pt x="5076" y="5788"/>
                </a:lnTo>
                <a:lnTo>
                  <a:pt x="5124" y="5802"/>
                </a:lnTo>
                <a:lnTo>
                  <a:pt x="5172" y="5813"/>
                </a:lnTo>
                <a:lnTo>
                  <a:pt x="5222" y="5822"/>
                </a:lnTo>
                <a:lnTo>
                  <a:pt x="5271" y="5830"/>
                </a:lnTo>
                <a:lnTo>
                  <a:pt x="5323" y="5835"/>
                </a:lnTo>
                <a:lnTo>
                  <a:pt x="5375" y="5839"/>
                </a:lnTo>
                <a:lnTo>
                  <a:pt x="5427" y="5840"/>
                </a:lnTo>
                <a:lnTo>
                  <a:pt x="5480" y="5839"/>
                </a:lnTo>
                <a:lnTo>
                  <a:pt x="5532" y="5835"/>
                </a:lnTo>
                <a:lnTo>
                  <a:pt x="5584" y="5830"/>
                </a:lnTo>
                <a:lnTo>
                  <a:pt x="5633" y="5822"/>
                </a:lnTo>
                <a:lnTo>
                  <a:pt x="5683" y="5813"/>
                </a:lnTo>
                <a:lnTo>
                  <a:pt x="5733" y="5800"/>
                </a:lnTo>
                <a:lnTo>
                  <a:pt x="5780" y="5787"/>
                </a:lnTo>
                <a:lnTo>
                  <a:pt x="5826" y="5772"/>
                </a:lnTo>
                <a:lnTo>
                  <a:pt x="5872" y="5755"/>
                </a:lnTo>
                <a:lnTo>
                  <a:pt x="5917" y="5736"/>
                </a:lnTo>
                <a:lnTo>
                  <a:pt x="5960" y="5715"/>
                </a:lnTo>
                <a:lnTo>
                  <a:pt x="6000" y="5693"/>
                </a:lnTo>
                <a:lnTo>
                  <a:pt x="6041" y="5668"/>
                </a:lnTo>
                <a:lnTo>
                  <a:pt x="6079" y="5644"/>
                </a:lnTo>
                <a:lnTo>
                  <a:pt x="6116" y="5616"/>
                </a:lnTo>
                <a:lnTo>
                  <a:pt x="6152" y="5588"/>
                </a:lnTo>
                <a:lnTo>
                  <a:pt x="6186" y="5558"/>
                </a:lnTo>
                <a:lnTo>
                  <a:pt x="6219" y="5527"/>
                </a:lnTo>
                <a:lnTo>
                  <a:pt x="6248" y="5495"/>
                </a:lnTo>
                <a:lnTo>
                  <a:pt x="6278" y="5461"/>
                </a:lnTo>
                <a:lnTo>
                  <a:pt x="6304" y="5426"/>
                </a:lnTo>
                <a:lnTo>
                  <a:pt x="6328" y="5390"/>
                </a:lnTo>
                <a:lnTo>
                  <a:pt x="6351" y="5354"/>
                </a:lnTo>
                <a:lnTo>
                  <a:pt x="6372" y="5315"/>
                </a:lnTo>
                <a:lnTo>
                  <a:pt x="6391" y="5276"/>
                </a:lnTo>
                <a:lnTo>
                  <a:pt x="6406" y="5236"/>
                </a:lnTo>
                <a:lnTo>
                  <a:pt x="6420" y="5196"/>
                </a:lnTo>
                <a:lnTo>
                  <a:pt x="6432" y="5154"/>
                </a:lnTo>
                <a:lnTo>
                  <a:pt x="6440" y="5112"/>
                </a:lnTo>
                <a:lnTo>
                  <a:pt x="6447" y="5069"/>
                </a:lnTo>
                <a:lnTo>
                  <a:pt x="6451" y="5025"/>
                </a:lnTo>
                <a:lnTo>
                  <a:pt x="6453" y="4981"/>
                </a:lnTo>
                <a:lnTo>
                  <a:pt x="6448" y="4955"/>
                </a:lnTo>
                <a:lnTo>
                  <a:pt x="6444" y="4933"/>
                </a:lnTo>
                <a:lnTo>
                  <a:pt x="6439" y="4911"/>
                </a:lnTo>
                <a:close/>
                <a:moveTo>
                  <a:pt x="4533" y="4945"/>
                </a:moveTo>
                <a:lnTo>
                  <a:pt x="5383" y="1873"/>
                </a:lnTo>
                <a:lnTo>
                  <a:pt x="5383" y="4981"/>
                </a:lnTo>
                <a:lnTo>
                  <a:pt x="4521" y="4981"/>
                </a:lnTo>
                <a:lnTo>
                  <a:pt x="4528" y="4964"/>
                </a:lnTo>
                <a:lnTo>
                  <a:pt x="4533" y="4945"/>
                </a:lnTo>
                <a:close/>
                <a:moveTo>
                  <a:pt x="4514" y="5135"/>
                </a:moveTo>
                <a:lnTo>
                  <a:pt x="4800" y="5135"/>
                </a:lnTo>
                <a:lnTo>
                  <a:pt x="4799" y="5139"/>
                </a:lnTo>
                <a:lnTo>
                  <a:pt x="4797" y="5150"/>
                </a:lnTo>
                <a:lnTo>
                  <a:pt x="4797" y="5168"/>
                </a:lnTo>
                <a:lnTo>
                  <a:pt x="4799" y="5193"/>
                </a:lnTo>
                <a:lnTo>
                  <a:pt x="4800" y="5208"/>
                </a:lnTo>
                <a:lnTo>
                  <a:pt x="4803" y="5225"/>
                </a:lnTo>
                <a:lnTo>
                  <a:pt x="4807" y="5242"/>
                </a:lnTo>
                <a:lnTo>
                  <a:pt x="4811" y="5260"/>
                </a:lnTo>
                <a:lnTo>
                  <a:pt x="4818" y="5280"/>
                </a:lnTo>
                <a:lnTo>
                  <a:pt x="4826" y="5300"/>
                </a:lnTo>
                <a:lnTo>
                  <a:pt x="4835" y="5323"/>
                </a:lnTo>
                <a:lnTo>
                  <a:pt x="4846" y="5346"/>
                </a:lnTo>
                <a:lnTo>
                  <a:pt x="4860" y="5369"/>
                </a:lnTo>
                <a:lnTo>
                  <a:pt x="4875" y="5393"/>
                </a:lnTo>
                <a:lnTo>
                  <a:pt x="4893" y="5419"/>
                </a:lnTo>
                <a:lnTo>
                  <a:pt x="4914" y="5445"/>
                </a:lnTo>
                <a:lnTo>
                  <a:pt x="4936" y="5471"/>
                </a:lnTo>
                <a:lnTo>
                  <a:pt x="4962" y="5498"/>
                </a:lnTo>
                <a:lnTo>
                  <a:pt x="4990" y="5526"/>
                </a:lnTo>
                <a:lnTo>
                  <a:pt x="5022" y="5553"/>
                </a:lnTo>
                <a:lnTo>
                  <a:pt x="5056" y="5581"/>
                </a:lnTo>
                <a:lnTo>
                  <a:pt x="5094" y="5610"/>
                </a:lnTo>
                <a:lnTo>
                  <a:pt x="5136" y="5639"/>
                </a:lnTo>
                <a:lnTo>
                  <a:pt x="5181" y="5667"/>
                </a:lnTo>
                <a:lnTo>
                  <a:pt x="5230" y="5695"/>
                </a:lnTo>
                <a:lnTo>
                  <a:pt x="5283" y="5725"/>
                </a:lnTo>
                <a:lnTo>
                  <a:pt x="5340" y="5753"/>
                </a:lnTo>
                <a:lnTo>
                  <a:pt x="5401" y="5781"/>
                </a:lnTo>
                <a:lnTo>
                  <a:pt x="5366" y="5777"/>
                </a:lnTo>
                <a:lnTo>
                  <a:pt x="5331" y="5771"/>
                </a:lnTo>
                <a:lnTo>
                  <a:pt x="5298" y="5764"/>
                </a:lnTo>
                <a:lnTo>
                  <a:pt x="5266" y="5758"/>
                </a:lnTo>
                <a:lnTo>
                  <a:pt x="5234" y="5751"/>
                </a:lnTo>
                <a:lnTo>
                  <a:pt x="5204" y="5743"/>
                </a:lnTo>
                <a:lnTo>
                  <a:pt x="5174" y="5734"/>
                </a:lnTo>
                <a:lnTo>
                  <a:pt x="5145" y="5726"/>
                </a:lnTo>
                <a:lnTo>
                  <a:pt x="5117" y="5716"/>
                </a:lnTo>
                <a:lnTo>
                  <a:pt x="5090" y="5707"/>
                </a:lnTo>
                <a:lnTo>
                  <a:pt x="5063" y="5695"/>
                </a:lnTo>
                <a:lnTo>
                  <a:pt x="5037" y="5685"/>
                </a:lnTo>
                <a:lnTo>
                  <a:pt x="4988" y="5663"/>
                </a:lnTo>
                <a:lnTo>
                  <a:pt x="4942" y="5639"/>
                </a:lnTo>
                <a:lnTo>
                  <a:pt x="4899" y="5614"/>
                </a:lnTo>
                <a:lnTo>
                  <a:pt x="4858" y="5588"/>
                </a:lnTo>
                <a:lnTo>
                  <a:pt x="4821" y="5561"/>
                </a:lnTo>
                <a:lnTo>
                  <a:pt x="4786" y="5534"/>
                </a:lnTo>
                <a:lnTo>
                  <a:pt x="4755" y="5506"/>
                </a:lnTo>
                <a:lnTo>
                  <a:pt x="4725" y="5478"/>
                </a:lnTo>
                <a:lnTo>
                  <a:pt x="4698" y="5449"/>
                </a:lnTo>
                <a:lnTo>
                  <a:pt x="4672" y="5421"/>
                </a:lnTo>
                <a:lnTo>
                  <a:pt x="4650" y="5394"/>
                </a:lnTo>
                <a:lnTo>
                  <a:pt x="4629" y="5366"/>
                </a:lnTo>
                <a:lnTo>
                  <a:pt x="4611" y="5340"/>
                </a:lnTo>
                <a:lnTo>
                  <a:pt x="4594" y="5314"/>
                </a:lnTo>
                <a:lnTo>
                  <a:pt x="4580" y="5289"/>
                </a:lnTo>
                <a:lnTo>
                  <a:pt x="4567" y="5266"/>
                </a:lnTo>
                <a:lnTo>
                  <a:pt x="4556" y="5243"/>
                </a:lnTo>
                <a:lnTo>
                  <a:pt x="4546" y="5223"/>
                </a:lnTo>
                <a:lnTo>
                  <a:pt x="4531" y="5187"/>
                </a:lnTo>
                <a:lnTo>
                  <a:pt x="4521" y="5158"/>
                </a:lnTo>
                <a:lnTo>
                  <a:pt x="4515" y="5141"/>
                </a:lnTo>
                <a:lnTo>
                  <a:pt x="4514" y="5135"/>
                </a:lnTo>
                <a:close/>
                <a:moveTo>
                  <a:pt x="5523" y="4981"/>
                </a:moveTo>
                <a:lnTo>
                  <a:pt x="5523" y="1864"/>
                </a:lnTo>
                <a:lnTo>
                  <a:pt x="6315" y="4981"/>
                </a:lnTo>
                <a:lnTo>
                  <a:pt x="5523" y="4981"/>
                </a:lnTo>
                <a:close/>
              </a:path>
            </a:pathLst>
          </a:custGeom>
          <a:noFill/>
          <a:ln>
            <a:solidFill>
              <a:srgbClr val="1D273B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FBCCFA-1DF4-487E-BA77-2198F50BB399}"/>
              </a:ext>
            </a:extLst>
          </p:cNvPr>
          <p:cNvSpPr txBox="1"/>
          <p:nvPr/>
        </p:nvSpPr>
        <p:spPr>
          <a:xfrm>
            <a:off x="696688" y="4537465"/>
            <a:ext cx="2283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00E6E58-9233-4C5C-913E-3DA758CD29C4}"/>
              </a:ext>
            </a:extLst>
          </p:cNvPr>
          <p:cNvSpPr txBox="1"/>
          <p:nvPr/>
        </p:nvSpPr>
        <p:spPr>
          <a:xfrm>
            <a:off x="839017" y="4948545"/>
            <a:ext cx="19986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请输入你的文本请输入你的文本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9D7CFC-551B-4A02-BC65-67132BB2EE72}"/>
              </a:ext>
            </a:extLst>
          </p:cNvPr>
          <p:cNvSpPr/>
          <p:nvPr/>
        </p:nvSpPr>
        <p:spPr>
          <a:xfrm>
            <a:off x="3369128" y="3175000"/>
            <a:ext cx="2686050" cy="29972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D90E5B9-B21C-4BD9-909F-9E314A584911}"/>
              </a:ext>
            </a:extLst>
          </p:cNvPr>
          <p:cNvSpPr/>
          <p:nvPr/>
        </p:nvSpPr>
        <p:spPr>
          <a:xfrm>
            <a:off x="6242956" y="3175000"/>
            <a:ext cx="2686050" cy="29972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1A8536B-9FBF-43AC-AC38-F0957C5C177C}"/>
              </a:ext>
            </a:extLst>
          </p:cNvPr>
          <p:cNvSpPr/>
          <p:nvPr/>
        </p:nvSpPr>
        <p:spPr>
          <a:xfrm>
            <a:off x="9116784" y="3175000"/>
            <a:ext cx="2686050" cy="2997200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xmlns="" id="{CB799370-A1B5-4FAB-B638-B9C7CEAA5347}"/>
              </a:ext>
            </a:extLst>
          </p:cNvPr>
          <p:cNvSpPr>
            <a:spLocks/>
          </p:cNvSpPr>
          <p:nvPr/>
        </p:nvSpPr>
        <p:spPr bwMode="auto">
          <a:xfrm>
            <a:off x="4325257" y="3646085"/>
            <a:ext cx="773792" cy="594530"/>
          </a:xfrm>
          <a:custGeom>
            <a:avLst/>
            <a:gdLst>
              <a:gd name="T0" fmla="*/ 2147483646 w 195"/>
              <a:gd name="T1" fmla="*/ 2147483646 h 150"/>
              <a:gd name="T2" fmla="*/ 2147483646 w 195"/>
              <a:gd name="T3" fmla="*/ 2147483646 h 150"/>
              <a:gd name="T4" fmla="*/ 2147483646 w 195"/>
              <a:gd name="T5" fmla="*/ 2147483646 h 150"/>
              <a:gd name="T6" fmla="*/ 2147483646 w 195"/>
              <a:gd name="T7" fmla="*/ 2147483646 h 150"/>
              <a:gd name="T8" fmla="*/ 2147483646 w 195"/>
              <a:gd name="T9" fmla="*/ 2147483646 h 150"/>
              <a:gd name="T10" fmla="*/ 2147483646 w 195"/>
              <a:gd name="T11" fmla="*/ 2147483646 h 150"/>
              <a:gd name="T12" fmla="*/ 2147483646 w 195"/>
              <a:gd name="T13" fmla="*/ 2147483646 h 150"/>
              <a:gd name="T14" fmla="*/ 2147483646 w 195"/>
              <a:gd name="T15" fmla="*/ 2147483646 h 150"/>
              <a:gd name="T16" fmla="*/ 2147483646 w 195"/>
              <a:gd name="T17" fmla="*/ 2147483646 h 150"/>
              <a:gd name="T18" fmla="*/ 2147483646 w 195"/>
              <a:gd name="T19" fmla="*/ 2147483646 h 150"/>
              <a:gd name="T20" fmla="*/ 2147483646 w 195"/>
              <a:gd name="T21" fmla="*/ 2147483646 h 150"/>
              <a:gd name="T22" fmla="*/ 2147483646 w 195"/>
              <a:gd name="T23" fmla="*/ 2147483646 h 150"/>
              <a:gd name="T24" fmla="*/ 2147483646 w 195"/>
              <a:gd name="T25" fmla="*/ 2147483646 h 150"/>
              <a:gd name="T26" fmla="*/ 2147483646 w 195"/>
              <a:gd name="T27" fmla="*/ 2147483646 h 150"/>
              <a:gd name="T28" fmla="*/ 2147483646 w 195"/>
              <a:gd name="T29" fmla="*/ 2147483646 h 150"/>
              <a:gd name="T30" fmla="*/ 2147483646 w 195"/>
              <a:gd name="T31" fmla="*/ 2147483646 h 150"/>
              <a:gd name="T32" fmla="*/ 2147483646 w 195"/>
              <a:gd name="T33" fmla="*/ 2147483646 h 150"/>
              <a:gd name="T34" fmla="*/ 2147483646 w 195"/>
              <a:gd name="T35" fmla="*/ 2147483646 h 150"/>
              <a:gd name="T36" fmla="*/ 2147483646 w 195"/>
              <a:gd name="T37" fmla="*/ 2147483646 h 150"/>
              <a:gd name="T38" fmla="*/ 2147483646 w 195"/>
              <a:gd name="T39" fmla="*/ 2147483646 h 150"/>
              <a:gd name="T40" fmla="*/ 2147483646 w 195"/>
              <a:gd name="T41" fmla="*/ 2147483646 h 150"/>
              <a:gd name="T42" fmla="*/ 2147483646 w 195"/>
              <a:gd name="T43" fmla="*/ 2147483646 h 150"/>
              <a:gd name="T44" fmla="*/ 2147483646 w 195"/>
              <a:gd name="T45" fmla="*/ 2147483646 h 150"/>
              <a:gd name="T46" fmla="*/ 2147483646 w 195"/>
              <a:gd name="T47" fmla="*/ 2147483646 h 150"/>
              <a:gd name="T48" fmla="*/ 2147483646 w 195"/>
              <a:gd name="T49" fmla="*/ 2147483646 h 150"/>
              <a:gd name="T50" fmla="*/ 2147483646 w 195"/>
              <a:gd name="T51" fmla="*/ 2147483646 h 150"/>
              <a:gd name="T52" fmla="*/ 2147483646 w 195"/>
              <a:gd name="T53" fmla="*/ 2147483646 h 150"/>
              <a:gd name="T54" fmla="*/ 2147483646 w 195"/>
              <a:gd name="T55" fmla="*/ 2147483646 h 150"/>
              <a:gd name="T56" fmla="*/ 2147483646 w 195"/>
              <a:gd name="T57" fmla="*/ 2147483646 h 150"/>
              <a:gd name="T58" fmla="*/ 2147483646 w 195"/>
              <a:gd name="T59" fmla="*/ 2147483646 h 150"/>
              <a:gd name="T60" fmla="*/ 2147483646 w 195"/>
              <a:gd name="T61" fmla="*/ 2147483646 h 150"/>
              <a:gd name="T62" fmla="*/ 2147483646 w 195"/>
              <a:gd name="T63" fmla="*/ 2147483646 h 150"/>
              <a:gd name="T64" fmla="*/ 2147483646 w 195"/>
              <a:gd name="T65" fmla="*/ 2147483646 h 150"/>
              <a:gd name="T66" fmla="*/ 2147483646 w 195"/>
              <a:gd name="T67" fmla="*/ 2147483646 h 150"/>
              <a:gd name="T68" fmla="*/ 2147483646 w 195"/>
              <a:gd name="T69" fmla="*/ 2147483646 h 150"/>
              <a:gd name="T70" fmla="*/ 2147483646 w 195"/>
              <a:gd name="T71" fmla="*/ 2147483646 h 150"/>
              <a:gd name="T72" fmla="*/ 2147483646 w 195"/>
              <a:gd name="T73" fmla="*/ 2147483646 h 15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noFill/>
          <a:ln w="19050">
            <a:solidFill>
              <a:srgbClr val="1D273B"/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xmlns="" id="{C0128D78-EC84-4A5F-9AC3-5BFDB7C8EA46}"/>
              </a:ext>
            </a:extLst>
          </p:cNvPr>
          <p:cNvSpPr/>
          <p:nvPr/>
        </p:nvSpPr>
        <p:spPr>
          <a:xfrm>
            <a:off x="7321455" y="3503695"/>
            <a:ext cx="529052" cy="879310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noFill/>
          <a:ln w="19050">
            <a:solidFill>
              <a:srgbClr val="1D273B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xmlns="" id="{27A062EF-708F-4CC9-8400-0443B89C698A}"/>
              </a:ext>
            </a:extLst>
          </p:cNvPr>
          <p:cNvSpPr/>
          <p:nvPr/>
        </p:nvSpPr>
        <p:spPr>
          <a:xfrm>
            <a:off x="10072913" y="3628675"/>
            <a:ext cx="773792" cy="629351"/>
          </a:xfrm>
          <a:custGeom>
            <a:avLst/>
            <a:gdLst/>
            <a:ahLst/>
            <a:cxnLst/>
            <a:rect l="l" t="t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20DDFBC-1535-481D-BC96-20D90FF23FCB}"/>
              </a:ext>
            </a:extLst>
          </p:cNvPr>
          <p:cNvSpPr txBox="1"/>
          <p:nvPr/>
        </p:nvSpPr>
        <p:spPr>
          <a:xfrm>
            <a:off x="3570516" y="4537465"/>
            <a:ext cx="2283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36E3D44-7087-4E94-916D-19E96AE300EA}"/>
              </a:ext>
            </a:extLst>
          </p:cNvPr>
          <p:cNvSpPr txBox="1"/>
          <p:nvPr/>
        </p:nvSpPr>
        <p:spPr>
          <a:xfrm>
            <a:off x="3712845" y="4948545"/>
            <a:ext cx="19986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请输入你的文本请输入你的文本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F50836D-F32A-4A5D-8B47-61774AECFD29}"/>
              </a:ext>
            </a:extLst>
          </p:cNvPr>
          <p:cNvSpPr txBox="1"/>
          <p:nvPr/>
        </p:nvSpPr>
        <p:spPr>
          <a:xfrm>
            <a:off x="6444344" y="4537465"/>
            <a:ext cx="2283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031D7ED-A67F-473E-8D8D-0C1040FD4AF4}"/>
              </a:ext>
            </a:extLst>
          </p:cNvPr>
          <p:cNvSpPr txBox="1"/>
          <p:nvPr/>
        </p:nvSpPr>
        <p:spPr>
          <a:xfrm>
            <a:off x="6586673" y="4948545"/>
            <a:ext cx="19986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请输入你的文本请输入你的文本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CCA3635-4426-419D-AD40-EF96C8FDE6CA}"/>
              </a:ext>
            </a:extLst>
          </p:cNvPr>
          <p:cNvSpPr txBox="1"/>
          <p:nvPr/>
        </p:nvSpPr>
        <p:spPr>
          <a:xfrm>
            <a:off x="9318172" y="4537465"/>
            <a:ext cx="2283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F08AB82-CA06-461E-B668-93FCE13AC924}"/>
              </a:ext>
            </a:extLst>
          </p:cNvPr>
          <p:cNvSpPr txBox="1"/>
          <p:nvPr/>
        </p:nvSpPr>
        <p:spPr>
          <a:xfrm>
            <a:off x="9460501" y="4948545"/>
            <a:ext cx="19986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请输入你的文本请输入你的文本</a:t>
            </a:r>
          </a:p>
        </p:txBody>
      </p:sp>
    </p:spTree>
    <p:extLst>
      <p:ext uri="{BB962C8B-B14F-4D97-AF65-F5344CB8AC3E}">
        <p14:creationId xmlns:p14="http://schemas.microsoft.com/office/powerpoint/2010/main" val="356838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5A2EE11-0DD2-42F8-BA7F-6104C9FAD4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8" b="682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AD80828-F52F-4D2D-A776-0742D9B025EF}"/>
              </a:ext>
            </a:extLst>
          </p:cNvPr>
          <p:cNvSpPr/>
          <p:nvPr/>
        </p:nvSpPr>
        <p:spPr>
          <a:xfrm>
            <a:off x="482600" y="631825"/>
            <a:ext cx="4756150" cy="550545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13AA328-E61B-4428-9EB5-6340F1BFB32C}"/>
              </a:ext>
            </a:extLst>
          </p:cNvPr>
          <p:cNvGrpSpPr/>
          <p:nvPr/>
        </p:nvGrpSpPr>
        <p:grpSpPr>
          <a:xfrm>
            <a:off x="844605" y="1770958"/>
            <a:ext cx="3878318" cy="3227185"/>
            <a:chOff x="898525" y="1496030"/>
            <a:chExt cx="3878318" cy="322718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E92A0F5-ECBE-41D7-98F1-0AF728814A41}"/>
                </a:ext>
              </a:extLst>
            </p:cNvPr>
            <p:cNvSpPr txBox="1"/>
            <p:nvPr/>
          </p:nvSpPr>
          <p:spPr>
            <a:xfrm>
              <a:off x="898525" y="1496030"/>
              <a:ext cx="3878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17DF724-9996-4F8A-9FC3-25E5B9C5E436}"/>
                </a:ext>
              </a:extLst>
            </p:cNvPr>
            <p:cNvSpPr txBox="1"/>
            <p:nvPr/>
          </p:nvSpPr>
          <p:spPr>
            <a:xfrm>
              <a:off x="898525" y="2142361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FF7FA6D-D897-4AD4-B868-AD9974FFB5F6}"/>
                </a:ext>
              </a:extLst>
            </p:cNvPr>
            <p:cNvSpPr txBox="1"/>
            <p:nvPr/>
          </p:nvSpPr>
          <p:spPr>
            <a:xfrm>
              <a:off x="898525" y="2636490"/>
              <a:ext cx="3878318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  <a:r>
                <a:rPr lang="en-US" altLang="zh-CN" dirty="0">
                  <a:solidFill>
                    <a:schemeClr val="bg1"/>
                  </a:solidFill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9A62952-6358-4756-A9C1-3D78137E85F7}"/>
                </a:ext>
              </a:extLst>
            </p:cNvPr>
            <p:cNvCxnSpPr>
              <a:cxnSpLocks/>
            </p:cNvCxnSpPr>
            <p:nvPr/>
          </p:nvCxnSpPr>
          <p:spPr>
            <a:xfrm>
              <a:off x="1031875" y="2558702"/>
              <a:ext cx="345117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28FC36EF-1658-42D6-B6B3-72C39D1A4B51}"/>
              </a:ext>
            </a:extLst>
          </p:cNvPr>
          <p:cNvSpPr/>
          <p:nvPr/>
        </p:nvSpPr>
        <p:spPr>
          <a:xfrm>
            <a:off x="4185994" y="5525812"/>
            <a:ext cx="1052756" cy="611463"/>
          </a:xfrm>
          <a:custGeom>
            <a:avLst/>
            <a:gdLst>
              <a:gd name="connsiteX0" fmla="*/ 1052756 w 1052756"/>
              <a:gd name="connsiteY0" fmla="*/ 0 h 611463"/>
              <a:gd name="connsiteX1" fmla="*/ 1052756 w 1052756"/>
              <a:gd name="connsiteY1" fmla="*/ 271655 h 611463"/>
              <a:gd name="connsiteX2" fmla="*/ 467709 w 1052756"/>
              <a:gd name="connsiteY2" fmla="*/ 611463 h 611463"/>
              <a:gd name="connsiteX3" fmla="*/ 0 w 1052756"/>
              <a:gd name="connsiteY3" fmla="*/ 611463 h 61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2756" h="611463">
                <a:moveTo>
                  <a:pt x="1052756" y="0"/>
                </a:moveTo>
                <a:lnTo>
                  <a:pt x="1052756" y="271655"/>
                </a:lnTo>
                <a:lnTo>
                  <a:pt x="467709" y="611463"/>
                </a:lnTo>
                <a:lnTo>
                  <a:pt x="0" y="61146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9789338-6912-4F3E-9279-31224314F2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" b="9718"/>
          <a:stretch/>
        </p:blipFill>
        <p:spPr>
          <a:xfrm>
            <a:off x="670719" y="314325"/>
            <a:ext cx="10850563" cy="622935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7C52D17-816B-45EB-ADDC-3EBB0D1DFEDB}"/>
              </a:ext>
            </a:extLst>
          </p:cNvPr>
          <p:cNvGrpSpPr/>
          <p:nvPr/>
        </p:nvGrpSpPr>
        <p:grpSpPr>
          <a:xfrm flipH="1">
            <a:off x="670718" y="0"/>
            <a:ext cx="10850563" cy="6858000"/>
            <a:chOff x="670718" y="0"/>
            <a:chExt cx="10850563" cy="685800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xmlns="" id="{B7F800A2-C6DF-4984-AB38-767FC379276A}"/>
                </a:ext>
              </a:extLst>
            </p:cNvPr>
            <p:cNvSpPr/>
            <p:nvPr/>
          </p:nvSpPr>
          <p:spPr>
            <a:xfrm>
              <a:off x="670719" y="314325"/>
              <a:ext cx="10850562" cy="6229350"/>
            </a:xfrm>
            <a:prstGeom prst="parallelogram">
              <a:avLst>
                <a:gd name="adj" fmla="val 614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xmlns="" id="{A696FB99-589D-40D4-A356-DE1C92C66F8F}"/>
                </a:ext>
              </a:extLst>
            </p:cNvPr>
            <p:cNvSpPr/>
            <p:nvPr/>
          </p:nvSpPr>
          <p:spPr>
            <a:xfrm>
              <a:off x="670718" y="628650"/>
              <a:ext cx="3828122" cy="6229350"/>
            </a:xfrm>
            <a:custGeom>
              <a:avLst/>
              <a:gdLst>
                <a:gd name="connsiteX0" fmla="*/ 0 w 10850562"/>
                <a:gd name="connsiteY0" fmla="*/ 6229350 h 6229350"/>
                <a:gd name="connsiteX1" fmla="*/ 3828122 w 10850562"/>
                <a:gd name="connsiteY1" fmla="*/ 0 h 6229350"/>
                <a:gd name="connsiteX2" fmla="*/ 10850562 w 10850562"/>
                <a:gd name="connsiteY2" fmla="*/ 0 h 6229350"/>
                <a:gd name="connsiteX3" fmla="*/ 7022440 w 10850562"/>
                <a:gd name="connsiteY3" fmla="*/ 6229350 h 6229350"/>
                <a:gd name="connsiteX4" fmla="*/ 0 w 10850562"/>
                <a:gd name="connsiteY4" fmla="*/ 6229350 h 6229350"/>
                <a:gd name="connsiteX0" fmla="*/ 7022440 w 10850562"/>
                <a:gd name="connsiteY0" fmla="*/ 6229350 h 6320790"/>
                <a:gd name="connsiteX1" fmla="*/ 0 w 10850562"/>
                <a:gd name="connsiteY1" fmla="*/ 6229350 h 6320790"/>
                <a:gd name="connsiteX2" fmla="*/ 3828122 w 10850562"/>
                <a:gd name="connsiteY2" fmla="*/ 0 h 6320790"/>
                <a:gd name="connsiteX3" fmla="*/ 10850562 w 10850562"/>
                <a:gd name="connsiteY3" fmla="*/ 0 h 6320790"/>
                <a:gd name="connsiteX4" fmla="*/ 7113880 w 10850562"/>
                <a:gd name="connsiteY4" fmla="*/ 6320790 h 6320790"/>
                <a:gd name="connsiteX0" fmla="*/ 7022440 w 10850562"/>
                <a:gd name="connsiteY0" fmla="*/ 6229350 h 6229350"/>
                <a:gd name="connsiteX1" fmla="*/ 0 w 10850562"/>
                <a:gd name="connsiteY1" fmla="*/ 6229350 h 6229350"/>
                <a:gd name="connsiteX2" fmla="*/ 3828122 w 10850562"/>
                <a:gd name="connsiteY2" fmla="*/ 0 h 6229350"/>
                <a:gd name="connsiteX3" fmla="*/ 10850562 w 10850562"/>
                <a:gd name="connsiteY3" fmla="*/ 0 h 6229350"/>
                <a:gd name="connsiteX0" fmla="*/ 7022440 w 7022440"/>
                <a:gd name="connsiteY0" fmla="*/ 6229350 h 6229350"/>
                <a:gd name="connsiteX1" fmla="*/ 0 w 7022440"/>
                <a:gd name="connsiteY1" fmla="*/ 6229350 h 6229350"/>
                <a:gd name="connsiteX2" fmla="*/ 3828122 w 7022440"/>
                <a:gd name="connsiteY2" fmla="*/ 0 h 6229350"/>
                <a:gd name="connsiteX0" fmla="*/ 0 w 3828122"/>
                <a:gd name="connsiteY0" fmla="*/ 6229350 h 6229350"/>
                <a:gd name="connsiteX1" fmla="*/ 3828122 w 3828122"/>
                <a:gd name="connsiteY1" fmla="*/ 0 h 62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8122" h="6229350">
                  <a:moveTo>
                    <a:pt x="0" y="6229350"/>
                  </a:moveTo>
                  <a:lnTo>
                    <a:pt x="3828122" y="0"/>
                  </a:lnTo>
                </a:path>
              </a:pathLst>
            </a:custGeom>
            <a:solidFill>
              <a:schemeClr val="bg1"/>
            </a:solidFill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8">
              <a:extLst>
                <a:ext uri="{FF2B5EF4-FFF2-40B4-BE49-F238E27FC236}">
                  <a16:creationId xmlns:a16="http://schemas.microsoft.com/office/drawing/2014/main" xmlns="" id="{37BE6CC6-952E-4B1C-B98F-615397F747FA}"/>
                </a:ext>
              </a:extLst>
            </p:cNvPr>
            <p:cNvSpPr/>
            <p:nvPr/>
          </p:nvSpPr>
          <p:spPr>
            <a:xfrm>
              <a:off x="7692366" y="0"/>
              <a:ext cx="3828122" cy="6229350"/>
            </a:xfrm>
            <a:custGeom>
              <a:avLst/>
              <a:gdLst>
                <a:gd name="connsiteX0" fmla="*/ 0 w 10850562"/>
                <a:gd name="connsiteY0" fmla="*/ 6229350 h 6229350"/>
                <a:gd name="connsiteX1" fmla="*/ 3828122 w 10850562"/>
                <a:gd name="connsiteY1" fmla="*/ 0 h 6229350"/>
                <a:gd name="connsiteX2" fmla="*/ 10850562 w 10850562"/>
                <a:gd name="connsiteY2" fmla="*/ 0 h 6229350"/>
                <a:gd name="connsiteX3" fmla="*/ 7022440 w 10850562"/>
                <a:gd name="connsiteY3" fmla="*/ 6229350 h 6229350"/>
                <a:gd name="connsiteX4" fmla="*/ 0 w 10850562"/>
                <a:gd name="connsiteY4" fmla="*/ 6229350 h 6229350"/>
                <a:gd name="connsiteX0" fmla="*/ 7022440 w 10850562"/>
                <a:gd name="connsiteY0" fmla="*/ 6229350 h 6320790"/>
                <a:gd name="connsiteX1" fmla="*/ 0 w 10850562"/>
                <a:gd name="connsiteY1" fmla="*/ 6229350 h 6320790"/>
                <a:gd name="connsiteX2" fmla="*/ 3828122 w 10850562"/>
                <a:gd name="connsiteY2" fmla="*/ 0 h 6320790"/>
                <a:gd name="connsiteX3" fmla="*/ 10850562 w 10850562"/>
                <a:gd name="connsiteY3" fmla="*/ 0 h 6320790"/>
                <a:gd name="connsiteX4" fmla="*/ 7113880 w 10850562"/>
                <a:gd name="connsiteY4" fmla="*/ 6320790 h 6320790"/>
                <a:gd name="connsiteX0" fmla="*/ 7022440 w 10850562"/>
                <a:gd name="connsiteY0" fmla="*/ 6229350 h 6229350"/>
                <a:gd name="connsiteX1" fmla="*/ 0 w 10850562"/>
                <a:gd name="connsiteY1" fmla="*/ 6229350 h 6229350"/>
                <a:gd name="connsiteX2" fmla="*/ 3828122 w 10850562"/>
                <a:gd name="connsiteY2" fmla="*/ 0 h 6229350"/>
                <a:gd name="connsiteX3" fmla="*/ 10850562 w 10850562"/>
                <a:gd name="connsiteY3" fmla="*/ 0 h 6229350"/>
                <a:gd name="connsiteX0" fmla="*/ 7022440 w 7022440"/>
                <a:gd name="connsiteY0" fmla="*/ 6229350 h 6229350"/>
                <a:gd name="connsiteX1" fmla="*/ 0 w 7022440"/>
                <a:gd name="connsiteY1" fmla="*/ 6229350 h 6229350"/>
                <a:gd name="connsiteX2" fmla="*/ 3828122 w 7022440"/>
                <a:gd name="connsiteY2" fmla="*/ 0 h 6229350"/>
                <a:gd name="connsiteX0" fmla="*/ 0 w 3828122"/>
                <a:gd name="connsiteY0" fmla="*/ 6229350 h 6229350"/>
                <a:gd name="connsiteX1" fmla="*/ 3828122 w 3828122"/>
                <a:gd name="connsiteY1" fmla="*/ 0 h 622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8122" h="6229350">
                  <a:moveTo>
                    <a:pt x="0" y="6229350"/>
                  </a:moveTo>
                  <a:lnTo>
                    <a:pt x="3828122" y="0"/>
                  </a:lnTo>
                </a:path>
              </a:pathLst>
            </a:custGeom>
            <a:solidFill>
              <a:schemeClr val="bg1"/>
            </a:solidFill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6F6B530-2FEA-414C-9DD0-676674415B9B}"/>
              </a:ext>
            </a:extLst>
          </p:cNvPr>
          <p:cNvSpPr txBox="1"/>
          <p:nvPr/>
        </p:nvSpPr>
        <p:spPr>
          <a:xfrm>
            <a:off x="2559683" y="305484"/>
            <a:ext cx="387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9AA69C3-BEC2-41CC-A908-DDBBC6B24F80}"/>
              </a:ext>
            </a:extLst>
          </p:cNvPr>
          <p:cNvSpPr txBox="1"/>
          <p:nvPr/>
        </p:nvSpPr>
        <p:spPr>
          <a:xfrm>
            <a:off x="2559683" y="1003673"/>
            <a:ext cx="3105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title here</a:t>
            </a:r>
            <a:endParaRPr lang="zh-CN" altLang="en-US" sz="1600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D67B61-53D4-4D4E-91D2-61166FC75AD2}"/>
              </a:ext>
            </a:extLst>
          </p:cNvPr>
          <p:cNvSpPr txBox="1"/>
          <p:nvPr/>
        </p:nvSpPr>
        <p:spPr>
          <a:xfrm>
            <a:off x="2559683" y="1445944"/>
            <a:ext cx="440552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请输入你的文本，请输入你的文本，请输入你的文本，请输入你的文本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0D42BAAF-967E-411E-8533-3D813A1C7641}"/>
              </a:ext>
            </a:extLst>
          </p:cNvPr>
          <p:cNvCxnSpPr>
            <a:cxnSpLocks/>
          </p:cNvCxnSpPr>
          <p:nvPr/>
        </p:nvCxnSpPr>
        <p:spPr>
          <a:xfrm>
            <a:off x="2693033" y="1394085"/>
            <a:ext cx="3178175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C1B52A6-A78B-4D52-9F6D-CC4F1CB468F3}"/>
              </a:ext>
            </a:extLst>
          </p:cNvPr>
          <p:cNvGrpSpPr/>
          <p:nvPr/>
        </p:nvGrpSpPr>
        <p:grpSpPr>
          <a:xfrm>
            <a:off x="3066474" y="2386288"/>
            <a:ext cx="4322229" cy="923330"/>
            <a:chOff x="4590919" y="2786490"/>
            <a:chExt cx="4322229" cy="92333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1E184AC-9ED8-496D-8694-D9B3A79EF173}"/>
                </a:ext>
              </a:extLst>
            </p:cNvPr>
            <p:cNvSpPr/>
            <p:nvPr/>
          </p:nvSpPr>
          <p:spPr>
            <a:xfrm>
              <a:off x="4590919" y="2907403"/>
              <a:ext cx="681505" cy="681505"/>
            </a:xfrm>
            <a:prstGeom prst="ellipse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D273B"/>
                </a:solidFill>
              </a:endParaRPr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xmlns="" id="{FADEABA2-3A0D-4EFB-8C00-61082EE87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008" y="3005037"/>
              <a:ext cx="259328" cy="486238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1D273B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1D273B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C0E3F10-FB0A-4B87-A814-8968937E2D3B}"/>
                </a:ext>
              </a:extLst>
            </p:cNvPr>
            <p:cNvSpPr txBox="1"/>
            <p:nvPr/>
          </p:nvSpPr>
          <p:spPr>
            <a:xfrm>
              <a:off x="5483513" y="2786490"/>
              <a:ext cx="34296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请输入你的文本，请输入你的文本，请输入你的文本，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710168-3996-4D31-9950-22A271885679}"/>
              </a:ext>
            </a:extLst>
          </p:cNvPr>
          <p:cNvGrpSpPr/>
          <p:nvPr/>
        </p:nvGrpSpPr>
        <p:grpSpPr>
          <a:xfrm>
            <a:off x="4395099" y="3819239"/>
            <a:ext cx="4322229" cy="923330"/>
            <a:chOff x="4590919" y="4007058"/>
            <a:chExt cx="4322229" cy="92333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A8272B1A-C425-4B01-9E47-FE75BECED538}"/>
                </a:ext>
              </a:extLst>
            </p:cNvPr>
            <p:cNvSpPr/>
            <p:nvPr/>
          </p:nvSpPr>
          <p:spPr>
            <a:xfrm>
              <a:off x="4590919" y="4127971"/>
              <a:ext cx="681505" cy="681505"/>
            </a:xfrm>
            <a:prstGeom prst="ellipse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D273B"/>
                </a:solidFill>
              </a:endParaRPr>
            </a:p>
          </p:txBody>
        </p:sp>
        <p:sp>
          <p:nvSpPr>
            <p:cNvPr id="21" name="KSO_Shape">
              <a:extLst>
                <a:ext uri="{FF2B5EF4-FFF2-40B4-BE49-F238E27FC236}">
                  <a16:creationId xmlns:a16="http://schemas.microsoft.com/office/drawing/2014/main" xmlns="" id="{338468D2-B49A-4879-809F-481C61E4A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497" y="4323416"/>
              <a:ext cx="388350" cy="290616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1D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1D273B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92F704C8-E74E-4C42-B773-F4515E479DA3}"/>
                </a:ext>
              </a:extLst>
            </p:cNvPr>
            <p:cNvSpPr txBox="1"/>
            <p:nvPr/>
          </p:nvSpPr>
          <p:spPr>
            <a:xfrm>
              <a:off x="5483513" y="4007058"/>
              <a:ext cx="34296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请输入你的文本，请输入你的文本，请输入你的文本，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ED8654C-BD72-4B24-A89B-BDCD51EB2817}"/>
              </a:ext>
            </a:extLst>
          </p:cNvPr>
          <p:cNvGrpSpPr/>
          <p:nvPr/>
        </p:nvGrpSpPr>
        <p:grpSpPr>
          <a:xfrm>
            <a:off x="5723724" y="5252189"/>
            <a:ext cx="4322229" cy="923330"/>
            <a:chOff x="4590919" y="5227626"/>
            <a:chExt cx="4322229" cy="92333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B7A049B-ACEB-4ACC-AD38-41C8A004E25F}"/>
                </a:ext>
              </a:extLst>
            </p:cNvPr>
            <p:cNvSpPr/>
            <p:nvPr/>
          </p:nvSpPr>
          <p:spPr>
            <a:xfrm>
              <a:off x="4590919" y="5370870"/>
              <a:ext cx="681505" cy="681505"/>
            </a:xfrm>
            <a:prstGeom prst="ellipse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D273B"/>
                </a:solidFill>
              </a:endParaRPr>
            </a:p>
          </p:txBody>
        </p:sp>
        <p:sp>
          <p:nvSpPr>
            <p:cNvPr id="24" name="KSO_Shape">
              <a:extLst>
                <a:ext uri="{FF2B5EF4-FFF2-40B4-BE49-F238E27FC236}">
                  <a16:creationId xmlns:a16="http://schemas.microsoft.com/office/drawing/2014/main" xmlns="" id="{6C8B4F37-4237-468A-ACF3-DD155020F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497" y="5588646"/>
              <a:ext cx="388350" cy="245954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1D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1D273B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5ED3CFC-49D4-460B-9B2A-19453205EADC}"/>
                </a:ext>
              </a:extLst>
            </p:cNvPr>
            <p:cNvSpPr txBox="1"/>
            <p:nvPr/>
          </p:nvSpPr>
          <p:spPr>
            <a:xfrm>
              <a:off x="5483513" y="5227626"/>
              <a:ext cx="34296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请输入你的文本，请输入你的文本，请输入你的文本，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540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C7513FB-2B5B-44F0-97B6-84875C2BB4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03"/>
          <a:stretch/>
        </p:blipFill>
        <p:spPr>
          <a:xfrm>
            <a:off x="9159240" y="0"/>
            <a:ext cx="303276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37253E-A165-4F19-B347-17A2A6E6028E}"/>
              </a:ext>
            </a:extLst>
          </p:cNvPr>
          <p:cNvSpPr/>
          <p:nvPr/>
        </p:nvSpPr>
        <p:spPr>
          <a:xfrm>
            <a:off x="9159240" y="0"/>
            <a:ext cx="3032760" cy="6858000"/>
          </a:xfrm>
          <a:prstGeom prst="rect">
            <a:avLst/>
          </a:prstGeom>
          <a:solidFill>
            <a:srgbClr val="4455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5C23CDA-E3A6-420E-8F91-DB047988762A}"/>
              </a:ext>
            </a:extLst>
          </p:cNvPr>
          <p:cNvSpPr txBox="1"/>
          <p:nvPr/>
        </p:nvSpPr>
        <p:spPr>
          <a:xfrm>
            <a:off x="9560316" y="3692530"/>
            <a:ext cx="223060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请输入你的文本，请输入你的文本，请输入你的文本，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请输入你的文本。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DE25F4DC-0F2F-407F-8301-BB820EABFA7D}"/>
              </a:ext>
            </a:extLst>
          </p:cNvPr>
          <p:cNvSpPr>
            <a:spLocks/>
          </p:cNvSpPr>
          <p:nvPr/>
        </p:nvSpPr>
        <p:spPr bwMode="auto">
          <a:xfrm>
            <a:off x="10157460" y="2016923"/>
            <a:ext cx="1036320" cy="706424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4F7198B-3B52-404A-A376-66D0E1C65B50}"/>
              </a:ext>
            </a:extLst>
          </p:cNvPr>
          <p:cNvSpPr txBox="1"/>
          <p:nvPr/>
        </p:nvSpPr>
        <p:spPr>
          <a:xfrm>
            <a:off x="9037320" y="3221018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B3FC9AF-B5DB-4829-BF51-2D6DE84A76D2}"/>
              </a:ext>
            </a:extLst>
          </p:cNvPr>
          <p:cNvSpPr txBox="1"/>
          <p:nvPr/>
        </p:nvSpPr>
        <p:spPr>
          <a:xfrm>
            <a:off x="669925" y="4321736"/>
            <a:ext cx="2193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endParaRPr lang="en-US" altLang="zh-CN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6AA5116-3926-404D-BDB6-FC7929B81BEF}"/>
              </a:ext>
            </a:extLst>
          </p:cNvPr>
          <p:cNvSpPr txBox="1"/>
          <p:nvPr/>
        </p:nvSpPr>
        <p:spPr>
          <a:xfrm>
            <a:off x="3450211" y="1335935"/>
            <a:ext cx="5121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请输入你的文本，请输入你的文本，请输入你的文本，请输入你的文本，请输入你的文本。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DB0B03B-729E-4B61-A595-FAF0786D373F}"/>
              </a:ext>
            </a:extLst>
          </p:cNvPr>
          <p:cNvSpPr txBox="1"/>
          <p:nvPr/>
        </p:nvSpPr>
        <p:spPr>
          <a:xfrm>
            <a:off x="3450211" y="2478935"/>
            <a:ext cx="5121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请输入你的文本，请输入你的文本，请输入你的文本，请输入你的文本，请输入你的文本。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0B634D5-E89D-4EE6-99BA-9763597E99BB}"/>
              </a:ext>
            </a:extLst>
          </p:cNvPr>
          <p:cNvSpPr txBox="1"/>
          <p:nvPr/>
        </p:nvSpPr>
        <p:spPr>
          <a:xfrm>
            <a:off x="3450211" y="3621935"/>
            <a:ext cx="5121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请输入你的文本，请输入你的文本，请输入你的文本，请输入你的文本，请输入你的文本。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E5C1B44-9192-493F-BA7B-E78D62146BE2}"/>
              </a:ext>
            </a:extLst>
          </p:cNvPr>
          <p:cNvSpPr txBox="1"/>
          <p:nvPr/>
        </p:nvSpPr>
        <p:spPr>
          <a:xfrm>
            <a:off x="3450211" y="4764935"/>
            <a:ext cx="5121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请输入你的文本，请输入你的文本，请输入你的文本，请输入你的文本，请输入你的文本。</a:t>
            </a: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1F89F516-EFBA-4F75-9761-EC385BE42816}"/>
              </a:ext>
            </a:extLst>
          </p:cNvPr>
          <p:cNvSpPr/>
          <p:nvPr/>
        </p:nvSpPr>
        <p:spPr>
          <a:xfrm>
            <a:off x="717550" y="3682683"/>
            <a:ext cx="457835" cy="393695"/>
          </a:xfrm>
          <a:prstGeom prst="parallelogram">
            <a:avLst>
              <a:gd name="adj" fmla="val 57732"/>
            </a:avLst>
          </a:prstGeom>
          <a:solidFill>
            <a:srgbClr val="1D273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EA536B09-B733-431F-8B50-82EC452B6792}"/>
              </a:ext>
            </a:extLst>
          </p:cNvPr>
          <p:cNvSpPr/>
          <p:nvPr/>
        </p:nvSpPr>
        <p:spPr>
          <a:xfrm>
            <a:off x="1118626" y="3682683"/>
            <a:ext cx="457835" cy="393695"/>
          </a:xfrm>
          <a:prstGeom prst="parallelogram">
            <a:avLst>
              <a:gd name="adj" fmla="val 57732"/>
            </a:avLst>
          </a:prstGeom>
          <a:solidFill>
            <a:srgbClr val="1D273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AB723C1C-15C7-4765-AF8F-71C086DBD99C}"/>
              </a:ext>
            </a:extLst>
          </p:cNvPr>
          <p:cNvSpPr/>
          <p:nvPr/>
        </p:nvSpPr>
        <p:spPr>
          <a:xfrm>
            <a:off x="1519702" y="3682683"/>
            <a:ext cx="457835" cy="393695"/>
          </a:xfrm>
          <a:prstGeom prst="parallelogram">
            <a:avLst>
              <a:gd name="adj" fmla="val 57732"/>
            </a:avLst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14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A94F156-7619-41CF-A059-24CDA085AB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b="783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7A12268-A4A4-4230-A247-51B53F8B6D38}"/>
              </a:ext>
            </a:extLst>
          </p:cNvPr>
          <p:cNvGrpSpPr/>
          <p:nvPr/>
        </p:nvGrpSpPr>
        <p:grpSpPr>
          <a:xfrm>
            <a:off x="-812698" y="-1879498"/>
            <a:ext cx="13817396" cy="13817396"/>
            <a:chOff x="-812698" y="-3298723"/>
            <a:chExt cx="13817396" cy="1381739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B7CC0435-CE12-44AE-AB05-BBB9BC09C04F}"/>
                </a:ext>
              </a:extLst>
            </p:cNvPr>
            <p:cNvSpPr/>
            <p:nvPr/>
          </p:nvSpPr>
          <p:spPr>
            <a:xfrm>
              <a:off x="-812698" y="-3298723"/>
              <a:ext cx="13817396" cy="13817396"/>
            </a:xfrm>
            <a:prstGeom prst="ellipse">
              <a:avLst/>
            </a:prstGeom>
            <a:solidFill>
              <a:srgbClr val="1D273B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73F66F8-753F-4924-A94E-C0ADB2753044}"/>
                </a:ext>
              </a:extLst>
            </p:cNvPr>
            <p:cNvSpPr/>
            <p:nvPr/>
          </p:nvSpPr>
          <p:spPr>
            <a:xfrm>
              <a:off x="985837" y="-1500188"/>
              <a:ext cx="10220326" cy="10220326"/>
            </a:xfrm>
            <a:prstGeom prst="ellipse">
              <a:avLst/>
            </a:prstGeom>
            <a:solidFill>
              <a:srgbClr val="1D273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8EF6CB51-F8A8-473B-90A2-53C412AFCBA7}"/>
                </a:ext>
              </a:extLst>
            </p:cNvPr>
            <p:cNvSpPr/>
            <p:nvPr/>
          </p:nvSpPr>
          <p:spPr>
            <a:xfrm>
              <a:off x="2486025" y="0"/>
              <a:ext cx="7219950" cy="7219950"/>
            </a:xfrm>
            <a:prstGeom prst="ellipse">
              <a:avLst/>
            </a:prstGeom>
            <a:solidFill>
              <a:srgbClr val="1D27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C7AE5206-A1B3-439F-8592-E4813292D703}"/>
              </a:ext>
            </a:extLst>
          </p:cNvPr>
          <p:cNvSpPr/>
          <p:nvPr/>
        </p:nvSpPr>
        <p:spPr>
          <a:xfrm flipH="1" flipV="1">
            <a:off x="4275748" y="5266160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E20FD84C-65ED-4B62-95EC-204F6A86F477}"/>
              </a:ext>
            </a:extLst>
          </p:cNvPr>
          <p:cNvSpPr/>
          <p:nvPr/>
        </p:nvSpPr>
        <p:spPr>
          <a:xfrm flipH="1" flipV="1">
            <a:off x="7608566" y="1615837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F4E2C604-6E63-4C96-A377-5BB89A252E17}"/>
              </a:ext>
            </a:extLst>
          </p:cNvPr>
          <p:cNvSpPr/>
          <p:nvPr/>
        </p:nvSpPr>
        <p:spPr>
          <a:xfrm flipH="1" flipV="1">
            <a:off x="3583451" y="1820247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C5A87E5-5EC0-4056-8E17-0D72AC6CFFCB}"/>
              </a:ext>
            </a:extLst>
          </p:cNvPr>
          <p:cNvGrpSpPr/>
          <p:nvPr/>
        </p:nvGrpSpPr>
        <p:grpSpPr>
          <a:xfrm>
            <a:off x="4466051" y="4009221"/>
            <a:ext cx="3259898" cy="2124484"/>
            <a:chOff x="4466051" y="2409021"/>
            <a:chExt cx="3259898" cy="212448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4A731ED-6C6F-46F2-BA66-6EE3DE99D888}"/>
                </a:ext>
              </a:extLst>
            </p:cNvPr>
            <p:cNvSpPr txBox="1"/>
            <p:nvPr/>
          </p:nvSpPr>
          <p:spPr>
            <a:xfrm>
              <a:off x="5512676" y="2409021"/>
              <a:ext cx="116664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6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7C60533-43A2-4310-923B-5DDB8AEE4A62}"/>
                </a:ext>
              </a:extLst>
            </p:cNvPr>
            <p:cNvSpPr txBox="1"/>
            <p:nvPr/>
          </p:nvSpPr>
          <p:spPr>
            <a:xfrm>
              <a:off x="4543097" y="3626337"/>
              <a:ext cx="3105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D771F3B-9A07-4063-BBDA-7CE5E14BD230}"/>
                </a:ext>
              </a:extLst>
            </p:cNvPr>
            <p:cNvSpPr txBox="1"/>
            <p:nvPr/>
          </p:nvSpPr>
          <p:spPr>
            <a:xfrm>
              <a:off x="4543097" y="4116576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alpha val="6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74DB75-F32E-4E5C-964F-70A1B09225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6051" y="4533505"/>
              <a:ext cx="3259898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447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平行四边形 67"/>
          <p:cNvSpPr/>
          <p:nvPr/>
        </p:nvSpPr>
        <p:spPr>
          <a:xfrm>
            <a:off x="6095999" y="0"/>
            <a:ext cx="5936343" cy="6858000"/>
          </a:xfrm>
          <a:prstGeom prst="parallelogram">
            <a:avLst>
              <a:gd name="adj" fmla="val 62503"/>
            </a:avLst>
          </a:prstGeom>
          <a:solidFill>
            <a:srgbClr val="1D273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2222" r="30947"/>
          <a:stretch>
            <a:fillRect/>
          </a:stretch>
        </p:blipFill>
        <p:spPr>
          <a:xfrm>
            <a:off x="7703111" y="2864467"/>
            <a:ext cx="3713198" cy="3568313"/>
          </a:xfrm>
          <a:custGeom>
            <a:avLst/>
            <a:gdLst>
              <a:gd name="connsiteX0" fmla="*/ 1930568 w 3713198"/>
              <a:gd name="connsiteY0" fmla="*/ 0 h 3568313"/>
              <a:gd name="connsiteX1" fmla="*/ 3713198 w 3713198"/>
              <a:gd name="connsiteY1" fmla="*/ 0 h 3568313"/>
              <a:gd name="connsiteX2" fmla="*/ 1782629 w 3713198"/>
              <a:gd name="connsiteY2" fmla="*/ 3568313 h 3568313"/>
              <a:gd name="connsiteX3" fmla="*/ 0 w 3713198"/>
              <a:gd name="connsiteY3" fmla="*/ 3568313 h 356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3198" h="3568313">
                <a:moveTo>
                  <a:pt x="1930568" y="0"/>
                </a:moveTo>
                <a:lnTo>
                  <a:pt x="3713198" y="0"/>
                </a:lnTo>
                <a:lnTo>
                  <a:pt x="1782629" y="3568313"/>
                </a:lnTo>
                <a:lnTo>
                  <a:pt x="0" y="3568313"/>
                </a:lnTo>
                <a:close/>
              </a:path>
            </a:pathLst>
          </a:cu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t="2222" r="29770"/>
          <a:stretch>
            <a:fillRect/>
          </a:stretch>
        </p:blipFill>
        <p:spPr>
          <a:xfrm>
            <a:off x="7010006" y="489937"/>
            <a:ext cx="3713198" cy="3568313"/>
          </a:xfrm>
          <a:custGeom>
            <a:avLst/>
            <a:gdLst>
              <a:gd name="connsiteX0" fmla="*/ 1930568 w 3713198"/>
              <a:gd name="connsiteY0" fmla="*/ 0 h 3568313"/>
              <a:gd name="connsiteX1" fmla="*/ 3713198 w 3713198"/>
              <a:gd name="connsiteY1" fmla="*/ 0 h 3568313"/>
              <a:gd name="connsiteX2" fmla="*/ 1782629 w 3713198"/>
              <a:gd name="connsiteY2" fmla="*/ 3568313 h 3568313"/>
              <a:gd name="connsiteX3" fmla="*/ 0 w 3713198"/>
              <a:gd name="connsiteY3" fmla="*/ 3568313 h 356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3198" h="3568313">
                <a:moveTo>
                  <a:pt x="1930568" y="0"/>
                </a:moveTo>
                <a:lnTo>
                  <a:pt x="3713198" y="0"/>
                </a:lnTo>
                <a:lnTo>
                  <a:pt x="1782629" y="3568313"/>
                </a:lnTo>
                <a:lnTo>
                  <a:pt x="0" y="3568313"/>
                </a:lnTo>
                <a:close/>
              </a:path>
            </a:pathLst>
          </a:cu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6" r="17673"/>
          <a:stretch>
            <a:fillRect/>
          </a:stretch>
        </p:blipFill>
        <p:spPr>
          <a:xfrm>
            <a:off x="4419922" y="1717413"/>
            <a:ext cx="3713198" cy="3568313"/>
          </a:xfrm>
          <a:custGeom>
            <a:avLst/>
            <a:gdLst>
              <a:gd name="connsiteX0" fmla="*/ 1930568 w 3713198"/>
              <a:gd name="connsiteY0" fmla="*/ 0 h 3568313"/>
              <a:gd name="connsiteX1" fmla="*/ 3713198 w 3713198"/>
              <a:gd name="connsiteY1" fmla="*/ 0 h 3568313"/>
              <a:gd name="connsiteX2" fmla="*/ 1782629 w 3713198"/>
              <a:gd name="connsiteY2" fmla="*/ 3568313 h 3568313"/>
              <a:gd name="connsiteX3" fmla="*/ 0 w 3713198"/>
              <a:gd name="connsiteY3" fmla="*/ 3568313 h 356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3198" h="3568313">
                <a:moveTo>
                  <a:pt x="1930568" y="0"/>
                </a:moveTo>
                <a:lnTo>
                  <a:pt x="3713198" y="0"/>
                </a:lnTo>
                <a:lnTo>
                  <a:pt x="1782629" y="3568313"/>
                </a:lnTo>
                <a:lnTo>
                  <a:pt x="0" y="3568313"/>
                </a:lnTo>
                <a:close/>
              </a:path>
            </a:pathLst>
          </a:custGeom>
        </p:spPr>
      </p:pic>
      <p:cxnSp>
        <p:nvCxnSpPr>
          <p:cNvPr id="112" name="直接连接符 111"/>
          <p:cNvCxnSpPr>
            <a:cxnSpLocks/>
          </p:cNvCxnSpPr>
          <p:nvPr/>
        </p:nvCxnSpPr>
        <p:spPr>
          <a:xfrm flipH="1">
            <a:off x="10535001" y="4237920"/>
            <a:ext cx="1136392" cy="2080678"/>
          </a:xfrm>
          <a:prstGeom prst="line">
            <a:avLst/>
          </a:prstGeom>
          <a:ln>
            <a:solidFill>
              <a:srgbClr val="62B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cxnSpLocks/>
          </p:cNvCxnSpPr>
          <p:nvPr/>
        </p:nvCxnSpPr>
        <p:spPr>
          <a:xfrm flipH="1">
            <a:off x="4895850" y="5466559"/>
            <a:ext cx="533840" cy="977435"/>
          </a:xfrm>
          <a:prstGeom prst="line">
            <a:avLst/>
          </a:prstGeom>
          <a:ln>
            <a:solidFill>
              <a:srgbClr val="62B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cxnSpLocks/>
          </p:cNvCxnSpPr>
          <p:nvPr/>
        </p:nvCxnSpPr>
        <p:spPr>
          <a:xfrm flipH="1">
            <a:off x="7542130" y="310267"/>
            <a:ext cx="533840" cy="977435"/>
          </a:xfrm>
          <a:prstGeom prst="line">
            <a:avLst/>
          </a:prstGeom>
          <a:ln>
            <a:solidFill>
              <a:srgbClr val="62B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608771A-E799-4132-A47E-39520A86A42E}"/>
              </a:ext>
            </a:extLst>
          </p:cNvPr>
          <p:cNvGrpSpPr/>
          <p:nvPr/>
        </p:nvGrpSpPr>
        <p:grpSpPr>
          <a:xfrm>
            <a:off x="898525" y="2005171"/>
            <a:ext cx="3878318" cy="2562388"/>
            <a:chOff x="669925" y="1749732"/>
            <a:chExt cx="3878318" cy="256238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B6CE6044-4F74-4183-8A2D-277CCD4B3F6F}"/>
                </a:ext>
              </a:extLst>
            </p:cNvPr>
            <p:cNvSpPr txBox="1"/>
            <p:nvPr/>
          </p:nvSpPr>
          <p:spPr>
            <a:xfrm>
              <a:off x="669925" y="1749732"/>
              <a:ext cx="3878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1D2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B770635A-965A-4ACD-94F4-C195DBEB175E}"/>
                </a:ext>
              </a:extLst>
            </p:cNvPr>
            <p:cNvSpPr txBox="1"/>
            <p:nvPr/>
          </p:nvSpPr>
          <p:spPr>
            <a:xfrm>
              <a:off x="669925" y="2396063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1D273B">
                      <a:alpha val="6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rgbClr val="1D273B">
                    <a:alpha val="6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2DCAFFE0-4998-4D8C-A76B-F739110E4CF2}"/>
                </a:ext>
              </a:extLst>
            </p:cNvPr>
            <p:cNvSpPr txBox="1"/>
            <p:nvPr/>
          </p:nvSpPr>
          <p:spPr>
            <a:xfrm>
              <a:off x="669925" y="2890192"/>
              <a:ext cx="3429635" cy="17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D273B"/>
                  </a:solidFill>
                </a:rPr>
                <a:t>请输入你的文本，请输入你的文本，请输入你的文本，请输入你的文本，请输入你的文本，请输入你的文本</a:t>
              </a:r>
            </a:p>
          </p:txBody>
        </p:sp>
      </p:grpSp>
      <p:sp>
        <p:nvSpPr>
          <p:cNvPr id="53" name="对话气泡: 矩形 19">
            <a:extLst>
              <a:ext uri="{FF2B5EF4-FFF2-40B4-BE49-F238E27FC236}">
                <a16:creationId xmlns:a16="http://schemas.microsoft.com/office/drawing/2014/main" xmlns="" id="{8E3ABCDE-B94A-47AE-9DB0-21385516AD60}"/>
              </a:ext>
            </a:extLst>
          </p:cNvPr>
          <p:cNvSpPr/>
          <p:nvPr/>
        </p:nvSpPr>
        <p:spPr>
          <a:xfrm>
            <a:off x="898525" y="4723134"/>
            <a:ext cx="3429635" cy="219423"/>
          </a:xfrm>
          <a:custGeom>
            <a:avLst/>
            <a:gdLst>
              <a:gd name="connsiteX0" fmla="*/ 0 w 3105807"/>
              <a:gd name="connsiteY0" fmla="*/ 0 h 494129"/>
              <a:gd name="connsiteX1" fmla="*/ 517635 w 3105807"/>
              <a:gd name="connsiteY1" fmla="*/ 0 h 494129"/>
              <a:gd name="connsiteX2" fmla="*/ 517635 w 3105807"/>
              <a:gd name="connsiteY2" fmla="*/ 0 h 494129"/>
              <a:gd name="connsiteX3" fmla="*/ 1294086 w 3105807"/>
              <a:gd name="connsiteY3" fmla="*/ 0 h 494129"/>
              <a:gd name="connsiteX4" fmla="*/ 3105807 w 3105807"/>
              <a:gd name="connsiteY4" fmla="*/ 0 h 494129"/>
              <a:gd name="connsiteX5" fmla="*/ 3105807 w 3105807"/>
              <a:gd name="connsiteY5" fmla="*/ 288242 h 494129"/>
              <a:gd name="connsiteX6" fmla="*/ 3105807 w 3105807"/>
              <a:gd name="connsiteY6" fmla="*/ 288242 h 494129"/>
              <a:gd name="connsiteX7" fmla="*/ 3105807 w 3105807"/>
              <a:gd name="connsiteY7" fmla="*/ 411774 h 494129"/>
              <a:gd name="connsiteX8" fmla="*/ 3105807 w 3105807"/>
              <a:gd name="connsiteY8" fmla="*/ 494129 h 494129"/>
              <a:gd name="connsiteX9" fmla="*/ 1294086 w 3105807"/>
              <a:gd name="connsiteY9" fmla="*/ 494129 h 494129"/>
              <a:gd name="connsiteX10" fmla="*/ 354093 w 3105807"/>
              <a:gd name="connsiteY10" fmla="*/ 713552 h 494129"/>
              <a:gd name="connsiteX11" fmla="*/ 517635 w 3105807"/>
              <a:gd name="connsiteY11" fmla="*/ 494129 h 494129"/>
              <a:gd name="connsiteX12" fmla="*/ 0 w 3105807"/>
              <a:gd name="connsiteY12" fmla="*/ 494129 h 494129"/>
              <a:gd name="connsiteX13" fmla="*/ 0 w 3105807"/>
              <a:gd name="connsiteY13" fmla="*/ 411774 h 494129"/>
              <a:gd name="connsiteX14" fmla="*/ 0 w 3105807"/>
              <a:gd name="connsiteY14" fmla="*/ 288242 h 494129"/>
              <a:gd name="connsiteX15" fmla="*/ 0 w 3105807"/>
              <a:gd name="connsiteY15" fmla="*/ 288242 h 494129"/>
              <a:gd name="connsiteX16" fmla="*/ 0 w 3105807"/>
              <a:gd name="connsiteY16" fmla="*/ 0 h 494129"/>
              <a:gd name="connsiteX0" fmla="*/ 3105807 w 3197247"/>
              <a:gd name="connsiteY0" fmla="*/ 0 h 713552"/>
              <a:gd name="connsiteX1" fmla="*/ 3105807 w 3197247"/>
              <a:gd name="connsiteY1" fmla="*/ 288242 h 713552"/>
              <a:gd name="connsiteX2" fmla="*/ 3105807 w 3197247"/>
              <a:gd name="connsiteY2" fmla="*/ 288242 h 713552"/>
              <a:gd name="connsiteX3" fmla="*/ 3105807 w 3197247"/>
              <a:gd name="connsiteY3" fmla="*/ 411774 h 713552"/>
              <a:gd name="connsiteX4" fmla="*/ 3105807 w 3197247"/>
              <a:gd name="connsiteY4" fmla="*/ 494129 h 713552"/>
              <a:gd name="connsiteX5" fmla="*/ 1294086 w 3197247"/>
              <a:gd name="connsiteY5" fmla="*/ 494129 h 713552"/>
              <a:gd name="connsiteX6" fmla="*/ 354093 w 3197247"/>
              <a:gd name="connsiteY6" fmla="*/ 713552 h 713552"/>
              <a:gd name="connsiteX7" fmla="*/ 517635 w 3197247"/>
              <a:gd name="connsiteY7" fmla="*/ 494129 h 713552"/>
              <a:gd name="connsiteX8" fmla="*/ 0 w 3197247"/>
              <a:gd name="connsiteY8" fmla="*/ 494129 h 713552"/>
              <a:gd name="connsiteX9" fmla="*/ 0 w 3197247"/>
              <a:gd name="connsiteY9" fmla="*/ 411774 h 713552"/>
              <a:gd name="connsiteX10" fmla="*/ 0 w 3197247"/>
              <a:gd name="connsiteY10" fmla="*/ 288242 h 713552"/>
              <a:gd name="connsiteX11" fmla="*/ 0 w 3197247"/>
              <a:gd name="connsiteY11" fmla="*/ 288242 h 713552"/>
              <a:gd name="connsiteX12" fmla="*/ 0 w 3197247"/>
              <a:gd name="connsiteY12" fmla="*/ 0 h 713552"/>
              <a:gd name="connsiteX13" fmla="*/ 517635 w 3197247"/>
              <a:gd name="connsiteY13" fmla="*/ 0 h 713552"/>
              <a:gd name="connsiteX14" fmla="*/ 517635 w 3197247"/>
              <a:gd name="connsiteY14" fmla="*/ 0 h 713552"/>
              <a:gd name="connsiteX15" fmla="*/ 1294086 w 3197247"/>
              <a:gd name="connsiteY15" fmla="*/ 0 h 713552"/>
              <a:gd name="connsiteX16" fmla="*/ 3197247 w 3197247"/>
              <a:gd name="connsiteY16" fmla="*/ 91440 h 713552"/>
              <a:gd name="connsiteX0" fmla="*/ 3105807 w 3105807"/>
              <a:gd name="connsiteY0" fmla="*/ 0 h 713552"/>
              <a:gd name="connsiteX1" fmla="*/ 3105807 w 3105807"/>
              <a:gd name="connsiteY1" fmla="*/ 288242 h 713552"/>
              <a:gd name="connsiteX2" fmla="*/ 3105807 w 3105807"/>
              <a:gd name="connsiteY2" fmla="*/ 288242 h 713552"/>
              <a:gd name="connsiteX3" fmla="*/ 3105807 w 3105807"/>
              <a:gd name="connsiteY3" fmla="*/ 411774 h 713552"/>
              <a:gd name="connsiteX4" fmla="*/ 3105807 w 3105807"/>
              <a:gd name="connsiteY4" fmla="*/ 494129 h 713552"/>
              <a:gd name="connsiteX5" fmla="*/ 1294086 w 3105807"/>
              <a:gd name="connsiteY5" fmla="*/ 494129 h 713552"/>
              <a:gd name="connsiteX6" fmla="*/ 354093 w 3105807"/>
              <a:gd name="connsiteY6" fmla="*/ 713552 h 713552"/>
              <a:gd name="connsiteX7" fmla="*/ 517635 w 3105807"/>
              <a:gd name="connsiteY7" fmla="*/ 494129 h 713552"/>
              <a:gd name="connsiteX8" fmla="*/ 0 w 3105807"/>
              <a:gd name="connsiteY8" fmla="*/ 494129 h 713552"/>
              <a:gd name="connsiteX9" fmla="*/ 0 w 3105807"/>
              <a:gd name="connsiteY9" fmla="*/ 411774 h 713552"/>
              <a:gd name="connsiteX10" fmla="*/ 0 w 3105807"/>
              <a:gd name="connsiteY10" fmla="*/ 288242 h 713552"/>
              <a:gd name="connsiteX11" fmla="*/ 0 w 3105807"/>
              <a:gd name="connsiteY11" fmla="*/ 288242 h 713552"/>
              <a:gd name="connsiteX12" fmla="*/ 0 w 3105807"/>
              <a:gd name="connsiteY12" fmla="*/ 0 h 713552"/>
              <a:gd name="connsiteX13" fmla="*/ 517635 w 3105807"/>
              <a:gd name="connsiteY13" fmla="*/ 0 h 713552"/>
              <a:gd name="connsiteX14" fmla="*/ 517635 w 3105807"/>
              <a:gd name="connsiteY14" fmla="*/ 0 h 713552"/>
              <a:gd name="connsiteX15" fmla="*/ 1294086 w 3105807"/>
              <a:gd name="connsiteY15" fmla="*/ 0 h 713552"/>
              <a:gd name="connsiteX0" fmla="*/ 3105807 w 3105807"/>
              <a:gd name="connsiteY0" fmla="*/ 288242 h 713552"/>
              <a:gd name="connsiteX1" fmla="*/ 3105807 w 3105807"/>
              <a:gd name="connsiteY1" fmla="*/ 288242 h 713552"/>
              <a:gd name="connsiteX2" fmla="*/ 3105807 w 3105807"/>
              <a:gd name="connsiteY2" fmla="*/ 411774 h 713552"/>
              <a:gd name="connsiteX3" fmla="*/ 3105807 w 3105807"/>
              <a:gd name="connsiteY3" fmla="*/ 494129 h 713552"/>
              <a:gd name="connsiteX4" fmla="*/ 1294086 w 3105807"/>
              <a:gd name="connsiteY4" fmla="*/ 494129 h 713552"/>
              <a:gd name="connsiteX5" fmla="*/ 354093 w 3105807"/>
              <a:gd name="connsiteY5" fmla="*/ 713552 h 713552"/>
              <a:gd name="connsiteX6" fmla="*/ 517635 w 3105807"/>
              <a:gd name="connsiteY6" fmla="*/ 494129 h 713552"/>
              <a:gd name="connsiteX7" fmla="*/ 0 w 3105807"/>
              <a:gd name="connsiteY7" fmla="*/ 494129 h 713552"/>
              <a:gd name="connsiteX8" fmla="*/ 0 w 3105807"/>
              <a:gd name="connsiteY8" fmla="*/ 411774 h 713552"/>
              <a:gd name="connsiteX9" fmla="*/ 0 w 3105807"/>
              <a:gd name="connsiteY9" fmla="*/ 288242 h 713552"/>
              <a:gd name="connsiteX10" fmla="*/ 0 w 3105807"/>
              <a:gd name="connsiteY10" fmla="*/ 288242 h 713552"/>
              <a:gd name="connsiteX11" fmla="*/ 0 w 3105807"/>
              <a:gd name="connsiteY11" fmla="*/ 0 h 713552"/>
              <a:gd name="connsiteX12" fmla="*/ 517635 w 3105807"/>
              <a:gd name="connsiteY12" fmla="*/ 0 h 713552"/>
              <a:gd name="connsiteX13" fmla="*/ 517635 w 3105807"/>
              <a:gd name="connsiteY13" fmla="*/ 0 h 713552"/>
              <a:gd name="connsiteX14" fmla="*/ 1294086 w 3105807"/>
              <a:gd name="connsiteY14" fmla="*/ 0 h 713552"/>
              <a:gd name="connsiteX0" fmla="*/ 3105807 w 3105807"/>
              <a:gd name="connsiteY0" fmla="*/ 288242 h 713552"/>
              <a:gd name="connsiteX1" fmla="*/ 3105807 w 3105807"/>
              <a:gd name="connsiteY1" fmla="*/ 411774 h 713552"/>
              <a:gd name="connsiteX2" fmla="*/ 3105807 w 3105807"/>
              <a:gd name="connsiteY2" fmla="*/ 494129 h 713552"/>
              <a:gd name="connsiteX3" fmla="*/ 1294086 w 3105807"/>
              <a:gd name="connsiteY3" fmla="*/ 494129 h 713552"/>
              <a:gd name="connsiteX4" fmla="*/ 354093 w 3105807"/>
              <a:gd name="connsiteY4" fmla="*/ 713552 h 713552"/>
              <a:gd name="connsiteX5" fmla="*/ 517635 w 3105807"/>
              <a:gd name="connsiteY5" fmla="*/ 494129 h 713552"/>
              <a:gd name="connsiteX6" fmla="*/ 0 w 3105807"/>
              <a:gd name="connsiteY6" fmla="*/ 494129 h 713552"/>
              <a:gd name="connsiteX7" fmla="*/ 0 w 3105807"/>
              <a:gd name="connsiteY7" fmla="*/ 411774 h 713552"/>
              <a:gd name="connsiteX8" fmla="*/ 0 w 3105807"/>
              <a:gd name="connsiteY8" fmla="*/ 288242 h 713552"/>
              <a:gd name="connsiteX9" fmla="*/ 0 w 3105807"/>
              <a:gd name="connsiteY9" fmla="*/ 288242 h 713552"/>
              <a:gd name="connsiteX10" fmla="*/ 0 w 3105807"/>
              <a:gd name="connsiteY10" fmla="*/ 0 h 713552"/>
              <a:gd name="connsiteX11" fmla="*/ 517635 w 3105807"/>
              <a:gd name="connsiteY11" fmla="*/ 0 h 713552"/>
              <a:gd name="connsiteX12" fmla="*/ 517635 w 3105807"/>
              <a:gd name="connsiteY12" fmla="*/ 0 h 713552"/>
              <a:gd name="connsiteX13" fmla="*/ 1294086 w 3105807"/>
              <a:gd name="connsiteY13" fmla="*/ 0 h 713552"/>
              <a:gd name="connsiteX0" fmla="*/ 3105807 w 3105807"/>
              <a:gd name="connsiteY0" fmla="*/ 288242 h 713552"/>
              <a:gd name="connsiteX1" fmla="*/ 3105807 w 3105807"/>
              <a:gd name="connsiteY1" fmla="*/ 494129 h 713552"/>
              <a:gd name="connsiteX2" fmla="*/ 1294086 w 3105807"/>
              <a:gd name="connsiteY2" fmla="*/ 494129 h 713552"/>
              <a:gd name="connsiteX3" fmla="*/ 354093 w 3105807"/>
              <a:gd name="connsiteY3" fmla="*/ 713552 h 713552"/>
              <a:gd name="connsiteX4" fmla="*/ 517635 w 3105807"/>
              <a:gd name="connsiteY4" fmla="*/ 494129 h 713552"/>
              <a:gd name="connsiteX5" fmla="*/ 0 w 3105807"/>
              <a:gd name="connsiteY5" fmla="*/ 494129 h 713552"/>
              <a:gd name="connsiteX6" fmla="*/ 0 w 3105807"/>
              <a:gd name="connsiteY6" fmla="*/ 411774 h 713552"/>
              <a:gd name="connsiteX7" fmla="*/ 0 w 3105807"/>
              <a:gd name="connsiteY7" fmla="*/ 288242 h 713552"/>
              <a:gd name="connsiteX8" fmla="*/ 0 w 3105807"/>
              <a:gd name="connsiteY8" fmla="*/ 288242 h 713552"/>
              <a:gd name="connsiteX9" fmla="*/ 0 w 3105807"/>
              <a:gd name="connsiteY9" fmla="*/ 0 h 713552"/>
              <a:gd name="connsiteX10" fmla="*/ 517635 w 3105807"/>
              <a:gd name="connsiteY10" fmla="*/ 0 h 713552"/>
              <a:gd name="connsiteX11" fmla="*/ 517635 w 3105807"/>
              <a:gd name="connsiteY11" fmla="*/ 0 h 713552"/>
              <a:gd name="connsiteX12" fmla="*/ 1294086 w 3105807"/>
              <a:gd name="connsiteY12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10" fmla="*/ 517635 w 3105807"/>
              <a:gd name="connsiteY10" fmla="*/ 0 h 713552"/>
              <a:gd name="connsiteX11" fmla="*/ 1294086 w 3105807"/>
              <a:gd name="connsiteY11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10" fmla="*/ 517635 w 3105807"/>
              <a:gd name="connsiteY10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517635 w 3105807"/>
              <a:gd name="connsiteY8" fmla="*/ 0 h 713552"/>
              <a:gd name="connsiteX0" fmla="*/ 3105807 w 3105807"/>
              <a:gd name="connsiteY0" fmla="*/ 205887 h 425310"/>
              <a:gd name="connsiteX1" fmla="*/ 1294086 w 3105807"/>
              <a:gd name="connsiteY1" fmla="*/ 205887 h 425310"/>
              <a:gd name="connsiteX2" fmla="*/ 354093 w 3105807"/>
              <a:gd name="connsiteY2" fmla="*/ 425310 h 425310"/>
              <a:gd name="connsiteX3" fmla="*/ 517635 w 3105807"/>
              <a:gd name="connsiteY3" fmla="*/ 205887 h 425310"/>
              <a:gd name="connsiteX4" fmla="*/ 0 w 3105807"/>
              <a:gd name="connsiteY4" fmla="*/ 205887 h 425310"/>
              <a:gd name="connsiteX5" fmla="*/ 0 w 3105807"/>
              <a:gd name="connsiteY5" fmla="*/ 123532 h 425310"/>
              <a:gd name="connsiteX6" fmla="*/ 0 w 3105807"/>
              <a:gd name="connsiteY6" fmla="*/ 0 h 425310"/>
              <a:gd name="connsiteX7" fmla="*/ 0 w 3105807"/>
              <a:gd name="connsiteY7" fmla="*/ 0 h 425310"/>
              <a:gd name="connsiteX0" fmla="*/ 3105807 w 3105807"/>
              <a:gd name="connsiteY0" fmla="*/ 205887 h 425310"/>
              <a:gd name="connsiteX1" fmla="*/ 1294086 w 3105807"/>
              <a:gd name="connsiteY1" fmla="*/ 205887 h 425310"/>
              <a:gd name="connsiteX2" fmla="*/ 354093 w 3105807"/>
              <a:gd name="connsiteY2" fmla="*/ 425310 h 425310"/>
              <a:gd name="connsiteX3" fmla="*/ 517635 w 3105807"/>
              <a:gd name="connsiteY3" fmla="*/ 205887 h 425310"/>
              <a:gd name="connsiteX4" fmla="*/ 0 w 3105807"/>
              <a:gd name="connsiteY4" fmla="*/ 205887 h 425310"/>
              <a:gd name="connsiteX5" fmla="*/ 0 w 3105807"/>
              <a:gd name="connsiteY5" fmla="*/ 123532 h 425310"/>
              <a:gd name="connsiteX6" fmla="*/ 0 w 3105807"/>
              <a:gd name="connsiteY6" fmla="*/ 0 h 425310"/>
              <a:gd name="connsiteX0" fmla="*/ 3105807 w 3105807"/>
              <a:gd name="connsiteY0" fmla="*/ 82355 h 301778"/>
              <a:gd name="connsiteX1" fmla="*/ 1294086 w 3105807"/>
              <a:gd name="connsiteY1" fmla="*/ 82355 h 301778"/>
              <a:gd name="connsiteX2" fmla="*/ 354093 w 3105807"/>
              <a:gd name="connsiteY2" fmla="*/ 301778 h 301778"/>
              <a:gd name="connsiteX3" fmla="*/ 517635 w 3105807"/>
              <a:gd name="connsiteY3" fmla="*/ 82355 h 301778"/>
              <a:gd name="connsiteX4" fmla="*/ 0 w 3105807"/>
              <a:gd name="connsiteY4" fmla="*/ 82355 h 301778"/>
              <a:gd name="connsiteX5" fmla="*/ 0 w 3105807"/>
              <a:gd name="connsiteY5" fmla="*/ 0 h 301778"/>
              <a:gd name="connsiteX0" fmla="*/ 3105807 w 3105807"/>
              <a:gd name="connsiteY0" fmla="*/ 0 h 219423"/>
              <a:gd name="connsiteX1" fmla="*/ 1294086 w 3105807"/>
              <a:gd name="connsiteY1" fmla="*/ 0 h 219423"/>
              <a:gd name="connsiteX2" fmla="*/ 354093 w 3105807"/>
              <a:gd name="connsiteY2" fmla="*/ 219423 h 219423"/>
              <a:gd name="connsiteX3" fmla="*/ 517635 w 3105807"/>
              <a:gd name="connsiteY3" fmla="*/ 0 h 219423"/>
              <a:gd name="connsiteX4" fmla="*/ 0 w 3105807"/>
              <a:gd name="connsiteY4" fmla="*/ 0 h 21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5807" h="219423">
                <a:moveTo>
                  <a:pt x="3105807" y="0"/>
                </a:moveTo>
                <a:lnTo>
                  <a:pt x="1294086" y="0"/>
                </a:lnTo>
                <a:lnTo>
                  <a:pt x="354093" y="219423"/>
                </a:lnTo>
                <a:lnTo>
                  <a:pt x="51763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87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52F8445-B066-4AF0-B2D6-F6C6C740DA29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1D273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D5E71D6-3DE8-45A9-AF75-799583F4C3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3" b="6243"/>
          <a:stretch/>
        </p:blipFill>
        <p:spPr>
          <a:xfrm rot="5400000">
            <a:off x="1030058" y="2234022"/>
            <a:ext cx="3654107" cy="21496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A916785-3850-4019-85C3-850D257372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588"/>
            <a:ext cx="4574489" cy="5967412"/>
          </a:xfrm>
          <a:prstGeom prst="rect">
            <a:avLst/>
          </a:prstGeom>
          <a:effectLst>
            <a:outerShdw blurRad="1066800" dist="12700" dir="18900000" algn="bl" rotWithShape="0">
              <a:prstClr val="black">
                <a:alpha val="19000"/>
              </a:prst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A54348-AAB9-4F4C-A9D8-708B8717FD38}"/>
              </a:ext>
            </a:extLst>
          </p:cNvPr>
          <p:cNvGrpSpPr/>
          <p:nvPr/>
        </p:nvGrpSpPr>
        <p:grpSpPr>
          <a:xfrm>
            <a:off x="6941240" y="1773858"/>
            <a:ext cx="4405520" cy="3310285"/>
            <a:chOff x="898525" y="1496030"/>
            <a:chExt cx="4405520" cy="331028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5E84633-64AD-4D9C-9728-A566AFC676B1}"/>
                </a:ext>
              </a:extLst>
            </p:cNvPr>
            <p:cNvSpPr txBox="1"/>
            <p:nvPr/>
          </p:nvSpPr>
          <p:spPr>
            <a:xfrm>
              <a:off x="898525" y="1496030"/>
              <a:ext cx="3878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A5C1EEE-2EC6-443A-8C5A-D814E19098EF}"/>
                </a:ext>
              </a:extLst>
            </p:cNvPr>
            <p:cNvSpPr txBox="1"/>
            <p:nvPr/>
          </p:nvSpPr>
          <p:spPr>
            <a:xfrm>
              <a:off x="898525" y="2142361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CF36E0A-F9F0-4D55-966C-EA854E2D946E}"/>
                </a:ext>
              </a:extLst>
            </p:cNvPr>
            <p:cNvSpPr txBox="1"/>
            <p:nvPr/>
          </p:nvSpPr>
          <p:spPr>
            <a:xfrm>
              <a:off x="898525" y="2636490"/>
              <a:ext cx="4405520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  <a:r>
                <a:rPr lang="en-US" altLang="zh-CN" dirty="0">
                  <a:solidFill>
                    <a:schemeClr val="bg1"/>
                  </a:solidFill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744FEE4-FFCE-4018-95F4-32560CD3425C}"/>
                </a:ext>
              </a:extLst>
            </p:cNvPr>
            <p:cNvCxnSpPr>
              <a:cxnSpLocks/>
            </p:cNvCxnSpPr>
            <p:nvPr/>
          </p:nvCxnSpPr>
          <p:spPr>
            <a:xfrm>
              <a:off x="1031875" y="2558702"/>
              <a:ext cx="409266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8177732D-4779-44BF-8AC4-DD57F830F96F}"/>
              </a:ext>
            </a:extLst>
          </p:cNvPr>
          <p:cNvSpPr/>
          <p:nvPr/>
        </p:nvSpPr>
        <p:spPr>
          <a:xfrm>
            <a:off x="9907270" y="5846768"/>
            <a:ext cx="457835" cy="393695"/>
          </a:xfrm>
          <a:prstGeom prst="parallelogram">
            <a:avLst>
              <a:gd name="adj" fmla="val 57732"/>
            </a:avLst>
          </a:prstGeom>
          <a:solidFill>
            <a:srgbClr val="1D273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15D64625-2987-492B-9B44-8BA0082339CF}"/>
              </a:ext>
            </a:extLst>
          </p:cNvPr>
          <p:cNvSpPr/>
          <p:nvPr/>
        </p:nvSpPr>
        <p:spPr>
          <a:xfrm>
            <a:off x="10308346" y="5846768"/>
            <a:ext cx="457835" cy="393695"/>
          </a:xfrm>
          <a:prstGeom prst="parallelogram">
            <a:avLst>
              <a:gd name="adj" fmla="val 57732"/>
            </a:avLst>
          </a:prstGeom>
          <a:solidFill>
            <a:srgbClr val="1D273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xmlns="" id="{B0879B45-E144-466F-A6CF-12770FFD86C2}"/>
              </a:ext>
            </a:extLst>
          </p:cNvPr>
          <p:cNvSpPr/>
          <p:nvPr/>
        </p:nvSpPr>
        <p:spPr>
          <a:xfrm>
            <a:off x="10709422" y="5846768"/>
            <a:ext cx="457835" cy="393695"/>
          </a:xfrm>
          <a:prstGeom prst="parallelogram">
            <a:avLst>
              <a:gd name="adj" fmla="val 57732"/>
            </a:avLst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39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FC8855E4-48B6-4C3F-8651-BB571DD1411B}"/>
              </a:ext>
            </a:extLst>
          </p:cNvPr>
          <p:cNvSpPr/>
          <p:nvPr/>
        </p:nvSpPr>
        <p:spPr>
          <a:xfrm>
            <a:off x="7397433" y="4286582"/>
            <a:ext cx="3992880" cy="2245996"/>
          </a:xfrm>
          <a:prstGeom prst="parallelogram">
            <a:avLst>
              <a:gd name="adj" fmla="val 107667"/>
            </a:avLst>
          </a:prstGeom>
          <a:noFill/>
          <a:ln>
            <a:gradFill>
              <a:gsLst>
                <a:gs pos="0">
                  <a:srgbClr val="1D273B">
                    <a:alpha val="0"/>
                  </a:srgbClr>
                </a:gs>
                <a:gs pos="100000">
                  <a:srgbClr val="1D273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C3B6AF8-20CB-42E6-9322-DAEE573405E7}"/>
              </a:ext>
            </a:extLst>
          </p:cNvPr>
          <p:cNvSpPr/>
          <p:nvPr/>
        </p:nvSpPr>
        <p:spPr>
          <a:xfrm>
            <a:off x="1775457" y="1318078"/>
            <a:ext cx="4257637" cy="4257637"/>
          </a:xfrm>
          <a:prstGeom prst="ellipse">
            <a:avLst/>
          </a:prstGeom>
          <a:solidFill>
            <a:srgbClr val="1D273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DBD260A-68E9-4F3B-9548-D19A18A036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15635" r="591" b="103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7436884 w 12192000"/>
              <a:gd name="connsiteY0" fmla="*/ 0 h 6858000"/>
              <a:gd name="connsiteX1" fmla="*/ 12192000 w 12192000"/>
              <a:gd name="connsiteY1" fmla="*/ 0 h 6858000"/>
              <a:gd name="connsiteX2" fmla="*/ 4755116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7436884" y="0"/>
                </a:moveTo>
                <a:lnTo>
                  <a:pt x="12192000" y="0"/>
                </a:lnTo>
                <a:lnTo>
                  <a:pt x="475511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D202AE1-D59F-426E-8839-0CE86145FC30}"/>
              </a:ext>
            </a:extLst>
          </p:cNvPr>
          <p:cNvSpPr txBox="1"/>
          <p:nvPr/>
        </p:nvSpPr>
        <p:spPr>
          <a:xfrm>
            <a:off x="669925" y="1028700"/>
            <a:ext cx="34296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请输入你的文本，请输入你的文本，请输入你的文本，请输入你的文本，请输入你的文本，请输入你的文本。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7319DC-2B5A-4F1E-8440-0869E6B41179}"/>
              </a:ext>
            </a:extLst>
          </p:cNvPr>
          <p:cNvSpPr txBox="1"/>
          <p:nvPr/>
        </p:nvSpPr>
        <p:spPr>
          <a:xfrm>
            <a:off x="8223487" y="4809416"/>
            <a:ext cx="2193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endParaRPr lang="en-US" altLang="zh-CN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E8AFDDB-EACB-4CF2-AA44-6BC91E9EB53D}"/>
              </a:ext>
            </a:extLst>
          </p:cNvPr>
          <p:cNvSpPr txBox="1"/>
          <p:nvPr/>
        </p:nvSpPr>
        <p:spPr>
          <a:xfrm>
            <a:off x="8223487" y="5932607"/>
            <a:ext cx="3105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title here</a:t>
            </a:r>
            <a:endParaRPr lang="zh-CN" altLang="en-US" sz="1600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32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C410032-DC6D-46EC-914D-366F77028BF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977B197-98A9-4753-9470-413F30B21D37}"/>
              </a:ext>
            </a:extLst>
          </p:cNvPr>
          <p:cNvGrpSpPr/>
          <p:nvPr/>
        </p:nvGrpSpPr>
        <p:grpSpPr>
          <a:xfrm>
            <a:off x="3510644" y="2502794"/>
            <a:ext cx="2286000" cy="1852413"/>
            <a:chOff x="3510644" y="1992085"/>
            <a:chExt cx="2286000" cy="185241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D15A29D4-AFFF-4937-B38B-F4AA56590B4D}"/>
                </a:ext>
              </a:extLst>
            </p:cNvPr>
            <p:cNvSpPr txBox="1"/>
            <p:nvPr/>
          </p:nvSpPr>
          <p:spPr>
            <a:xfrm>
              <a:off x="3984172" y="1992085"/>
              <a:ext cx="18124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目录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F6F72B3D-FA91-4A31-9234-CA8066436019}"/>
                </a:ext>
              </a:extLst>
            </p:cNvPr>
            <p:cNvSpPr txBox="1"/>
            <p:nvPr/>
          </p:nvSpPr>
          <p:spPr>
            <a:xfrm>
              <a:off x="3510644" y="3013501"/>
              <a:ext cx="2286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</a:t>
              </a:r>
              <a:endParaRPr lang="zh-CN" altLang="en-US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A92060B9-E5A2-4DEB-A817-64ADF384BDB7}"/>
              </a:ext>
            </a:extLst>
          </p:cNvPr>
          <p:cNvSpPr/>
          <p:nvPr/>
        </p:nvSpPr>
        <p:spPr>
          <a:xfrm>
            <a:off x="-295007" y="-2470596"/>
            <a:ext cx="10370828" cy="5384800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xmlns="" id="{AF769AEE-C989-48DF-9532-7AAD50E78407}"/>
              </a:ext>
            </a:extLst>
          </p:cNvPr>
          <p:cNvSpPr/>
          <p:nvPr/>
        </p:nvSpPr>
        <p:spPr>
          <a:xfrm>
            <a:off x="1386347" y="5836586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xmlns="" id="{17288123-1910-44F8-A938-5FB820C51CAF}"/>
              </a:ext>
            </a:extLst>
          </p:cNvPr>
          <p:cNvSpPr/>
          <p:nvPr/>
        </p:nvSpPr>
        <p:spPr>
          <a:xfrm>
            <a:off x="-5041667" y="3802200"/>
            <a:ext cx="6096000" cy="3165199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652CB96-8041-4C6C-9A03-B38E50C42E96}"/>
              </a:ext>
            </a:extLst>
          </p:cNvPr>
          <p:cNvGrpSpPr/>
          <p:nvPr/>
        </p:nvGrpSpPr>
        <p:grpSpPr>
          <a:xfrm>
            <a:off x="7631897" y="1256716"/>
            <a:ext cx="3024207" cy="4344568"/>
            <a:chOff x="7051614" y="1256716"/>
            <a:chExt cx="3024207" cy="434456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DE5F7ED-413D-484D-8633-9EDF15A89163}"/>
                </a:ext>
              </a:extLst>
            </p:cNvPr>
            <p:cNvSpPr/>
            <p:nvPr/>
          </p:nvSpPr>
          <p:spPr>
            <a:xfrm>
              <a:off x="7051614" y="1256716"/>
              <a:ext cx="750194" cy="736600"/>
            </a:xfrm>
            <a:prstGeom prst="rect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D273B"/>
                  </a:solidFill>
                </a:rPr>
                <a:t>1</a:t>
              </a:r>
              <a:endParaRPr lang="zh-CN" altLang="en-US" sz="3200" dirty="0">
                <a:solidFill>
                  <a:srgbClr val="1D273B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25F4240-306E-493E-844E-404BBC7A072C}"/>
                </a:ext>
              </a:extLst>
            </p:cNvPr>
            <p:cNvSpPr txBox="1"/>
            <p:nvPr/>
          </p:nvSpPr>
          <p:spPr>
            <a:xfrm>
              <a:off x="8074086" y="1424961"/>
              <a:ext cx="2001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7A5BDEC8-DEEC-481D-BD65-B4D3F6F0B791}"/>
                </a:ext>
              </a:extLst>
            </p:cNvPr>
            <p:cNvSpPr/>
            <p:nvPr/>
          </p:nvSpPr>
          <p:spPr>
            <a:xfrm>
              <a:off x="7051614" y="2459372"/>
              <a:ext cx="750194" cy="736600"/>
            </a:xfrm>
            <a:prstGeom prst="rect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D273B"/>
                  </a:solidFill>
                </a:rPr>
                <a:t>2</a:t>
              </a:r>
              <a:endParaRPr lang="zh-CN" altLang="en-US" sz="3200" dirty="0">
                <a:solidFill>
                  <a:srgbClr val="1D273B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335BC42-984C-4802-A955-AE1DF83F50C6}"/>
                </a:ext>
              </a:extLst>
            </p:cNvPr>
            <p:cNvSpPr txBox="1"/>
            <p:nvPr/>
          </p:nvSpPr>
          <p:spPr>
            <a:xfrm>
              <a:off x="8074086" y="2627617"/>
              <a:ext cx="2001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BC1E4F7-B7B4-40DF-BE5B-42133EF5A570}"/>
                </a:ext>
              </a:extLst>
            </p:cNvPr>
            <p:cNvSpPr/>
            <p:nvPr/>
          </p:nvSpPr>
          <p:spPr>
            <a:xfrm>
              <a:off x="7051614" y="3662028"/>
              <a:ext cx="750194" cy="736600"/>
            </a:xfrm>
            <a:prstGeom prst="rect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D273B"/>
                  </a:solidFill>
                </a:rPr>
                <a:t>3</a:t>
              </a:r>
              <a:endParaRPr lang="zh-CN" altLang="en-US" sz="3200" dirty="0">
                <a:solidFill>
                  <a:srgbClr val="1D273B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589D5EF1-C0BF-4F7E-8967-0FD1561DB6B1}"/>
                </a:ext>
              </a:extLst>
            </p:cNvPr>
            <p:cNvSpPr txBox="1"/>
            <p:nvPr/>
          </p:nvSpPr>
          <p:spPr>
            <a:xfrm>
              <a:off x="8074086" y="3830273"/>
              <a:ext cx="2001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0B05841-F95F-4788-A19A-69FCB01B1D27}"/>
                </a:ext>
              </a:extLst>
            </p:cNvPr>
            <p:cNvSpPr/>
            <p:nvPr/>
          </p:nvSpPr>
          <p:spPr>
            <a:xfrm>
              <a:off x="7051614" y="4864684"/>
              <a:ext cx="750194" cy="736600"/>
            </a:xfrm>
            <a:prstGeom prst="rect">
              <a:avLst/>
            </a:prstGeom>
            <a:noFill/>
            <a:ln>
              <a:solidFill>
                <a:srgbClr val="1D27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D273B"/>
                  </a:solidFill>
                </a:rPr>
                <a:t>4</a:t>
              </a:r>
              <a:endParaRPr lang="zh-CN" altLang="en-US" sz="3200" dirty="0">
                <a:solidFill>
                  <a:srgbClr val="1D273B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BD1F518-CF92-4FFB-84B1-E9D317B0D013}"/>
                </a:ext>
              </a:extLst>
            </p:cNvPr>
            <p:cNvSpPr txBox="1"/>
            <p:nvPr/>
          </p:nvSpPr>
          <p:spPr>
            <a:xfrm>
              <a:off x="8074086" y="5032929"/>
              <a:ext cx="2001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375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6081087-523E-41B2-A4B1-04E17A3D7717}"/>
              </a:ext>
            </a:extLst>
          </p:cNvPr>
          <p:cNvSpPr/>
          <p:nvPr/>
        </p:nvSpPr>
        <p:spPr>
          <a:xfrm>
            <a:off x="-3658196" y="-1619250"/>
            <a:ext cx="10096500" cy="10096500"/>
          </a:xfrm>
          <a:prstGeom prst="ellipse">
            <a:avLst/>
          </a:pr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xmlns="" id="{C8161FD0-B545-4614-BFA4-68B25C820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3867744"/>
              </p:ext>
            </p:extLst>
          </p:nvPr>
        </p:nvGraphicFramePr>
        <p:xfrm>
          <a:off x="821472" y="1617853"/>
          <a:ext cx="5433441" cy="3622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F3DA7744-6D0C-43F4-B77E-EA9B25EFD2F5}"/>
              </a:ext>
            </a:extLst>
          </p:cNvPr>
          <p:cNvSpPr/>
          <p:nvPr/>
        </p:nvSpPr>
        <p:spPr>
          <a:xfrm>
            <a:off x="-4176848" y="-2137902"/>
            <a:ext cx="11133804" cy="11133804"/>
          </a:xfrm>
          <a:prstGeom prst="ellipse">
            <a:avLst/>
          </a:prstGeom>
          <a:noFill/>
          <a:ln>
            <a:solidFill>
              <a:srgbClr val="1D273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D0931ED-25FE-4AF5-AA11-0F86B081D14C}"/>
              </a:ext>
            </a:extLst>
          </p:cNvPr>
          <p:cNvSpPr txBox="1"/>
          <p:nvPr/>
        </p:nvSpPr>
        <p:spPr>
          <a:xfrm>
            <a:off x="7163840" y="3881986"/>
            <a:ext cx="2702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91763DC9-66D5-4EED-8930-3B54096F0376}"/>
              </a:ext>
            </a:extLst>
          </p:cNvPr>
          <p:cNvSpPr/>
          <p:nvPr/>
        </p:nvSpPr>
        <p:spPr>
          <a:xfrm>
            <a:off x="7262493" y="4241668"/>
            <a:ext cx="4057650" cy="1333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D8D9ACBB-2B0B-4392-856B-36DA29E61625}"/>
              </a:ext>
            </a:extLst>
          </p:cNvPr>
          <p:cNvSpPr/>
          <p:nvPr/>
        </p:nvSpPr>
        <p:spPr>
          <a:xfrm>
            <a:off x="7262493" y="4241668"/>
            <a:ext cx="2214563" cy="133350"/>
          </a:xfrm>
          <a:prstGeom prst="roundRect">
            <a:avLst>
              <a:gd name="adj" fmla="val 50000"/>
            </a:avLst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9AAA502-30E9-4580-964E-335D90A348CC}"/>
              </a:ext>
            </a:extLst>
          </p:cNvPr>
          <p:cNvSpPr txBox="1"/>
          <p:nvPr/>
        </p:nvSpPr>
        <p:spPr>
          <a:xfrm>
            <a:off x="7163840" y="4467599"/>
            <a:ext cx="2702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97BA9D31-5C9F-4979-8D39-C9BFC9C9F0EA}"/>
              </a:ext>
            </a:extLst>
          </p:cNvPr>
          <p:cNvSpPr/>
          <p:nvPr/>
        </p:nvSpPr>
        <p:spPr>
          <a:xfrm>
            <a:off x="7262493" y="4827281"/>
            <a:ext cx="4057650" cy="1333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9A19E4CB-826F-49CB-B377-5BD1D41531F4}"/>
              </a:ext>
            </a:extLst>
          </p:cNvPr>
          <p:cNvSpPr/>
          <p:nvPr/>
        </p:nvSpPr>
        <p:spPr>
          <a:xfrm>
            <a:off x="7262493" y="4827281"/>
            <a:ext cx="3448050" cy="133350"/>
          </a:xfrm>
          <a:prstGeom prst="roundRect">
            <a:avLst>
              <a:gd name="adj" fmla="val 50000"/>
            </a:avLst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1E427B9-A237-476D-A7F6-0004330A7434}"/>
              </a:ext>
            </a:extLst>
          </p:cNvPr>
          <p:cNvSpPr txBox="1"/>
          <p:nvPr/>
        </p:nvSpPr>
        <p:spPr>
          <a:xfrm>
            <a:off x="7163840" y="5053212"/>
            <a:ext cx="2702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29BC0559-10DA-4CA6-82DC-3E80A1D09A62}"/>
              </a:ext>
            </a:extLst>
          </p:cNvPr>
          <p:cNvSpPr/>
          <p:nvPr/>
        </p:nvSpPr>
        <p:spPr>
          <a:xfrm>
            <a:off x="7262493" y="5412894"/>
            <a:ext cx="4057650" cy="1333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EA8C471-3AE6-4905-B096-157CD89C2F2F}"/>
              </a:ext>
            </a:extLst>
          </p:cNvPr>
          <p:cNvSpPr/>
          <p:nvPr/>
        </p:nvSpPr>
        <p:spPr>
          <a:xfrm>
            <a:off x="7262493" y="5412894"/>
            <a:ext cx="3057525" cy="133350"/>
          </a:xfrm>
          <a:prstGeom prst="roundRect">
            <a:avLst>
              <a:gd name="adj" fmla="val 50000"/>
            </a:avLst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67510EF-8CF9-446D-A9FF-23627C284359}"/>
              </a:ext>
            </a:extLst>
          </p:cNvPr>
          <p:cNvSpPr txBox="1"/>
          <p:nvPr/>
        </p:nvSpPr>
        <p:spPr>
          <a:xfrm>
            <a:off x="7163840" y="1311757"/>
            <a:ext cx="387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246CD5B-FC97-410B-9F6F-EC696CCA5F7D}"/>
              </a:ext>
            </a:extLst>
          </p:cNvPr>
          <p:cNvSpPr txBox="1"/>
          <p:nvPr/>
        </p:nvSpPr>
        <p:spPr>
          <a:xfrm>
            <a:off x="7163840" y="1958088"/>
            <a:ext cx="3105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1D273B">
                    <a:alpha val="6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title here</a:t>
            </a:r>
            <a:endParaRPr lang="zh-CN" altLang="en-US" sz="1600" dirty="0">
              <a:solidFill>
                <a:srgbClr val="1D273B">
                  <a:alpha val="6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2190938-59D0-45FA-94E1-D606EBD170C3}"/>
              </a:ext>
            </a:extLst>
          </p:cNvPr>
          <p:cNvSpPr txBox="1"/>
          <p:nvPr/>
        </p:nvSpPr>
        <p:spPr>
          <a:xfrm>
            <a:off x="7163840" y="2452217"/>
            <a:ext cx="435664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rgbClr val="1D273B"/>
                </a:solidFill>
              </a:rPr>
              <a:t>请输入你的文本，请输入你的文本，请输入你的文本，请输入你的文本，请输入你的文本，请输入你的文本</a:t>
            </a:r>
          </a:p>
        </p:txBody>
      </p:sp>
    </p:spTree>
    <p:extLst>
      <p:ext uri="{BB962C8B-B14F-4D97-AF65-F5344CB8AC3E}">
        <p14:creationId xmlns:p14="http://schemas.microsoft.com/office/powerpoint/2010/main" val="34195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47AE983-18F2-4D75-993C-274724E49267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896678E-7C1C-4AD1-9613-3778DC2DA95D}"/>
              </a:ext>
            </a:extLst>
          </p:cNvPr>
          <p:cNvSpPr txBox="1"/>
          <p:nvPr/>
        </p:nvSpPr>
        <p:spPr>
          <a:xfrm>
            <a:off x="2828925" y="2865477"/>
            <a:ext cx="65341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>
                <a:solidFill>
                  <a:schemeClr val="bg1"/>
                </a:solidFill>
              </a:rPr>
              <a:t>THANKS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232302E7-76D0-46BF-8CF8-ECF99BE7D4E3}"/>
              </a:ext>
            </a:extLst>
          </p:cNvPr>
          <p:cNvSpPr/>
          <p:nvPr/>
        </p:nvSpPr>
        <p:spPr>
          <a:xfrm>
            <a:off x="5592124" y="-1965325"/>
            <a:ext cx="10370828" cy="5384800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D7FA579E-4E09-4327-BA9A-0FBAB4A50A18}"/>
              </a:ext>
            </a:extLst>
          </p:cNvPr>
          <p:cNvSpPr/>
          <p:nvPr/>
        </p:nvSpPr>
        <p:spPr>
          <a:xfrm>
            <a:off x="4674466" y="5340231"/>
            <a:ext cx="5468694" cy="2839486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AC4B09C5-66E9-49A2-B7A3-AC5FF88486BE}"/>
              </a:ext>
            </a:extLst>
          </p:cNvPr>
          <p:cNvSpPr/>
          <p:nvPr/>
        </p:nvSpPr>
        <p:spPr>
          <a:xfrm>
            <a:off x="-1509218" y="1130300"/>
            <a:ext cx="5468694" cy="2839486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xmlns="" id="{39831D25-D432-4BFA-9529-56DF0440C3AB}"/>
              </a:ext>
            </a:extLst>
          </p:cNvPr>
          <p:cNvSpPr/>
          <p:nvPr/>
        </p:nvSpPr>
        <p:spPr>
          <a:xfrm>
            <a:off x="2048839" y="5564767"/>
            <a:ext cx="3311133" cy="1719225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xmlns="" id="{02060F7C-16AD-4236-9622-8312B8335574}"/>
              </a:ext>
            </a:extLst>
          </p:cNvPr>
          <p:cNvSpPr/>
          <p:nvPr/>
        </p:nvSpPr>
        <p:spPr>
          <a:xfrm>
            <a:off x="10270230" y="2821027"/>
            <a:ext cx="2224155" cy="11548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2053E747-D60A-4674-9478-B0EA02447B7D}"/>
              </a:ext>
            </a:extLst>
          </p:cNvPr>
          <p:cNvSpPr/>
          <p:nvPr/>
        </p:nvSpPr>
        <p:spPr>
          <a:xfrm>
            <a:off x="3110732" y="3429000"/>
            <a:ext cx="6122937" cy="304175"/>
          </a:xfrm>
          <a:custGeom>
            <a:avLst/>
            <a:gdLst/>
            <a:ahLst/>
            <a:cxnLst/>
            <a:rect l="l" t="t" r="r" b="b"/>
            <a:pathLst>
              <a:path w="6122937" h="304175">
                <a:moveTo>
                  <a:pt x="5884557" y="0"/>
                </a:moveTo>
                <a:lnTo>
                  <a:pt x="6022383" y="0"/>
                </a:lnTo>
                <a:lnTo>
                  <a:pt x="6049472" y="10518"/>
                </a:lnTo>
                <a:cubicBezTo>
                  <a:pt x="6067070" y="20477"/>
                  <a:pt x="6081054" y="31528"/>
                  <a:pt x="6091422" y="43670"/>
                </a:cubicBezTo>
                <a:cubicBezTo>
                  <a:pt x="6101791" y="55812"/>
                  <a:pt x="6109636" y="69795"/>
                  <a:pt x="6114956" y="85621"/>
                </a:cubicBezTo>
                <a:cubicBezTo>
                  <a:pt x="6120276" y="101446"/>
                  <a:pt x="6122937" y="119727"/>
                  <a:pt x="6122937" y="140464"/>
                </a:cubicBezTo>
                <a:cubicBezTo>
                  <a:pt x="6122937" y="192579"/>
                  <a:pt x="6107248" y="232892"/>
                  <a:pt x="6075870" y="261405"/>
                </a:cubicBezTo>
                <a:cubicBezTo>
                  <a:pt x="6044492" y="289918"/>
                  <a:pt x="6000154" y="304175"/>
                  <a:pt x="5942855" y="304175"/>
                </a:cubicBezTo>
                <a:cubicBezTo>
                  <a:pt x="5838898" y="304175"/>
                  <a:pt x="5777780" y="256835"/>
                  <a:pt x="5759498" y="162156"/>
                </a:cubicBezTo>
                <a:lnTo>
                  <a:pt x="5810658" y="151514"/>
                </a:lnTo>
                <a:cubicBezTo>
                  <a:pt x="5818571" y="189441"/>
                  <a:pt x="5833442" y="216862"/>
                  <a:pt x="5855270" y="233779"/>
                </a:cubicBezTo>
                <a:cubicBezTo>
                  <a:pt x="5877098" y="250696"/>
                  <a:pt x="5906292" y="259154"/>
                  <a:pt x="5942855" y="259154"/>
                </a:cubicBezTo>
                <a:cubicBezTo>
                  <a:pt x="5984056" y="259154"/>
                  <a:pt x="6015502" y="249195"/>
                  <a:pt x="6037194" y="229277"/>
                </a:cubicBezTo>
                <a:cubicBezTo>
                  <a:pt x="6058885" y="209359"/>
                  <a:pt x="6069731" y="180846"/>
                  <a:pt x="6069731" y="143738"/>
                </a:cubicBezTo>
                <a:cubicBezTo>
                  <a:pt x="6069731" y="122456"/>
                  <a:pt x="6065980" y="105061"/>
                  <a:pt x="6058476" y="91555"/>
                </a:cubicBezTo>
                <a:cubicBezTo>
                  <a:pt x="6050972" y="78049"/>
                  <a:pt x="6040809" y="66862"/>
                  <a:pt x="6027984" y="57995"/>
                </a:cubicBezTo>
                <a:cubicBezTo>
                  <a:pt x="6015160" y="49127"/>
                  <a:pt x="6000086" y="41828"/>
                  <a:pt x="5982760" y="36098"/>
                </a:cubicBezTo>
                <a:cubicBezTo>
                  <a:pt x="5965433" y="30368"/>
                  <a:pt x="5946811" y="24366"/>
                  <a:pt x="5926893" y="18090"/>
                </a:cubicBezTo>
                <a:close/>
                <a:moveTo>
                  <a:pt x="4682207" y="0"/>
                </a:moveTo>
                <a:lnTo>
                  <a:pt x="4737050" y="0"/>
                </a:lnTo>
                <a:lnTo>
                  <a:pt x="4737050" y="8267"/>
                </a:lnTo>
                <a:lnTo>
                  <a:pt x="4744216" y="0"/>
                </a:lnTo>
                <a:lnTo>
                  <a:pt x="4856658" y="0"/>
                </a:lnTo>
                <a:lnTo>
                  <a:pt x="5070201" y="295989"/>
                </a:lnTo>
                <a:lnTo>
                  <a:pt x="5001443" y="295989"/>
                </a:lnTo>
                <a:lnTo>
                  <a:pt x="4795986" y="7858"/>
                </a:lnTo>
                <a:lnTo>
                  <a:pt x="4737050" y="66385"/>
                </a:lnTo>
                <a:lnTo>
                  <a:pt x="4737050" y="295989"/>
                </a:lnTo>
                <a:lnTo>
                  <a:pt x="4682207" y="295989"/>
                </a:lnTo>
                <a:close/>
                <a:moveTo>
                  <a:pt x="3605372" y="0"/>
                </a:moveTo>
                <a:lnTo>
                  <a:pt x="3665118" y="0"/>
                </a:lnTo>
                <a:lnTo>
                  <a:pt x="3823431" y="235416"/>
                </a:lnTo>
                <a:cubicBezTo>
                  <a:pt x="3820430" y="196944"/>
                  <a:pt x="3818929" y="158609"/>
                  <a:pt x="3818929" y="120409"/>
                </a:cubicBezTo>
                <a:lnTo>
                  <a:pt x="3818929" y="0"/>
                </a:lnTo>
                <a:lnTo>
                  <a:pt x="3871317" y="0"/>
                </a:lnTo>
                <a:lnTo>
                  <a:pt x="3871317" y="295989"/>
                </a:lnTo>
                <a:lnTo>
                  <a:pt x="3804195" y="295989"/>
                </a:lnTo>
                <a:close/>
                <a:moveTo>
                  <a:pt x="3412107" y="0"/>
                </a:moveTo>
                <a:lnTo>
                  <a:pt x="3463676" y="0"/>
                </a:lnTo>
                <a:lnTo>
                  <a:pt x="3463676" y="295989"/>
                </a:lnTo>
                <a:lnTo>
                  <a:pt x="3412107" y="295989"/>
                </a:lnTo>
                <a:close/>
                <a:moveTo>
                  <a:pt x="2271128" y="0"/>
                </a:moveTo>
                <a:lnTo>
                  <a:pt x="2325490" y="0"/>
                </a:lnTo>
                <a:lnTo>
                  <a:pt x="2298427" y="70478"/>
                </a:lnTo>
                <a:lnTo>
                  <a:pt x="2527213" y="70478"/>
                </a:lnTo>
                <a:lnTo>
                  <a:pt x="2500485" y="0"/>
                </a:lnTo>
                <a:lnTo>
                  <a:pt x="2554733" y="0"/>
                </a:lnTo>
                <a:lnTo>
                  <a:pt x="2669641" y="295989"/>
                </a:lnTo>
                <a:lnTo>
                  <a:pt x="2611933" y="295989"/>
                </a:lnTo>
                <a:lnTo>
                  <a:pt x="2542765" y="115907"/>
                </a:lnTo>
                <a:lnTo>
                  <a:pt x="2282874" y="115907"/>
                </a:lnTo>
                <a:lnTo>
                  <a:pt x="2213706" y="295989"/>
                </a:lnTo>
                <a:lnTo>
                  <a:pt x="2155589" y="295989"/>
                </a:lnTo>
                <a:close/>
                <a:moveTo>
                  <a:pt x="983233" y="0"/>
                </a:moveTo>
                <a:lnTo>
                  <a:pt x="1412974" y="0"/>
                </a:lnTo>
                <a:lnTo>
                  <a:pt x="1412974" y="295989"/>
                </a:lnTo>
                <a:lnTo>
                  <a:pt x="1358949" y="295989"/>
                </a:lnTo>
                <a:lnTo>
                  <a:pt x="1358949" y="18090"/>
                </a:lnTo>
                <a:lnTo>
                  <a:pt x="1038076" y="18090"/>
                </a:lnTo>
                <a:lnTo>
                  <a:pt x="1038076" y="295989"/>
                </a:lnTo>
                <a:lnTo>
                  <a:pt x="983233" y="295989"/>
                </a:lnTo>
                <a:close/>
                <a:moveTo>
                  <a:pt x="0" y="0"/>
                </a:moveTo>
                <a:lnTo>
                  <a:pt x="54434" y="0"/>
                </a:lnTo>
                <a:lnTo>
                  <a:pt x="54434" y="295989"/>
                </a:lnTo>
                <a:lnTo>
                  <a:pt x="0" y="295989"/>
                </a:lnTo>
                <a:close/>
              </a:path>
            </a:pathLst>
          </a:cu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4064209" y="539356"/>
            <a:ext cx="4063582" cy="4063582"/>
            <a:chOff x="3106994" y="439994"/>
            <a:chExt cx="5978012" cy="5978012"/>
          </a:xfrm>
        </p:grpSpPr>
        <p:sp>
          <p:nvSpPr>
            <p:cNvPr id="75" name="椭圆 74"/>
            <p:cNvSpPr/>
            <p:nvPr/>
          </p:nvSpPr>
          <p:spPr>
            <a:xfrm>
              <a:off x="3106994" y="439994"/>
              <a:ext cx="5978012" cy="5978012"/>
            </a:xfrm>
            <a:prstGeom prst="ellipse">
              <a:avLst/>
            </a:prstGeom>
            <a:solidFill>
              <a:srgbClr val="60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3985260" y="1336935"/>
              <a:ext cx="4206966" cy="4184131"/>
              <a:chOff x="6108065" y="1098809"/>
              <a:chExt cx="4206966" cy="418413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108065" y="1098809"/>
                <a:ext cx="4206966" cy="4184131"/>
                <a:chOff x="0" y="1568970"/>
                <a:chExt cx="4206966" cy="4184131"/>
              </a:xfrm>
              <a:solidFill>
                <a:srgbClr val="EF463F"/>
              </a:solidFill>
            </p:grpSpPr>
            <p:sp>
              <p:nvSpPr>
                <p:cNvPr id="43" name="任意多边形: 形状 42"/>
                <p:cNvSpPr/>
                <p:nvPr/>
              </p:nvSpPr>
              <p:spPr>
                <a:xfrm flipH="1">
                  <a:off x="0" y="1568970"/>
                  <a:ext cx="2110740" cy="4184131"/>
                </a:xfrm>
                <a:custGeom>
                  <a:avLst/>
                  <a:gdLst>
                    <a:gd name="connsiteX0" fmla="*/ 1313378 w 2110740"/>
                    <a:gd name="connsiteY0" fmla="*/ 541 h 4172467"/>
                    <a:gd name="connsiteX1" fmla="*/ 967740 w 2110740"/>
                    <a:gd name="connsiteY1" fmla="*/ 32267 h 4172467"/>
                    <a:gd name="connsiteX2" fmla="*/ 142240 w 2110740"/>
                    <a:gd name="connsiteY2" fmla="*/ 489467 h 4172467"/>
                    <a:gd name="connsiteX3" fmla="*/ 0 w 2110740"/>
                    <a:gd name="connsiteY3" fmla="*/ 500409 h 4172467"/>
                    <a:gd name="connsiteX4" fmla="*/ 0 w 2110740"/>
                    <a:gd name="connsiteY4" fmla="*/ 3580685 h 4172467"/>
                    <a:gd name="connsiteX5" fmla="*/ 2540 w 2110740"/>
                    <a:gd name="connsiteY5" fmla="*/ 4172467 h 4172467"/>
                    <a:gd name="connsiteX6" fmla="*/ 523240 w 2110740"/>
                    <a:gd name="connsiteY6" fmla="*/ 4134367 h 4172467"/>
                    <a:gd name="connsiteX7" fmla="*/ 1234440 w 2110740"/>
                    <a:gd name="connsiteY7" fmla="*/ 3981967 h 4172467"/>
                    <a:gd name="connsiteX8" fmla="*/ 1818640 w 2110740"/>
                    <a:gd name="connsiteY8" fmla="*/ 3629542 h 4172467"/>
                    <a:gd name="connsiteX9" fmla="*/ 1942465 w 2110740"/>
                    <a:gd name="connsiteY9" fmla="*/ 3178692 h 4172467"/>
                    <a:gd name="connsiteX10" fmla="*/ 1856740 w 2110740"/>
                    <a:gd name="connsiteY10" fmla="*/ 2356367 h 4172467"/>
                    <a:gd name="connsiteX11" fmla="*/ 2110740 w 2110740"/>
                    <a:gd name="connsiteY11" fmla="*/ 1111767 h 4172467"/>
                    <a:gd name="connsiteX12" fmla="*/ 1977390 w 2110740"/>
                    <a:gd name="connsiteY12" fmla="*/ 298967 h 4172467"/>
                    <a:gd name="connsiteX13" fmla="*/ 1780540 w 2110740"/>
                    <a:gd name="connsiteY13" fmla="*/ 57667 h 4172467"/>
                    <a:gd name="connsiteX14" fmla="*/ 1313378 w 2110740"/>
                    <a:gd name="connsiteY14" fmla="*/ 541 h 4172467"/>
                    <a:gd name="connsiteX0" fmla="*/ 1313378 w 2110740"/>
                    <a:gd name="connsiteY0" fmla="*/ 12205 h 4184131"/>
                    <a:gd name="connsiteX1" fmla="*/ 967740 w 2110740"/>
                    <a:gd name="connsiteY1" fmla="*/ 43931 h 4184131"/>
                    <a:gd name="connsiteX2" fmla="*/ 142240 w 2110740"/>
                    <a:gd name="connsiteY2" fmla="*/ 501131 h 4184131"/>
                    <a:gd name="connsiteX3" fmla="*/ 0 w 2110740"/>
                    <a:gd name="connsiteY3" fmla="*/ 512073 h 4184131"/>
                    <a:gd name="connsiteX4" fmla="*/ 0 w 2110740"/>
                    <a:gd name="connsiteY4" fmla="*/ 3592349 h 4184131"/>
                    <a:gd name="connsiteX5" fmla="*/ 2540 w 2110740"/>
                    <a:gd name="connsiteY5" fmla="*/ 4184131 h 4184131"/>
                    <a:gd name="connsiteX6" fmla="*/ 523240 w 2110740"/>
                    <a:gd name="connsiteY6" fmla="*/ 4146031 h 4184131"/>
                    <a:gd name="connsiteX7" fmla="*/ 1234440 w 2110740"/>
                    <a:gd name="connsiteY7" fmla="*/ 3993631 h 4184131"/>
                    <a:gd name="connsiteX8" fmla="*/ 1818640 w 2110740"/>
                    <a:gd name="connsiteY8" fmla="*/ 3641206 h 4184131"/>
                    <a:gd name="connsiteX9" fmla="*/ 1942465 w 2110740"/>
                    <a:gd name="connsiteY9" fmla="*/ 3190356 h 4184131"/>
                    <a:gd name="connsiteX10" fmla="*/ 1856740 w 2110740"/>
                    <a:gd name="connsiteY10" fmla="*/ 2368031 h 4184131"/>
                    <a:gd name="connsiteX11" fmla="*/ 2110740 w 2110740"/>
                    <a:gd name="connsiteY11" fmla="*/ 1123431 h 4184131"/>
                    <a:gd name="connsiteX12" fmla="*/ 1977390 w 2110740"/>
                    <a:gd name="connsiteY12" fmla="*/ 310631 h 4184131"/>
                    <a:gd name="connsiteX13" fmla="*/ 1780540 w 2110740"/>
                    <a:gd name="connsiteY13" fmla="*/ 69331 h 4184131"/>
                    <a:gd name="connsiteX14" fmla="*/ 1313378 w 2110740"/>
                    <a:gd name="connsiteY14" fmla="*/ 12205 h 4184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0740" h="4184131">
                      <a:moveTo>
                        <a:pt x="1313378" y="12205"/>
                      </a:moveTo>
                      <a:cubicBezTo>
                        <a:pt x="1193216" y="9429"/>
                        <a:pt x="1240790" y="-28036"/>
                        <a:pt x="967740" y="43931"/>
                      </a:cubicBezTo>
                      <a:cubicBezTo>
                        <a:pt x="694690" y="115898"/>
                        <a:pt x="307340" y="424931"/>
                        <a:pt x="142240" y="501131"/>
                      </a:cubicBezTo>
                      <a:lnTo>
                        <a:pt x="0" y="512073"/>
                      </a:lnTo>
                      <a:lnTo>
                        <a:pt x="0" y="3592349"/>
                      </a:lnTo>
                      <a:cubicBezTo>
                        <a:pt x="847" y="3789610"/>
                        <a:pt x="1693" y="3986870"/>
                        <a:pt x="2540" y="4184131"/>
                      </a:cubicBezTo>
                      <a:cubicBezTo>
                        <a:pt x="172932" y="4184131"/>
                        <a:pt x="349673" y="4158731"/>
                        <a:pt x="523240" y="4146031"/>
                      </a:cubicBezTo>
                      <a:cubicBezTo>
                        <a:pt x="696807" y="4133331"/>
                        <a:pt x="994198" y="4069831"/>
                        <a:pt x="1234440" y="3993631"/>
                      </a:cubicBezTo>
                      <a:cubicBezTo>
                        <a:pt x="1484207" y="3907906"/>
                        <a:pt x="1627082" y="3847581"/>
                        <a:pt x="1818640" y="3641206"/>
                      </a:cubicBezTo>
                      <a:cubicBezTo>
                        <a:pt x="1941407" y="3482456"/>
                        <a:pt x="1946698" y="3293014"/>
                        <a:pt x="1942465" y="3190356"/>
                      </a:cubicBezTo>
                      <a:cubicBezTo>
                        <a:pt x="1944582" y="2728923"/>
                        <a:pt x="1958340" y="2810414"/>
                        <a:pt x="1856740" y="2368031"/>
                      </a:cubicBezTo>
                      <a:cubicBezTo>
                        <a:pt x="2002790" y="2166948"/>
                        <a:pt x="2092748" y="1620848"/>
                        <a:pt x="2110740" y="1123431"/>
                      </a:cubicBezTo>
                      <a:cubicBezTo>
                        <a:pt x="2093807" y="609081"/>
                        <a:pt x="2111798" y="721264"/>
                        <a:pt x="1977390" y="310631"/>
                      </a:cubicBezTo>
                      <a:cubicBezTo>
                        <a:pt x="1911773" y="230198"/>
                        <a:pt x="1920240" y="180456"/>
                        <a:pt x="1780540" y="69331"/>
                      </a:cubicBezTo>
                      <a:cubicBezTo>
                        <a:pt x="1705802" y="50044"/>
                        <a:pt x="1513647" y="16831"/>
                        <a:pt x="1313378" y="1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 flipH="1">
                  <a:off x="2096226" y="1580044"/>
                  <a:ext cx="2110740" cy="4173057"/>
                </a:xfrm>
                <a:custGeom>
                  <a:avLst/>
                  <a:gdLst>
                    <a:gd name="connsiteX0" fmla="*/ 797362 w 2110740"/>
                    <a:gd name="connsiteY0" fmla="*/ 541 h 4172467"/>
                    <a:gd name="connsiteX1" fmla="*/ 330200 w 2110740"/>
                    <a:gd name="connsiteY1" fmla="*/ 57667 h 4172467"/>
                    <a:gd name="connsiteX2" fmla="*/ 133350 w 2110740"/>
                    <a:gd name="connsiteY2" fmla="*/ 298967 h 4172467"/>
                    <a:gd name="connsiteX3" fmla="*/ 0 w 2110740"/>
                    <a:gd name="connsiteY3" fmla="*/ 1111767 h 4172467"/>
                    <a:gd name="connsiteX4" fmla="*/ 254000 w 2110740"/>
                    <a:gd name="connsiteY4" fmla="*/ 2356367 h 4172467"/>
                    <a:gd name="connsiteX5" fmla="*/ 168275 w 2110740"/>
                    <a:gd name="connsiteY5" fmla="*/ 3178692 h 4172467"/>
                    <a:gd name="connsiteX6" fmla="*/ 292100 w 2110740"/>
                    <a:gd name="connsiteY6" fmla="*/ 3629542 h 4172467"/>
                    <a:gd name="connsiteX7" fmla="*/ 876300 w 2110740"/>
                    <a:gd name="connsiteY7" fmla="*/ 3981967 h 4172467"/>
                    <a:gd name="connsiteX8" fmla="*/ 1587500 w 2110740"/>
                    <a:gd name="connsiteY8" fmla="*/ 4134367 h 4172467"/>
                    <a:gd name="connsiteX9" fmla="*/ 2108200 w 2110740"/>
                    <a:gd name="connsiteY9" fmla="*/ 4172467 h 4172467"/>
                    <a:gd name="connsiteX10" fmla="*/ 2110740 w 2110740"/>
                    <a:gd name="connsiteY10" fmla="*/ 3580610 h 4172467"/>
                    <a:gd name="connsiteX11" fmla="*/ 2110740 w 2110740"/>
                    <a:gd name="connsiteY11" fmla="*/ 500409 h 4172467"/>
                    <a:gd name="connsiteX12" fmla="*/ 1968500 w 2110740"/>
                    <a:gd name="connsiteY12" fmla="*/ 489467 h 4172467"/>
                    <a:gd name="connsiteX13" fmla="*/ 1143000 w 2110740"/>
                    <a:gd name="connsiteY13" fmla="*/ 32267 h 4172467"/>
                    <a:gd name="connsiteX14" fmla="*/ 797362 w 2110740"/>
                    <a:gd name="connsiteY14" fmla="*/ 541 h 4172467"/>
                    <a:gd name="connsiteX0" fmla="*/ 797362 w 2110740"/>
                    <a:gd name="connsiteY0" fmla="*/ 1131 h 4173057"/>
                    <a:gd name="connsiteX1" fmla="*/ 330200 w 2110740"/>
                    <a:gd name="connsiteY1" fmla="*/ 58257 h 4173057"/>
                    <a:gd name="connsiteX2" fmla="*/ 133350 w 2110740"/>
                    <a:gd name="connsiteY2" fmla="*/ 299557 h 4173057"/>
                    <a:gd name="connsiteX3" fmla="*/ 0 w 2110740"/>
                    <a:gd name="connsiteY3" fmla="*/ 1112357 h 4173057"/>
                    <a:gd name="connsiteX4" fmla="*/ 254000 w 2110740"/>
                    <a:gd name="connsiteY4" fmla="*/ 2356957 h 4173057"/>
                    <a:gd name="connsiteX5" fmla="*/ 168275 w 2110740"/>
                    <a:gd name="connsiteY5" fmla="*/ 3179282 h 4173057"/>
                    <a:gd name="connsiteX6" fmla="*/ 292100 w 2110740"/>
                    <a:gd name="connsiteY6" fmla="*/ 3630132 h 4173057"/>
                    <a:gd name="connsiteX7" fmla="*/ 876300 w 2110740"/>
                    <a:gd name="connsiteY7" fmla="*/ 3982557 h 4173057"/>
                    <a:gd name="connsiteX8" fmla="*/ 1587500 w 2110740"/>
                    <a:gd name="connsiteY8" fmla="*/ 4134957 h 4173057"/>
                    <a:gd name="connsiteX9" fmla="*/ 2108200 w 2110740"/>
                    <a:gd name="connsiteY9" fmla="*/ 4173057 h 4173057"/>
                    <a:gd name="connsiteX10" fmla="*/ 2110740 w 2110740"/>
                    <a:gd name="connsiteY10" fmla="*/ 3581200 h 4173057"/>
                    <a:gd name="connsiteX11" fmla="*/ 2110740 w 2110740"/>
                    <a:gd name="connsiteY11" fmla="*/ 500999 h 4173057"/>
                    <a:gd name="connsiteX12" fmla="*/ 1968500 w 2110740"/>
                    <a:gd name="connsiteY12" fmla="*/ 490057 h 4173057"/>
                    <a:gd name="connsiteX13" fmla="*/ 1143000 w 2110740"/>
                    <a:gd name="connsiteY13" fmla="*/ 32857 h 4173057"/>
                    <a:gd name="connsiteX14" fmla="*/ 797362 w 2110740"/>
                    <a:gd name="connsiteY14" fmla="*/ 1131 h 417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0740" h="4173057">
                      <a:moveTo>
                        <a:pt x="797362" y="1131"/>
                      </a:moveTo>
                      <a:cubicBezTo>
                        <a:pt x="597094" y="5757"/>
                        <a:pt x="404938" y="38970"/>
                        <a:pt x="330200" y="58257"/>
                      </a:cubicBezTo>
                      <a:cubicBezTo>
                        <a:pt x="190500" y="169382"/>
                        <a:pt x="198967" y="219124"/>
                        <a:pt x="133350" y="299557"/>
                      </a:cubicBezTo>
                      <a:cubicBezTo>
                        <a:pt x="-1058" y="710190"/>
                        <a:pt x="16933" y="598007"/>
                        <a:pt x="0" y="1112357"/>
                      </a:cubicBezTo>
                      <a:cubicBezTo>
                        <a:pt x="17992" y="1609774"/>
                        <a:pt x="107950" y="2155874"/>
                        <a:pt x="254000" y="2356957"/>
                      </a:cubicBezTo>
                      <a:cubicBezTo>
                        <a:pt x="152400" y="2799340"/>
                        <a:pt x="166158" y="2717849"/>
                        <a:pt x="168275" y="3179282"/>
                      </a:cubicBezTo>
                      <a:cubicBezTo>
                        <a:pt x="164042" y="3281940"/>
                        <a:pt x="169333" y="3471382"/>
                        <a:pt x="292100" y="3630132"/>
                      </a:cubicBezTo>
                      <a:cubicBezTo>
                        <a:pt x="483658" y="3836507"/>
                        <a:pt x="626533" y="3896832"/>
                        <a:pt x="876300" y="3982557"/>
                      </a:cubicBezTo>
                      <a:cubicBezTo>
                        <a:pt x="1116542" y="4058757"/>
                        <a:pt x="1413933" y="4122257"/>
                        <a:pt x="1587500" y="4134957"/>
                      </a:cubicBezTo>
                      <a:cubicBezTo>
                        <a:pt x="1761067" y="4147657"/>
                        <a:pt x="1937808" y="4173057"/>
                        <a:pt x="2108200" y="4173057"/>
                      </a:cubicBezTo>
                      <a:cubicBezTo>
                        <a:pt x="2109047" y="3975771"/>
                        <a:pt x="2109893" y="3778486"/>
                        <a:pt x="2110740" y="3581200"/>
                      </a:cubicBezTo>
                      <a:lnTo>
                        <a:pt x="2110740" y="500999"/>
                      </a:lnTo>
                      <a:lnTo>
                        <a:pt x="1968500" y="490057"/>
                      </a:lnTo>
                      <a:cubicBezTo>
                        <a:pt x="1803400" y="413857"/>
                        <a:pt x="1416050" y="104824"/>
                        <a:pt x="1143000" y="32857"/>
                      </a:cubicBezTo>
                      <a:cubicBezTo>
                        <a:pt x="1040606" y="5869"/>
                        <a:pt x="997630" y="-3495"/>
                        <a:pt x="797362" y="11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任意多边形: 形状 73"/>
              <p:cNvSpPr/>
              <p:nvPr/>
            </p:nvSpPr>
            <p:spPr>
              <a:xfrm flipH="1">
                <a:off x="8168955" y="2617880"/>
                <a:ext cx="1567789" cy="2555149"/>
              </a:xfrm>
              <a:custGeom>
                <a:avLst/>
                <a:gdLst>
                  <a:gd name="connsiteX0" fmla="*/ 835634 w 1567789"/>
                  <a:gd name="connsiteY0" fmla="*/ 45 h 2555149"/>
                  <a:gd name="connsiteX1" fmla="*/ 1064234 w 1567789"/>
                  <a:gd name="connsiteY1" fmla="*/ 95295 h 2555149"/>
                  <a:gd name="connsiteX2" fmla="*/ 1211871 w 1567789"/>
                  <a:gd name="connsiteY2" fmla="*/ 333420 h 2555149"/>
                  <a:gd name="connsiteX3" fmla="*/ 1554772 w 1567789"/>
                  <a:gd name="connsiteY3" fmla="*/ 338183 h 2555149"/>
                  <a:gd name="connsiteX4" fmla="*/ 1567789 w 1567789"/>
                  <a:gd name="connsiteY4" fmla="*/ 339122 h 2555149"/>
                  <a:gd name="connsiteX5" fmla="*/ 1567789 w 1567789"/>
                  <a:gd name="connsiteY5" fmla="*/ 2552970 h 2555149"/>
                  <a:gd name="connsiteX6" fmla="*/ 1550009 w 1567789"/>
                  <a:gd name="connsiteY6" fmla="*/ 2552745 h 2555149"/>
                  <a:gd name="connsiteX7" fmla="*/ 797534 w 1567789"/>
                  <a:gd name="connsiteY7" fmla="*/ 2495595 h 2555149"/>
                  <a:gd name="connsiteX8" fmla="*/ 363194 w 1567789"/>
                  <a:gd name="connsiteY8" fmla="*/ 2388280 h 2555149"/>
                  <a:gd name="connsiteX9" fmla="*/ 321284 w 1567789"/>
                  <a:gd name="connsiteY9" fmla="*/ 2052683 h 2555149"/>
                  <a:gd name="connsiteX10" fmla="*/ 64109 w 1567789"/>
                  <a:gd name="connsiteY10" fmla="*/ 1876470 h 2555149"/>
                  <a:gd name="connsiteX11" fmla="*/ 6959 w 1567789"/>
                  <a:gd name="connsiteY11" fmla="*/ 1590720 h 2555149"/>
                  <a:gd name="connsiteX12" fmla="*/ 54584 w 1567789"/>
                  <a:gd name="connsiteY12" fmla="*/ 1057320 h 2555149"/>
                  <a:gd name="connsiteX13" fmla="*/ 306996 w 1567789"/>
                  <a:gd name="connsiteY13" fmla="*/ 338182 h 2555149"/>
                  <a:gd name="connsiteX14" fmla="*/ 607034 w 1567789"/>
                  <a:gd name="connsiteY14" fmla="*/ 47670 h 2555149"/>
                  <a:gd name="connsiteX15" fmla="*/ 835634 w 1567789"/>
                  <a:gd name="connsiteY15" fmla="*/ 45 h 25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67789" h="2555149">
                    <a:moveTo>
                      <a:pt x="835634" y="45"/>
                    </a:moveTo>
                    <a:cubicBezTo>
                      <a:pt x="902309" y="-1543"/>
                      <a:pt x="1001528" y="39732"/>
                      <a:pt x="1064234" y="95295"/>
                    </a:cubicBezTo>
                    <a:cubicBezTo>
                      <a:pt x="1126940" y="150858"/>
                      <a:pt x="1134084" y="293733"/>
                      <a:pt x="1211871" y="333420"/>
                    </a:cubicBezTo>
                    <a:cubicBezTo>
                      <a:pt x="1418247" y="344533"/>
                      <a:pt x="1428566" y="333421"/>
                      <a:pt x="1554772" y="338183"/>
                    </a:cubicBezTo>
                    <a:lnTo>
                      <a:pt x="1567789" y="339122"/>
                    </a:lnTo>
                    <a:lnTo>
                      <a:pt x="1567789" y="2552970"/>
                    </a:lnTo>
                    <a:lnTo>
                      <a:pt x="1550009" y="2552745"/>
                    </a:lnTo>
                    <a:cubicBezTo>
                      <a:pt x="1311884" y="2565445"/>
                      <a:pt x="1001686" y="2525122"/>
                      <a:pt x="797534" y="2495595"/>
                    </a:cubicBezTo>
                    <a:cubicBezTo>
                      <a:pt x="573379" y="2450828"/>
                      <a:pt x="520674" y="2428285"/>
                      <a:pt x="363194" y="2388280"/>
                    </a:cubicBezTo>
                    <a:cubicBezTo>
                      <a:pt x="356844" y="2286680"/>
                      <a:pt x="364782" y="2178731"/>
                      <a:pt x="321284" y="2052683"/>
                    </a:cubicBezTo>
                    <a:cubicBezTo>
                      <a:pt x="277787" y="1945686"/>
                      <a:pt x="130784" y="2024108"/>
                      <a:pt x="64109" y="1876470"/>
                    </a:cubicBezTo>
                    <a:cubicBezTo>
                      <a:pt x="45059" y="1781220"/>
                      <a:pt x="21246" y="1795508"/>
                      <a:pt x="6959" y="1590720"/>
                    </a:cubicBezTo>
                    <a:cubicBezTo>
                      <a:pt x="-12091" y="1495470"/>
                      <a:pt x="9340" y="1356563"/>
                      <a:pt x="54584" y="1057320"/>
                    </a:cubicBezTo>
                    <a:cubicBezTo>
                      <a:pt x="104590" y="848564"/>
                      <a:pt x="184759" y="615995"/>
                      <a:pt x="306996" y="338182"/>
                    </a:cubicBezTo>
                    <a:cubicBezTo>
                      <a:pt x="524484" y="77832"/>
                      <a:pt x="507022" y="141332"/>
                      <a:pt x="607034" y="47670"/>
                    </a:cubicBezTo>
                    <a:cubicBezTo>
                      <a:pt x="683234" y="31795"/>
                      <a:pt x="768959" y="1633"/>
                      <a:pt x="835634" y="4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6651017" y="2628108"/>
                <a:ext cx="1567789" cy="2555149"/>
              </a:xfrm>
              <a:custGeom>
                <a:avLst/>
                <a:gdLst>
                  <a:gd name="connsiteX0" fmla="*/ 835634 w 1567789"/>
                  <a:gd name="connsiteY0" fmla="*/ 45 h 2555149"/>
                  <a:gd name="connsiteX1" fmla="*/ 1064234 w 1567789"/>
                  <a:gd name="connsiteY1" fmla="*/ 95295 h 2555149"/>
                  <a:gd name="connsiteX2" fmla="*/ 1211871 w 1567789"/>
                  <a:gd name="connsiteY2" fmla="*/ 333420 h 2555149"/>
                  <a:gd name="connsiteX3" fmla="*/ 1554772 w 1567789"/>
                  <a:gd name="connsiteY3" fmla="*/ 338183 h 2555149"/>
                  <a:gd name="connsiteX4" fmla="*/ 1567789 w 1567789"/>
                  <a:gd name="connsiteY4" fmla="*/ 339122 h 2555149"/>
                  <a:gd name="connsiteX5" fmla="*/ 1567789 w 1567789"/>
                  <a:gd name="connsiteY5" fmla="*/ 2552970 h 2555149"/>
                  <a:gd name="connsiteX6" fmla="*/ 1550009 w 1567789"/>
                  <a:gd name="connsiteY6" fmla="*/ 2552745 h 2555149"/>
                  <a:gd name="connsiteX7" fmla="*/ 797534 w 1567789"/>
                  <a:gd name="connsiteY7" fmla="*/ 2495595 h 2555149"/>
                  <a:gd name="connsiteX8" fmla="*/ 363194 w 1567789"/>
                  <a:gd name="connsiteY8" fmla="*/ 2388280 h 2555149"/>
                  <a:gd name="connsiteX9" fmla="*/ 321284 w 1567789"/>
                  <a:gd name="connsiteY9" fmla="*/ 2052683 h 2555149"/>
                  <a:gd name="connsiteX10" fmla="*/ 64109 w 1567789"/>
                  <a:gd name="connsiteY10" fmla="*/ 1876470 h 2555149"/>
                  <a:gd name="connsiteX11" fmla="*/ 6959 w 1567789"/>
                  <a:gd name="connsiteY11" fmla="*/ 1590720 h 2555149"/>
                  <a:gd name="connsiteX12" fmla="*/ 54584 w 1567789"/>
                  <a:gd name="connsiteY12" fmla="*/ 1057320 h 2555149"/>
                  <a:gd name="connsiteX13" fmla="*/ 306996 w 1567789"/>
                  <a:gd name="connsiteY13" fmla="*/ 338182 h 2555149"/>
                  <a:gd name="connsiteX14" fmla="*/ 607034 w 1567789"/>
                  <a:gd name="connsiteY14" fmla="*/ 47670 h 2555149"/>
                  <a:gd name="connsiteX15" fmla="*/ 835634 w 1567789"/>
                  <a:gd name="connsiteY15" fmla="*/ 45 h 25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67789" h="2555149">
                    <a:moveTo>
                      <a:pt x="835634" y="45"/>
                    </a:moveTo>
                    <a:cubicBezTo>
                      <a:pt x="902309" y="-1543"/>
                      <a:pt x="1001528" y="39732"/>
                      <a:pt x="1064234" y="95295"/>
                    </a:cubicBezTo>
                    <a:cubicBezTo>
                      <a:pt x="1126940" y="150858"/>
                      <a:pt x="1134084" y="293733"/>
                      <a:pt x="1211871" y="333420"/>
                    </a:cubicBezTo>
                    <a:cubicBezTo>
                      <a:pt x="1418247" y="344533"/>
                      <a:pt x="1428566" y="333421"/>
                      <a:pt x="1554772" y="338183"/>
                    </a:cubicBezTo>
                    <a:lnTo>
                      <a:pt x="1567789" y="339122"/>
                    </a:lnTo>
                    <a:lnTo>
                      <a:pt x="1567789" y="2552970"/>
                    </a:lnTo>
                    <a:lnTo>
                      <a:pt x="1550009" y="2552745"/>
                    </a:lnTo>
                    <a:cubicBezTo>
                      <a:pt x="1311884" y="2565445"/>
                      <a:pt x="1001686" y="2525122"/>
                      <a:pt x="797534" y="2495595"/>
                    </a:cubicBezTo>
                    <a:cubicBezTo>
                      <a:pt x="573379" y="2450828"/>
                      <a:pt x="520674" y="2428285"/>
                      <a:pt x="363194" y="2388280"/>
                    </a:cubicBezTo>
                    <a:cubicBezTo>
                      <a:pt x="356844" y="2286680"/>
                      <a:pt x="364782" y="2178731"/>
                      <a:pt x="321284" y="2052683"/>
                    </a:cubicBezTo>
                    <a:cubicBezTo>
                      <a:pt x="277787" y="1945686"/>
                      <a:pt x="130784" y="2024108"/>
                      <a:pt x="64109" y="1876470"/>
                    </a:cubicBezTo>
                    <a:cubicBezTo>
                      <a:pt x="45059" y="1781220"/>
                      <a:pt x="21246" y="1795508"/>
                      <a:pt x="6959" y="1590720"/>
                    </a:cubicBezTo>
                    <a:cubicBezTo>
                      <a:pt x="-12091" y="1495470"/>
                      <a:pt x="9340" y="1356563"/>
                      <a:pt x="54584" y="1057320"/>
                    </a:cubicBezTo>
                    <a:cubicBezTo>
                      <a:pt x="104590" y="848564"/>
                      <a:pt x="184759" y="615995"/>
                      <a:pt x="306996" y="338182"/>
                    </a:cubicBezTo>
                    <a:cubicBezTo>
                      <a:pt x="524484" y="77832"/>
                      <a:pt x="507022" y="141332"/>
                      <a:pt x="607034" y="47670"/>
                    </a:cubicBezTo>
                    <a:cubicBezTo>
                      <a:pt x="683234" y="31795"/>
                      <a:pt x="768959" y="1633"/>
                      <a:pt x="835634" y="4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891463" y="4192036"/>
                <a:ext cx="604837" cy="347663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962483" y="3895455"/>
                <a:ext cx="544832" cy="544830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6388100" y="1494634"/>
                <a:ext cx="1206500" cy="1388265"/>
              </a:xfrm>
              <a:custGeom>
                <a:avLst/>
                <a:gdLst>
                  <a:gd name="connsiteX0" fmla="*/ 50800 w 1206500"/>
                  <a:gd name="connsiteY0" fmla="*/ 0 h 1384300"/>
                  <a:gd name="connsiteX1" fmla="*/ 0 w 1206500"/>
                  <a:gd name="connsiteY1" fmla="*/ 622300 h 1384300"/>
                  <a:gd name="connsiteX2" fmla="*/ 114300 w 1206500"/>
                  <a:gd name="connsiteY2" fmla="*/ 1384300 h 1384300"/>
                  <a:gd name="connsiteX3" fmla="*/ 1206500 w 1206500"/>
                  <a:gd name="connsiteY3" fmla="*/ 317500 h 1384300"/>
                  <a:gd name="connsiteX4" fmla="*/ 660400 w 1206500"/>
                  <a:gd name="connsiteY4" fmla="*/ 0 h 1384300"/>
                  <a:gd name="connsiteX5" fmla="*/ 50800 w 1206500"/>
                  <a:gd name="connsiteY5" fmla="*/ 0 h 1384300"/>
                  <a:gd name="connsiteX0" fmla="*/ 70647 w 1226347"/>
                  <a:gd name="connsiteY0" fmla="*/ 60209 h 1444509"/>
                  <a:gd name="connsiteX1" fmla="*/ 19847 w 1226347"/>
                  <a:gd name="connsiteY1" fmla="*/ 682509 h 1444509"/>
                  <a:gd name="connsiteX2" fmla="*/ 134147 w 1226347"/>
                  <a:gd name="connsiteY2" fmla="*/ 1444509 h 1444509"/>
                  <a:gd name="connsiteX3" fmla="*/ 1226347 w 1226347"/>
                  <a:gd name="connsiteY3" fmla="*/ 377709 h 1444509"/>
                  <a:gd name="connsiteX4" fmla="*/ 680247 w 1226347"/>
                  <a:gd name="connsiteY4" fmla="*/ 60209 h 1444509"/>
                  <a:gd name="connsiteX5" fmla="*/ 70647 w 1226347"/>
                  <a:gd name="connsiteY5" fmla="*/ 60209 h 1444509"/>
                  <a:gd name="connsiteX0" fmla="*/ 81533 w 1237233"/>
                  <a:gd name="connsiteY0" fmla="*/ 60209 h 1444509"/>
                  <a:gd name="connsiteX1" fmla="*/ 30733 w 1237233"/>
                  <a:gd name="connsiteY1" fmla="*/ 682509 h 1444509"/>
                  <a:gd name="connsiteX2" fmla="*/ 145033 w 1237233"/>
                  <a:gd name="connsiteY2" fmla="*/ 1444509 h 1444509"/>
                  <a:gd name="connsiteX3" fmla="*/ 1237233 w 1237233"/>
                  <a:gd name="connsiteY3" fmla="*/ 377709 h 1444509"/>
                  <a:gd name="connsiteX4" fmla="*/ 691133 w 1237233"/>
                  <a:gd name="connsiteY4" fmla="*/ 60209 h 1444509"/>
                  <a:gd name="connsiteX5" fmla="*/ 81533 w 1237233"/>
                  <a:gd name="connsiteY5" fmla="*/ 60209 h 1444509"/>
                  <a:gd name="connsiteX0" fmla="*/ 81533 w 1237233"/>
                  <a:gd name="connsiteY0" fmla="*/ 60209 h 1482624"/>
                  <a:gd name="connsiteX1" fmla="*/ 30733 w 1237233"/>
                  <a:gd name="connsiteY1" fmla="*/ 682509 h 1482624"/>
                  <a:gd name="connsiteX2" fmla="*/ 145033 w 1237233"/>
                  <a:gd name="connsiteY2" fmla="*/ 1444509 h 1482624"/>
                  <a:gd name="connsiteX3" fmla="*/ 1237233 w 1237233"/>
                  <a:gd name="connsiteY3" fmla="*/ 377709 h 1482624"/>
                  <a:gd name="connsiteX4" fmla="*/ 691133 w 1237233"/>
                  <a:gd name="connsiteY4" fmla="*/ 60209 h 1482624"/>
                  <a:gd name="connsiteX5" fmla="*/ 81533 w 1237233"/>
                  <a:gd name="connsiteY5" fmla="*/ 60209 h 1482624"/>
                  <a:gd name="connsiteX0" fmla="*/ 81533 w 1257929"/>
                  <a:gd name="connsiteY0" fmla="*/ 60209 h 1444509"/>
                  <a:gd name="connsiteX1" fmla="*/ 30733 w 1257929"/>
                  <a:gd name="connsiteY1" fmla="*/ 682509 h 1444509"/>
                  <a:gd name="connsiteX2" fmla="*/ 145033 w 1257929"/>
                  <a:gd name="connsiteY2" fmla="*/ 1444509 h 1444509"/>
                  <a:gd name="connsiteX3" fmla="*/ 1237233 w 1257929"/>
                  <a:gd name="connsiteY3" fmla="*/ 377709 h 1444509"/>
                  <a:gd name="connsiteX4" fmla="*/ 691133 w 1257929"/>
                  <a:gd name="connsiteY4" fmla="*/ 60209 h 1444509"/>
                  <a:gd name="connsiteX5" fmla="*/ 81533 w 1257929"/>
                  <a:gd name="connsiteY5" fmla="*/ 60209 h 1444509"/>
                  <a:gd name="connsiteX0" fmla="*/ 81533 w 1257929"/>
                  <a:gd name="connsiteY0" fmla="*/ 78583 h 1462883"/>
                  <a:gd name="connsiteX1" fmla="*/ 30733 w 1257929"/>
                  <a:gd name="connsiteY1" fmla="*/ 700883 h 1462883"/>
                  <a:gd name="connsiteX2" fmla="*/ 145033 w 1257929"/>
                  <a:gd name="connsiteY2" fmla="*/ 1462883 h 1462883"/>
                  <a:gd name="connsiteX3" fmla="*/ 1237233 w 1257929"/>
                  <a:gd name="connsiteY3" fmla="*/ 396083 h 1462883"/>
                  <a:gd name="connsiteX4" fmla="*/ 691133 w 1257929"/>
                  <a:gd name="connsiteY4" fmla="*/ 78583 h 1462883"/>
                  <a:gd name="connsiteX5" fmla="*/ 81533 w 1257929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64483 w 1220183"/>
                  <a:gd name="connsiteY0" fmla="*/ 78583 h 1462883"/>
                  <a:gd name="connsiteX1" fmla="*/ 13683 w 1220183"/>
                  <a:gd name="connsiteY1" fmla="*/ 700883 h 1462883"/>
                  <a:gd name="connsiteX2" fmla="*/ 127983 w 1220183"/>
                  <a:gd name="connsiteY2" fmla="*/ 1462883 h 1462883"/>
                  <a:gd name="connsiteX3" fmla="*/ 1220183 w 1220183"/>
                  <a:gd name="connsiteY3" fmla="*/ 396083 h 1462883"/>
                  <a:gd name="connsiteX4" fmla="*/ 674083 w 1220183"/>
                  <a:gd name="connsiteY4" fmla="*/ 78583 h 1462883"/>
                  <a:gd name="connsiteX5" fmla="*/ 64483 w 1220183"/>
                  <a:gd name="connsiteY5" fmla="*/ 78583 h 1462883"/>
                  <a:gd name="connsiteX0" fmla="*/ 85725 w 1206500"/>
                  <a:gd name="connsiteY0" fmla="*/ 72663 h 1425213"/>
                  <a:gd name="connsiteX1" fmla="*/ 0 w 1206500"/>
                  <a:gd name="connsiteY1" fmla="*/ 663213 h 1425213"/>
                  <a:gd name="connsiteX2" fmla="*/ 114300 w 1206500"/>
                  <a:gd name="connsiteY2" fmla="*/ 1425213 h 1425213"/>
                  <a:gd name="connsiteX3" fmla="*/ 1206500 w 1206500"/>
                  <a:gd name="connsiteY3" fmla="*/ 358413 h 1425213"/>
                  <a:gd name="connsiteX4" fmla="*/ 660400 w 1206500"/>
                  <a:gd name="connsiteY4" fmla="*/ 40913 h 1425213"/>
                  <a:gd name="connsiteX5" fmla="*/ 85725 w 1206500"/>
                  <a:gd name="connsiteY5" fmla="*/ 72663 h 1425213"/>
                  <a:gd name="connsiteX0" fmla="*/ 85725 w 1206500"/>
                  <a:gd name="connsiteY0" fmla="*/ 61164 h 1413714"/>
                  <a:gd name="connsiteX1" fmla="*/ 0 w 1206500"/>
                  <a:gd name="connsiteY1" fmla="*/ 651714 h 1413714"/>
                  <a:gd name="connsiteX2" fmla="*/ 114300 w 1206500"/>
                  <a:gd name="connsiteY2" fmla="*/ 1413714 h 1413714"/>
                  <a:gd name="connsiteX3" fmla="*/ 1206500 w 1206500"/>
                  <a:gd name="connsiteY3" fmla="*/ 346914 h 1413714"/>
                  <a:gd name="connsiteX4" fmla="*/ 660400 w 1206500"/>
                  <a:gd name="connsiteY4" fmla="*/ 29414 h 1413714"/>
                  <a:gd name="connsiteX5" fmla="*/ 85725 w 1206500"/>
                  <a:gd name="connsiteY5" fmla="*/ 61164 h 1413714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38894 h 1391444"/>
                  <a:gd name="connsiteX1" fmla="*/ 0 w 1206500"/>
                  <a:gd name="connsiteY1" fmla="*/ 629444 h 1391444"/>
                  <a:gd name="connsiteX2" fmla="*/ 114300 w 1206500"/>
                  <a:gd name="connsiteY2" fmla="*/ 1391444 h 1391444"/>
                  <a:gd name="connsiteX3" fmla="*/ 1206500 w 1206500"/>
                  <a:gd name="connsiteY3" fmla="*/ 324644 h 1391444"/>
                  <a:gd name="connsiteX4" fmla="*/ 660400 w 1206500"/>
                  <a:gd name="connsiteY4" fmla="*/ 7144 h 1391444"/>
                  <a:gd name="connsiteX5" fmla="*/ 85725 w 1206500"/>
                  <a:gd name="connsiteY5" fmla="*/ 38894 h 1391444"/>
                  <a:gd name="connsiteX0" fmla="*/ 85725 w 1206500"/>
                  <a:gd name="connsiteY0" fmla="*/ 20584 h 1373134"/>
                  <a:gd name="connsiteX1" fmla="*/ 0 w 1206500"/>
                  <a:gd name="connsiteY1" fmla="*/ 611134 h 1373134"/>
                  <a:gd name="connsiteX2" fmla="*/ 114300 w 1206500"/>
                  <a:gd name="connsiteY2" fmla="*/ 1373134 h 1373134"/>
                  <a:gd name="connsiteX3" fmla="*/ 1206500 w 1206500"/>
                  <a:gd name="connsiteY3" fmla="*/ 306334 h 1373134"/>
                  <a:gd name="connsiteX4" fmla="*/ 666750 w 1206500"/>
                  <a:gd name="connsiteY4" fmla="*/ 20584 h 1373134"/>
                  <a:gd name="connsiteX5" fmla="*/ 85725 w 1206500"/>
                  <a:gd name="connsiteY5" fmla="*/ 20584 h 1373134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1430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3335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00" h="1388265">
                    <a:moveTo>
                      <a:pt x="85725" y="35715"/>
                    </a:moveTo>
                    <a:cubicBezTo>
                      <a:pt x="42333" y="136257"/>
                      <a:pt x="6350" y="245265"/>
                      <a:pt x="0" y="626265"/>
                    </a:cubicBezTo>
                    <a:cubicBezTo>
                      <a:pt x="3175" y="908840"/>
                      <a:pt x="95250" y="1134265"/>
                      <a:pt x="133350" y="1388265"/>
                    </a:cubicBezTo>
                    <a:cubicBezTo>
                      <a:pt x="639233" y="813590"/>
                      <a:pt x="639233" y="738448"/>
                      <a:pt x="1206500" y="321465"/>
                    </a:cubicBezTo>
                    <a:cubicBezTo>
                      <a:pt x="1024467" y="215632"/>
                      <a:pt x="853546" y="83340"/>
                      <a:pt x="666750" y="35715"/>
                    </a:cubicBezTo>
                    <a:cubicBezTo>
                      <a:pt x="448204" y="-21435"/>
                      <a:pt x="319617" y="-1327"/>
                      <a:pt x="85725" y="3571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915810" y="2966290"/>
                <a:ext cx="358776" cy="157163"/>
              </a:xfrm>
              <a:custGeom>
                <a:avLst/>
                <a:gdLst>
                  <a:gd name="connsiteX0" fmla="*/ 0 w 603250"/>
                  <a:gd name="connsiteY0" fmla="*/ 301625 h 603250"/>
                  <a:gd name="connsiteX1" fmla="*/ 301625 w 603250"/>
                  <a:gd name="connsiteY1" fmla="*/ 0 h 603250"/>
                  <a:gd name="connsiteX2" fmla="*/ 603250 w 603250"/>
                  <a:gd name="connsiteY2" fmla="*/ 301625 h 603250"/>
                  <a:gd name="connsiteX3" fmla="*/ 301625 w 603250"/>
                  <a:gd name="connsiteY3" fmla="*/ 603250 h 603250"/>
                  <a:gd name="connsiteX4" fmla="*/ 0 w 603250"/>
                  <a:gd name="connsiteY4" fmla="*/ 301625 h 603250"/>
                  <a:gd name="connsiteX0" fmla="*/ 301625 w 603250"/>
                  <a:gd name="connsiteY0" fmla="*/ 603250 h 694690"/>
                  <a:gd name="connsiteX1" fmla="*/ 0 w 603250"/>
                  <a:gd name="connsiteY1" fmla="*/ 301625 h 694690"/>
                  <a:gd name="connsiteX2" fmla="*/ 301625 w 603250"/>
                  <a:gd name="connsiteY2" fmla="*/ 0 h 694690"/>
                  <a:gd name="connsiteX3" fmla="*/ 603250 w 603250"/>
                  <a:gd name="connsiteY3" fmla="*/ 301625 h 694690"/>
                  <a:gd name="connsiteX4" fmla="*/ 393065 w 603250"/>
                  <a:gd name="connsiteY4" fmla="*/ 694690 h 694690"/>
                  <a:gd name="connsiteX0" fmla="*/ 301625 w 603250"/>
                  <a:gd name="connsiteY0" fmla="*/ 603250 h 603250"/>
                  <a:gd name="connsiteX1" fmla="*/ 0 w 603250"/>
                  <a:gd name="connsiteY1" fmla="*/ 301625 h 603250"/>
                  <a:gd name="connsiteX2" fmla="*/ 301625 w 603250"/>
                  <a:gd name="connsiteY2" fmla="*/ 0 h 603250"/>
                  <a:gd name="connsiteX3" fmla="*/ 603250 w 603250"/>
                  <a:gd name="connsiteY3" fmla="*/ 301625 h 603250"/>
                  <a:gd name="connsiteX0" fmla="*/ 0 w 603250"/>
                  <a:gd name="connsiteY0" fmla="*/ 301625 h 301625"/>
                  <a:gd name="connsiteX1" fmla="*/ 301625 w 603250"/>
                  <a:gd name="connsiteY1" fmla="*/ 0 h 301625"/>
                  <a:gd name="connsiteX2" fmla="*/ 603250 w 603250"/>
                  <a:gd name="connsiteY2" fmla="*/ 301625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50" h="301625">
                    <a:moveTo>
                      <a:pt x="0" y="301625"/>
                    </a:moveTo>
                    <a:cubicBezTo>
                      <a:pt x="0" y="135042"/>
                      <a:pt x="135042" y="0"/>
                      <a:pt x="301625" y="0"/>
                    </a:cubicBezTo>
                    <a:cubicBezTo>
                      <a:pt x="468208" y="0"/>
                      <a:pt x="603250" y="135042"/>
                      <a:pt x="603250" y="301625"/>
                    </a:cubicBezTo>
                  </a:path>
                </a:pathLst>
              </a:custGeom>
              <a:noFill/>
              <a:ln w="38100">
                <a:solidFill>
                  <a:srgbClr val="6140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9064083" y="4023249"/>
                <a:ext cx="128908" cy="107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/>
              <p:cNvSpPr/>
              <p:nvPr/>
            </p:nvSpPr>
            <p:spPr>
              <a:xfrm rot="1750512">
                <a:off x="9262733" y="458125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 rot="1750512">
                <a:off x="8971217" y="458125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985601" y="4294429"/>
                <a:ext cx="208280" cy="928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心形 55"/>
              <p:cNvSpPr/>
              <p:nvPr/>
            </p:nvSpPr>
            <p:spPr>
              <a:xfrm>
                <a:off x="7823747" y="4596624"/>
                <a:ext cx="740267" cy="497694"/>
              </a:xfrm>
              <a:custGeom>
                <a:avLst/>
                <a:gdLst>
                  <a:gd name="connsiteX0" fmla="*/ 385827 w 771653"/>
                  <a:gd name="connsiteY0" fmla="*/ 129778 h 519112"/>
                  <a:gd name="connsiteX1" fmla="*/ 385827 w 771653"/>
                  <a:gd name="connsiteY1" fmla="*/ 519112 h 519112"/>
                  <a:gd name="connsiteX2" fmla="*/ 385827 w 771653"/>
                  <a:gd name="connsiteY2" fmla="*/ 129778 h 519112"/>
                  <a:gd name="connsiteX0" fmla="*/ 328549 w 717188"/>
                  <a:gd name="connsiteY0" fmla="*/ 123347 h 512681"/>
                  <a:gd name="connsiteX1" fmla="*/ 328549 w 717188"/>
                  <a:gd name="connsiteY1" fmla="*/ 512681 h 512681"/>
                  <a:gd name="connsiteX2" fmla="*/ 0 w 717188"/>
                  <a:gd name="connsiteY2" fmla="*/ 36431 h 512681"/>
                  <a:gd name="connsiteX3" fmla="*/ 328549 w 717188"/>
                  <a:gd name="connsiteY3" fmla="*/ 123347 h 512681"/>
                  <a:gd name="connsiteX0" fmla="*/ 328549 w 664368"/>
                  <a:gd name="connsiteY0" fmla="*/ 112012 h 501347"/>
                  <a:gd name="connsiteX1" fmla="*/ 664368 w 664368"/>
                  <a:gd name="connsiteY1" fmla="*/ 29859 h 501347"/>
                  <a:gd name="connsiteX2" fmla="*/ 328549 w 664368"/>
                  <a:gd name="connsiteY2" fmla="*/ 501346 h 501347"/>
                  <a:gd name="connsiteX3" fmla="*/ 0 w 664368"/>
                  <a:gd name="connsiteY3" fmla="*/ 25096 h 501347"/>
                  <a:gd name="connsiteX4" fmla="*/ 328549 w 664368"/>
                  <a:gd name="connsiteY4" fmla="*/ 112012 h 501347"/>
                  <a:gd name="connsiteX0" fmla="*/ 328549 w 683418"/>
                  <a:gd name="connsiteY0" fmla="*/ 112012 h 501347"/>
                  <a:gd name="connsiteX1" fmla="*/ 683418 w 683418"/>
                  <a:gd name="connsiteY1" fmla="*/ 15571 h 501347"/>
                  <a:gd name="connsiteX2" fmla="*/ 328549 w 683418"/>
                  <a:gd name="connsiteY2" fmla="*/ 501346 h 501347"/>
                  <a:gd name="connsiteX3" fmla="*/ 0 w 683418"/>
                  <a:gd name="connsiteY3" fmla="*/ 25096 h 501347"/>
                  <a:gd name="connsiteX4" fmla="*/ 328549 w 683418"/>
                  <a:gd name="connsiteY4" fmla="*/ 112012 h 501347"/>
                  <a:gd name="connsiteX0" fmla="*/ 364268 w 719137"/>
                  <a:gd name="connsiteY0" fmla="*/ 130042 h 519377"/>
                  <a:gd name="connsiteX1" fmla="*/ 719137 w 719137"/>
                  <a:gd name="connsiteY1" fmla="*/ 33601 h 519377"/>
                  <a:gd name="connsiteX2" fmla="*/ 364268 w 719137"/>
                  <a:gd name="connsiteY2" fmla="*/ 519376 h 519377"/>
                  <a:gd name="connsiteX3" fmla="*/ 0 w 719137"/>
                  <a:gd name="connsiteY3" fmla="*/ 21694 h 519377"/>
                  <a:gd name="connsiteX4" fmla="*/ 364268 w 719137"/>
                  <a:gd name="connsiteY4" fmla="*/ 130042 h 519377"/>
                  <a:gd name="connsiteX0" fmla="*/ 364268 w 719140"/>
                  <a:gd name="connsiteY0" fmla="*/ 130042 h 519387"/>
                  <a:gd name="connsiteX1" fmla="*/ 719137 w 719140"/>
                  <a:gd name="connsiteY1" fmla="*/ 33601 h 519387"/>
                  <a:gd name="connsiteX2" fmla="*/ 364268 w 719140"/>
                  <a:gd name="connsiteY2" fmla="*/ 519376 h 519387"/>
                  <a:gd name="connsiteX3" fmla="*/ 0 w 719140"/>
                  <a:gd name="connsiteY3" fmla="*/ 21694 h 519387"/>
                  <a:gd name="connsiteX4" fmla="*/ 364268 w 719140"/>
                  <a:gd name="connsiteY4" fmla="*/ 130042 h 519387"/>
                  <a:gd name="connsiteX0" fmla="*/ 392843 w 719140"/>
                  <a:gd name="connsiteY0" fmla="*/ 96867 h 526693"/>
                  <a:gd name="connsiteX1" fmla="*/ 719137 w 719140"/>
                  <a:gd name="connsiteY1" fmla="*/ 40907 h 526693"/>
                  <a:gd name="connsiteX2" fmla="*/ 364268 w 719140"/>
                  <a:gd name="connsiteY2" fmla="*/ 526682 h 526693"/>
                  <a:gd name="connsiteX3" fmla="*/ 0 w 719140"/>
                  <a:gd name="connsiteY3" fmla="*/ 29000 h 526693"/>
                  <a:gd name="connsiteX4" fmla="*/ 392843 w 719140"/>
                  <a:gd name="connsiteY4" fmla="*/ 96867 h 526693"/>
                  <a:gd name="connsiteX0" fmla="*/ 392843 w 719140"/>
                  <a:gd name="connsiteY0" fmla="*/ 93762 h 523588"/>
                  <a:gd name="connsiteX1" fmla="*/ 719137 w 719140"/>
                  <a:gd name="connsiteY1" fmla="*/ 37802 h 523588"/>
                  <a:gd name="connsiteX2" fmla="*/ 364268 w 719140"/>
                  <a:gd name="connsiteY2" fmla="*/ 523577 h 523588"/>
                  <a:gd name="connsiteX3" fmla="*/ 0 w 719140"/>
                  <a:gd name="connsiteY3" fmla="*/ 25895 h 523588"/>
                  <a:gd name="connsiteX4" fmla="*/ 392843 w 719140"/>
                  <a:gd name="connsiteY4" fmla="*/ 93762 h 523588"/>
                  <a:gd name="connsiteX0" fmla="*/ 392843 w 719140"/>
                  <a:gd name="connsiteY0" fmla="*/ 78389 h 508215"/>
                  <a:gd name="connsiteX1" fmla="*/ 719137 w 719140"/>
                  <a:gd name="connsiteY1" fmla="*/ 22429 h 508215"/>
                  <a:gd name="connsiteX2" fmla="*/ 364268 w 719140"/>
                  <a:gd name="connsiteY2" fmla="*/ 508204 h 508215"/>
                  <a:gd name="connsiteX3" fmla="*/ 0 w 719140"/>
                  <a:gd name="connsiteY3" fmla="*/ 10522 h 508215"/>
                  <a:gd name="connsiteX4" fmla="*/ 392843 w 719140"/>
                  <a:gd name="connsiteY4" fmla="*/ 78389 h 508215"/>
                  <a:gd name="connsiteX0" fmla="*/ 392843 w 719140"/>
                  <a:gd name="connsiteY0" fmla="*/ 78389 h 508215"/>
                  <a:gd name="connsiteX1" fmla="*/ 719137 w 719140"/>
                  <a:gd name="connsiteY1" fmla="*/ 22429 h 508215"/>
                  <a:gd name="connsiteX2" fmla="*/ 364268 w 719140"/>
                  <a:gd name="connsiteY2" fmla="*/ 508204 h 508215"/>
                  <a:gd name="connsiteX3" fmla="*/ 0 w 719140"/>
                  <a:gd name="connsiteY3" fmla="*/ 10522 h 508215"/>
                  <a:gd name="connsiteX4" fmla="*/ 392843 w 719140"/>
                  <a:gd name="connsiteY4" fmla="*/ 78389 h 508215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0 w 740267"/>
                  <a:gd name="connsiteY0" fmla="*/ 55784 h 553478"/>
                  <a:gd name="connsiteX1" fmla="*/ 719137 w 740267"/>
                  <a:gd name="connsiteY1" fmla="*/ 67691 h 553478"/>
                  <a:gd name="connsiteX2" fmla="*/ 364268 w 740267"/>
                  <a:gd name="connsiteY2" fmla="*/ 553466 h 553478"/>
                  <a:gd name="connsiteX3" fmla="*/ 0 w 740267"/>
                  <a:gd name="connsiteY3" fmla="*/ 55784 h 553478"/>
                  <a:gd name="connsiteX0" fmla="*/ 0 w 740267"/>
                  <a:gd name="connsiteY0" fmla="*/ 47932 h 545626"/>
                  <a:gd name="connsiteX1" fmla="*/ 719137 w 740267"/>
                  <a:gd name="connsiteY1" fmla="*/ 59839 h 545626"/>
                  <a:gd name="connsiteX2" fmla="*/ 364268 w 740267"/>
                  <a:gd name="connsiteY2" fmla="*/ 545614 h 545626"/>
                  <a:gd name="connsiteX3" fmla="*/ 0 w 740267"/>
                  <a:gd name="connsiteY3" fmla="*/ 47932 h 545626"/>
                  <a:gd name="connsiteX0" fmla="*/ 0 w 740267"/>
                  <a:gd name="connsiteY0" fmla="*/ 35160 h 532854"/>
                  <a:gd name="connsiteX1" fmla="*/ 719137 w 740267"/>
                  <a:gd name="connsiteY1" fmla="*/ 47067 h 532854"/>
                  <a:gd name="connsiteX2" fmla="*/ 364268 w 740267"/>
                  <a:gd name="connsiteY2" fmla="*/ 532842 h 532854"/>
                  <a:gd name="connsiteX3" fmla="*/ 0 w 740267"/>
                  <a:gd name="connsiteY3" fmla="*/ 35160 h 532854"/>
                  <a:gd name="connsiteX0" fmla="*/ 0 w 740267"/>
                  <a:gd name="connsiteY0" fmla="*/ 34214 h 531908"/>
                  <a:gd name="connsiteX1" fmla="*/ 719137 w 740267"/>
                  <a:gd name="connsiteY1" fmla="*/ 46121 h 531908"/>
                  <a:gd name="connsiteX2" fmla="*/ 364268 w 740267"/>
                  <a:gd name="connsiteY2" fmla="*/ 531896 h 531908"/>
                  <a:gd name="connsiteX3" fmla="*/ 0 w 740267"/>
                  <a:gd name="connsiteY3" fmla="*/ 34214 h 531908"/>
                  <a:gd name="connsiteX0" fmla="*/ 0 w 740267"/>
                  <a:gd name="connsiteY0" fmla="*/ 30517 h 528211"/>
                  <a:gd name="connsiteX1" fmla="*/ 719137 w 740267"/>
                  <a:gd name="connsiteY1" fmla="*/ 42424 h 528211"/>
                  <a:gd name="connsiteX2" fmla="*/ 364268 w 740267"/>
                  <a:gd name="connsiteY2" fmla="*/ 528199 h 528211"/>
                  <a:gd name="connsiteX3" fmla="*/ 0 w 740267"/>
                  <a:gd name="connsiteY3" fmla="*/ 30517 h 528211"/>
                  <a:gd name="connsiteX0" fmla="*/ 0 w 740267"/>
                  <a:gd name="connsiteY0" fmla="*/ 20414 h 518108"/>
                  <a:gd name="connsiteX1" fmla="*/ 719137 w 740267"/>
                  <a:gd name="connsiteY1" fmla="*/ 32321 h 518108"/>
                  <a:gd name="connsiteX2" fmla="*/ 364268 w 740267"/>
                  <a:gd name="connsiteY2" fmla="*/ 518096 h 518108"/>
                  <a:gd name="connsiteX3" fmla="*/ 0 w 740267"/>
                  <a:gd name="connsiteY3" fmla="*/ 20414 h 518108"/>
                  <a:gd name="connsiteX0" fmla="*/ 0 w 740267"/>
                  <a:gd name="connsiteY0" fmla="*/ 5518 h 503212"/>
                  <a:gd name="connsiteX1" fmla="*/ 719137 w 740267"/>
                  <a:gd name="connsiteY1" fmla="*/ 17425 h 503212"/>
                  <a:gd name="connsiteX2" fmla="*/ 364268 w 740267"/>
                  <a:gd name="connsiteY2" fmla="*/ 503200 h 503212"/>
                  <a:gd name="connsiteX3" fmla="*/ 0 w 740267"/>
                  <a:gd name="connsiteY3" fmla="*/ 5518 h 503212"/>
                  <a:gd name="connsiteX0" fmla="*/ 0 w 740267"/>
                  <a:gd name="connsiteY0" fmla="*/ 183 h 497877"/>
                  <a:gd name="connsiteX1" fmla="*/ 719137 w 740267"/>
                  <a:gd name="connsiteY1" fmla="*/ 12090 h 497877"/>
                  <a:gd name="connsiteX2" fmla="*/ 364268 w 740267"/>
                  <a:gd name="connsiteY2" fmla="*/ 497865 h 497877"/>
                  <a:gd name="connsiteX3" fmla="*/ 0 w 740267"/>
                  <a:gd name="connsiteY3" fmla="*/ 183 h 497877"/>
                  <a:gd name="connsiteX0" fmla="*/ 0 w 740267"/>
                  <a:gd name="connsiteY0" fmla="*/ 0 h 497694"/>
                  <a:gd name="connsiteX1" fmla="*/ 719137 w 740267"/>
                  <a:gd name="connsiteY1" fmla="*/ 11907 h 497694"/>
                  <a:gd name="connsiteX2" fmla="*/ 364268 w 740267"/>
                  <a:gd name="connsiteY2" fmla="*/ 497682 h 497694"/>
                  <a:gd name="connsiteX3" fmla="*/ 0 w 740267"/>
                  <a:gd name="connsiteY3" fmla="*/ 0 h 497694"/>
                  <a:gd name="connsiteX0" fmla="*/ 0 w 740267"/>
                  <a:gd name="connsiteY0" fmla="*/ 0 h 497694"/>
                  <a:gd name="connsiteX1" fmla="*/ 719137 w 740267"/>
                  <a:gd name="connsiteY1" fmla="*/ 11907 h 497694"/>
                  <a:gd name="connsiteX2" fmla="*/ 364268 w 740267"/>
                  <a:gd name="connsiteY2" fmla="*/ 497682 h 497694"/>
                  <a:gd name="connsiteX3" fmla="*/ 0 w 740267"/>
                  <a:gd name="connsiteY3" fmla="*/ 0 h 49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0267" h="497694">
                    <a:moveTo>
                      <a:pt x="0" y="0"/>
                    </a:moveTo>
                    <a:cubicBezTo>
                      <a:pt x="385378" y="52388"/>
                      <a:pt x="384583" y="19449"/>
                      <a:pt x="719137" y="11907"/>
                    </a:cubicBezTo>
                    <a:cubicBezTo>
                      <a:pt x="779848" y="94854"/>
                      <a:pt x="723826" y="500262"/>
                      <a:pt x="364268" y="497682"/>
                    </a:cubicBezTo>
                    <a:cubicBezTo>
                      <a:pt x="4710" y="495102"/>
                      <a:pt x="0" y="64889"/>
                      <a:pt x="0" y="0"/>
                    </a:cubicBezTo>
                    <a:close/>
                  </a:path>
                </a:pathLst>
              </a:custGeom>
              <a:solidFill>
                <a:srgbClr val="593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7922409" y="4735348"/>
                <a:ext cx="542944" cy="273916"/>
              </a:xfrm>
              <a:custGeom>
                <a:avLst/>
                <a:gdLst>
                  <a:gd name="connsiteX0" fmla="*/ 0 w 473075"/>
                  <a:gd name="connsiteY0" fmla="*/ 107322 h 214643"/>
                  <a:gd name="connsiteX1" fmla="*/ 236538 w 473075"/>
                  <a:gd name="connsiteY1" fmla="*/ 0 h 214643"/>
                  <a:gd name="connsiteX2" fmla="*/ 473076 w 473075"/>
                  <a:gd name="connsiteY2" fmla="*/ 107322 h 214643"/>
                  <a:gd name="connsiteX3" fmla="*/ 236538 w 473075"/>
                  <a:gd name="connsiteY3" fmla="*/ 214644 h 214643"/>
                  <a:gd name="connsiteX4" fmla="*/ 0 w 473075"/>
                  <a:gd name="connsiteY4" fmla="*/ 107322 h 214643"/>
                  <a:gd name="connsiteX0" fmla="*/ 0 w 473076"/>
                  <a:gd name="connsiteY0" fmla="*/ 142247 h 249569"/>
                  <a:gd name="connsiteX1" fmla="*/ 236538 w 473076"/>
                  <a:gd name="connsiteY1" fmla="*/ 0 h 249569"/>
                  <a:gd name="connsiteX2" fmla="*/ 473076 w 473076"/>
                  <a:gd name="connsiteY2" fmla="*/ 142247 h 249569"/>
                  <a:gd name="connsiteX3" fmla="*/ 236538 w 473076"/>
                  <a:gd name="connsiteY3" fmla="*/ 249569 h 249569"/>
                  <a:gd name="connsiteX4" fmla="*/ 0 w 473076"/>
                  <a:gd name="connsiteY4" fmla="*/ 142247 h 249569"/>
                  <a:gd name="connsiteX0" fmla="*/ 30 w 473106"/>
                  <a:gd name="connsiteY0" fmla="*/ 142247 h 271794"/>
                  <a:gd name="connsiteX1" fmla="*/ 236568 w 473106"/>
                  <a:gd name="connsiteY1" fmla="*/ 0 h 271794"/>
                  <a:gd name="connsiteX2" fmla="*/ 473106 w 473106"/>
                  <a:gd name="connsiteY2" fmla="*/ 142247 h 271794"/>
                  <a:gd name="connsiteX3" fmla="*/ 249268 w 473106"/>
                  <a:gd name="connsiteY3" fmla="*/ 271794 h 271794"/>
                  <a:gd name="connsiteX4" fmla="*/ 30 w 473106"/>
                  <a:gd name="connsiteY4" fmla="*/ 142247 h 271794"/>
                  <a:gd name="connsiteX0" fmla="*/ 22 w 514373"/>
                  <a:gd name="connsiteY0" fmla="*/ 142591 h 272362"/>
                  <a:gd name="connsiteX1" fmla="*/ 236560 w 514373"/>
                  <a:gd name="connsiteY1" fmla="*/ 344 h 272362"/>
                  <a:gd name="connsiteX2" fmla="*/ 514373 w 514373"/>
                  <a:gd name="connsiteY2" fmla="*/ 110841 h 272362"/>
                  <a:gd name="connsiteX3" fmla="*/ 249260 w 514373"/>
                  <a:gd name="connsiteY3" fmla="*/ 272138 h 272362"/>
                  <a:gd name="connsiteX4" fmla="*/ 22 w 514373"/>
                  <a:gd name="connsiteY4" fmla="*/ 142591 h 272362"/>
                  <a:gd name="connsiteX0" fmla="*/ 18 w 542944"/>
                  <a:gd name="connsiteY0" fmla="*/ 70182 h 273065"/>
                  <a:gd name="connsiteX1" fmla="*/ 265131 w 542944"/>
                  <a:gd name="connsiteY1" fmla="*/ 960 h 273065"/>
                  <a:gd name="connsiteX2" fmla="*/ 542944 w 542944"/>
                  <a:gd name="connsiteY2" fmla="*/ 111457 h 273065"/>
                  <a:gd name="connsiteX3" fmla="*/ 277831 w 542944"/>
                  <a:gd name="connsiteY3" fmla="*/ 272754 h 273065"/>
                  <a:gd name="connsiteX4" fmla="*/ 18 w 542944"/>
                  <a:gd name="connsiteY4" fmla="*/ 70182 h 273065"/>
                  <a:gd name="connsiteX0" fmla="*/ 18 w 542944"/>
                  <a:gd name="connsiteY0" fmla="*/ 70182 h 272786"/>
                  <a:gd name="connsiteX1" fmla="*/ 265131 w 542944"/>
                  <a:gd name="connsiteY1" fmla="*/ 960 h 272786"/>
                  <a:gd name="connsiteX2" fmla="*/ 542944 w 542944"/>
                  <a:gd name="connsiteY2" fmla="*/ 111457 h 272786"/>
                  <a:gd name="connsiteX3" fmla="*/ 277831 w 542944"/>
                  <a:gd name="connsiteY3" fmla="*/ 272754 h 272786"/>
                  <a:gd name="connsiteX4" fmla="*/ 18 w 542944"/>
                  <a:gd name="connsiteY4" fmla="*/ 70182 h 272786"/>
                  <a:gd name="connsiteX0" fmla="*/ 18 w 542944"/>
                  <a:gd name="connsiteY0" fmla="*/ 70182 h 272786"/>
                  <a:gd name="connsiteX1" fmla="*/ 265131 w 542944"/>
                  <a:gd name="connsiteY1" fmla="*/ 960 h 272786"/>
                  <a:gd name="connsiteX2" fmla="*/ 542944 w 542944"/>
                  <a:gd name="connsiteY2" fmla="*/ 111457 h 272786"/>
                  <a:gd name="connsiteX3" fmla="*/ 277831 w 542944"/>
                  <a:gd name="connsiteY3" fmla="*/ 272754 h 272786"/>
                  <a:gd name="connsiteX4" fmla="*/ 18 w 542944"/>
                  <a:gd name="connsiteY4" fmla="*/ 70182 h 272786"/>
                  <a:gd name="connsiteX0" fmla="*/ 18 w 542944"/>
                  <a:gd name="connsiteY0" fmla="*/ 70182 h 273916"/>
                  <a:gd name="connsiteX1" fmla="*/ 265131 w 542944"/>
                  <a:gd name="connsiteY1" fmla="*/ 960 h 273916"/>
                  <a:gd name="connsiteX2" fmla="*/ 542944 w 542944"/>
                  <a:gd name="connsiteY2" fmla="*/ 111457 h 273916"/>
                  <a:gd name="connsiteX3" fmla="*/ 277831 w 542944"/>
                  <a:gd name="connsiteY3" fmla="*/ 272754 h 273916"/>
                  <a:gd name="connsiteX4" fmla="*/ 18 w 542944"/>
                  <a:gd name="connsiteY4" fmla="*/ 70182 h 27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44" h="273916">
                    <a:moveTo>
                      <a:pt x="18" y="70182"/>
                    </a:moveTo>
                    <a:cubicBezTo>
                      <a:pt x="-2099" y="24883"/>
                      <a:pt x="174643" y="-5919"/>
                      <a:pt x="265131" y="960"/>
                    </a:cubicBezTo>
                    <a:cubicBezTo>
                      <a:pt x="355619" y="7839"/>
                      <a:pt x="542944" y="52185"/>
                      <a:pt x="542944" y="111457"/>
                    </a:cubicBezTo>
                    <a:cubicBezTo>
                      <a:pt x="523894" y="183429"/>
                      <a:pt x="441344" y="285983"/>
                      <a:pt x="277831" y="272754"/>
                    </a:cubicBezTo>
                    <a:cubicBezTo>
                      <a:pt x="114318" y="259525"/>
                      <a:pt x="2135" y="115481"/>
                      <a:pt x="18" y="70182"/>
                    </a:cubicBezTo>
                    <a:close/>
                  </a:path>
                </a:pathLst>
              </a:custGeom>
              <a:solidFill>
                <a:srgbClr val="F49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6953447" y="3919621"/>
                <a:ext cx="544832" cy="544830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46"/>
              <p:cNvSpPr/>
              <p:nvPr/>
            </p:nvSpPr>
            <p:spPr>
              <a:xfrm>
                <a:off x="7139503" y="2922830"/>
                <a:ext cx="358776" cy="157163"/>
              </a:xfrm>
              <a:custGeom>
                <a:avLst/>
                <a:gdLst>
                  <a:gd name="connsiteX0" fmla="*/ 0 w 603250"/>
                  <a:gd name="connsiteY0" fmla="*/ 301625 h 603250"/>
                  <a:gd name="connsiteX1" fmla="*/ 301625 w 603250"/>
                  <a:gd name="connsiteY1" fmla="*/ 0 h 603250"/>
                  <a:gd name="connsiteX2" fmla="*/ 603250 w 603250"/>
                  <a:gd name="connsiteY2" fmla="*/ 301625 h 603250"/>
                  <a:gd name="connsiteX3" fmla="*/ 301625 w 603250"/>
                  <a:gd name="connsiteY3" fmla="*/ 603250 h 603250"/>
                  <a:gd name="connsiteX4" fmla="*/ 0 w 603250"/>
                  <a:gd name="connsiteY4" fmla="*/ 301625 h 603250"/>
                  <a:gd name="connsiteX0" fmla="*/ 301625 w 603250"/>
                  <a:gd name="connsiteY0" fmla="*/ 603250 h 694690"/>
                  <a:gd name="connsiteX1" fmla="*/ 0 w 603250"/>
                  <a:gd name="connsiteY1" fmla="*/ 301625 h 694690"/>
                  <a:gd name="connsiteX2" fmla="*/ 301625 w 603250"/>
                  <a:gd name="connsiteY2" fmla="*/ 0 h 694690"/>
                  <a:gd name="connsiteX3" fmla="*/ 603250 w 603250"/>
                  <a:gd name="connsiteY3" fmla="*/ 301625 h 694690"/>
                  <a:gd name="connsiteX4" fmla="*/ 393065 w 603250"/>
                  <a:gd name="connsiteY4" fmla="*/ 694690 h 694690"/>
                  <a:gd name="connsiteX0" fmla="*/ 301625 w 603250"/>
                  <a:gd name="connsiteY0" fmla="*/ 603250 h 603250"/>
                  <a:gd name="connsiteX1" fmla="*/ 0 w 603250"/>
                  <a:gd name="connsiteY1" fmla="*/ 301625 h 603250"/>
                  <a:gd name="connsiteX2" fmla="*/ 301625 w 603250"/>
                  <a:gd name="connsiteY2" fmla="*/ 0 h 603250"/>
                  <a:gd name="connsiteX3" fmla="*/ 603250 w 603250"/>
                  <a:gd name="connsiteY3" fmla="*/ 301625 h 603250"/>
                  <a:gd name="connsiteX0" fmla="*/ 0 w 603250"/>
                  <a:gd name="connsiteY0" fmla="*/ 301625 h 301625"/>
                  <a:gd name="connsiteX1" fmla="*/ 301625 w 603250"/>
                  <a:gd name="connsiteY1" fmla="*/ 0 h 301625"/>
                  <a:gd name="connsiteX2" fmla="*/ 603250 w 603250"/>
                  <a:gd name="connsiteY2" fmla="*/ 301625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50" h="301625">
                    <a:moveTo>
                      <a:pt x="0" y="301625"/>
                    </a:moveTo>
                    <a:cubicBezTo>
                      <a:pt x="0" y="135042"/>
                      <a:pt x="135042" y="0"/>
                      <a:pt x="301625" y="0"/>
                    </a:cubicBezTo>
                    <a:cubicBezTo>
                      <a:pt x="468208" y="0"/>
                      <a:pt x="603250" y="135042"/>
                      <a:pt x="603250" y="301625"/>
                    </a:cubicBezTo>
                  </a:path>
                </a:pathLst>
              </a:custGeom>
              <a:noFill/>
              <a:ln w="38100">
                <a:solidFill>
                  <a:srgbClr val="6140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7076797" y="4047415"/>
                <a:ext cx="107157" cy="107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 rot="1750512">
                <a:off x="7397935" y="453779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/>
              <p:cNvSpPr/>
              <p:nvPr/>
            </p:nvSpPr>
            <p:spPr>
              <a:xfrm rot="1750512">
                <a:off x="7106419" y="453779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 flipH="1">
                <a:off x="8881872" y="1419628"/>
                <a:ext cx="1206500" cy="1403505"/>
              </a:xfrm>
              <a:custGeom>
                <a:avLst/>
                <a:gdLst>
                  <a:gd name="connsiteX0" fmla="*/ 50800 w 1206500"/>
                  <a:gd name="connsiteY0" fmla="*/ 0 h 1384300"/>
                  <a:gd name="connsiteX1" fmla="*/ 0 w 1206500"/>
                  <a:gd name="connsiteY1" fmla="*/ 622300 h 1384300"/>
                  <a:gd name="connsiteX2" fmla="*/ 114300 w 1206500"/>
                  <a:gd name="connsiteY2" fmla="*/ 1384300 h 1384300"/>
                  <a:gd name="connsiteX3" fmla="*/ 1206500 w 1206500"/>
                  <a:gd name="connsiteY3" fmla="*/ 317500 h 1384300"/>
                  <a:gd name="connsiteX4" fmla="*/ 660400 w 1206500"/>
                  <a:gd name="connsiteY4" fmla="*/ 0 h 1384300"/>
                  <a:gd name="connsiteX5" fmla="*/ 50800 w 1206500"/>
                  <a:gd name="connsiteY5" fmla="*/ 0 h 1384300"/>
                  <a:gd name="connsiteX0" fmla="*/ 70647 w 1226347"/>
                  <a:gd name="connsiteY0" fmla="*/ 60209 h 1444509"/>
                  <a:gd name="connsiteX1" fmla="*/ 19847 w 1226347"/>
                  <a:gd name="connsiteY1" fmla="*/ 682509 h 1444509"/>
                  <a:gd name="connsiteX2" fmla="*/ 134147 w 1226347"/>
                  <a:gd name="connsiteY2" fmla="*/ 1444509 h 1444509"/>
                  <a:gd name="connsiteX3" fmla="*/ 1226347 w 1226347"/>
                  <a:gd name="connsiteY3" fmla="*/ 377709 h 1444509"/>
                  <a:gd name="connsiteX4" fmla="*/ 680247 w 1226347"/>
                  <a:gd name="connsiteY4" fmla="*/ 60209 h 1444509"/>
                  <a:gd name="connsiteX5" fmla="*/ 70647 w 1226347"/>
                  <a:gd name="connsiteY5" fmla="*/ 60209 h 1444509"/>
                  <a:gd name="connsiteX0" fmla="*/ 81533 w 1237233"/>
                  <a:gd name="connsiteY0" fmla="*/ 60209 h 1444509"/>
                  <a:gd name="connsiteX1" fmla="*/ 30733 w 1237233"/>
                  <a:gd name="connsiteY1" fmla="*/ 682509 h 1444509"/>
                  <a:gd name="connsiteX2" fmla="*/ 145033 w 1237233"/>
                  <a:gd name="connsiteY2" fmla="*/ 1444509 h 1444509"/>
                  <a:gd name="connsiteX3" fmla="*/ 1237233 w 1237233"/>
                  <a:gd name="connsiteY3" fmla="*/ 377709 h 1444509"/>
                  <a:gd name="connsiteX4" fmla="*/ 691133 w 1237233"/>
                  <a:gd name="connsiteY4" fmla="*/ 60209 h 1444509"/>
                  <a:gd name="connsiteX5" fmla="*/ 81533 w 1237233"/>
                  <a:gd name="connsiteY5" fmla="*/ 60209 h 1444509"/>
                  <a:gd name="connsiteX0" fmla="*/ 81533 w 1237233"/>
                  <a:gd name="connsiteY0" fmla="*/ 60209 h 1482624"/>
                  <a:gd name="connsiteX1" fmla="*/ 30733 w 1237233"/>
                  <a:gd name="connsiteY1" fmla="*/ 682509 h 1482624"/>
                  <a:gd name="connsiteX2" fmla="*/ 145033 w 1237233"/>
                  <a:gd name="connsiteY2" fmla="*/ 1444509 h 1482624"/>
                  <a:gd name="connsiteX3" fmla="*/ 1237233 w 1237233"/>
                  <a:gd name="connsiteY3" fmla="*/ 377709 h 1482624"/>
                  <a:gd name="connsiteX4" fmla="*/ 691133 w 1237233"/>
                  <a:gd name="connsiteY4" fmla="*/ 60209 h 1482624"/>
                  <a:gd name="connsiteX5" fmla="*/ 81533 w 1237233"/>
                  <a:gd name="connsiteY5" fmla="*/ 60209 h 1482624"/>
                  <a:gd name="connsiteX0" fmla="*/ 81533 w 1257929"/>
                  <a:gd name="connsiteY0" fmla="*/ 60209 h 1444509"/>
                  <a:gd name="connsiteX1" fmla="*/ 30733 w 1257929"/>
                  <a:gd name="connsiteY1" fmla="*/ 682509 h 1444509"/>
                  <a:gd name="connsiteX2" fmla="*/ 145033 w 1257929"/>
                  <a:gd name="connsiteY2" fmla="*/ 1444509 h 1444509"/>
                  <a:gd name="connsiteX3" fmla="*/ 1237233 w 1257929"/>
                  <a:gd name="connsiteY3" fmla="*/ 377709 h 1444509"/>
                  <a:gd name="connsiteX4" fmla="*/ 691133 w 1257929"/>
                  <a:gd name="connsiteY4" fmla="*/ 60209 h 1444509"/>
                  <a:gd name="connsiteX5" fmla="*/ 81533 w 1257929"/>
                  <a:gd name="connsiteY5" fmla="*/ 60209 h 1444509"/>
                  <a:gd name="connsiteX0" fmla="*/ 81533 w 1257929"/>
                  <a:gd name="connsiteY0" fmla="*/ 78583 h 1462883"/>
                  <a:gd name="connsiteX1" fmla="*/ 30733 w 1257929"/>
                  <a:gd name="connsiteY1" fmla="*/ 700883 h 1462883"/>
                  <a:gd name="connsiteX2" fmla="*/ 145033 w 1257929"/>
                  <a:gd name="connsiteY2" fmla="*/ 1462883 h 1462883"/>
                  <a:gd name="connsiteX3" fmla="*/ 1237233 w 1257929"/>
                  <a:gd name="connsiteY3" fmla="*/ 396083 h 1462883"/>
                  <a:gd name="connsiteX4" fmla="*/ 691133 w 1257929"/>
                  <a:gd name="connsiteY4" fmla="*/ 78583 h 1462883"/>
                  <a:gd name="connsiteX5" fmla="*/ 81533 w 1257929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64483 w 1220183"/>
                  <a:gd name="connsiteY0" fmla="*/ 78583 h 1462883"/>
                  <a:gd name="connsiteX1" fmla="*/ 13683 w 1220183"/>
                  <a:gd name="connsiteY1" fmla="*/ 700883 h 1462883"/>
                  <a:gd name="connsiteX2" fmla="*/ 127983 w 1220183"/>
                  <a:gd name="connsiteY2" fmla="*/ 1462883 h 1462883"/>
                  <a:gd name="connsiteX3" fmla="*/ 1220183 w 1220183"/>
                  <a:gd name="connsiteY3" fmla="*/ 396083 h 1462883"/>
                  <a:gd name="connsiteX4" fmla="*/ 674083 w 1220183"/>
                  <a:gd name="connsiteY4" fmla="*/ 78583 h 1462883"/>
                  <a:gd name="connsiteX5" fmla="*/ 64483 w 1220183"/>
                  <a:gd name="connsiteY5" fmla="*/ 78583 h 1462883"/>
                  <a:gd name="connsiteX0" fmla="*/ 85725 w 1206500"/>
                  <a:gd name="connsiteY0" fmla="*/ 72663 h 1425213"/>
                  <a:gd name="connsiteX1" fmla="*/ 0 w 1206500"/>
                  <a:gd name="connsiteY1" fmla="*/ 663213 h 1425213"/>
                  <a:gd name="connsiteX2" fmla="*/ 114300 w 1206500"/>
                  <a:gd name="connsiteY2" fmla="*/ 1425213 h 1425213"/>
                  <a:gd name="connsiteX3" fmla="*/ 1206500 w 1206500"/>
                  <a:gd name="connsiteY3" fmla="*/ 358413 h 1425213"/>
                  <a:gd name="connsiteX4" fmla="*/ 660400 w 1206500"/>
                  <a:gd name="connsiteY4" fmla="*/ 40913 h 1425213"/>
                  <a:gd name="connsiteX5" fmla="*/ 85725 w 1206500"/>
                  <a:gd name="connsiteY5" fmla="*/ 72663 h 1425213"/>
                  <a:gd name="connsiteX0" fmla="*/ 85725 w 1206500"/>
                  <a:gd name="connsiteY0" fmla="*/ 61164 h 1413714"/>
                  <a:gd name="connsiteX1" fmla="*/ 0 w 1206500"/>
                  <a:gd name="connsiteY1" fmla="*/ 651714 h 1413714"/>
                  <a:gd name="connsiteX2" fmla="*/ 114300 w 1206500"/>
                  <a:gd name="connsiteY2" fmla="*/ 1413714 h 1413714"/>
                  <a:gd name="connsiteX3" fmla="*/ 1206500 w 1206500"/>
                  <a:gd name="connsiteY3" fmla="*/ 346914 h 1413714"/>
                  <a:gd name="connsiteX4" fmla="*/ 660400 w 1206500"/>
                  <a:gd name="connsiteY4" fmla="*/ 29414 h 1413714"/>
                  <a:gd name="connsiteX5" fmla="*/ 85725 w 1206500"/>
                  <a:gd name="connsiteY5" fmla="*/ 61164 h 1413714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38894 h 1391444"/>
                  <a:gd name="connsiteX1" fmla="*/ 0 w 1206500"/>
                  <a:gd name="connsiteY1" fmla="*/ 629444 h 1391444"/>
                  <a:gd name="connsiteX2" fmla="*/ 114300 w 1206500"/>
                  <a:gd name="connsiteY2" fmla="*/ 1391444 h 1391444"/>
                  <a:gd name="connsiteX3" fmla="*/ 1206500 w 1206500"/>
                  <a:gd name="connsiteY3" fmla="*/ 324644 h 1391444"/>
                  <a:gd name="connsiteX4" fmla="*/ 660400 w 1206500"/>
                  <a:gd name="connsiteY4" fmla="*/ 7144 h 1391444"/>
                  <a:gd name="connsiteX5" fmla="*/ 85725 w 1206500"/>
                  <a:gd name="connsiteY5" fmla="*/ 38894 h 1391444"/>
                  <a:gd name="connsiteX0" fmla="*/ 85725 w 1206500"/>
                  <a:gd name="connsiteY0" fmla="*/ 20584 h 1373134"/>
                  <a:gd name="connsiteX1" fmla="*/ 0 w 1206500"/>
                  <a:gd name="connsiteY1" fmla="*/ 611134 h 1373134"/>
                  <a:gd name="connsiteX2" fmla="*/ 114300 w 1206500"/>
                  <a:gd name="connsiteY2" fmla="*/ 1373134 h 1373134"/>
                  <a:gd name="connsiteX3" fmla="*/ 1206500 w 1206500"/>
                  <a:gd name="connsiteY3" fmla="*/ 306334 h 1373134"/>
                  <a:gd name="connsiteX4" fmla="*/ 666750 w 1206500"/>
                  <a:gd name="connsiteY4" fmla="*/ 20584 h 1373134"/>
                  <a:gd name="connsiteX5" fmla="*/ 85725 w 1206500"/>
                  <a:gd name="connsiteY5" fmla="*/ 20584 h 1373134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1430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3335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00" h="1403505">
                    <a:moveTo>
                      <a:pt x="85725" y="35715"/>
                    </a:moveTo>
                    <a:cubicBezTo>
                      <a:pt x="42333" y="136257"/>
                      <a:pt x="6350" y="245265"/>
                      <a:pt x="0" y="626265"/>
                    </a:cubicBezTo>
                    <a:cubicBezTo>
                      <a:pt x="18415" y="962180"/>
                      <a:pt x="118110" y="1149505"/>
                      <a:pt x="224790" y="1403505"/>
                    </a:cubicBezTo>
                    <a:cubicBezTo>
                      <a:pt x="730673" y="828830"/>
                      <a:pt x="639233" y="738448"/>
                      <a:pt x="1206500" y="321465"/>
                    </a:cubicBezTo>
                    <a:cubicBezTo>
                      <a:pt x="1024467" y="215632"/>
                      <a:pt x="853546" y="83340"/>
                      <a:pt x="666750" y="35715"/>
                    </a:cubicBezTo>
                    <a:cubicBezTo>
                      <a:pt x="448204" y="-21435"/>
                      <a:pt x="319617" y="-1327"/>
                      <a:pt x="85725" y="3571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064209" y="5160103"/>
            <a:ext cx="4063583" cy="1491522"/>
            <a:chOff x="3986135" y="5160103"/>
            <a:chExt cx="4063583" cy="1491522"/>
          </a:xfrm>
        </p:grpSpPr>
        <p:pic>
          <p:nvPicPr>
            <p:cNvPr id="27" name="图片 2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135" y="5160103"/>
              <a:ext cx="1491522" cy="149152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 userDrawn="1"/>
          </p:nvGrpSpPr>
          <p:grpSpPr>
            <a:xfrm>
              <a:off x="5591331" y="5398033"/>
              <a:ext cx="2458387" cy="1015663"/>
              <a:chOff x="5591331" y="5361325"/>
              <a:chExt cx="2458387" cy="101566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5591331" y="5361325"/>
                <a:ext cx="245838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小白学个</a:t>
                </a:r>
                <a:r>
                  <a:rPr lang="en-US" altLang="zh-CN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</a:t>
                </a:r>
                <a:endParaRPr lang="zh-CN" altLang="en-US" sz="3600" b="1" dirty="0">
                  <a:solidFill>
                    <a:srgbClr val="1D2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5591331" y="6007656"/>
                <a:ext cx="24583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每周更新</a:t>
                </a:r>
                <a:r>
                  <a:rPr lang="en-US" altLang="zh-CN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福利不断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704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4354" y="3244334"/>
            <a:ext cx="526330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</a:t>
            </a:r>
            <a:r>
              <a:rPr lang="zh-CN" altLang="en-US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白   原创作品</a:t>
            </a:r>
            <a:endParaRPr lang="en-US" altLang="zh-CN" dirty="0" smtClean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endParaRPr lang="en-US" altLang="zh-CN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endParaRPr lang="en-US" altLang="zh-CN" dirty="0" smtClean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endParaRPr lang="en-US" altLang="zh-CN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模板网    </a:t>
            </a:r>
            <a:r>
              <a:rPr lang="en-US" altLang="zh-CN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授权发布</a:t>
            </a:r>
            <a:endParaRPr lang="zh-CN" alt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3771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CE9C43B-8022-4B3A-846E-B280217A0F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b="78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7CC0435-CE12-44AE-AB05-BBB9BC09C04F}"/>
              </a:ext>
            </a:extLst>
          </p:cNvPr>
          <p:cNvSpPr/>
          <p:nvPr/>
        </p:nvSpPr>
        <p:spPr>
          <a:xfrm>
            <a:off x="-4879873" y="-668235"/>
            <a:ext cx="13817396" cy="13817396"/>
          </a:xfrm>
          <a:prstGeom prst="ellipse">
            <a:avLst/>
          </a:prstGeom>
          <a:solidFill>
            <a:srgbClr val="1D273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73F66F8-753F-4924-A94E-C0ADB2753044}"/>
              </a:ext>
            </a:extLst>
          </p:cNvPr>
          <p:cNvSpPr/>
          <p:nvPr/>
        </p:nvSpPr>
        <p:spPr>
          <a:xfrm>
            <a:off x="-3081338" y="1130300"/>
            <a:ext cx="10220326" cy="10220326"/>
          </a:xfrm>
          <a:prstGeom prst="ellipse">
            <a:avLst/>
          </a:prstGeom>
          <a:solidFill>
            <a:srgbClr val="1D273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EF6CB51-F8A8-473B-90A2-53C412AFCBA7}"/>
              </a:ext>
            </a:extLst>
          </p:cNvPr>
          <p:cNvSpPr/>
          <p:nvPr/>
        </p:nvSpPr>
        <p:spPr>
          <a:xfrm>
            <a:off x="-1581150" y="2630488"/>
            <a:ext cx="7219950" cy="7219950"/>
          </a:xfrm>
          <a:prstGeom prst="ellipse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4A731ED-6C6F-46F2-BA66-6EE3DE99D888}"/>
              </a:ext>
            </a:extLst>
          </p:cNvPr>
          <p:cNvSpPr txBox="1"/>
          <p:nvPr/>
        </p:nvSpPr>
        <p:spPr>
          <a:xfrm>
            <a:off x="1008993" y="3594538"/>
            <a:ext cx="11666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7C60533-43A2-4310-923B-5DDB8AEE4A62}"/>
              </a:ext>
            </a:extLst>
          </p:cNvPr>
          <p:cNvSpPr txBox="1"/>
          <p:nvPr/>
        </p:nvSpPr>
        <p:spPr>
          <a:xfrm>
            <a:off x="1087821" y="4811854"/>
            <a:ext cx="3105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D771F3B-9A07-4063-BBDA-7CE5E14BD230}"/>
              </a:ext>
            </a:extLst>
          </p:cNvPr>
          <p:cNvSpPr txBox="1"/>
          <p:nvPr/>
        </p:nvSpPr>
        <p:spPr>
          <a:xfrm>
            <a:off x="1087821" y="5302093"/>
            <a:ext cx="3105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title here</a:t>
            </a: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C7AE5206-A1B3-439F-8592-E4813292D703}"/>
              </a:ext>
            </a:extLst>
          </p:cNvPr>
          <p:cNvSpPr/>
          <p:nvPr/>
        </p:nvSpPr>
        <p:spPr>
          <a:xfrm flipH="1" flipV="1">
            <a:off x="1951091" y="5471370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E20FD84C-65ED-4B62-95EC-204F6A86F477}"/>
              </a:ext>
            </a:extLst>
          </p:cNvPr>
          <p:cNvSpPr/>
          <p:nvPr/>
        </p:nvSpPr>
        <p:spPr>
          <a:xfrm flipH="1" flipV="1">
            <a:off x="-77375" y="5771963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F4E2C604-6E63-4C96-A377-5BB89A252E17}"/>
              </a:ext>
            </a:extLst>
          </p:cNvPr>
          <p:cNvSpPr/>
          <p:nvPr/>
        </p:nvSpPr>
        <p:spPr>
          <a:xfrm flipH="1" flipV="1">
            <a:off x="-2641327" y="4061844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822CBB88-DD0C-473F-8BA5-4A2DA2389856}"/>
              </a:ext>
            </a:extLst>
          </p:cNvPr>
          <p:cNvCxnSpPr>
            <a:cxnSpLocks/>
          </p:cNvCxnSpPr>
          <p:nvPr/>
        </p:nvCxnSpPr>
        <p:spPr>
          <a:xfrm>
            <a:off x="977462" y="4811854"/>
            <a:ext cx="0" cy="118459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374DB75-F32E-4E5C-964F-70A1B0922547}"/>
              </a:ext>
            </a:extLst>
          </p:cNvPr>
          <p:cNvCxnSpPr>
            <a:cxnSpLocks/>
          </p:cNvCxnSpPr>
          <p:nvPr/>
        </p:nvCxnSpPr>
        <p:spPr>
          <a:xfrm flipH="1">
            <a:off x="669925" y="5719022"/>
            <a:ext cx="3259898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91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1C35BE12-139A-41F6-82A9-BE7374D669D5}"/>
              </a:ext>
            </a:extLst>
          </p:cNvPr>
          <p:cNvSpPr/>
          <p:nvPr/>
        </p:nvSpPr>
        <p:spPr>
          <a:xfrm>
            <a:off x="5970640" y="0"/>
            <a:ext cx="6221360" cy="6858000"/>
          </a:xfrm>
          <a:custGeom>
            <a:avLst/>
            <a:gdLst>
              <a:gd name="connsiteX0" fmla="*/ 1682633 w 6221360"/>
              <a:gd name="connsiteY0" fmla="*/ 0 h 6858000"/>
              <a:gd name="connsiteX1" fmla="*/ 6221360 w 6221360"/>
              <a:gd name="connsiteY1" fmla="*/ 0 h 6858000"/>
              <a:gd name="connsiteX2" fmla="*/ 6221360 w 6221360"/>
              <a:gd name="connsiteY2" fmla="*/ 6858000 h 6858000"/>
              <a:gd name="connsiteX3" fmla="*/ 410536 w 6221360"/>
              <a:gd name="connsiteY3" fmla="*/ 6858000 h 6858000"/>
              <a:gd name="connsiteX4" fmla="*/ 336763 w 6221360"/>
              <a:gd name="connsiteY4" fmla="*/ 6646751 h 6858000"/>
              <a:gd name="connsiteX5" fmla="*/ 0 w 6221360"/>
              <a:gd name="connsiteY5" fmla="*/ 4492266 h 6858000"/>
              <a:gd name="connsiteX6" fmla="*/ 1625513 w 6221360"/>
              <a:gd name="connsiteY6" fmla="*/ 614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1360" h="6858000">
                <a:moveTo>
                  <a:pt x="1682633" y="0"/>
                </a:moveTo>
                <a:lnTo>
                  <a:pt x="6221360" y="0"/>
                </a:lnTo>
                <a:lnTo>
                  <a:pt x="6221360" y="6858000"/>
                </a:lnTo>
                <a:lnTo>
                  <a:pt x="410536" y="6858000"/>
                </a:lnTo>
                <a:lnTo>
                  <a:pt x="336763" y="6646751"/>
                </a:lnTo>
                <a:cubicBezTo>
                  <a:pt x="118899" y="5974949"/>
                  <a:pt x="0" y="5249284"/>
                  <a:pt x="0" y="4492266"/>
                </a:cubicBezTo>
                <a:cubicBezTo>
                  <a:pt x="0" y="2761939"/>
                  <a:pt x="621188" y="1195422"/>
                  <a:pt x="1625513" y="61487"/>
                </a:cubicBezTo>
                <a:close/>
              </a:path>
            </a:pathLst>
          </a:custGeom>
          <a:solidFill>
            <a:srgbClr val="1D273B"/>
          </a:solidFill>
          <a:ln>
            <a:noFill/>
          </a:ln>
          <a:effectLst>
            <a:outerShdw blurRad="431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9F7A4B-EEDD-472D-BDB4-ED1BAC3CEB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6" r="24741"/>
          <a:stretch/>
        </p:blipFill>
        <p:spPr>
          <a:xfrm>
            <a:off x="6391891" y="0"/>
            <a:ext cx="5800110" cy="6858000"/>
          </a:xfrm>
          <a:custGeom>
            <a:avLst/>
            <a:gdLst>
              <a:gd name="connsiteX0" fmla="*/ 1867091 w 8343900"/>
              <a:gd name="connsiteY0" fmla="*/ 0 h 6858000"/>
              <a:gd name="connsiteX1" fmla="*/ 8343900 w 8343900"/>
              <a:gd name="connsiteY1" fmla="*/ 0 h 6858000"/>
              <a:gd name="connsiteX2" fmla="*/ 8343900 w 8343900"/>
              <a:gd name="connsiteY2" fmla="*/ 6858000 h 6858000"/>
              <a:gd name="connsiteX3" fmla="*/ 669927 w 8343900"/>
              <a:gd name="connsiteY3" fmla="*/ 6858000 h 6858000"/>
              <a:gd name="connsiteX4" fmla="*/ 556047 w 8343900"/>
              <a:gd name="connsiteY4" fmla="*/ 6635653 h 6858000"/>
              <a:gd name="connsiteX5" fmla="*/ 0 w 8343900"/>
              <a:gd name="connsiteY5" fmla="*/ 4191000 h 6858000"/>
              <a:gd name="connsiteX6" fmla="*/ 1847399 w 8343900"/>
              <a:gd name="connsiteY6" fmla="*/ 170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43900" h="6858000">
                <a:moveTo>
                  <a:pt x="1867091" y="0"/>
                </a:moveTo>
                <a:lnTo>
                  <a:pt x="8343900" y="0"/>
                </a:lnTo>
                <a:lnTo>
                  <a:pt x="8343900" y="6858000"/>
                </a:lnTo>
                <a:lnTo>
                  <a:pt x="669927" y="6858000"/>
                </a:lnTo>
                <a:lnTo>
                  <a:pt x="556047" y="6635653"/>
                </a:lnTo>
                <a:cubicBezTo>
                  <a:pt x="199698" y="5896109"/>
                  <a:pt x="0" y="5066875"/>
                  <a:pt x="0" y="4191000"/>
                </a:cubicBezTo>
                <a:cubicBezTo>
                  <a:pt x="0" y="2536569"/>
                  <a:pt x="712503" y="1048552"/>
                  <a:pt x="1847399" y="17058"/>
                </a:cubicBez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C99A35C-A89B-4685-8E40-402B0797074A}"/>
              </a:ext>
            </a:extLst>
          </p:cNvPr>
          <p:cNvGrpSpPr/>
          <p:nvPr/>
        </p:nvGrpSpPr>
        <p:grpSpPr>
          <a:xfrm>
            <a:off x="898525" y="2005171"/>
            <a:ext cx="3878318" cy="2562388"/>
            <a:chOff x="669925" y="1749732"/>
            <a:chExt cx="3878318" cy="256238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CFA7277-A09E-45E4-9ED5-96A29E97583E}"/>
                </a:ext>
              </a:extLst>
            </p:cNvPr>
            <p:cNvSpPr txBox="1"/>
            <p:nvPr/>
          </p:nvSpPr>
          <p:spPr>
            <a:xfrm>
              <a:off x="669925" y="1749732"/>
              <a:ext cx="3878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1D2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67A71B4-7F46-4BC6-B5BB-8F1DF7E86E26}"/>
                </a:ext>
              </a:extLst>
            </p:cNvPr>
            <p:cNvSpPr txBox="1"/>
            <p:nvPr/>
          </p:nvSpPr>
          <p:spPr>
            <a:xfrm>
              <a:off x="669925" y="2396063"/>
              <a:ext cx="31058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1D273B">
                      <a:alpha val="6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Write your title here</a:t>
              </a:r>
              <a:endParaRPr lang="zh-CN" altLang="en-US" sz="1600" dirty="0">
                <a:solidFill>
                  <a:srgbClr val="1D273B">
                    <a:alpha val="6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7314CB8-E411-48EE-8FBD-50AD5A8D8AEF}"/>
                </a:ext>
              </a:extLst>
            </p:cNvPr>
            <p:cNvSpPr txBox="1"/>
            <p:nvPr/>
          </p:nvSpPr>
          <p:spPr>
            <a:xfrm>
              <a:off x="669925" y="2890192"/>
              <a:ext cx="3429635" cy="17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D273B"/>
                  </a:solidFill>
                </a:rPr>
                <a:t>请输入你的文本，请输入你的文本，请输入你的文本，请输入你的文本，请输入你的文本，请输入你的文本</a:t>
              </a:r>
            </a:p>
          </p:txBody>
        </p:sp>
      </p:grp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33D35361-E41F-4BB5-92B6-85252D584319}"/>
              </a:ext>
            </a:extLst>
          </p:cNvPr>
          <p:cNvSpPr/>
          <p:nvPr/>
        </p:nvSpPr>
        <p:spPr>
          <a:xfrm>
            <a:off x="-7761744" y="736600"/>
            <a:ext cx="10370828" cy="5384800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xmlns="" id="{3D2FD3E5-5301-46CC-A48C-0B2AEEBBE2A8}"/>
              </a:ext>
            </a:extLst>
          </p:cNvPr>
          <p:cNvSpPr/>
          <p:nvPr/>
        </p:nvSpPr>
        <p:spPr>
          <a:xfrm>
            <a:off x="898525" y="4723134"/>
            <a:ext cx="3429635" cy="219423"/>
          </a:xfrm>
          <a:custGeom>
            <a:avLst/>
            <a:gdLst>
              <a:gd name="connsiteX0" fmla="*/ 0 w 3105807"/>
              <a:gd name="connsiteY0" fmla="*/ 0 h 494129"/>
              <a:gd name="connsiteX1" fmla="*/ 517635 w 3105807"/>
              <a:gd name="connsiteY1" fmla="*/ 0 h 494129"/>
              <a:gd name="connsiteX2" fmla="*/ 517635 w 3105807"/>
              <a:gd name="connsiteY2" fmla="*/ 0 h 494129"/>
              <a:gd name="connsiteX3" fmla="*/ 1294086 w 3105807"/>
              <a:gd name="connsiteY3" fmla="*/ 0 h 494129"/>
              <a:gd name="connsiteX4" fmla="*/ 3105807 w 3105807"/>
              <a:gd name="connsiteY4" fmla="*/ 0 h 494129"/>
              <a:gd name="connsiteX5" fmla="*/ 3105807 w 3105807"/>
              <a:gd name="connsiteY5" fmla="*/ 288242 h 494129"/>
              <a:gd name="connsiteX6" fmla="*/ 3105807 w 3105807"/>
              <a:gd name="connsiteY6" fmla="*/ 288242 h 494129"/>
              <a:gd name="connsiteX7" fmla="*/ 3105807 w 3105807"/>
              <a:gd name="connsiteY7" fmla="*/ 411774 h 494129"/>
              <a:gd name="connsiteX8" fmla="*/ 3105807 w 3105807"/>
              <a:gd name="connsiteY8" fmla="*/ 494129 h 494129"/>
              <a:gd name="connsiteX9" fmla="*/ 1294086 w 3105807"/>
              <a:gd name="connsiteY9" fmla="*/ 494129 h 494129"/>
              <a:gd name="connsiteX10" fmla="*/ 354093 w 3105807"/>
              <a:gd name="connsiteY10" fmla="*/ 713552 h 494129"/>
              <a:gd name="connsiteX11" fmla="*/ 517635 w 3105807"/>
              <a:gd name="connsiteY11" fmla="*/ 494129 h 494129"/>
              <a:gd name="connsiteX12" fmla="*/ 0 w 3105807"/>
              <a:gd name="connsiteY12" fmla="*/ 494129 h 494129"/>
              <a:gd name="connsiteX13" fmla="*/ 0 w 3105807"/>
              <a:gd name="connsiteY13" fmla="*/ 411774 h 494129"/>
              <a:gd name="connsiteX14" fmla="*/ 0 w 3105807"/>
              <a:gd name="connsiteY14" fmla="*/ 288242 h 494129"/>
              <a:gd name="connsiteX15" fmla="*/ 0 w 3105807"/>
              <a:gd name="connsiteY15" fmla="*/ 288242 h 494129"/>
              <a:gd name="connsiteX16" fmla="*/ 0 w 3105807"/>
              <a:gd name="connsiteY16" fmla="*/ 0 h 494129"/>
              <a:gd name="connsiteX0" fmla="*/ 3105807 w 3197247"/>
              <a:gd name="connsiteY0" fmla="*/ 0 h 713552"/>
              <a:gd name="connsiteX1" fmla="*/ 3105807 w 3197247"/>
              <a:gd name="connsiteY1" fmla="*/ 288242 h 713552"/>
              <a:gd name="connsiteX2" fmla="*/ 3105807 w 3197247"/>
              <a:gd name="connsiteY2" fmla="*/ 288242 h 713552"/>
              <a:gd name="connsiteX3" fmla="*/ 3105807 w 3197247"/>
              <a:gd name="connsiteY3" fmla="*/ 411774 h 713552"/>
              <a:gd name="connsiteX4" fmla="*/ 3105807 w 3197247"/>
              <a:gd name="connsiteY4" fmla="*/ 494129 h 713552"/>
              <a:gd name="connsiteX5" fmla="*/ 1294086 w 3197247"/>
              <a:gd name="connsiteY5" fmla="*/ 494129 h 713552"/>
              <a:gd name="connsiteX6" fmla="*/ 354093 w 3197247"/>
              <a:gd name="connsiteY6" fmla="*/ 713552 h 713552"/>
              <a:gd name="connsiteX7" fmla="*/ 517635 w 3197247"/>
              <a:gd name="connsiteY7" fmla="*/ 494129 h 713552"/>
              <a:gd name="connsiteX8" fmla="*/ 0 w 3197247"/>
              <a:gd name="connsiteY8" fmla="*/ 494129 h 713552"/>
              <a:gd name="connsiteX9" fmla="*/ 0 w 3197247"/>
              <a:gd name="connsiteY9" fmla="*/ 411774 h 713552"/>
              <a:gd name="connsiteX10" fmla="*/ 0 w 3197247"/>
              <a:gd name="connsiteY10" fmla="*/ 288242 h 713552"/>
              <a:gd name="connsiteX11" fmla="*/ 0 w 3197247"/>
              <a:gd name="connsiteY11" fmla="*/ 288242 h 713552"/>
              <a:gd name="connsiteX12" fmla="*/ 0 w 3197247"/>
              <a:gd name="connsiteY12" fmla="*/ 0 h 713552"/>
              <a:gd name="connsiteX13" fmla="*/ 517635 w 3197247"/>
              <a:gd name="connsiteY13" fmla="*/ 0 h 713552"/>
              <a:gd name="connsiteX14" fmla="*/ 517635 w 3197247"/>
              <a:gd name="connsiteY14" fmla="*/ 0 h 713552"/>
              <a:gd name="connsiteX15" fmla="*/ 1294086 w 3197247"/>
              <a:gd name="connsiteY15" fmla="*/ 0 h 713552"/>
              <a:gd name="connsiteX16" fmla="*/ 3197247 w 3197247"/>
              <a:gd name="connsiteY16" fmla="*/ 91440 h 713552"/>
              <a:gd name="connsiteX0" fmla="*/ 3105807 w 3105807"/>
              <a:gd name="connsiteY0" fmla="*/ 0 h 713552"/>
              <a:gd name="connsiteX1" fmla="*/ 3105807 w 3105807"/>
              <a:gd name="connsiteY1" fmla="*/ 288242 h 713552"/>
              <a:gd name="connsiteX2" fmla="*/ 3105807 w 3105807"/>
              <a:gd name="connsiteY2" fmla="*/ 288242 h 713552"/>
              <a:gd name="connsiteX3" fmla="*/ 3105807 w 3105807"/>
              <a:gd name="connsiteY3" fmla="*/ 411774 h 713552"/>
              <a:gd name="connsiteX4" fmla="*/ 3105807 w 3105807"/>
              <a:gd name="connsiteY4" fmla="*/ 494129 h 713552"/>
              <a:gd name="connsiteX5" fmla="*/ 1294086 w 3105807"/>
              <a:gd name="connsiteY5" fmla="*/ 494129 h 713552"/>
              <a:gd name="connsiteX6" fmla="*/ 354093 w 3105807"/>
              <a:gd name="connsiteY6" fmla="*/ 713552 h 713552"/>
              <a:gd name="connsiteX7" fmla="*/ 517635 w 3105807"/>
              <a:gd name="connsiteY7" fmla="*/ 494129 h 713552"/>
              <a:gd name="connsiteX8" fmla="*/ 0 w 3105807"/>
              <a:gd name="connsiteY8" fmla="*/ 494129 h 713552"/>
              <a:gd name="connsiteX9" fmla="*/ 0 w 3105807"/>
              <a:gd name="connsiteY9" fmla="*/ 411774 h 713552"/>
              <a:gd name="connsiteX10" fmla="*/ 0 w 3105807"/>
              <a:gd name="connsiteY10" fmla="*/ 288242 h 713552"/>
              <a:gd name="connsiteX11" fmla="*/ 0 w 3105807"/>
              <a:gd name="connsiteY11" fmla="*/ 288242 h 713552"/>
              <a:gd name="connsiteX12" fmla="*/ 0 w 3105807"/>
              <a:gd name="connsiteY12" fmla="*/ 0 h 713552"/>
              <a:gd name="connsiteX13" fmla="*/ 517635 w 3105807"/>
              <a:gd name="connsiteY13" fmla="*/ 0 h 713552"/>
              <a:gd name="connsiteX14" fmla="*/ 517635 w 3105807"/>
              <a:gd name="connsiteY14" fmla="*/ 0 h 713552"/>
              <a:gd name="connsiteX15" fmla="*/ 1294086 w 3105807"/>
              <a:gd name="connsiteY15" fmla="*/ 0 h 713552"/>
              <a:gd name="connsiteX0" fmla="*/ 3105807 w 3105807"/>
              <a:gd name="connsiteY0" fmla="*/ 288242 h 713552"/>
              <a:gd name="connsiteX1" fmla="*/ 3105807 w 3105807"/>
              <a:gd name="connsiteY1" fmla="*/ 288242 h 713552"/>
              <a:gd name="connsiteX2" fmla="*/ 3105807 w 3105807"/>
              <a:gd name="connsiteY2" fmla="*/ 411774 h 713552"/>
              <a:gd name="connsiteX3" fmla="*/ 3105807 w 3105807"/>
              <a:gd name="connsiteY3" fmla="*/ 494129 h 713552"/>
              <a:gd name="connsiteX4" fmla="*/ 1294086 w 3105807"/>
              <a:gd name="connsiteY4" fmla="*/ 494129 h 713552"/>
              <a:gd name="connsiteX5" fmla="*/ 354093 w 3105807"/>
              <a:gd name="connsiteY5" fmla="*/ 713552 h 713552"/>
              <a:gd name="connsiteX6" fmla="*/ 517635 w 3105807"/>
              <a:gd name="connsiteY6" fmla="*/ 494129 h 713552"/>
              <a:gd name="connsiteX7" fmla="*/ 0 w 3105807"/>
              <a:gd name="connsiteY7" fmla="*/ 494129 h 713552"/>
              <a:gd name="connsiteX8" fmla="*/ 0 w 3105807"/>
              <a:gd name="connsiteY8" fmla="*/ 411774 h 713552"/>
              <a:gd name="connsiteX9" fmla="*/ 0 w 3105807"/>
              <a:gd name="connsiteY9" fmla="*/ 288242 h 713552"/>
              <a:gd name="connsiteX10" fmla="*/ 0 w 3105807"/>
              <a:gd name="connsiteY10" fmla="*/ 288242 h 713552"/>
              <a:gd name="connsiteX11" fmla="*/ 0 w 3105807"/>
              <a:gd name="connsiteY11" fmla="*/ 0 h 713552"/>
              <a:gd name="connsiteX12" fmla="*/ 517635 w 3105807"/>
              <a:gd name="connsiteY12" fmla="*/ 0 h 713552"/>
              <a:gd name="connsiteX13" fmla="*/ 517635 w 3105807"/>
              <a:gd name="connsiteY13" fmla="*/ 0 h 713552"/>
              <a:gd name="connsiteX14" fmla="*/ 1294086 w 3105807"/>
              <a:gd name="connsiteY14" fmla="*/ 0 h 713552"/>
              <a:gd name="connsiteX0" fmla="*/ 3105807 w 3105807"/>
              <a:gd name="connsiteY0" fmla="*/ 288242 h 713552"/>
              <a:gd name="connsiteX1" fmla="*/ 3105807 w 3105807"/>
              <a:gd name="connsiteY1" fmla="*/ 411774 h 713552"/>
              <a:gd name="connsiteX2" fmla="*/ 3105807 w 3105807"/>
              <a:gd name="connsiteY2" fmla="*/ 494129 h 713552"/>
              <a:gd name="connsiteX3" fmla="*/ 1294086 w 3105807"/>
              <a:gd name="connsiteY3" fmla="*/ 494129 h 713552"/>
              <a:gd name="connsiteX4" fmla="*/ 354093 w 3105807"/>
              <a:gd name="connsiteY4" fmla="*/ 713552 h 713552"/>
              <a:gd name="connsiteX5" fmla="*/ 517635 w 3105807"/>
              <a:gd name="connsiteY5" fmla="*/ 494129 h 713552"/>
              <a:gd name="connsiteX6" fmla="*/ 0 w 3105807"/>
              <a:gd name="connsiteY6" fmla="*/ 494129 h 713552"/>
              <a:gd name="connsiteX7" fmla="*/ 0 w 3105807"/>
              <a:gd name="connsiteY7" fmla="*/ 411774 h 713552"/>
              <a:gd name="connsiteX8" fmla="*/ 0 w 3105807"/>
              <a:gd name="connsiteY8" fmla="*/ 288242 h 713552"/>
              <a:gd name="connsiteX9" fmla="*/ 0 w 3105807"/>
              <a:gd name="connsiteY9" fmla="*/ 288242 h 713552"/>
              <a:gd name="connsiteX10" fmla="*/ 0 w 3105807"/>
              <a:gd name="connsiteY10" fmla="*/ 0 h 713552"/>
              <a:gd name="connsiteX11" fmla="*/ 517635 w 3105807"/>
              <a:gd name="connsiteY11" fmla="*/ 0 h 713552"/>
              <a:gd name="connsiteX12" fmla="*/ 517635 w 3105807"/>
              <a:gd name="connsiteY12" fmla="*/ 0 h 713552"/>
              <a:gd name="connsiteX13" fmla="*/ 1294086 w 3105807"/>
              <a:gd name="connsiteY13" fmla="*/ 0 h 713552"/>
              <a:gd name="connsiteX0" fmla="*/ 3105807 w 3105807"/>
              <a:gd name="connsiteY0" fmla="*/ 288242 h 713552"/>
              <a:gd name="connsiteX1" fmla="*/ 3105807 w 3105807"/>
              <a:gd name="connsiteY1" fmla="*/ 494129 h 713552"/>
              <a:gd name="connsiteX2" fmla="*/ 1294086 w 3105807"/>
              <a:gd name="connsiteY2" fmla="*/ 494129 h 713552"/>
              <a:gd name="connsiteX3" fmla="*/ 354093 w 3105807"/>
              <a:gd name="connsiteY3" fmla="*/ 713552 h 713552"/>
              <a:gd name="connsiteX4" fmla="*/ 517635 w 3105807"/>
              <a:gd name="connsiteY4" fmla="*/ 494129 h 713552"/>
              <a:gd name="connsiteX5" fmla="*/ 0 w 3105807"/>
              <a:gd name="connsiteY5" fmla="*/ 494129 h 713552"/>
              <a:gd name="connsiteX6" fmla="*/ 0 w 3105807"/>
              <a:gd name="connsiteY6" fmla="*/ 411774 h 713552"/>
              <a:gd name="connsiteX7" fmla="*/ 0 w 3105807"/>
              <a:gd name="connsiteY7" fmla="*/ 288242 h 713552"/>
              <a:gd name="connsiteX8" fmla="*/ 0 w 3105807"/>
              <a:gd name="connsiteY8" fmla="*/ 288242 h 713552"/>
              <a:gd name="connsiteX9" fmla="*/ 0 w 3105807"/>
              <a:gd name="connsiteY9" fmla="*/ 0 h 713552"/>
              <a:gd name="connsiteX10" fmla="*/ 517635 w 3105807"/>
              <a:gd name="connsiteY10" fmla="*/ 0 h 713552"/>
              <a:gd name="connsiteX11" fmla="*/ 517635 w 3105807"/>
              <a:gd name="connsiteY11" fmla="*/ 0 h 713552"/>
              <a:gd name="connsiteX12" fmla="*/ 1294086 w 3105807"/>
              <a:gd name="connsiteY12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10" fmla="*/ 517635 w 3105807"/>
              <a:gd name="connsiteY10" fmla="*/ 0 h 713552"/>
              <a:gd name="connsiteX11" fmla="*/ 1294086 w 3105807"/>
              <a:gd name="connsiteY11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10" fmla="*/ 517635 w 3105807"/>
              <a:gd name="connsiteY10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517635 w 3105807"/>
              <a:gd name="connsiteY8" fmla="*/ 0 h 713552"/>
              <a:gd name="connsiteX0" fmla="*/ 3105807 w 3105807"/>
              <a:gd name="connsiteY0" fmla="*/ 205887 h 425310"/>
              <a:gd name="connsiteX1" fmla="*/ 1294086 w 3105807"/>
              <a:gd name="connsiteY1" fmla="*/ 205887 h 425310"/>
              <a:gd name="connsiteX2" fmla="*/ 354093 w 3105807"/>
              <a:gd name="connsiteY2" fmla="*/ 425310 h 425310"/>
              <a:gd name="connsiteX3" fmla="*/ 517635 w 3105807"/>
              <a:gd name="connsiteY3" fmla="*/ 205887 h 425310"/>
              <a:gd name="connsiteX4" fmla="*/ 0 w 3105807"/>
              <a:gd name="connsiteY4" fmla="*/ 205887 h 425310"/>
              <a:gd name="connsiteX5" fmla="*/ 0 w 3105807"/>
              <a:gd name="connsiteY5" fmla="*/ 123532 h 425310"/>
              <a:gd name="connsiteX6" fmla="*/ 0 w 3105807"/>
              <a:gd name="connsiteY6" fmla="*/ 0 h 425310"/>
              <a:gd name="connsiteX7" fmla="*/ 0 w 3105807"/>
              <a:gd name="connsiteY7" fmla="*/ 0 h 425310"/>
              <a:gd name="connsiteX0" fmla="*/ 3105807 w 3105807"/>
              <a:gd name="connsiteY0" fmla="*/ 205887 h 425310"/>
              <a:gd name="connsiteX1" fmla="*/ 1294086 w 3105807"/>
              <a:gd name="connsiteY1" fmla="*/ 205887 h 425310"/>
              <a:gd name="connsiteX2" fmla="*/ 354093 w 3105807"/>
              <a:gd name="connsiteY2" fmla="*/ 425310 h 425310"/>
              <a:gd name="connsiteX3" fmla="*/ 517635 w 3105807"/>
              <a:gd name="connsiteY3" fmla="*/ 205887 h 425310"/>
              <a:gd name="connsiteX4" fmla="*/ 0 w 3105807"/>
              <a:gd name="connsiteY4" fmla="*/ 205887 h 425310"/>
              <a:gd name="connsiteX5" fmla="*/ 0 w 3105807"/>
              <a:gd name="connsiteY5" fmla="*/ 123532 h 425310"/>
              <a:gd name="connsiteX6" fmla="*/ 0 w 3105807"/>
              <a:gd name="connsiteY6" fmla="*/ 0 h 425310"/>
              <a:gd name="connsiteX0" fmla="*/ 3105807 w 3105807"/>
              <a:gd name="connsiteY0" fmla="*/ 82355 h 301778"/>
              <a:gd name="connsiteX1" fmla="*/ 1294086 w 3105807"/>
              <a:gd name="connsiteY1" fmla="*/ 82355 h 301778"/>
              <a:gd name="connsiteX2" fmla="*/ 354093 w 3105807"/>
              <a:gd name="connsiteY2" fmla="*/ 301778 h 301778"/>
              <a:gd name="connsiteX3" fmla="*/ 517635 w 3105807"/>
              <a:gd name="connsiteY3" fmla="*/ 82355 h 301778"/>
              <a:gd name="connsiteX4" fmla="*/ 0 w 3105807"/>
              <a:gd name="connsiteY4" fmla="*/ 82355 h 301778"/>
              <a:gd name="connsiteX5" fmla="*/ 0 w 3105807"/>
              <a:gd name="connsiteY5" fmla="*/ 0 h 301778"/>
              <a:gd name="connsiteX0" fmla="*/ 3105807 w 3105807"/>
              <a:gd name="connsiteY0" fmla="*/ 0 h 219423"/>
              <a:gd name="connsiteX1" fmla="*/ 1294086 w 3105807"/>
              <a:gd name="connsiteY1" fmla="*/ 0 h 219423"/>
              <a:gd name="connsiteX2" fmla="*/ 354093 w 3105807"/>
              <a:gd name="connsiteY2" fmla="*/ 219423 h 219423"/>
              <a:gd name="connsiteX3" fmla="*/ 517635 w 3105807"/>
              <a:gd name="connsiteY3" fmla="*/ 0 h 219423"/>
              <a:gd name="connsiteX4" fmla="*/ 0 w 3105807"/>
              <a:gd name="connsiteY4" fmla="*/ 0 h 21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5807" h="219423">
                <a:moveTo>
                  <a:pt x="3105807" y="0"/>
                </a:moveTo>
                <a:lnTo>
                  <a:pt x="1294086" y="0"/>
                </a:lnTo>
                <a:lnTo>
                  <a:pt x="354093" y="219423"/>
                </a:lnTo>
                <a:lnTo>
                  <a:pt x="51763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D4FDC947-4C1B-4D57-89F9-9167E0831842}"/>
              </a:ext>
            </a:extLst>
          </p:cNvPr>
          <p:cNvSpPr/>
          <p:nvPr/>
        </p:nvSpPr>
        <p:spPr>
          <a:xfrm>
            <a:off x="-3036879" y="5876583"/>
            <a:ext cx="3780310" cy="1962834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950916DC-428E-4CF8-A29F-E629D935EAA0}"/>
              </a:ext>
            </a:extLst>
          </p:cNvPr>
          <p:cNvSpPr/>
          <p:nvPr/>
        </p:nvSpPr>
        <p:spPr>
          <a:xfrm>
            <a:off x="3025628" y="5705133"/>
            <a:ext cx="3780310" cy="1962834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3C115AC-A08E-4CC3-BBF5-C88E514623D7}"/>
              </a:ext>
            </a:extLst>
          </p:cNvPr>
          <p:cNvSpPr txBox="1"/>
          <p:nvPr/>
        </p:nvSpPr>
        <p:spPr>
          <a:xfrm>
            <a:off x="4156841" y="705534"/>
            <a:ext cx="387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69C0E39-5A7F-4D15-A251-515ADAACD44A}"/>
              </a:ext>
            </a:extLst>
          </p:cNvPr>
          <p:cNvCxnSpPr/>
          <p:nvPr/>
        </p:nvCxnSpPr>
        <p:spPr>
          <a:xfrm>
            <a:off x="4542971" y="1353901"/>
            <a:ext cx="3106058" cy="0"/>
          </a:xfrm>
          <a:prstGeom prst="line">
            <a:avLst/>
          </a:prstGeom>
          <a:ln>
            <a:solidFill>
              <a:srgbClr val="1D273B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KSO_Shape">
            <a:extLst>
              <a:ext uri="{FF2B5EF4-FFF2-40B4-BE49-F238E27FC236}">
                <a16:creationId xmlns:a16="http://schemas.microsoft.com/office/drawing/2014/main" xmlns="" id="{94A03763-C692-4A7E-BBB0-9841B508B127}"/>
              </a:ext>
            </a:extLst>
          </p:cNvPr>
          <p:cNvSpPr>
            <a:spLocks/>
          </p:cNvSpPr>
          <p:nvPr/>
        </p:nvSpPr>
        <p:spPr bwMode="auto">
          <a:xfrm>
            <a:off x="1370490" y="2872741"/>
            <a:ext cx="296671" cy="556259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1D273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9172664-5028-48B3-9F94-C37C02966D36}"/>
              </a:ext>
            </a:extLst>
          </p:cNvPr>
          <p:cNvCxnSpPr>
            <a:cxnSpLocks/>
          </p:cNvCxnSpPr>
          <p:nvPr/>
        </p:nvCxnSpPr>
        <p:spPr>
          <a:xfrm>
            <a:off x="1439388" y="3424237"/>
            <a:ext cx="2419577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450DC58-6BC5-4F3E-8196-F678AFC0CC71}"/>
              </a:ext>
            </a:extLst>
          </p:cNvPr>
          <p:cNvSpPr txBox="1"/>
          <p:nvPr/>
        </p:nvSpPr>
        <p:spPr>
          <a:xfrm>
            <a:off x="2139021" y="2841627"/>
            <a:ext cx="1045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72</a:t>
            </a:r>
            <a:endParaRPr lang="zh-CN" altLang="en-US" sz="4400" b="1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B845755-A86D-48E8-A3ED-277D463C1BE0}"/>
              </a:ext>
            </a:extLst>
          </p:cNvPr>
          <p:cNvSpPr txBox="1"/>
          <p:nvPr/>
        </p:nvSpPr>
        <p:spPr>
          <a:xfrm>
            <a:off x="2813937" y="3150870"/>
            <a:ext cx="370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b="1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53A81A3-60B4-4BA1-B97F-1276AB684406}"/>
              </a:ext>
            </a:extLst>
          </p:cNvPr>
          <p:cNvCxnSpPr>
            <a:cxnSpLocks/>
          </p:cNvCxnSpPr>
          <p:nvPr/>
        </p:nvCxnSpPr>
        <p:spPr>
          <a:xfrm>
            <a:off x="4920661" y="3424237"/>
            <a:ext cx="2419577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977339F-2CA8-4C7F-80D5-488B46C88CA3}"/>
              </a:ext>
            </a:extLst>
          </p:cNvPr>
          <p:cNvSpPr txBox="1"/>
          <p:nvPr/>
        </p:nvSpPr>
        <p:spPr>
          <a:xfrm>
            <a:off x="5620294" y="2841627"/>
            <a:ext cx="1045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34</a:t>
            </a:r>
            <a:endParaRPr lang="zh-CN" altLang="en-US" sz="4400" b="1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5CA4C05-2119-44C8-8686-792A8CE01C8F}"/>
              </a:ext>
            </a:extLst>
          </p:cNvPr>
          <p:cNvSpPr txBox="1"/>
          <p:nvPr/>
        </p:nvSpPr>
        <p:spPr>
          <a:xfrm>
            <a:off x="6295210" y="3150870"/>
            <a:ext cx="370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b="1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EBF092E-82CA-4BA2-B302-8D7B71AE6949}"/>
              </a:ext>
            </a:extLst>
          </p:cNvPr>
          <p:cNvCxnSpPr>
            <a:cxnSpLocks/>
          </p:cNvCxnSpPr>
          <p:nvPr/>
        </p:nvCxnSpPr>
        <p:spPr>
          <a:xfrm>
            <a:off x="8401934" y="3424237"/>
            <a:ext cx="2419577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81F6F62-C3A6-410B-BAA9-FC60F336D10F}"/>
              </a:ext>
            </a:extLst>
          </p:cNvPr>
          <p:cNvSpPr txBox="1"/>
          <p:nvPr/>
        </p:nvSpPr>
        <p:spPr>
          <a:xfrm>
            <a:off x="9101567" y="2841627"/>
            <a:ext cx="1045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54</a:t>
            </a:r>
            <a:endParaRPr lang="zh-CN" altLang="en-US" sz="4400" b="1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851A90C-1D42-414D-B653-AACF26830263}"/>
              </a:ext>
            </a:extLst>
          </p:cNvPr>
          <p:cNvSpPr txBox="1"/>
          <p:nvPr/>
        </p:nvSpPr>
        <p:spPr>
          <a:xfrm>
            <a:off x="9776483" y="3150870"/>
            <a:ext cx="370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dirty="0"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b="1" dirty="0">
              <a:solidFill>
                <a:srgbClr val="1D273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xmlns="" id="{BE5BC5C6-3FBE-46B0-B774-A66FCFEF1CB6}"/>
              </a:ext>
            </a:extLst>
          </p:cNvPr>
          <p:cNvSpPr>
            <a:spLocks/>
          </p:cNvSpPr>
          <p:nvPr/>
        </p:nvSpPr>
        <p:spPr bwMode="auto">
          <a:xfrm>
            <a:off x="4786527" y="3024115"/>
            <a:ext cx="475403" cy="40488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rgbClr val="1D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D5E15D4E-F5FF-4FD4-B498-5C4473BC3C06}"/>
              </a:ext>
            </a:extLst>
          </p:cNvPr>
          <p:cNvSpPr>
            <a:spLocks/>
          </p:cNvSpPr>
          <p:nvPr/>
        </p:nvSpPr>
        <p:spPr bwMode="auto">
          <a:xfrm>
            <a:off x="8310549" y="3024115"/>
            <a:ext cx="537868" cy="402503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1D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EFFB3F0-F19E-4EF6-8F3B-1BF87D19E26F}"/>
              </a:ext>
            </a:extLst>
          </p:cNvPr>
          <p:cNvSpPr/>
          <p:nvPr/>
        </p:nvSpPr>
        <p:spPr>
          <a:xfrm>
            <a:off x="0" y="4754880"/>
            <a:ext cx="12192000" cy="2113113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xmlns="" id="{75871518-6075-47F1-A115-65CD46A1C3E0}"/>
              </a:ext>
            </a:extLst>
          </p:cNvPr>
          <p:cNvSpPr/>
          <p:nvPr/>
        </p:nvSpPr>
        <p:spPr>
          <a:xfrm flipH="1" flipV="1">
            <a:off x="-2271274" y="5293247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xmlns="" id="{D005530D-529B-4F84-9CF3-34BC2E91BFAB}"/>
              </a:ext>
            </a:extLst>
          </p:cNvPr>
          <p:cNvSpPr/>
          <p:nvPr/>
        </p:nvSpPr>
        <p:spPr>
          <a:xfrm flipH="1" flipV="1">
            <a:off x="8035159" y="3896245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xmlns="" id="{EB76BC10-668B-4E90-B7C0-9AAC8306C9E1}"/>
              </a:ext>
            </a:extLst>
          </p:cNvPr>
          <p:cNvSpPr/>
          <p:nvPr/>
        </p:nvSpPr>
        <p:spPr>
          <a:xfrm flipH="1" flipV="1">
            <a:off x="-2271274" y="-8288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6AAC414-3BE4-4322-8542-7EDF85D20842}"/>
              </a:ext>
            </a:extLst>
          </p:cNvPr>
          <p:cNvSpPr txBox="1"/>
          <p:nvPr/>
        </p:nvSpPr>
        <p:spPr>
          <a:xfrm>
            <a:off x="473348" y="5446048"/>
            <a:ext cx="11245304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请输入你的文本，请输入你的文本，请输入你的文本，请输入你的文本，请输入你的文本，请输入你的文本，请输入你的文本，请输入你的文本，请输入你的文本，请输入你的文本，请输入你的文本</a:t>
            </a: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xmlns="" id="{69418F22-B4F7-4665-9184-874703EE51E4}"/>
              </a:ext>
            </a:extLst>
          </p:cNvPr>
          <p:cNvSpPr/>
          <p:nvPr/>
        </p:nvSpPr>
        <p:spPr>
          <a:xfrm>
            <a:off x="5904955" y="4568050"/>
            <a:ext cx="475706" cy="182068"/>
          </a:xfrm>
          <a:prstGeom prst="triangle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xmlns="" id="{C1EA5B17-87E9-404D-8F57-0469E8015F91}"/>
              </a:ext>
            </a:extLst>
          </p:cNvPr>
          <p:cNvSpPr/>
          <p:nvPr/>
        </p:nvSpPr>
        <p:spPr>
          <a:xfrm flipH="1" flipV="1">
            <a:off x="11619292" y="3214434"/>
            <a:ext cx="1927093" cy="1000596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43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3D1ED46-BD2B-49AB-B639-18A885218E96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64CC82-6F14-4DB3-A3C0-8A725420EC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8" b="21667"/>
          <a:stretch/>
        </p:blipFill>
        <p:spPr>
          <a:xfrm>
            <a:off x="513211" y="501649"/>
            <a:ext cx="11165578" cy="585470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A94E32C-5C4E-4254-8205-9320FCB60B38}"/>
              </a:ext>
            </a:extLst>
          </p:cNvPr>
          <p:cNvSpPr/>
          <p:nvPr/>
        </p:nvSpPr>
        <p:spPr>
          <a:xfrm>
            <a:off x="513212" y="501649"/>
            <a:ext cx="11165578" cy="5854702"/>
          </a:xfrm>
          <a:prstGeom prst="rect">
            <a:avLst/>
          </a:prstGeom>
          <a:gradFill>
            <a:gsLst>
              <a:gs pos="91000">
                <a:srgbClr val="1D273B"/>
              </a:gs>
              <a:gs pos="0">
                <a:srgbClr val="1D273B">
                  <a:alpha val="0"/>
                </a:srgbClr>
              </a:gs>
              <a:gs pos="100000">
                <a:srgbClr val="1D273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FFBB8C8E-38BA-4AF4-B35C-2388C908358D}"/>
              </a:ext>
            </a:extLst>
          </p:cNvPr>
          <p:cNvGrpSpPr/>
          <p:nvPr/>
        </p:nvGrpSpPr>
        <p:grpSpPr>
          <a:xfrm>
            <a:off x="1402003" y="2101126"/>
            <a:ext cx="3878318" cy="2323351"/>
            <a:chOff x="1184316" y="2101126"/>
            <a:chExt cx="3878318" cy="232335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52F3BC-C42D-4E55-9B32-4774145B79BB}"/>
                </a:ext>
              </a:extLst>
            </p:cNvPr>
            <p:cNvSpPr txBox="1"/>
            <p:nvPr/>
          </p:nvSpPr>
          <p:spPr>
            <a:xfrm>
              <a:off x="1184316" y="2101126"/>
              <a:ext cx="3878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B85761F-125B-4742-A896-87D529AD78A3}"/>
                </a:ext>
              </a:extLst>
            </p:cNvPr>
            <p:cNvSpPr txBox="1"/>
            <p:nvPr/>
          </p:nvSpPr>
          <p:spPr>
            <a:xfrm>
              <a:off x="1184316" y="3002549"/>
              <a:ext cx="342963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rgbClr val="1D273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请输入你的文本，请输入你的文本，请输入你的文本，请输入你的文本，请输入你的文本，请输入你的文本</a:t>
              </a:r>
            </a:p>
          </p:txBody>
        </p:sp>
      </p:grp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F189A8C6-DA54-48B4-90CC-F24851DF033C}"/>
              </a:ext>
            </a:extLst>
          </p:cNvPr>
          <p:cNvSpPr/>
          <p:nvPr/>
        </p:nvSpPr>
        <p:spPr>
          <a:xfrm flipH="1" flipV="1">
            <a:off x="-2292263" y="1155883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19086F0-732C-4E37-BE04-9B72D945531F}"/>
              </a:ext>
            </a:extLst>
          </p:cNvPr>
          <p:cNvCxnSpPr/>
          <p:nvPr/>
        </p:nvCxnSpPr>
        <p:spPr>
          <a:xfrm>
            <a:off x="6096001" y="1452427"/>
            <a:ext cx="0" cy="39531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5E93962-658D-4940-8B94-F1BDC2298B03}"/>
              </a:ext>
            </a:extLst>
          </p:cNvPr>
          <p:cNvGrpSpPr/>
          <p:nvPr/>
        </p:nvGrpSpPr>
        <p:grpSpPr>
          <a:xfrm>
            <a:off x="6642160" y="1624560"/>
            <a:ext cx="681505" cy="681505"/>
            <a:chOff x="6642160" y="1602229"/>
            <a:chExt cx="681505" cy="681505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C107232-2DD3-48F3-B710-EC30591A6400}"/>
                </a:ext>
              </a:extLst>
            </p:cNvPr>
            <p:cNvSpPr/>
            <p:nvPr/>
          </p:nvSpPr>
          <p:spPr>
            <a:xfrm>
              <a:off x="6642160" y="1602229"/>
              <a:ext cx="681505" cy="6815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>
              <a:extLst>
                <a:ext uri="{FF2B5EF4-FFF2-40B4-BE49-F238E27FC236}">
                  <a16:creationId xmlns:a16="http://schemas.microsoft.com/office/drawing/2014/main" xmlns="" id="{4F1C7DAD-2EDA-43FB-A54B-366C16504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249" y="1699863"/>
              <a:ext cx="259328" cy="486238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8E59E46-AF7C-4026-916A-27BA882983C2}"/>
              </a:ext>
            </a:extLst>
          </p:cNvPr>
          <p:cNvGrpSpPr/>
          <p:nvPr/>
        </p:nvGrpSpPr>
        <p:grpSpPr>
          <a:xfrm>
            <a:off x="6642160" y="2845128"/>
            <a:ext cx="681505" cy="681505"/>
            <a:chOff x="6642160" y="2845128"/>
            <a:chExt cx="681505" cy="68150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A6CC3FF-3C6C-491B-A195-69773304AE05}"/>
                </a:ext>
              </a:extLst>
            </p:cNvPr>
            <p:cNvSpPr/>
            <p:nvPr/>
          </p:nvSpPr>
          <p:spPr>
            <a:xfrm>
              <a:off x="6642160" y="2845128"/>
              <a:ext cx="681505" cy="6815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KSO_Shape">
              <a:extLst>
                <a:ext uri="{FF2B5EF4-FFF2-40B4-BE49-F238E27FC236}">
                  <a16:creationId xmlns:a16="http://schemas.microsoft.com/office/drawing/2014/main" xmlns="" id="{AB9D5286-4F97-4F03-B51D-BF9362F2C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738" y="3040573"/>
              <a:ext cx="388350" cy="290616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769E322-DA16-44C8-8B3E-0DE636B9CC35}"/>
              </a:ext>
            </a:extLst>
          </p:cNvPr>
          <p:cNvGrpSpPr/>
          <p:nvPr/>
        </p:nvGrpSpPr>
        <p:grpSpPr>
          <a:xfrm>
            <a:off x="6642160" y="4088027"/>
            <a:ext cx="681505" cy="681505"/>
            <a:chOff x="6642160" y="4088027"/>
            <a:chExt cx="681505" cy="681505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64F9664-C635-4DAA-AD73-972FDD2F1F7C}"/>
                </a:ext>
              </a:extLst>
            </p:cNvPr>
            <p:cNvSpPr/>
            <p:nvPr/>
          </p:nvSpPr>
          <p:spPr>
            <a:xfrm>
              <a:off x="6642160" y="4088027"/>
              <a:ext cx="681505" cy="6815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>
              <a:extLst>
                <a:ext uri="{FF2B5EF4-FFF2-40B4-BE49-F238E27FC236}">
                  <a16:creationId xmlns:a16="http://schemas.microsoft.com/office/drawing/2014/main" xmlns="" id="{F789DFFE-AF6C-4AC4-88BD-F35055B30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738" y="4305803"/>
              <a:ext cx="388350" cy="245954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48D0C00-974A-4B1E-8F16-B7AF94919F57}"/>
              </a:ext>
            </a:extLst>
          </p:cNvPr>
          <p:cNvSpPr txBox="1"/>
          <p:nvPr/>
        </p:nvSpPr>
        <p:spPr>
          <a:xfrm>
            <a:off x="7534754" y="1503647"/>
            <a:ext cx="3429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请输入你的文本，请输入你的文本，请输入你的文本，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C97156A-C271-4DBF-ACED-9078B8A38503}"/>
              </a:ext>
            </a:extLst>
          </p:cNvPr>
          <p:cNvSpPr txBox="1"/>
          <p:nvPr/>
        </p:nvSpPr>
        <p:spPr>
          <a:xfrm>
            <a:off x="7534754" y="2724215"/>
            <a:ext cx="3429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请输入你的文本，请输入你的文本，请输入你的文本，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044E35A-97EB-4813-9395-93E2E1942259}"/>
              </a:ext>
            </a:extLst>
          </p:cNvPr>
          <p:cNvSpPr txBox="1"/>
          <p:nvPr/>
        </p:nvSpPr>
        <p:spPr>
          <a:xfrm>
            <a:off x="7534754" y="3944783"/>
            <a:ext cx="3429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请输入你的文本，请输入你的文本，请输入你的文本，</a:t>
            </a: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xmlns="" id="{6B7CE1AC-06EA-4D1A-B377-C6FFE76C0B47}"/>
              </a:ext>
            </a:extLst>
          </p:cNvPr>
          <p:cNvSpPr/>
          <p:nvPr/>
        </p:nvSpPr>
        <p:spPr>
          <a:xfrm flipH="1" flipV="1">
            <a:off x="9586374" y="1586948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9463CC64-912E-44FF-8CC1-1C1BB21D927B}"/>
              </a:ext>
            </a:extLst>
          </p:cNvPr>
          <p:cNvSpPr/>
          <p:nvPr/>
        </p:nvSpPr>
        <p:spPr>
          <a:xfrm flipH="1" flipV="1">
            <a:off x="-133742" y="5479315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对话气泡: 矩形 19">
            <a:extLst>
              <a:ext uri="{FF2B5EF4-FFF2-40B4-BE49-F238E27FC236}">
                <a16:creationId xmlns:a16="http://schemas.microsoft.com/office/drawing/2014/main" xmlns="" id="{8B2ABECD-D46E-4329-9CD3-6834E080236F}"/>
              </a:ext>
            </a:extLst>
          </p:cNvPr>
          <p:cNvSpPr/>
          <p:nvPr/>
        </p:nvSpPr>
        <p:spPr>
          <a:xfrm>
            <a:off x="1538415" y="4817160"/>
            <a:ext cx="3224085" cy="219423"/>
          </a:xfrm>
          <a:custGeom>
            <a:avLst/>
            <a:gdLst>
              <a:gd name="connsiteX0" fmla="*/ 0 w 3105807"/>
              <a:gd name="connsiteY0" fmla="*/ 0 h 494129"/>
              <a:gd name="connsiteX1" fmla="*/ 517635 w 3105807"/>
              <a:gd name="connsiteY1" fmla="*/ 0 h 494129"/>
              <a:gd name="connsiteX2" fmla="*/ 517635 w 3105807"/>
              <a:gd name="connsiteY2" fmla="*/ 0 h 494129"/>
              <a:gd name="connsiteX3" fmla="*/ 1294086 w 3105807"/>
              <a:gd name="connsiteY3" fmla="*/ 0 h 494129"/>
              <a:gd name="connsiteX4" fmla="*/ 3105807 w 3105807"/>
              <a:gd name="connsiteY4" fmla="*/ 0 h 494129"/>
              <a:gd name="connsiteX5" fmla="*/ 3105807 w 3105807"/>
              <a:gd name="connsiteY5" fmla="*/ 288242 h 494129"/>
              <a:gd name="connsiteX6" fmla="*/ 3105807 w 3105807"/>
              <a:gd name="connsiteY6" fmla="*/ 288242 h 494129"/>
              <a:gd name="connsiteX7" fmla="*/ 3105807 w 3105807"/>
              <a:gd name="connsiteY7" fmla="*/ 411774 h 494129"/>
              <a:gd name="connsiteX8" fmla="*/ 3105807 w 3105807"/>
              <a:gd name="connsiteY8" fmla="*/ 494129 h 494129"/>
              <a:gd name="connsiteX9" fmla="*/ 1294086 w 3105807"/>
              <a:gd name="connsiteY9" fmla="*/ 494129 h 494129"/>
              <a:gd name="connsiteX10" fmla="*/ 354093 w 3105807"/>
              <a:gd name="connsiteY10" fmla="*/ 713552 h 494129"/>
              <a:gd name="connsiteX11" fmla="*/ 517635 w 3105807"/>
              <a:gd name="connsiteY11" fmla="*/ 494129 h 494129"/>
              <a:gd name="connsiteX12" fmla="*/ 0 w 3105807"/>
              <a:gd name="connsiteY12" fmla="*/ 494129 h 494129"/>
              <a:gd name="connsiteX13" fmla="*/ 0 w 3105807"/>
              <a:gd name="connsiteY13" fmla="*/ 411774 h 494129"/>
              <a:gd name="connsiteX14" fmla="*/ 0 w 3105807"/>
              <a:gd name="connsiteY14" fmla="*/ 288242 h 494129"/>
              <a:gd name="connsiteX15" fmla="*/ 0 w 3105807"/>
              <a:gd name="connsiteY15" fmla="*/ 288242 h 494129"/>
              <a:gd name="connsiteX16" fmla="*/ 0 w 3105807"/>
              <a:gd name="connsiteY16" fmla="*/ 0 h 494129"/>
              <a:gd name="connsiteX0" fmla="*/ 3105807 w 3197247"/>
              <a:gd name="connsiteY0" fmla="*/ 0 h 713552"/>
              <a:gd name="connsiteX1" fmla="*/ 3105807 w 3197247"/>
              <a:gd name="connsiteY1" fmla="*/ 288242 h 713552"/>
              <a:gd name="connsiteX2" fmla="*/ 3105807 w 3197247"/>
              <a:gd name="connsiteY2" fmla="*/ 288242 h 713552"/>
              <a:gd name="connsiteX3" fmla="*/ 3105807 w 3197247"/>
              <a:gd name="connsiteY3" fmla="*/ 411774 h 713552"/>
              <a:gd name="connsiteX4" fmla="*/ 3105807 w 3197247"/>
              <a:gd name="connsiteY4" fmla="*/ 494129 h 713552"/>
              <a:gd name="connsiteX5" fmla="*/ 1294086 w 3197247"/>
              <a:gd name="connsiteY5" fmla="*/ 494129 h 713552"/>
              <a:gd name="connsiteX6" fmla="*/ 354093 w 3197247"/>
              <a:gd name="connsiteY6" fmla="*/ 713552 h 713552"/>
              <a:gd name="connsiteX7" fmla="*/ 517635 w 3197247"/>
              <a:gd name="connsiteY7" fmla="*/ 494129 h 713552"/>
              <a:gd name="connsiteX8" fmla="*/ 0 w 3197247"/>
              <a:gd name="connsiteY8" fmla="*/ 494129 h 713552"/>
              <a:gd name="connsiteX9" fmla="*/ 0 w 3197247"/>
              <a:gd name="connsiteY9" fmla="*/ 411774 h 713552"/>
              <a:gd name="connsiteX10" fmla="*/ 0 w 3197247"/>
              <a:gd name="connsiteY10" fmla="*/ 288242 h 713552"/>
              <a:gd name="connsiteX11" fmla="*/ 0 w 3197247"/>
              <a:gd name="connsiteY11" fmla="*/ 288242 h 713552"/>
              <a:gd name="connsiteX12" fmla="*/ 0 w 3197247"/>
              <a:gd name="connsiteY12" fmla="*/ 0 h 713552"/>
              <a:gd name="connsiteX13" fmla="*/ 517635 w 3197247"/>
              <a:gd name="connsiteY13" fmla="*/ 0 h 713552"/>
              <a:gd name="connsiteX14" fmla="*/ 517635 w 3197247"/>
              <a:gd name="connsiteY14" fmla="*/ 0 h 713552"/>
              <a:gd name="connsiteX15" fmla="*/ 1294086 w 3197247"/>
              <a:gd name="connsiteY15" fmla="*/ 0 h 713552"/>
              <a:gd name="connsiteX16" fmla="*/ 3197247 w 3197247"/>
              <a:gd name="connsiteY16" fmla="*/ 91440 h 713552"/>
              <a:gd name="connsiteX0" fmla="*/ 3105807 w 3105807"/>
              <a:gd name="connsiteY0" fmla="*/ 0 h 713552"/>
              <a:gd name="connsiteX1" fmla="*/ 3105807 w 3105807"/>
              <a:gd name="connsiteY1" fmla="*/ 288242 h 713552"/>
              <a:gd name="connsiteX2" fmla="*/ 3105807 w 3105807"/>
              <a:gd name="connsiteY2" fmla="*/ 288242 h 713552"/>
              <a:gd name="connsiteX3" fmla="*/ 3105807 w 3105807"/>
              <a:gd name="connsiteY3" fmla="*/ 411774 h 713552"/>
              <a:gd name="connsiteX4" fmla="*/ 3105807 w 3105807"/>
              <a:gd name="connsiteY4" fmla="*/ 494129 h 713552"/>
              <a:gd name="connsiteX5" fmla="*/ 1294086 w 3105807"/>
              <a:gd name="connsiteY5" fmla="*/ 494129 h 713552"/>
              <a:gd name="connsiteX6" fmla="*/ 354093 w 3105807"/>
              <a:gd name="connsiteY6" fmla="*/ 713552 h 713552"/>
              <a:gd name="connsiteX7" fmla="*/ 517635 w 3105807"/>
              <a:gd name="connsiteY7" fmla="*/ 494129 h 713552"/>
              <a:gd name="connsiteX8" fmla="*/ 0 w 3105807"/>
              <a:gd name="connsiteY8" fmla="*/ 494129 h 713552"/>
              <a:gd name="connsiteX9" fmla="*/ 0 w 3105807"/>
              <a:gd name="connsiteY9" fmla="*/ 411774 h 713552"/>
              <a:gd name="connsiteX10" fmla="*/ 0 w 3105807"/>
              <a:gd name="connsiteY10" fmla="*/ 288242 h 713552"/>
              <a:gd name="connsiteX11" fmla="*/ 0 w 3105807"/>
              <a:gd name="connsiteY11" fmla="*/ 288242 h 713552"/>
              <a:gd name="connsiteX12" fmla="*/ 0 w 3105807"/>
              <a:gd name="connsiteY12" fmla="*/ 0 h 713552"/>
              <a:gd name="connsiteX13" fmla="*/ 517635 w 3105807"/>
              <a:gd name="connsiteY13" fmla="*/ 0 h 713552"/>
              <a:gd name="connsiteX14" fmla="*/ 517635 w 3105807"/>
              <a:gd name="connsiteY14" fmla="*/ 0 h 713552"/>
              <a:gd name="connsiteX15" fmla="*/ 1294086 w 3105807"/>
              <a:gd name="connsiteY15" fmla="*/ 0 h 713552"/>
              <a:gd name="connsiteX0" fmla="*/ 3105807 w 3105807"/>
              <a:gd name="connsiteY0" fmla="*/ 288242 h 713552"/>
              <a:gd name="connsiteX1" fmla="*/ 3105807 w 3105807"/>
              <a:gd name="connsiteY1" fmla="*/ 288242 h 713552"/>
              <a:gd name="connsiteX2" fmla="*/ 3105807 w 3105807"/>
              <a:gd name="connsiteY2" fmla="*/ 411774 h 713552"/>
              <a:gd name="connsiteX3" fmla="*/ 3105807 w 3105807"/>
              <a:gd name="connsiteY3" fmla="*/ 494129 h 713552"/>
              <a:gd name="connsiteX4" fmla="*/ 1294086 w 3105807"/>
              <a:gd name="connsiteY4" fmla="*/ 494129 h 713552"/>
              <a:gd name="connsiteX5" fmla="*/ 354093 w 3105807"/>
              <a:gd name="connsiteY5" fmla="*/ 713552 h 713552"/>
              <a:gd name="connsiteX6" fmla="*/ 517635 w 3105807"/>
              <a:gd name="connsiteY6" fmla="*/ 494129 h 713552"/>
              <a:gd name="connsiteX7" fmla="*/ 0 w 3105807"/>
              <a:gd name="connsiteY7" fmla="*/ 494129 h 713552"/>
              <a:gd name="connsiteX8" fmla="*/ 0 w 3105807"/>
              <a:gd name="connsiteY8" fmla="*/ 411774 h 713552"/>
              <a:gd name="connsiteX9" fmla="*/ 0 w 3105807"/>
              <a:gd name="connsiteY9" fmla="*/ 288242 h 713552"/>
              <a:gd name="connsiteX10" fmla="*/ 0 w 3105807"/>
              <a:gd name="connsiteY10" fmla="*/ 288242 h 713552"/>
              <a:gd name="connsiteX11" fmla="*/ 0 w 3105807"/>
              <a:gd name="connsiteY11" fmla="*/ 0 h 713552"/>
              <a:gd name="connsiteX12" fmla="*/ 517635 w 3105807"/>
              <a:gd name="connsiteY12" fmla="*/ 0 h 713552"/>
              <a:gd name="connsiteX13" fmla="*/ 517635 w 3105807"/>
              <a:gd name="connsiteY13" fmla="*/ 0 h 713552"/>
              <a:gd name="connsiteX14" fmla="*/ 1294086 w 3105807"/>
              <a:gd name="connsiteY14" fmla="*/ 0 h 713552"/>
              <a:gd name="connsiteX0" fmla="*/ 3105807 w 3105807"/>
              <a:gd name="connsiteY0" fmla="*/ 288242 h 713552"/>
              <a:gd name="connsiteX1" fmla="*/ 3105807 w 3105807"/>
              <a:gd name="connsiteY1" fmla="*/ 411774 h 713552"/>
              <a:gd name="connsiteX2" fmla="*/ 3105807 w 3105807"/>
              <a:gd name="connsiteY2" fmla="*/ 494129 h 713552"/>
              <a:gd name="connsiteX3" fmla="*/ 1294086 w 3105807"/>
              <a:gd name="connsiteY3" fmla="*/ 494129 h 713552"/>
              <a:gd name="connsiteX4" fmla="*/ 354093 w 3105807"/>
              <a:gd name="connsiteY4" fmla="*/ 713552 h 713552"/>
              <a:gd name="connsiteX5" fmla="*/ 517635 w 3105807"/>
              <a:gd name="connsiteY5" fmla="*/ 494129 h 713552"/>
              <a:gd name="connsiteX6" fmla="*/ 0 w 3105807"/>
              <a:gd name="connsiteY6" fmla="*/ 494129 h 713552"/>
              <a:gd name="connsiteX7" fmla="*/ 0 w 3105807"/>
              <a:gd name="connsiteY7" fmla="*/ 411774 h 713552"/>
              <a:gd name="connsiteX8" fmla="*/ 0 w 3105807"/>
              <a:gd name="connsiteY8" fmla="*/ 288242 h 713552"/>
              <a:gd name="connsiteX9" fmla="*/ 0 w 3105807"/>
              <a:gd name="connsiteY9" fmla="*/ 288242 h 713552"/>
              <a:gd name="connsiteX10" fmla="*/ 0 w 3105807"/>
              <a:gd name="connsiteY10" fmla="*/ 0 h 713552"/>
              <a:gd name="connsiteX11" fmla="*/ 517635 w 3105807"/>
              <a:gd name="connsiteY11" fmla="*/ 0 h 713552"/>
              <a:gd name="connsiteX12" fmla="*/ 517635 w 3105807"/>
              <a:gd name="connsiteY12" fmla="*/ 0 h 713552"/>
              <a:gd name="connsiteX13" fmla="*/ 1294086 w 3105807"/>
              <a:gd name="connsiteY13" fmla="*/ 0 h 713552"/>
              <a:gd name="connsiteX0" fmla="*/ 3105807 w 3105807"/>
              <a:gd name="connsiteY0" fmla="*/ 288242 h 713552"/>
              <a:gd name="connsiteX1" fmla="*/ 3105807 w 3105807"/>
              <a:gd name="connsiteY1" fmla="*/ 494129 h 713552"/>
              <a:gd name="connsiteX2" fmla="*/ 1294086 w 3105807"/>
              <a:gd name="connsiteY2" fmla="*/ 494129 h 713552"/>
              <a:gd name="connsiteX3" fmla="*/ 354093 w 3105807"/>
              <a:gd name="connsiteY3" fmla="*/ 713552 h 713552"/>
              <a:gd name="connsiteX4" fmla="*/ 517635 w 3105807"/>
              <a:gd name="connsiteY4" fmla="*/ 494129 h 713552"/>
              <a:gd name="connsiteX5" fmla="*/ 0 w 3105807"/>
              <a:gd name="connsiteY5" fmla="*/ 494129 h 713552"/>
              <a:gd name="connsiteX6" fmla="*/ 0 w 3105807"/>
              <a:gd name="connsiteY6" fmla="*/ 411774 h 713552"/>
              <a:gd name="connsiteX7" fmla="*/ 0 w 3105807"/>
              <a:gd name="connsiteY7" fmla="*/ 288242 h 713552"/>
              <a:gd name="connsiteX8" fmla="*/ 0 w 3105807"/>
              <a:gd name="connsiteY8" fmla="*/ 288242 h 713552"/>
              <a:gd name="connsiteX9" fmla="*/ 0 w 3105807"/>
              <a:gd name="connsiteY9" fmla="*/ 0 h 713552"/>
              <a:gd name="connsiteX10" fmla="*/ 517635 w 3105807"/>
              <a:gd name="connsiteY10" fmla="*/ 0 h 713552"/>
              <a:gd name="connsiteX11" fmla="*/ 517635 w 3105807"/>
              <a:gd name="connsiteY11" fmla="*/ 0 h 713552"/>
              <a:gd name="connsiteX12" fmla="*/ 1294086 w 3105807"/>
              <a:gd name="connsiteY12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10" fmla="*/ 517635 w 3105807"/>
              <a:gd name="connsiteY10" fmla="*/ 0 h 713552"/>
              <a:gd name="connsiteX11" fmla="*/ 1294086 w 3105807"/>
              <a:gd name="connsiteY11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10" fmla="*/ 517635 w 3105807"/>
              <a:gd name="connsiteY10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0 w 3105807"/>
              <a:gd name="connsiteY8" fmla="*/ 0 h 713552"/>
              <a:gd name="connsiteX9" fmla="*/ 517635 w 3105807"/>
              <a:gd name="connsiteY9" fmla="*/ 0 h 713552"/>
              <a:gd name="connsiteX0" fmla="*/ 3105807 w 3105807"/>
              <a:gd name="connsiteY0" fmla="*/ 494129 h 713552"/>
              <a:gd name="connsiteX1" fmla="*/ 1294086 w 3105807"/>
              <a:gd name="connsiteY1" fmla="*/ 494129 h 713552"/>
              <a:gd name="connsiteX2" fmla="*/ 354093 w 3105807"/>
              <a:gd name="connsiteY2" fmla="*/ 713552 h 713552"/>
              <a:gd name="connsiteX3" fmla="*/ 517635 w 3105807"/>
              <a:gd name="connsiteY3" fmla="*/ 494129 h 713552"/>
              <a:gd name="connsiteX4" fmla="*/ 0 w 3105807"/>
              <a:gd name="connsiteY4" fmla="*/ 494129 h 713552"/>
              <a:gd name="connsiteX5" fmla="*/ 0 w 3105807"/>
              <a:gd name="connsiteY5" fmla="*/ 411774 h 713552"/>
              <a:gd name="connsiteX6" fmla="*/ 0 w 3105807"/>
              <a:gd name="connsiteY6" fmla="*/ 288242 h 713552"/>
              <a:gd name="connsiteX7" fmla="*/ 0 w 3105807"/>
              <a:gd name="connsiteY7" fmla="*/ 288242 h 713552"/>
              <a:gd name="connsiteX8" fmla="*/ 517635 w 3105807"/>
              <a:gd name="connsiteY8" fmla="*/ 0 h 713552"/>
              <a:gd name="connsiteX0" fmla="*/ 3105807 w 3105807"/>
              <a:gd name="connsiteY0" fmla="*/ 205887 h 425310"/>
              <a:gd name="connsiteX1" fmla="*/ 1294086 w 3105807"/>
              <a:gd name="connsiteY1" fmla="*/ 205887 h 425310"/>
              <a:gd name="connsiteX2" fmla="*/ 354093 w 3105807"/>
              <a:gd name="connsiteY2" fmla="*/ 425310 h 425310"/>
              <a:gd name="connsiteX3" fmla="*/ 517635 w 3105807"/>
              <a:gd name="connsiteY3" fmla="*/ 205887 h 425310"/>
              <a:gd name="connsiteX4" fmla="*/ 0 w 3105807"/>
              <a:gd name="connsiteY4" fmla="*/ 205887 h 425310"/>
              <a:gd name="connsiteX5" fmla="*/ 0 w 3105807"/>
              <a:gd name="connsiteY5" fmla="*/ 123532 h 425310"/>
              <a:gd name="connsiteX6" fmla="*/ 0 w 3105807"/>
              <a:gd name="connsiteY6" fmla="*/ 0 h 425310"/>
              <a:gd name="connsiteX7" fmla="*/ 0 w 3105807"/>
              <a:gd name="connsiteY7" fmla="*/ 0 h 425310"/>
              <a:gd name="connsiteX0" fmla="*/ 3105807 w 3105807"/>
              <a:gd name="connsiteY0" fmla="*/ 205887 h 425310"/>
              <a:gd name="connsiteX1" fmla="*/ 1294086 w 3105807"/>
              <a:gd name="connsiteY1" fmla="*/ 205887 h 425310"/>
              <a:gd name="connsiteX2" fmla="*/ 354093 w 3105807"/>
              <a:gd name="connsiteY2" fmla="*/ 425310 h 425310"/>
              <a:gd name="connsiteX3" fmla="*/ 517635 w 3105807"/>
              <a:gd name="connsiteY3" fmla="*/ 205887 h 425310"/>
              <a:gd name="connsiteX4" fmla="*/ 0 w 3105807"/>
              <a:gd name="connsiteY4" fmla="*/ 205887 h 425310"/>
              <a:gd name="connsiteX5" fmla="*/ 0 w 3105807"/>
              <a:gd name="connsiteY5" fmla="*/ 123532 h 425310"/>
              <a:gd name="connsiteX6" fmla="*/ 0 w 3105807"/>
              <a:gd name="connsiteY6" fmla="*/ 0 h 425310"/>
              <a:gd name="connsiteX0" fmla="*/ 3105807 w 3105807"/>
              <a:gd name="connsiteY0" fmla="*/ 82355 h 301778"/>
              <a:gd name="connsiteX1" fmla="*/ 1294086 w 3105807"/>
              <a:gd name="connsiteY1" fmla="*/ 82355 h 301778"/>
              <a:gd name="connsiteX2" fmla="*/ 354093 w 3105807"/>
              <a:gd name="connsiteY2" fmla="*/ 301778 h 301778"/>
              <a:gd name="connsiteX3" fmla="*/ 517635 w 3105807"/>
              <a:gd name="connsiteY3" fmla="*/ 82355 h 301778"/>
              <a:gd name="connsiteX4" fmla="*/ 0 w 3105807"/>
              <a:gd name="connsiteY4" fmla="*/ 82355 h 301778"/>
              <a:gd name="connsiteX5" fmla="*/ 0 w 3105807"/>
              <a:gd name="connsiteY5" fmla="*/ 0 h 301778"/>
              <a:gd name="connsiteX0" fmla="*/ 3105807 w 3105807"/>
              <a:gd name="connsiteY0" fmla="*/ 0 h 219423"/>
              <a:gd name="connsiteX1" fmla="*/ 1294086 w 3105807"/>
              <a:gd name="connsiteY1" fmla="*/ 0 h 219423"/>
              <a:gd name="connsiteX2" fmla="*/ 354093 w 3105807"/>
              <a:gd name="connsiteY2" fmla="*/ 219423 h 219423"/>
              <a:gd name="connsiteX3" fmla="*/ 517635 w 3105807"/>
              <a:gd name="connsiteY3" fmla="*/ 0 h 219423"/>
              <a:gd name="connsiteX4" fmla="*/ 0 w 3105807"/>
              <a:gd name="connsiteY4" fmla="*/ 0 h 21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5807" h="219423">
                <a:moveTo>
                  <a:pt x="3105807" y="0"/>
                </a:moveTo>
                <a:lnTo>
                  <a:pt x="1294086" y="0"/>
                </a:lnTo>
                <a:lnTo>
                  <a:pt x="354093" y="219423"/>
                </a:lnTo>
                <a:lnTo>
                  <a:pt x="51763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B85B24D3-6456-4A39-BEFD-10541A3E5EBB}"/>
              </a:ext>
            </a:extLst>
          </p:cNvPr>
          <p:cNvSpPr/>
          <p:nvPr/>
        </p:nvSpPr>
        <p:spPr>
          <a:xfrm>
            <a:off x="5803371" y="6191394"/>
            <a:ext cx="585258" cy="164957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innerShdw blurRad="63500" dist="254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9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C8DC8DA-A88B-44C4-9EF5-058E00C93E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7CC0435-CE12-44AE-AB05-BBB9BC09C04F}"/>
              </a:ext>
            </a:extLst>
          </p:cNvPr>
          <p:cNvSpPr/>
          <p:nvPr/>
        </p:nvSpPr>
        <p:spPr>
          <a:xfrm>
            <a:off x="-6238773" y="-3298723"/>
            <a:ext cx="13817396" cy="13817396"/>
          </a:xfrm>
          <a:prstGeom prst="ellipse">
            <a:avLst/>
          </a:prstGeom>
          <a:solidFill>
            <a:srgbClr val="1D273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73F66F8-753F-4924-A94E-C0ADB2753044}"/>
              </a:ext>
            </a:extLst>
          </p:cNvPr>
          <p:cNvSpPr/>
          <p:nvPr/>
        </p:nvSpPr>
        <p:spPr>
          <a:xfrm>
            <a:off x="-4440238" y="-1500188"/>
            <a:ext cx="10220326" cy="10220326"/>
          </a:xfrm>
          <a:prstGeom prst="ellipse">
            <a:avLst/>
          </a:prstGeom>
          <a:solidFill>
            <a:srgbClr val="1D273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EF6CB51-F8A8-473B-90A2-53C412AFCBA7}"/>
              </a:ext>
            </a:extLst>
          </p:cNvPr>
          <p:cNvSpPr/>
          <p:nvPr/>
        </p:nvSpPr>
        <p:spPr>
          <a:xfrm>
            <a:off x="-2940050" y="0"/>
            <a:ext cx="7219950" cy="7219950"/>
          </a:xfrm>
          <a:prstGeom prst="ellipse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C7AE5206-A1B3-439F-8592-E4813292D703}"/>
              </a:ext>
            </a:extLst>
          </p:cNvPr>
          <p:cNvSpPr/>
          <p:nvPr/>
        </p:nvSpPr>
        <p:spPr>
          <a:xfrm flipH="1" flipV="1">
            <a:off x="-1150327" y="3665960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E20FD84C-65ED-4B62-95EC-204F6A86F477}"/>
              </a:ext>
            </a:extLst>
          </p:cNvPr>
          <p:cNvSpPr/>
          <p:nvPr/>
        </p:nvSpPr>
        <p:spPr>
          <a:xfrm flipH="1" flipV="1">
            <a:off x="-1436275" y="3141475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F4E2C604-6E63-4C96-A377-5BB89A252E17}"/>
              </a:ext>
            </a:extLst>
          </p:cNvPr>
          <p:cNvSpPr/>
          <p:nvPr/>
        </p:nvSpPr>
        <p:spPr>
          <a:xfrm flipH="1" flipV="1">
            <a:off x="1574890" y="2823099"/>
            <a:ext cx="4410295" cy="228993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4A731ED-6C6F-46F2-BA66-6EE3DE99D888}"/>
              </a:ext>
            </a:extLst>
          </p:cNvPr>
          <p:cNvSpPr txBox="1"/>
          <p:nvPr/>
        </p:nvSpPr>
        <p:spPr>
          <a:xfrm>
            <a:off x="968594" y="2409021"/>
            <a:ext cx="11666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7C60533-43A2-4310-923B-5DDB8AEE4A62}"/>
              </a:ext>
            </a:extLst>
          </p:cNvPr>
          <p:cNvSpPr txBox="1"/>
          <p:nvPr/>
        </p:nvSpPr>
        <p:spPr>
          <a:xfrm>
            <a:off x="1047422" y="3626337"/>
            <a:ext cx="3105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D771F3B-9A07-4063-BBDA-7CE5E14BD230}"/>
              </a:ext>
            </a:extLst>
          </p:cNvPr>
          <p:cNvSpPr txBox="1"/>
          <p:nvPr/>
        </p:nvSpPr>
        <p:spPr>
          <a:xfrm>
            <a:off x="1047422" y="4116576"/>
            <a:ext cx="31058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title here</a:t>
            </a: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822CBB88-DD0C-473F-8BA5-4A2DA2389856}"/>
              </a:ext>
            </a:extLst>
          </p:cNvPr>
          <p:cNvCxnSpPr>
            <a:cxnSpLocks/>
          </p:cNvCxnSpPr>
          <p:nvPr/>
        </p:nvCxnSpPr>
        <p:spPr>
          <a:xfrm>
            <a:off x="937063" y="3626337"/>
            <a:ext cx="0" cy="1184592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374DB75-F32E-4E5C-964F-70A1B0922547}"/>
              </a:ext>
            </a:extLst>
          </p:cNvPr>
          <p:cNvCxnSpPr>
            <a:cxnSpLocks/>
          </p:cNvCxnSpPr>
          <p:nvPr/>
        </p:nvCxnSpPr>
        <p:spPr>
          <a:xfrm flipH="1">
            <a:off x="629526" y="4533505"/>
            <a:ext cx="3259898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25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2038891E-3532-4CB4-A153-4F6B52341A12}"/>
              </a:ext>
            </a:extLst>
          </p:cNvPr>
          <p:cNvSpPr/>
          <p:nvPr/>
        </p:nvSpPr>
        <p:spPr>
          <a:xfrm>
            <a:off x="-2362200" y="7374"/>
            <a:ext cx="16916400" cy="16916400"/>
          </a:xfrm>
          <a:prstGeom prst="ellipse">
            <a:avLst/>
          </a:prstGeom>
          <a:solidFill>
            <a:srgbClr val="1D273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3AB25C0A-CE23-4E58-BE7B-AB33BDA1C8D0}"/>
              </a:ext>
            </a:extLst>
          </p:cNvPr>
          <p:cNvSpPr/>
          <p:nvPr/>
        </p:nvSpPr>
        <p:spPr>
          <a:xfrm>
            <a:off x="0" y="2369574"/>
            <a:ext cx="12192000" cy="12192000"/>
          </a:xfrm>
          <a:prstGeom prst="ellipse">
            <a:avLst/>
          </a:prstGeom>
          <a:solidFill>
            <a:srgbClr val="1D273B">
              <a:alpha val="70000"/>
            </a:srgbClr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A073E09-E5BD-4B6E-9FA0-3F7A4BC4019D}"/>
              </a:ext>
            </a:extLst>
          </p:cNvPr>
          <p:cNvSpPr/>
          <p:nvPr/>
        </p:nvSpPr>
        <p:spPr>
          <a:xfrm>
            <a:off x="2084439" y="4454013"/>
            <a:ext cx="8023122" cy="8023122"/>
          </a:xfrm>
          <a:prstGeom prst="ellipse">
            <a:avLst/>
          </a:prstGeom>
          <a:solidFill>
            <a:srgbClr val="1D273B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D37AE89-D184-4153-B028-32A439793BCD}"/>
              </a:ext>
            </a:extLst>
          </p:cNvPr>
          <p:cNvSpPr txBox="1"/>
          <p:nvPr/>
        </p:nvSpPr>
        <p:spPr>
          <a:xfrm>
            <a:off x="4156841" y="5762510"/>
            <a:ext cx="387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xmlns="" id="{57B19EDB-864C-4E57-9050-9AE6688BB165}"/>
              </a:ext>
            </a:extLst>
          </p:cNvPr>
          <p:cNvSpPr>
            <a:spLocks/>
          </p:cNvSpPr>
          <p:nvPr/>
        </p:nvSpPr>
        <p:spPr bwMode="auto">
          <a:xfrm>
            <a:off x="9865535" y="4631813"/>
            <a:ext cx="670440" cy="1257066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xmlns="" id="{5DAF3B24-38F2-47A8-9320-9950937E0F84}"/>
              </a:ext>
            </a:extLst>
          </p:cNvPr>
          <p:cNvSpPr>
            <a:spLocks/>
          </p:cNvSpPr>
          <p:nvPr/>
        </p:nvSpPr>
        <p:spPr bwMode="auto">
          <a:xfrm>
            <a:off x="5385585" y="3081927"/>
            <a:ext cx="1420830" cy="106325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xmlns="" id="{4D808CBB-4AC9-4497-91E0-50FACBC00494}"/>
              </a:ext>
            </a:extLst>
          </p:cNvPr>
          <p:cNvSpPr>
            <a:spLocks/>
          </p:cNvSpPr>
          <p:nvPr/>
        </p:nvSpPr>
        <p:spPr bwMode="auto">
          <a:xfrm>
            <a:off x="1714779" y="4810420"/>
            <a:ext cx="1420830" cy="899852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C9BECB7-C048-45D2-8624-9026B62DEC10}"/>
              </a:ext>
            </a:extLst>
          </p:cNvPr>
          <p:cNvSpPr txBox="1"/>
          <p:nvPr/>
        </p:nvSpPr>
        <p:spPr>
          <a:xfrm>
            <a:off x="4976539" y="570347"/>
            <a:ext cx="2238922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请输入你的文本，请输入你的文本，请输入你的文本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E017592-DE77-4F94-9083-72A58216B5F3}"/>
              </a:ext>
            </a:extLst>
          </p:cNvPr>
          <p:cNvSpPr txBox="1"/>
          <p:nvPr/>
        </p:nvSpPr>
        <p:spPr>
          <a:xfrm>
            <a:off x="669925" y="2369574"/>
            <a:ext cx="2238922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请输入你的文本，请输入你的文本</a:t>
            </a:r>
            <a:r>
              <a:rPr lang="en-US" altLang="zh-CN" dirty="0">
                <a:solidFill>
                  <a:schemeClr val="bg1"/>
                </a:solidFill>
              </a:rPr>
              <a:t>,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E75EBA0-B6F8-46CC-967A-7AA368CC030A}"/>
              </a:ext>
            </a:extLst>
          </p:cNvPr>
          <p:cNvSpPr txBox="1"/>
          <p:nvPr/>
        </p:nvSpPr>
        <p:spPr>
          <a:xfrm>
            <a:off x="9564901" y="2161866"/>
            <a:ext cx="2238922" cy="10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请输入你的文本，请输入你的文本，请输入你的文本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D9A7280-278F-4AD2-B6C1-C9FC3A51A237}"/>
              </a:ext>
            </a:extLst>
          </p:cNvPr>
          <p:cNvGrpSpPr/>
          <p:nvPr/>
        </p:nvGrpSpPr>
        <p:grpSpPr>
          <a:xfrm>
            <a:off x="109827" y="1750410"/>
            <a:ext cx="11972346" cy="4199888"/>
            <a:chOff x="191629" y="1750410"/>
            <a:chExt cx="11972346" cy="4199888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0B0E6C75-6112-417F-B266-4F561E33EA78}"/>
                </a:ext>
              </a:extLst>
            </p:cNvPr>
            <p:cNvSpPr/>
            <p:nvPr/>
          </p:nvSpPr>
          <p:spPr>
            <a:xfrm rot="19864226" flipH="1" flipV="1">
              <a:off x="4075220" y="1750410"/>
              <a:ext cx="8088755" cy="4199888"/>
            </a:xfrm>
            <a:prstGeom prst="parallelogram">
              <a:avLst>
                <a:gd name="adj" fmla="val 172170"/>
              </a:avLst>
            </a:pr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xmlns="" id="{A1C50E2B-728A-44AE-A81F-210005D43DE7}"/>
                </a:ext>
              </a:extLst>
            </p:cNvPr>
            <p:cNvSpPr/>
            <p:nvPr/>
          </p:nvSpPr>
          <p:spPr>
            <a:xfrm rot="1735774" flipV="1">
              <a:off x="191629" y="1750410"/>
              <a:ext cx="8088755" cy="4199888"/>
            </a:xfrm>
            <a:prstGeom prst="parallelogram">
              <a:avLst>
                <a:gd name="adj" fmla="val 172170"/>
              </a:avLst>
            </a:pr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694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DF1032C-BCBD-4D13-9E02-05A7615C78D9}"/>
              </a:ext>
            </a:extLst>
          </p:cNvPr>
          <p:cNvSpPr/>
          <p:nvPr/>
        </p:nvSpPr>
        <p:spPr>
          <a:xfrm>
            <a:off x="0" y="1905003"/>
            <a:ext cx="12192000" cy="1493514"/>
          </a:xfrm>
          <a:prstGeom prst="rect">
            <a:avLst/>
          </a:prstGeom>
          <a:solidFill>
            <a:srgbClr val="1D2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E89CA4A-C793-4FB5-ACC9-95C8838EE10C}"/>
              </a:ext>
            </a:extLst>
          </p:cNvPr>
          <p:cNvSpPr txBox="1"/>
          <p:nvPr/>
        </p:nvSpPr>
        <p:spPr>
          <a:xfrm>
            <a:off x="4156841" y="186789"/>
            <a:ext cx="387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275A0729-5D07-47C6-8135-D3D01DD59CAD}"/>
              </a:ext>
            </a:extLst>
          </p:cNvPr>
          <p:cNvCxnSpPr/>
          <p:nvPr/>
        </p:nvCxnSpPr>
        <p:spPr>
          <a:xfrm>
            <a:off x="4542971" y="835156"/>
            <a:ext cx="3106058" cy="0"/>
          </a:xfrm>
          <a:prstGeom prst="line">
            <a:avLst/>
          </a:prstGeom>
          <a:ln>
            <a:solidFill>
              <a:srgbClr val="1D273B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45DBD4E-E32F-43EB-AD24-E40A45E9C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0" r="21920" b="15938"/>
          <a:stretch>
            <a:fillRect/>
          </a:stretch>
        </p:blipFill>
        <p:spPr>
          <a:xfrm>
            <a:off x="920794" y="1417320"/>
            <a:ext cx="2468880" cy="2468880"/>
          </a:xfrm>
          <a:prstGeom prst="ellipse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136671CC-3923-4B54-AF7F-8493D1965AE7}"/>
              </a:ext>
            </a:extLst>
          </p:cNvPr>
          <p:cNvSpPr/>
          <p:nvPr/>
        </p:nvSpPr>
        <p:spPr>
          <a:xfrm>
            <a:off x="793794" y="1290320"/>
            <a:ext cx="2722880" cy="2722880"/>
          </a:xfrm>
          <a:custGeom>
            <a:avLst/>
            <a:gdLst>
              <a:gd name="connsiteX0" fmla="*/ 1234440 w 2468880"/>
              <a:gd name="connsiteY0" fmla="*/ 0 h 2468880"/>
              <a:gd name="connsiteX1" fmla="*/ 2468880 w 2468880"/>
              <a:gd name="connsiteY1" fmla="*/ 1234440 h 2468880"/>
              <a:gd name="connsiteX2" fmla="*/ 1234440 w 2468880"/>
              <a:gd name="connsiteY2" fmla="*/ 2468880 h 2468880"/>
              <a:gd name="connsiteX3" fmla="*/ 0 w 2468880"/>
              <a:gd name="connsiteY3" fmla="*/ 1234440 h 2468880"/>
              <a:gd name="connsiteX4" fmla="*/ 1234440 w 2468880"/>
              <a:gd name="connsiteY4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2468880">
                <a:moveTo>
                  <a:pt x="1234440" y="0"/>
                </a:moveTo>
                <a:cubicBezTo>
                  <a:pt x="1916202" y="0"/>
                  <a:pt x="2468880" y="552678"/>
                  <a:pt x="2468880" y="1234440"/>
                </a:cubicBezTo>
                <a:cubicBezTo>
                  <a:pt x="2468880" y="1916202"/>
                  <a:pt x="1916202" y="2468880"/>
                  <a:pt x="1234440" y="2468880"/>
                </a:cubicBezTo>
                <a:cubicBezTo>
                  <a:pt x="552678" y="2468880"/>
                  <a:pt x="0" y="1916202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74BAFF7-654E-4B75-84F6-2C2BDCC019DB}"/>
              </a:ext>
            </a:extLst>
          </p:cNvPr>
          <p:cNvSpPr txBox="1"/>
          <p:nvPr/>
        </p:nvSpPr>
        <p:spPr>
          <a:xfrm>
            <a:off x="715601" y="3998133"/>
            <a:ext cx="2879265" cy="17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请输入你的文本，请输入你的文本，请输入你的文本，请输入你的文本，请输入你的文本，请输入你的文本</a:t>
            </a:r>
            <a:r>
              <a:rPr lang="en-US" altLang="zh-CN" dirty="0"/>
              <a:t>,</a:t>
            </a:r>
            <a:r>
              <a:rPr lang="zh-CN" altLang="en-US" dirty="0"/>
              <a:t>请输入你的文本，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4FB9638-1181-4F62-B225-6C91EFBEB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5" t="3459" r="21965" b="12479"/>
          <a:stretch>
            <a:fillRect/>
          </a:stretch>
        </p:blipFill>
        <p:spPr>
          <a:xfrm>
            <a:off x="4861561" y="1417320"/>
            <a:ext cx="2468880" cy="2468880"/>
          </a:xfrm>
          <a:prstGeom prst="ellipse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3C5AE785-03E9-4500-987E-9195D82D0A91}"/>
              </a:ext>
            </a:extLst>
          </p:cNvPr>
          <p:cNvSpPr/>
          <p:nvPr/>
        </p:nvSpPr>
        <p:spPr>
          <a:xfrm>
            <a:off x="4734561" y="1290320"/>
            <a:ext cx="2722880" cy="2722880"/>
          </a:xfrm>
          <a:custGeom>
            <a:avLst/>
            <a:gdLst>
              <a:gd name="connsiteX0" fmla="*/ 1234440 w 2468880"/>
              <a:gd name="connsiteY0" fmla="*/ 0 h 2468880"/>
              <a:gd name="connsiteX1" fmla="*/ 2468880 w 2468880"/>
              <a:gd name="connsiteY1" fmla="*/ 1234440 h 2468880"/>
              <a:gd name="connsiteX2" fmla="*/ 1234440 w 2468880"/>
              <a:gd name="connsiteY2" fmla="*/ 2468880 h 2468880"/>
              <a:gd name="connsiteX3" fmla="*/ 0 w 2468880"/>
              <a:gd name="connsiteY3" fmla="*/ 1234440 h 2468880"/>
              <a:gd name="connsiteX4" fmla="*/ 1234440 w 2468880"/>
              <a:gd name="connsiteY4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2468880">
                <a:moveTo>
                  <a:pt x="1234440" y="0"/>
                </a:moveTo>
                <a:cubicBezTo>
                  <a:pt x="1916202" y="0"/>
                  <a:pt x="2468880" y="552678"/>
                  <a:pt x="2468880" y="1234440"/>
                </a:cubicBezTo>
                <a:cubicBezTo>
                  <a:pt x="2468880" y="1916202"/>
                  <a:pt x="1916202" y="2468880"/>
                  <a:pt x="1234440" y="2468880"/>
                </a:cubicBezTo>
                <a:cubicBezTo>
                  <a:pt x="552678" y="2468880"/>
                  <a:pt x="0" y="1916202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D94EBB0-3387-4C8D-9DFF-0190DFAE39C4}"/>
              </a:ext>
            </a:extLst>
          </p:cNvPr>
          <p:cNvSpPr txBox="1"/>
          <p:nvPr/>
        </p:nvSpPr>
        <p:spPr>
          <a:xfrm>
            <a:off x="4656368" y="3998133"/>
            <a:ext cx="2879265" cy="17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请输入你的文本，请输入你的文本，请输入你的文本，请输入你的文本，请输入你的文本，请输入你的文本</a:t>
            </a:r>
            <a:r>
              <a:rPr lang="en-US" altLang="zh-CN" dirty="0"/>
              <a:t>,</a:t>
            </a:r>
            <a:r>
              <a:rPr lang="zh-CN" altLang="en-US" dirty="0"/>
              <a:t>请输入你的文本，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9BD37C5-CB39-4EF2-8E89-075D5815CF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6" t="3459" r="25813" b="12479"/>
          <a:stretch/>
        </p:blipFill>
        <p:spPr>
          <a:xfrm>
            <a:off x="8802328" y="1417320"/>
            <a:ext cx="2468880" cy="2468880"/>
          </a:xfrm>
          <a:prstGeom prst="ellipse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F0C9EC5D-82E3-4E74-BE55-0BA85B3951B1}"/>
              </a:ext>
            </a:extLst>
          </p:cNvPr>
          <p:cNvSpPr/>
          <p:nvPr/>
        </p:nvSpPr>
        <p:spPr>
          <a:xfrm>
            <a:off x="8675328" y="1290320"/>
            <a:ext cx="2722880" cy="2722880"/>
          </a:xfrm>
          <a:custGeom>
            <a:avLst/>
            <a:gdLst>
              <a:gd name="connsiteX0" fmla="*/ 1234440 w 2468880"/>
              <a:gd name="connsiteY0" fmla="*/ 0 h 2468880"/>
              <a:gd name="connsiteX1" fmla="*/ 2468880 w 2468880"/>
              <a:gd name="connsiteY1" fmla="*/ 1234440 h 2468880"/>
              <a:gd name="connsiteX2" fmla="*/ 1234440 w 2468880"/>
              <a:gd name="connsiteY2" fmla="*/ 2468880 h 2468880"/>
              <a:gd name="connsiteX3" fmla="*/ 0 w 2468880"/>
              <a:gd name="connsiteY3" fmla="*/ 1234440 h 2468880"/>
              <a:gd name="connsiteX4" fmla="*/ 1234440 w 2468880"/>
              <a:gd name="connsiteY4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2468880">
                <a:moveTo>
                  <a:pt x="1234440" y="0"/>
                </a:moveTo>
                <a:cubicBezTo>
                  <a:pt x="1916202" y="0"/>
                  <a:pt x="2468880" y="552678"/>
                  <a:pt x="2468880" y="1234440"/>
                </a:cubicBezTo>
                <a:cubicBezTo>
                  <a:pt x="2468880" y="1916202"/>
                  <a:pt x="1916202" y="2468880"/>
                  <a:pt x="1234440" y="2468880"/>
                </a:cubicBezTo>
                <a:cubicBezTo>
                  <a:pt x="552678" y="2468880"/>
                  <a:pt x="0" y="1916202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7713D68-5A74-4025-A391-0715C9CAFA9C}"/>
              </a:ext>
            </a:extLst>
          </p:cNvPr>
          <p:cNvSpPr txBox="1"/>
          <p:nvPr/>
        </p:nvSpPr>
        <p:spPr>
          <a:xfrm>
            <a:off x="8597135" y="3998133"/>
            <a:ext cx="2879265" cy="17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rgbClr val="1D273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dirty="0"/>
              <a:t>请输入你的文本，请输入你的文本，请输入你的文本，请输入你的文本，请输入你的文本，请输入你的文本</a:t>
            </a:r>
            <a:r>
              <a:rPr lang="en-US" altLang="zh-CN" dirty="0"/>
              <a:t>,</a:t>
            </a:r>
            <a:r>
              <a:rPr lang="zh-CN" altLang="en-US" dirty="0"/>
              <a:t>请输入你的文本，</a:t>
            </a: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011AD402-106A-4353-BA6E-C2D13665C17C}"/>
              </a:ext>
            </a:extLst>
          </p:cNvPr>
          <p:cNvSpPr/>
          <p:nvPr/>
        </p:nvSpPr>
        <p:spPr>
          <a:xfrm flipH="1" flipV="1">
            <a:off x="10977835" y="2157098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xmlns="" id="{DD424094-F8FB-4E82-B857-6660A0960BB3}"/>
              </a:ext>
            </a:extLst>
          </p:cNvPr>
          <p:cNvSpPr/>
          <p:nvPr/>
        </p:nvSpPr>
        <p:spPr>
          <a:xfrm flipH="1" flipV="1">
            <a:off x="1948012" y="-3819895"/>
            <a:ext cx="8088755" cy="4199888"/>
          </a:xfrm>
          <a:prstGeom prst="parallelogram">
            <a:avLst>
              <a:gd name="adj" fmla="val 172170"/>
            </a:avLst>
          </a:prstGeom>
          <a:gradFill>
            <a:gsLst>
              <a:gs pos="0">
                <a:srgbClr val="1D273B">
                  <a:alpha val="10000"/>
                </a:srgbClr>
              </a:gs>
              <a:gs pos="100000">
                <a:srgbClr val="1D273B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000" dirty="0" smtClean="0">
            <a:solidFill>
              <a:schemeClr val="bg1"/>
            </a:solidFill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1606</Words>
  <Application>Microsoft Office PowerPoint</Application>
  <PresentationFormat>宽屏</PresentationFormat>
  <Paragraphs>108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P小白</dc:creator>
  <cp:keywords>www.51pptmoban.com</cp:keywords>
  <cp:lastModifiedBy>杨光</cp:lastModifiedBy>
  <cp:revision>56</cp:revision>
  <dcterms:created xsi:type="dcterms:W3CDTF">2017-11-23T04:29:16Z</dcterms:created>
  <dcterms:modified xsi:type="dcterms:W3CDTF">2017-11-27T14:07:39Z</dcterms:modified>
</cp:coreProperties>
</file>