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9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3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3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72" y="-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2"/>
  <c:chart>
    <c:title>
      <c:tx>
        <c:rich>
          <a:bodyPr rot="0"/>
          <a:lstStyle/>
          <a:p>
            <a:pPr>
              <a:defRPr sz="1800" b="1" i="0" u="none" strike="noStrike">
                <a:solidFill>
                  <a:srgbClr val="000000"/>
                </a:solidFill>
                <a:latin typeface="Arial"/>
              </a:defRPr>
            </a:pPr>
            <a:r>
              <a:rPr lang="en-US" sz="1800" b="1" i="0" u="none" strike="noStrike">
                <a:solidFill>
                  <a:srgbClr val="000000"/>
                </a:solidFill>
                <a:latin typeface="Arial"/>
              </a:rPr>
              <a:t>Content</a:t>
            </a:r>
          </a:p>
        </c:rich>
      </c:tx>
      <c:layout>
        <c:manualLayout>
          <c:xMode val="edge"/>
          <c:yMode val="edge"/>
          <c:x val="0.42880299999999999"/>
          <c:y val="0"/>
          <c:w val="0.14239499999999999"/>
          <c:h val="3.8653100000000003E-2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6.5497600000000003E-2"/>
          <c:y val="3.8653100000000003E-2"/>
          <c:w val="0.92950200000000005"/>
          <c:h val="0.875023"/>
        </c:manualLayout>
      </c:layout>
      <c:barChart>
        <c:barDir val="col"/>
        <c:grouping val="clustered"/>
        <c:varyColors val="0"/>
        <c:ser>
          <c:idx val="0"/>
          <c:order val="0"/>
          <c:tx>
            <c:v>Content</c:v>
          </c:tx>
          <c:spPr>
            <a:solidFill>
              <a:srgbClr val="ED1B34"/>
            </a:solidFill>
            <a:ln w="12700" cap="flat">
              <a:noFill/>
              <a:miter lim="400000"/>
            </a:ln>
            <a:effectLst/>
          </c:spPr>
          <c:invertIfNegative val="0"/>
          <c:dPt>
            <c:idx val="0"/>
            <c:invertIfNegative val="1"/>
            <c:bubble3D val="0"/>
          </c:dPt>
          <c:dPt>
            <c:idx val="1"/>
            <c:invertIfNegative val="1"/>
            <c:bubble3D val="0"/>
            <c:spPr>
              <a:solidFill>
                <a:srgbClr val="274777"/>
              </a:solidFill>
              <a:ln w="12700" cap="flat">
                <a:noFill/>
                <a:miter lim="400000"/>
              </a:ln>
              <a:effectLst/>
            </c:spPr>
          </c:dPt>
          <c:dPt>
            <c:idx val="2"/>
            <c:invertIfNegative val="1"/>
            <c:bubble3D val="0"/>
            <c:spPr>
              <a:solidFill>
                <a:srgbClr val="ED1B34"/>
              </a:solidFill>
              <a:ln w="9525" cap="flat">
                <a:solidFill>
                  <a:srgbClr val="ED1B34"/>
                </a:solidFill>
                <a:prstDash val="solid"/>
                <a:bevel/>
              </a:ln>
              <a:effectLst/>
            </c:spPr>
          </c:dPt>
          <c:dPt>
            <c:idx val="3"/>
            <c:invertIfNegative val="1"/>
            <c:bubble3D val="0"/>
            <c:spPr>
              <a:solidFill>
                <a:srgbClr val="274777"/>
              </a:solidFill>
              <a:ln w="12700" cap="flat">
                <a:noFill/>
                <a:miter lim="400000"/>
              </a:ln>
              <a:effectLst/>
            </c:spPr>
          </c:dPt>
          <c:dPt>
            <c:idx val="4"/>
            <c:invertIfNegative val="1"/>
            <c:bubble3D val="0"/>
            <c:spPr>
              <a:solidFill>
                <a:srgbClr val="ED1B34"/>
              </a:solidFill>
              <a:ln w="9525" cap="flat">
                <a:solidFill>
                  <a:srgbClr val="ED1B34"/>
                </a:solidFill>
                <a:prstDash val="solid"/>
                <a:bevel/>
              </a:ln>
              <a:effectLst/>
            </c:spPr>
          </c:dPt>
          <c:dPt>
            <c:idx val="5"/>
            <c:invertIfNegative val="1"/>
            <c:bubble3D val="0"/>
            <c:spPr>
              <a:solidFill>
                <a:srgbClr val="274777"/>
              </a:solidFill>
              <a:ln w="12700" cap="flat">
                <a:noFill/>
                <a:miter lim="400000"/>
              </a:ln>
              <a:effectLst/>
            </c:spPr>
          </c:dPt>
          <c:dPt>
            <c:idx val="6"/>
            <c:invertIfNegative val="1"/>
            <c:bubble3D val="0"/>
            <c:spPr>
              <a:solidFill>
                <a:srgbClr val="ED1B34"/>
              </a:solidFill>
              <a:ln w="9525" cap="flat">
                <a:solidFill>
                  <a:srgbClr val="ED1B34"/>
                </a:solidFill>
                <a:prstDash val="solid"/>
                <a:bevel/>
              </a:ln>
              <a:effectLst/>
            </c:spPr>
          </c:dPt>
          <c:dPt>
            <c:idx val="7"/>
            <c:invertIfNegative val="1"/>
            <c:bubble3D val="0"/>
            <c:spPr>
              <a:solidFill>
                <a:srgbClr val="274777"/>
              </a:solidFill>
              <a:ln w="12700" cap="flat">
                <a:noFill/>
                <a:miter lim="400000"/>
              </a:ln>
              <a:effectLst/>
            </c:spPr>
          </c:dPt>
          <c:dPt>
            <c:idx val="8"/>
            <c:invertIfNegative val="1"/>
            <c:bubble3D val="0"/>
            <c:spPr>
              <a:solidFill>
                <a:srgbClr val="ED1B34"/>
              </a:solidFill>
              <a:ln w="9525" cap="flat">
                <a:solidFill>
                  <a:srgbClr val="ED1B34"/>
                </a:solidFill>
                <a:prstDash val="solid"/>
                <a:bevel/>
              </a:ln>
              <a:effectLst/>
            </c:spPr>
          </c:dPt>
          <c:dPt>
            <c:idx val="9"/>
            <c:invertIfNegative val="1"/>
            <c:bubble3D val="0"/>
            <c:spPr>
              <a:solidFill>
                <a:srgbClr val="274777"/>
              </a:solidFill>
              <a:ln w="12700" cap="flat">
                <a:noFill/>
                <a:miter lim="400000"/>
              </a:ln>
              <a:effectLst/>
            </c:spPr>
          </c:dPt>
          <c:dPt>
            <c:idx val="10"/>
            <c:invertIfNegative val="1"/>
            <c:bubble3D val="0"/>
            <c:spPr>
              <a:solidFill>
                <a:srgbClr val="ED1B34"/>
              </a:solidFill>
              <a:ln w="9525" cap="flat">
                <a:solidFill>
                  <a:srgbClr val="ED1B34"/>
                </a:solidFill>
                <a:prstDash val="solid"/>
                <a:bevel/>
              </a:ln>
              <a:effectLst/>
            </c:spPr>
          </c:dPt>
          <c:dPt>
            <c:idx val="11"/>
            <c:invertIfNegative val="1"/>
            <c:bubble3D val="0"/>
            <c:spPr>
              <a:solidFill>
                <a:srgbClr val="274777"/>
              </a:solidFill>
              <a:ln w="12700" cap="flat">
                <a:noFill/>
                <a:miter lim="400000"/>
              </a:ln>
              <a:effectLst/>
            </c:spPr>
          </c:dPt>
          <c:cat>
            <c:strLit>
              <c:ptCount val="12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  <c:pt idx="10">
                <c:v>11</c:v>
              </c:pt>
              <c:pt idx="11">
                <c:v>12</c:v>
              </c:pt>
            </c:strLit>
          </c:cat>
          <c:val>
            <c:numLit>
              <c:formatCode>General</c:formatCode>
              <c:ptCount val="12"/>
              <c:pt idx="0">
                <c:v>20.399999999999999</c:v>
              </c:pt>
              <c:pt idx="1">
                <c:v>27.4</c:v>
              </c:pt>
              <c:pt idx="2">
                <c:v>90</c:v>
              </c:pt>
              <c:pt idx="3">
                <c:v>20.399999999999999</c:v>
              </c:pt>
              <c:pt idx="4">
                <c:v>60</c:v>
              </c:pt>
              <c:pt idx="5">
                <c:v>55</c:v>
              </c:pt>
              <c:pt idx="6">
                <c:v>20</c:v>
              </c:pt>
              <c:pt idx="7">
                <c:v>91</c:v>
              </c:pt>
              <c:pt idx="8">
                <c:v>84.3</c:v>
              </c:pt>
              <c:pt idx="9">
                <c:v>57.2</c:v>
              </c:pt>
              <c:pt idx="10">
                <c:v>12.3</c:v>
              </c:pt>
              <c:pt idx="11">
                <c:v>45.5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44852544"/>
        <c:axId val="-244852000"/>
      </c:barChart>
      <c:catAx>
        <c:axId val="-2448525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300" b="1" i="0" u="none" strike="noStrike">
                <a:solidFill>
                  <a:srgbClr val="262626"/>
                </a:solidFill>
                <a:latin typeface="Arial"/>
              </a:defRPr>
            </a:pPr>
            <a:endParaRPr lang="zh-CN"/>
          </a:p>
        </c:txPr>
        <c:crossAx val="-244852000"/>
        <c:crosses val="autoZero"/>
        <c:auto val="1"/>
        <c:lblAlgn val="ctr"/>
        <c:lblOffset val="100"/>
        <c:noMultiLvlLbl val="1"/>
      </c:catAx>
      <c:valAx>
        <c:axId val="-244852000"/>
        <c:scaling>
          <c:orientation val="minMax"/>
        </c:scaling>
        <c:delete val="0"/>
        <c:axPos val="l"/>
        <c:majorGridlines>
          <c:spPr>
            <a:ln w="12700" cap="flat">
              <a:solidFill>
                <a:schemeClr val="accent3">
                  <a:lumOff val="10616"/>
                </a:schemeClr>
              </a:solidFill>
              <a:prstDash val="sysDash"/>
              <a:round/>
            </a:ln>
          </c:spPr>
        </c:majorGridlines>
        <c:numFmt formatCode="0.#" sourceLinked="0"/>
        <c:majorTickMark val="out"/>
        <c:minorTickMark val="none"/>
        <c:tickLblPos val="nextTo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000" b="1" i="0" u="none" strike="noStrike">
                <a:solidFill>
                  <a:srgbClr val="262626"/>
                </a:solidFill>
                <a:latin typeface="Arial"/>
              </a:defRPr>
            </a:pPr>
            <a:endParaRPr lang="zh-CN"/>
          </a:p>
        </c:txPr>
        <c:crossAx val="-244852544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2429"/>
            </a:solidFill>
            <a:ln w="12700" cap="flat">
              <a:noFill/>
              <a:miter lim="400000"/>
            </a:ln>
            <a:effectLst>
              <a:outerShdw blurRad="76200" algn="tl">
                <a:srgbClr val="262626">
                  <a:alpha val="40000"/>
                </a:srgbClr>
              </a:outerShdw>
            </a:effectLst>
          </c:spPr>
          <c:explosion val="5"/>
          <c:dPt>
            <c:idx val="0"/>
            <c:bubble3D val="0"/>
          </c:dPt>
          <c:dPt>
            <c:idx val="1"/>
            <c:bubble3D val="0"/>
            <c:explosion val="0"/>
            <c:spPr>
              <a:solidFill>
                <a:srgbClr val="FBD5D6"/>
              </a:solidFill>
              <a:ln w="12700" cap="flat">
                <a:noFill/>
                <a:miter lim="400000"/>
              </a:ln>
              <a:effectLst>
                <a:outerShdw blurRad="76200" algn="tl">
                  <a:srgbClr val="262626">
                    <a:alpha val="40000"/>
                  </a:srgbClr>
                </a:outerShdw>
              </a:effectLst>
            </c:spPr>
          </c:dPt>
          <c:dPt>
            <c:idx val="2"/>
            <c:bubble3D val="0"/>
            <c:explosion val="0"/>
            <c:spPr>
              <a:solidFill>
                <a:srgbClr val="F6A0A2"/>
              </a:solidFill>
              <a:ln w="12700" cap="flat">
                <a:noFill/>
                <a:miter lim="400000"/>
              </a:ln>
              <a:effectLst>
                <a:outerShdw blurRad="76200" algn="tl">
                  <a:srgbClr val="262626">
                    <a:alpha val="40000"/>
                  </a:srgbClr>
                </a:outerShdw>
              </a:effectLst>
            </c:spPr>
          </c:dPt>
          <c:dPt>
            <c:idx val="3"/>
            <c:bubble3D val="0"/>
            <c:explosion val="0"/>
            <c:spPr>
              <a:solidFill>
                <a:srgbClr val="F1696C"/>
              </a:solidFill>
              <a:ln w="12700" cap="flat">
                <a:noFill/>
                <a:miter lim="400000"/>
              </a:ln>
              <a:effectLst>
                <a:outerShdw blurRad="76200" algn="tl">
                  <a:srgbClr val="262626">
                    <a:alpha val="40000"/>
                  </a:srgbClr>
                </a:outerShdw>
              </a:effectLst>
            </c:spPr>
          </c:dPt>
          <c:cat>
            <c:strRef>
              <c:f>Sheet1!$B$1:$E$1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51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826924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 latinLnBrk="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3509963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half" idx="1"/>
          </p:nvPr>
        </p:nvSpPr>
        <p:spPr>
          <a:xfrm>
            <a:off x="1524000" y="3602037"/>
            <a:ext cx="9144000" cy="32559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8724900" y="0"/>
            <a:ext cx="2628900" cy="654208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6492875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831850" y="0"/>
            <a:ext cx="10515600" cy="45624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/>
          </p:nvPr>
        </p:nvSpPr>
        <p:spPr>
          <a:xfrm>
            <a:off x="831850" y="4589462"/>
            <a:ext cx="10515600" cy="226853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5032375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xfrm>
            <a:off x="839787" y="0"/>
            <a:ext cx="3932239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5183187" y="987425"/>
            <a:ext cx="6172201" cy="58705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xfrm>
            <a:off x="839787" y="0"/>
            <a:ext cx="3932239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81" name="Shape 81"/>
          <p:cNvSpPr>
            <a:spLocks noGrp="1"/>
          </p:cNvSpPr>
          <p:nvPr>
            <p:ph type="body" sz="half" idx="1"/>
          </p:nvPr>
        </p:nvSpPr>
        <p:spPr>
          <a:xfrm>
            <a:off x="839787" y="2057400"/>
            <a:ext cx="3932239" cy="48006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2" name="Shape 8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838200" y="230187"/>
            <a:ext cx="10515600" cy="1595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5032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610600" y="6404292"/>
            <a:ext cx="2743200" cy="26924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/>
        </p:nvSpPr>
        <p:spPr>
          <a:xfrm rot="21060000">
            <a:off x="-503583" y="4092397"/>
            <a:ext cx="13000384" cy="238540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Shape 110"/>
          <p:cNvSpPr/>
          <p:nvPr/>
        </p:nvSpPr>
        <p:spPr>
          <a:xfrm rot="21060000">
            <a:off x="-175512" y="4594512"/>
            <a:ext cx="2880000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" name="Shape 111"/>
          <p:cNvSpPr/>
          <p:nvPr/>
        </p:nvSpPr>
        <p:spPr>
          <a:xfrm rot="21060000">
            <a:off x="10847088" y="2968606"/>
            <a:ext cx="1512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2" name="Shape 112"/>
          <p:cNvSpPr/>
          <p:nvPr/>
        </p:nvSpPr>
        <p:spPr>
          <a:xfrm rot="21060000">
            <a:off x="2948149" y="3234768"/>
            <a:ext cx="4326656" cy="1094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600" b="1">
                <a:solidFill>
                  <a:srgbClr val="3B3838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 sz="1800" b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6600" b="1">
                <a:solidFill>
                  <a:srgbClr val="3B3838"/>
                </a:solidFill>
                <a:latin typeface="微软雅黑"/>
                <a:ea typeface="微软雅黑"/>
                <a:cs typeface="微软雅黑"/>
                <a:sym typeface="微软雅黑"/>
              </a:rPr>
              <a:t>COMPANY</a:t>
            </a:r>
          </a:p>
        </p:txBody>
      </p:sp>
      <p:sp>
        <p:nvSpPr>
          <p:cNvPr id="113" name="Shape 113"/>
          <p:cNvSpPr/>
          <p:nvPr/>
        </p:nvSpPr>
        <p:spPr>
          <a:xfrm rot="21060000">
            <a:off x="7626147" y="2622920"/>
            <a:ext cx="2572084" cy="1094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600" b="1">
                <a:solidFill>
                  <a:srgbClr val="EB2429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 sz="1800" b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6600" b="1">
                <a:solidFill>
                  <a:srgbClr val="EB2429"/>
                </a:solidFill>
                <a:latin typeface="微软雅黑"/>
                <a:ea typeface="微软雅黑"/>
                <a:cs typeface="微软雅黑"/>
                <a:sym typeface="微软雅黑"/>
              </a:rPr>
              <a:t>NAME</a:t>
            </a:r>
          </a:p>
        </p:txBody>
      </p:sp>
      <p:sp>
        <p:nvSpPr>
          <p:cNvPr id="114" name="Shape 114"/>
          <p:cNvSpPr/>
          <p:nvPr/>
        </p:nvSpPr>
        <p:spPr>
          <a:xfrm rot="21060000">
            <a:off x="7749351" y="2219324"/>
            <a:ext cx="2491493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80808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 sz="1800" b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3600" b="1">
                <a:solidFill>
                  <a:srgbClr val="808080"/>
                </a:solidFill>
                <a:latin typeface="微软雅黑"/>
                <a:ea typeface="微软雅黑"/>
                <a:cs typeface="微软雅黑"/>
                <a:sym typeface="微软雅黑"/>
              </a:rPr>
              <a:t>WELCOME</a:t>
            </a:r>
          </a:p>
        </p:txBody>
      </p:sp>
      <p:sp>
        <p:nvSpPr>
          <p:cNvPr id="115" name="Shape 115"/>
          <p:cNvSpPr/>
          <p:nvPr/>
        </p:nvSpPr>
        <p:spPr>
          <a:xfrm rot="21060000">
            <a:off x="-1052517" y="5399676"/>
            <a:ext cx="2700002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Shape 116"/>
          <p:cNvSpPr/>
          <p:nvPr/>
        </p:nvSpPr>
        <p:spPr>
          <a:xfrm rot="21060000">
            <a:off x="9563117" y="3731019"/>
            <a:ext cx="2700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1" animBg="1" advAuto="0"/>
      <p:bldP spid="110" grpId="2" animBg="1" advAuto="0"/>
      <p:bldP spid="111" grpId="4" animBg="1" advAuto="0"/>
      <p:bldP spid="112" grpId="6" animBg="1" advAuto="0"/>
      <p:bldP spid="113" grpId="7" animBg="1" advAuto="0"/>
      <p:bldP spid="114" grpId="8" animBg="1" advAuto="0"/>
      <p:bldP spid="115" grpId="3" animBg="1" advAuto="0"/>
      <p:bldP spid="116" grpId="5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>
            <a:off x="-1" y="-1"/>
            <a:ext cx="12175544" cy="1439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6130"/>
                </a:lnTo>
                <a:lnTo>
                  <a:pt x="3417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7363455" y="1897579"/>
            <a:ext cx="4500002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8269491" y="1233235"/>
            <a:ext cx="3576797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TEAM MEMBERS</a:t>
            </a:r>
          </a:p>
        </p:txBody>
      </p:sp>
      <p:sp>
        <p:nvSpPr>
          <p:cNvPr id="195" name="Shape 195"/>
          <p:cNvSpPr/>
          <p:nvPr/>
        </p:nvSpPr>
        <p:spPr>
          <a:xfrm>
            <a:off x="640599" y="2104038"/>
            <a:ext cx="10915861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rgbClr val="262626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62626"/>
                </a:solidFill>
              </a:rPr>
              <a:t>          Youth means a temperamental predominance of courage over timidity, of the appetite for adventure over the love of ease. it is not a matter of rosy cheeks.</a:t>
            </a:r>
          </a:p>
        </p:txBody>
      </p:sp>
      <p:sp>
        <p:nvSpPr>
          <p:cNvPr id="196" name="Shape 196"/>
          <p:cNvSpPr/>
          <p:nvPr/>
        </p:nvSpPr>
        <p:spPr>
          <a:xfrm>
            <a:off x="640600" y="2927350"/>
            <a:ext cx="2044234" cy="207455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7" name="Shape 197"/>
          <p:cNvSpPr/>
          <p:nvPr/>
        </p:nvSpPr>
        <p:spPr>
          <a:xfrm>
            <a:off x="2855265" y="2927350"/>
            <a:ext cx="2044235" cy="20745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8" name="Shape 198"/>
          <p:cNvSpPr/>
          <p:nvPr/>
        </p:nvSpPr>
        <p:spPr>
          <a:xfrm>
            <a:off x="5065653" y="2927350"/>
            <a:ext cx="2044235" cy="20745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Shape 199"/>
          <p:cNvSpPr/>
          <p:nvPr/>
        </p:nvSpPr>
        <p:spPr>
          <a:xfrm>
            <a:off x="7363455" y="2979616"/>
            <a:ext cx="2044235" cy="20745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Shape 200"/>
          <p:cNvSpPr/>
          <p:nvPr/>
        </p:nvSpPr>
        <p:spPr>
          <a:xfrm>
            <a:off x="9573845" y="2972194"/>
            <a:ext cx="2044235" cy="20745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03" name="Group 203"/>
          <p:cNvGrpSpPr/>
          <p:nvPr/>
        </p:nvGrpSpPr>
        <p:grpSpPr>
          <a:xfrm>
            <a:off x="640600" y="5054167"/>
            <a:ext cx="1954641" cy="895740"/>
            <a:chOff x="0" y="0"/>
            <a:chExt cx="1954640" cy="895738"/>
          </a:xfrm>
        </p:grpSpPr>
        <p:sp>
          <p:nvSpPr>
            <p:cNvPr id="201" name="Shape 201"/>
            <p:cNvSpPr/>
            <p:nvPr/>
          </p:nvSpPr>
          <p:spPr>
            <a:xfrm>
              <a:off x="0" y="0"/>
              <a:ext cx="706336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>
                  <a:solidFill>
                    <a:srgbClr val="EB2429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EB2429"/>
                  </a:solidFill>
                </a:rPr>
                <a:t>Name</a:t>
              </a:r>
            </a:p>
          </p:txBody>
        </p:sp>
        <p:sp>
          <p:nvSpPr>
            <p:cNvPr id="202" name="Shape 202"/>
            <p:cNvSpPr/>
            <p:nvPr/>
          </p:nvSpPr>
          <p:spPr>
            <a:xfrm>
              <a:off x="158" y="270898"/>
              <a:ext cx="1954483" cy="624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XXXXXXXXXXXXXX</a:t>
              </a:r>
            </a:p>
            <a:p>
              <a:r>
                <a:t>XXXXXXXXXXXXXX</a:t>
              </a:r>
            </a:p>
          </p:txBody>
        </p:sp>
      </p:grpSp>
      <p:grpSp>
        <p:nvGrpSpPr>
          <p:cNvPr id="206" name="Group 206"/>
          <p:cNvGrpSpPr/>
          <p:nvPr/>
        </p:nvGrpSpPr>
        <p:grpSpPr>
          <a:xfrm>
            <a:off x="2814742" y="5054167"/>
            <a:ext cx="1954484" cy="895740"/>
            <a:chOff x="0" y="0"/>
            <a:chExt cx="1954482" cy="895738"/>
          </a:xfrm>
        </p:grpSpPr>
        <p:sp>
          <p:nvSpPr>
            <p:cNvPr id="204" name="Shape 204"/>
            <p:cNvSpPr/>
            <p:nvPr/>
          </p:nvSpPr>
          <p:spPr>
            <a:xfrm>
              <a:off x="17629" y="0"/>
              <a:ext cx="706336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>
                  <a:solidFill>
                    <a:srgbClr val="EB2429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EB2429"/>
                  </a:solidFill>
                </a:rPr>
                <a:t>Name</a:t>
              </a:r>
            </a:p>
          </p:txBody>
        </p:sp>
        <p:sp>
          <p:nvSpPr>
            <p:cNvPr id="205" name="Shape 205"/>
            <p:cNvSpPr/>
            <p:nvPr/>
          </p:nvSpPr>
          <p:spPr>
            <a:xfrm>
              <a:off x="0" y="270898"/>
              <a:ext cx="1954483" cy="624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XXXXXXXXXXXXXX</a:t>
              </a:r>
            </a:p>
            <a:p>
              <a:r>
                <a:t>XXXXXXXXXXXXXX</a:t>
              </a:r>
            </a:p>
          </p:txBody>
        </p:sp>
      </p:grpSp>
      <p:grpSp>
        <p:nvGrpSpPr>
          <p:cNvPr id="209" name="Group 209"/>
          <p:cNvGrpSpPr/>
          <p:nvPr/>
        </p:nvGrpSpPr>
        <p:grpSpPr>
          <a:xfrm>
            <a:off x="5024144" y="5054167"/>
            <a:ext cx="1957977" cy="895740"/>
            <a:chOff x="0" y="0"/>
            <a:chExt cx="1957976" cy="895738"/>
          </a:xfrm>
        </p:grpSpPr>
        <p:sp>
          <p:nvSpPr>
            <p:cNvPr id="207" name="Shape 207"/>
            <p:cNvSpPr/>
            <p:nvPr/>
          </p:nvSpPr>
          <p:spPr>
            <a:xfrm>
              <a:off x="0" y="0"/>
              <a:ext cx="706336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>
                  <a:solidFill>
                    <a:srgbClr val="EB2429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EB2429"/>
                  </a:solidFill>
                </a:rPr>
                <a:t>Name</a:t>
              </a:r>
            </a:p>
          </p:txBody>
        </p:sp>
        <p:sp>
          <p:nvSpPr>
            <p:cNvPr id="208" name="Shape 208"/>
            <p:cNvSpPr/>
            <p:nvPr/>
          </p:nvSpPr>
          <p:spPr>
            <a:xfrm>
              <a:off x="3493" y="270898"/>
              <a:ext cx="1954484" cy="624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XXXXXXXXXXXXXX</a:t>
              </a:r>
            </a:p>
            <a:p>
              <a:r>
                <a:t>XXXXXXXXXXXXXX</a:t>
              </a:r>
            </a:p>
          </p:txBody>
        </p:sp>
      </p:grpSp>
      <p:grpSp>
        <p:nvGrpSpPr>
          <p:cNvPr id="212" name="Group 212"/>
          <p:cNvGrpSpPr/>
          <p:nvPr/>
        </p:nvGrpSpPr>
        <p:grpSpPr>
          <a:xfrm>
            <a:off x="7215916" y="5054167"/>
            <a:ext cx="1959646" cy="895740"/>
            <a:chOff x="0" y="0"/>
            <a:chExt cx="1959644" cy="895738"/>
          </a:xfrm>
        </p:grpSpPr>
        <p:sp>
          <p:nvSpPr>
            <p:cNvPr id="210" name="Shape 210"/>
            <p:cNvSpPr/>
            <p:nvPr/>
          </p:nvSpPr>
          <p:spPr>
            <a:xfrm>
              <a:off x="0" y="0"/>
              <a:ext cx="706336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>
                  <a:solidFill>
                    <a:srgbClr val="EB2429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EB2429"/>
                  </a:solidFill>
                </a:rPr>
                <a:t>Name</a:t>
              </a:r>
            </a:p>
          </p:txBody>
        </p:sp>
        <p:sp>
          <p:nvSpPr>
            <p:cNvPr id="211" name="Shape 211"/>
            <p:cNvSpPr/>
            <p:nvPr/>
          </p:nvSpPr>
          <p:spPr>
            <a:xfrm>
              <a:off x="5162" y="270898"/>
              <a:ext cx="1954483" cy="624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XXXXXXXXXXXXXX</a:t>
              </a:r>
            </a:p>
            <a:p>
              <a:r>
                <a:t>XXXXXXXXXXXXXX</a:t>
              </a:r>
            </a:p>
          </p:txBody>
        </p:sp>
      </p:grpSp>
      <p:grpSp>
        <p:nvGrpSpPr>
          <p:cNvPr id="215" name="Group 215"/>
          <p:cNvGrpSpPr/>
          <p:nvPr/>
        </p:nvGrpSpPr>
        <p:grpSpPr>
          <a:xfrm>
            <a:off x="9407690" y="5054167"/>
            <a:ext cx="1961312" cy="895740"/>
            <a:chOff x="0" y="0"/>
            <a:chExt cx="1961310" cy="895738"/>
          </a:xfrm>
        </p:grpSpPr>
        <p:sp>
          <p:nvSpPr>
            <p:cNvPr id="213" name="Shape 213"/>
            <p:cNvSpPr/>
            <p:nvPr/>
          </p:nvSpPr>
          <p:spPr>
            <a:xfrm>
              <a:off x="0" y="0"/>
              <a:ext cx="706336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>
                  <a:solidFill>
                    <a:srgbClr val="EB2429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EB2429"/>
                  </a:solidFill>
                </a:rPr>
                <a:t>Name</a:t>
              </a:r>
            </a:p>
          </p:txBody>
        </p:sp>
        <p:sp>
          <p:nvSpPr>
            <p:cNvPr id="214" name="Shape 214"/>
            <p:cNvSpPr/>
            <p:nvPr/>
          </p:nvSpPr>
          <p:spPr>
            <a:xfrm>
              <a:off x="6828" y="270898"/>
              <a:ext cx="1954483" cy="624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XXXXXXXXXXXXXX</a:t>
              </a:r>
            </a:p>
            <a:p>
              <a:r>
                <a:t>XXXXXXXXXXXXXX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1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1" animBg="1" advAuto="0"/>
      <p:bldP spid="193" grpId="2" animBg="1" advAuto="0"/>
      <p:bldP spid="194" grpId="3" animBg="1" advAuto="0"/>
      <p:bldP spid="195" grpId="4" build="p" bldLvl="5" animBg="1" advAuto="0"/>
      <p:bldP spid="196" grpId="5" animBg="1" advAuto="0"/>
      <p:bldP spid="197" grpId="7" animBg="1" advAuto="0"/>
      <p:bldP spid="198" grpId="9" animBg="1" advAuto="0"/>
      <p:bldP spid="199" grpId="11" animBg="1" advAuto="0"/>
      <p:bldP spid="200" grpId="13" animBg="1" advAuto="0"/>
      <p:bldP spid="203" grpId="6" animBg="1" advAuto="0"/>
      <p:bldP spid="206" grpId="8" animBg="1" advAuto="0"/>
      <p:bldP spid="209" grpId="10" animBg="1" advAuto="0"/>
      <p:bldP spid="212" grpId="12" animBg="1" advAuto="0"/>
      <p:bldP spid="215" grpId="14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Group 220"/>
          <p:cNvGrpSpPr/>
          <p:nvPr/>
        </p:nvGrpSpPr>
        <p:grpSpPr>
          <a:xfrm>
            <a:off x="810919" y="876299"/>
            <a:ext cx="5380331" cy="3352801"/>
            <a:chOff x="0" y="0"/>
            <a:chExt cx="5380330" cy="3352800"/>
          </a:xfrm>
        </p:grpSpPr>
        <p:sp>
          <p:nvSpPr>
            <p:cNvPr id="217" name="Shape 217"/>
            <p:cNvSpPr/>
            <p:nvPr/>
          </p:nvSpPr>
          <p:spPr>
            <a:xfrm>
              <a:off x="1" y="0"/>
              <a:ext cx="5380330" cy="3352800"/>
            </a:xfrm>
            <a:prstGeom prst="rect">
              <a:avLst/>
            </a:prstGeom>
            <a:blipFill rotWithShape="1">
              <a:blip r:embed="rId2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8" name="Shape 218"/>
            <p:cNvSpPr/>
            <p:nvPr/>
          </p:nvSpPr>
          <p:spPr>
            <a:xfrm>
              <a:off x="1" y="2733675"/>
              <a:ext cx="5380330" cy="619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9" name="Shape 219"/>
            <p:cNvSpPr/>
            <p:nvPr/>
          </p:nvSpPr>
          <p:spPr>
            <a:xfrm rot="10800000">
              <a:off x="0" y="-1"/>
              <a:ext cx="5380330" cy="619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21" name="Shape 221"/>
          <p:cNvSpPr/>
          <p:nvPr/>
        </p:nvSpPr>
        <p:spPr>
          <a:xfrm>
            <a:off x="7764168" y="2564329"/>
            <a:ext cx="3744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8689254" y="1892443"/>
            <a:ext cx="2928402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ANDY SIMEIR</a:t>
            </a:r>
          </a:p>
        </p:txBody>
      </p:sp>
      <p:sp>
        <p:nvSpPr>
          <p:cNvPr id="223" name="Shape 223"/>
          <p:cNvSpPr/>
          <p:nvPr/>
        </p:nvSpPr>
        <p:spPr>
          <a:xfrm>
            <a:off x="9895416" y="2727233"/>
            <a:ext cx="1769193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EB242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EB2429"/>
                </a:solidFill>
              </a:rPr>
              <a:t>Project Manager</a:t>
            </a:r>
          </a:p>
        </p:txBody>
      </p:sp>
      <p:sp>
        <p:nvSpPr>
          <p:cNvPr id="224" name="Shape 224"/>
          <p:cNvSpPr/>
          <p:nvPr/>
        </p:nvSpPr>
        <p:spPr>
          <a:xfrm>
            <a:off x="6947617" y="3096566"/>
            <a:ext cx="4732001" cy="1107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r">
              <a:lnSpc>
                <a:spcPts val="2000"/>
              </a:lnSpc>
              <a:defRPr>
                <a:solidFill>
                  <a:srgbClr val="262626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62626"/>
                </a:solidFill>
              </a:rPr>
              <a:t>      Youth is not a time of life; it is a state of mind; it is not a matter of rosy cheeks, red lips and supple knees; it is a matter of the will, a quality</a:t>
            </a:r>
          </a:p>
        </p:txBody>
      </p:sp>
      <p:sp>
        <p:nvSpPr>
          <p:cNvPr id="225" name="Shape 225"/>
          <p:cNvSpPr/>
          <p:nvPr/>
        </p:nvSpPr>
        <p:spPr>
          <a:xfrm>
            <a:off x="10181066" y="4229100"/>
            <a:ext cx="1548741" cy="358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EB242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EB2429"/>
                </a:solidFill>
              </a:rPr>
              <a:t>Personal Skills</a:t>
            </a:r>
          </a:p>
        </p:txBody>
      </p:sp>
      <p:grpSp>
        <p:nvGrpSpPr>
          <p:cNvPr id="230" name="Group 230"/>
          <p:cNvGrpSpPr/>
          <p:nvPr/>
        </p:nvGrpSpPr>
        <p:grpSpPr>
          <a:xfrm>
            <a:off x="810919" y="4598432"/>
            <a:ext cx="5411595" cy="1594150"/>
            <a:chOff x="0" y="0"/>
            <a:chExt cx="5411594" cy="1594149"/>
          </a:xfrm>
        </p:grpSpPr>
        <p:grpSp>
          <p:nvGrpSpPr>
            <p:cNvPr id="228" name="Group 228"/>
            <p:cNvGrpSpPr/>
            <p:nvPr/>
          </p:nvGrpSpPr>
          <p:grpSpPr>
            <a:xfrm>
              <a:off x="3263900" y="-1"/>
              <a:ext cx="2147695" cy="383543"/>
              <a:chOff x="0" y="0"/>
              <a:chExt cx="2147694" cy="383541"/>
            </a:xfrm>
          </p:grpSpPr>
          <p:sp>
            <p:nvSpPr>
              <p:cNvPr id="226" name="Shape 226"/>
              <p:cNvSpPr/>
              <p:nvPr/>
            </p:nvSpPr>
            <p:spPr>
              <a:xfrm>
                <a:off x="0" y="12138"/>
                <a:ext cx="2108200" cy="3714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D9D9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27" name="Shape 227"/>
              <p:cNvSpPr/>
              <p:nvPr/>
            </p:nvSpPr>
            <p:spPr>
              <a:xfrm>
                <a:off x="272463" y="0"/>
                <a:ext cx="1875232" cy="3581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404040"/>
                    </a:solidFill>
                  </a:rPr>
                  <a:t>Awards&amp;Features</a:t>
                </a:r>
              </a:p>
            </p:txBody>
          </p:sp>
        </p:grpSp>
        <p:sp>
          <p:nvSpPr>
            <p:cNvPr id="229" name="Shape 229"/>
            <p:cNvSpPr/>
            <p:nvPr/>
          </p:nvSpPr>
          <p:spPr>
            <a:xfrm>
              <a:off x="0" y="486721"/>
              <a:ext cx="5288611" cy="11074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ts val="2000"/>
                </a:lnSpc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      Youth is not a time of life; it is a state of mind; it is not a matter of rosy cheeks, red lips and supple knees; it is a matter of the will, a quality</a:t>
              </a:r>
            </a:p>
          </p:txBody>
        </p:sp>
      </p:grpSp>
      <p:grpSp>
        <p:nvGrpSpPr>
          <p:cNvPr id="235" name="Group 235"/>
          <p:cNvGrpSpPr/>
          <p:nvPr/>
        </p:nvGrpSpPr>
        <p:grpSpPr>
          <a:xfrm>
            <a:off x="7467058" y="4547149"/>
            <a:ext cx="4101056" cy="358141"/>
            <a:chOff x="0" y="0"/>
            <a:chExt cx="4101054" cy="358140"/>
          </a:xfrm>
        </p:grpSpPr>
        <p:sp>
          <p:nvSpPr>
            <p:cNvPr id="231" name="Shape 231"/>
            <p:cNvSpPr/>
            <p:nvPr/>
          </p:nvSpPr>
          <p:spPr>
            <a:xfrm>
              <a:off x="0" y="0"/>
              <a:ext cx="1110740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Marketing</a:t>
              </a:r>
            </a:p>
          </p:txBody>
        </p:sp>
        <p:grpSp>
          <p:nvGrpSpPr>
            <p:cNvPr id="234" name="Group 234"/>
            <p:cNvGrpSpPr/>
            <p:nvPr/>
          </p:nvGrpSpPr>
          <p:grpSpPr>
            <a:xfrm>
              <a:off x="1846559" y="119374"/>
              <a:ext cx="2254496" cy="157890"/>
              <a:chOff x="0" y="0"/>
              <a:chExt cx="2254494" cy="157889"/>
            </a:xfrm>
          </p:grpSpPr>
          <p:sp>
            <p:nvSpPr>
              <p:cNvPr id="232" name="Shape 232"/>
              <p:cNvSpPr/>
              <p:nvPr/>
            </p:nvSpPr>
            <p:spPr>
              <a:xfrm>
                <a:off x="0" y="-1"/>
                <a:ext cx="2254495" cy="157891"/>
              </a:xfrm>
              <a:prstGeom prst="rect">
                <a:avLst/>
              </a:prstGeom>
              <a:noFill/>
              <a:ln w="12700" cap="flat">
                <a:solidFill>
                  <a:srgbClr val="40404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33" name="Shape 233"/>
              <p:cNvSpPr/>
              <p:nvPr/>
            </p:nvSpPr>
            <p:spPr>
              <a:xfrm>
                <a:off x="58980" y="72163"/>
                <a:ext cx="1514476" cy="1"/>
              </a:xfrm>
              <a:prstGeom prst="line">
                <a:avLst/>
              </a:prstGeom>
              <a:noFill/>
              <a:ln w="69850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240" name="Group 240"/>
          <p:cNvGrpSpPr/>
          <p:nvPr/>
        </p:nvGrpSpPr>
        <p:grpSpPr>
          <a:xfrm>
            <a:off x="7467058" y="4900157"/>
            <a:ext cx="4099191" cy="358141"/>
            <a:chOff x="0" y="0"/>
            <a:chExt cx="4099189" cy="358140"/>
          </a:xfrm>
        </p:grpSpPr>
        <p:sp>
          <p:nvSpPr>
            <p:cNvPr id="236" name="Shape 236"/>
            <p:cNvSpPr/>
            <p:nvPr/>
          </p:nvSpPr>
          <p:spPr>
            <a:xfrm>
              <a:off x="0" y="0"/>
              <a:ext cx="1233299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Accounting</a:t>
              </a:r>
            </a:p>
          </p:txBody>
        </p:sp>
        <p:grpSp>
          <p:nvGrpSpPr>
            <p:cNvPr id="239" name="Group 239"/>
            <p:cNvGrpSpPr/>
            <p:nvPr/>
          </p:nvGrpSpPr>
          <p:grpSpPr>
            <a:xfrm>
              <a:off x="1844694" y="109022"/>
              <a:ext cx="2254496" cy="157890"/>
              <a:chOff x="0" y="0"/>
              <a:chExt cx="2254494" cy="157889"/>
            </a:xfrm>
          </p:grpSpPr>
          <p:sp>
            <p:nvSpPr>
              <p:cNvPr id="237" name="Shape 237"/>
              <p:cNvSpPr/>
              <p:nvPr/>
            </p:nvSpPr>
            <p:spPr>
              <a:xfrm>
                <a:off x="0" y="-1"/>
                <a:ext cx="2254495" cy="157891"/>
              </a:xfrm>
              <a:prstGeom prst="rect">
                <a:avLst/>
              </a:prstGeom>
              <a:noFill/>
              <a:ln w="12700" cap="flat">
                <a:solidFill>
                  <a:srgbClr val="40404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38" name="Shape 238"/>
              <p:cNvSpPr/>
              <p:nvPr/>
            </p:nvSpPr>
            <p:spPr>
              <a:xfrm>
                <a:off x="58980" y="72163"/>
                <a:ext cx="2011641" cy="1"/>
              </a:xfrm>
              <a:prstGeom prst="line">
                <a:avLst/>
              </a:prstGeom>
              <a:noFill/>
              <a:ln w="69850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245" name="Group 245"/>
          <p:cNvGrpSpPr/>
          <p:nvPr/>
        </p:nvGrpSpPr>
        <p:grpSpPr>
          <a:xfrm>
            <a:off x="7467058" y="5253163"/>
            <a:ext cx="4099192" cy="358141"/>
            <a:chOff x="0" y="0"/>
            <a:chExt cx="4099190" cy="358140"/>
          </a:xfrm>
        </p:grpSpPr>
        <p:sp>
          <p:nvSpPr>
            <p:cNvPr id="241" name="Shape 241"/>
            <p:cNvSpPr/>
            <p:nvPr/>
          </p:nvSpPr>
          <p:spPr>
            <a:xfrm>
              <a:off x="0" y="0"/>
              <a:ext cx="1400843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Management</a:t>
              </a:r>
            </a:p>
          </p:txBody>
        </p:sp>
        <p:grpSp>
          <p:nvGrpSpPr>
            <p:cNvPr id="244" name="Group 244"/>
            <p:cNvGrpSpPr/>
            <p:nvPr/>
          </p:nvGrpSpPr>
          <p:grpSpPr>
            <a:xfrm>
              <a:off x="1844695" y="94157"/>
              <a:ext cx="2254496" cy="157890"/>
              <a:chOff x="0" y="0"/>
              <a:chExt cx="2254494" cy="157889"/>
            </a:xfrm>
          </p:grpSpPr>
          <p:sp>
            <p:nvSpPr>
              <p:cNvPr id="242" name="Shape 242"/>
              <p:cNvSpPr/>
              <p:nvPr/>
            </p:nvSpPr>
            <p:spPr>
              <a:xfrm>
                <a:off x="0" y="-1"/>
                <a:ext cx="2254495" cy="157891"/>
              </a:xfrm>
              <a:prstGeom prst="rect">
                <a:avLst/>
              </a:prstGeom>
              <a:noFill/>
              <a:ln w="12700" cap="flat">
                <a:solidFill>
                  <a:srgbClr val="40404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43" name="Shape 243"/>
              <p:cNvSpPr/>
              <p:nvPr/>
            </p:nvSpPr>
            <p:spPr>
              <a:xfrm>
                <a:off x="58980" y="72163"/>
                <a:ext cx="1735416" cy="1"/>
              </a:xfrm>
              <a:prstGeom prst="line">
                <a:avLst/>
              </a:prstGeom>
              <a:noFill/>
              <a:ln w="69850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250" name="Group 250"/>
          <p:cNvGrpSpPr/>
          <p:nvPr/>
        </p:nvGrpSpPr>
        <p:grpSpPr>
          <a:xfrm>
            <a:off x="7467058" y="5606172"/>
            <a:ext cx="4097328" cy="358141"/>
            <a:chOff x="0" y="0"/>
            <a:chExt cx="4097326" cy="358140"/>
          </a:xfrm>
        </p:grpSpPr>
        <p:sp>
          <p:nvSpPr>
            <p:cNvPr id="246" name="Shape 246"/>
            <p:cNvSpPr/>
            <p:nvPr/>
          </p:nvSpPr>
          <p:spPr>
            <a:xfrm>
              <a:off x="0" y="0"/>
              <a:ext cx="1061961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Technical</a:t>
              </a:r>
            </a:p>
          </p:txBody>
        </p:sp>
        <p:grpSp>
          <p:nvGrpSpPr>
            <p:cNvPr id="249" name="Group 249"/>
            <p:cNvGrpSpPr/>
            <p:nvPr/>
          </p:nvGrpSpPr>
          <p:grpSpPr>
            <a:xfrm>
              <a:off x="1842831" y="72622"/>
              <a:ext cx="2254496" cy="157890"/>
              <a:chOff x="0" y="0"/>
              <a:chExt cx="2254494" cy="157889"/>
            </a:xfrm>
          </p:grpSpPr>
          <p:sp>
            <p:nvSpPr>
              <p:cNvPr id="247" name="Shape 247"/>
              <p:cNvSpPr/>
              <p:nvPr/>
            </p:nvSpPr>
            <p:spPr>
              <a:xfrm>
                <a:off x="0" y="-1"/>
                <a:ext cx="2254495" cy="157891"/>
              </a:xfrm>
              <a:prstGeom prst="rect">
                <a:avLst/>
              </a:prstGeom>
              <a:noFill/>
              <a:ln w="12700" cap="flat">
                <a:solidFill>
                  <a:srgbClr val="40404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48" name="Shape 248"/>
              <p:cNvSpPr/>
              <p:nvPr/>
            </p:nvSpPr>
            <p:spPr>
              <a:xfrm>
                <a:off x="58980" y="72163"/>
                <a:ext cx="1861105" cy="1"/>
              </a:xfrm>
              <a:prstGeom prst="line">
                <a:avLst/>
              </a:prstGeom>
              <a:noFill/>
              <a:ln w="69850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4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8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1" animBg="1" advAuto="0"/>
      <p:bldP spid="221" grpId="2" animBg="1" advAuto="0"/>
      <p:bldP spid="222" grpId="3" animBg="1" advAuto="0"/>
      <p:bldP spid="223" grpId="5" animBg="1" advAuto="0"/>
      <p:bldP spid="224" grpId="6" animBg="1" advAuto="0"/>
      <p:bldP spid="225" grpId="7" animBg="1" advAuto="0"/>
      <p:bldP spid="230" grpId="4" animBg="1" advAuto="0"/>
      <p:bldP spid="235" grpId="8" animBg="1" advAuto="0"/>
      <p:bldP spid="240" grpId="9" animBg="1" advAuto="0"/>
      <p:bldP spid="245" grpId="10" animBg="1" advAuto="0"/>
      <p:bldP spid="250" grpId="11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/>
        </p:nvSpPr>
        <p:spPr>
          <a:xfrm>
            <a:off x="1183206" y="2811977"/>
            <a:ext cx="3996000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Shape 253"/>
          <p:cNvSpPr/>
          <p:nvPr/>
        </p:nvSpPr>
        <p:spPr>
          <a:xfrm>
            <a:off x="2528221" y="2140092"/>
            <a:ext cx="2746336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PAMELA LEE</a:t>
            </a:r>
          </a:p>
        </p:txBody>
      </p:sp>
      <p:sp>
        <p:nvSpPr>
          <p:cNvPr id="254" name="Shape 254"/>
          <p:cNvSpPr/>
          <p:nvPr/>
        </p:nvSpPr>
        <p:spPr>
          <a:xfrm>
            <a:off x="3260575" y="2851734"/>
            <a:ext cx="2035185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EB242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EB2429"/>
                </a:solidFill>
              </a:rPr>
              <a:t>Marketing Manager</a:t>
            </a:r>
          </a:p>
        </p:txBody>
      </p:sp>
      <p:sp>
        <p:nvSpPr>
          <p:cNvPr id="255" name="Shape 255"/>
          <p:cNvSpPr/>
          <p:nvPr/>
        </p:nvSpPr>
        <p:spPr>
          <a:xfrm>
            <a:off x="526386" y="3221065"/>
            <a:ext cx="4732000" cy="1107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r">
              <a:lnSpc>
                <a:spcPts val="2000"/>
              </a:lnSpc>
              <a:defRPr>
                <a:solidFill>
                  <a:srgbClr val="262626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62626"/>
                </a:solidFill>
              </a:rPr>
              <a:t>      Youth is not a time of life; it is a state of mind; it is not a matter of rosy cheeks, red lips and supple knees; it is a matter of the will, a quality</a:t>
            </a:r>
          </a:p>
        </p:txBody>
      </p:sp>
      <p:sp>
        <p:nvSpPr>
          <p:cNvPr id="256" name="Shape 256"/>
          <p:cNvSpPr/>
          <p:nvPr/>
        </p:nvSpPr>
        <p:spPr>
          <a:xfrm>
            <a:off x="3680654" y="4267506"/>
            <a:ext cx="1548741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EB242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EB2429"/>
                </a:solidFill>
              </a:rPr>
              <a:t>Personal Skills</a:t>
            </a:r>
          </a:p>
        </p:txBody>
      </p:sp>
      <p:grpSp>
        <p:nvGrpSpPr>
          <p:cNvPr id="261" name="Group 261"/>
          <p:cNvGrpSpPr/>
          <p:nvPr/>
        </p:nvGrpSpPr>
        <p:grpSpPr>
          <a:xfrm>
            <a:off x="966646" y="4556979"/>
            <a:ext cx="4101056" cy="358141"/>
            <a:chOff x="0" y="0"/>
            <a:chExt cx="4101054" cy="358140"/>
          </a:xfrm>
        </p:grpSpPr>
        <p:sp>
          <p:nvSpPr>
            <p:cNvPr id="257" name="Shape 257"/>
            <p:cNvSpPr/>
            <p:nvPr/>
          </p:nvSpPr>
          <p:spPr>
            <a:xfrm>
              <a:off x="0" y="0"/>
              <a:ext cx="1110740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Marketing</a:t>
              </a:r>
            </a:p>
          </p:txBody>
        </p:sp>
        <p:grpSp>
          <p:nvGrpSpPr>
            <p:cNvPr id="260" name="Group 260"/>
            <p:cNvGrpSpPr/>
            <p:nvPr/>
          </p:nvGrpSpPr>
          <p:grpSpPr>
            <a:xfrm>
              <a:off x="1846559" y="147950"/>
              <a:ext cx="2254496" cy="157890"/>
              <a:chOff x="0" y="0"/>
              <a:chExt cx="2254494" cy="157889"/>
            </a:xfrm>
          </p:grpSpPr>
          <p:sp>
            <p:nvSpPr>
              <p:cNvPr id="258" name="Shape 258"/>
              <p:cNvSpPr/>
              <p:nvPr/>
            </p:nvSpPr>
            <p:spPr>
              <a:xfrm>
                <a:off x="0" y="-1"/>
                <a:ext cx="2254495" cy="157891"/>
              </a:xfrm>
              <a:prstGeom prst="rect">
                <a:avLst/>
              </a:prstGeom>
              <a:noFill/>
              <a:ln w="12700" cap="flat">
                <a:solidFill>
                  <a:srgbClr val="40404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59" name="Shape 259"/>
              <p:cNvSpPr/>
              <p:nvPr/>
            </p:nvSpPr>
            <p:spPr>
              <a:xfrm>
                <a:off x="58980" y="72163"/>
                <a:ext cx="2093514" cy="1"/>
              </a:xfrm>
              <a:prstGeom prst="line">
                <a:avLst/>
              </a:prstGeom>
              <a:noFill/>
              <a:ln w="69850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266" name="Group 266"/>
          <p:cNvGrpSpPr/>
          <p:nvPr/>
        </p:nvGrpSpPr>
        <p:grpSpPr>
          <a:xfrm>
            <a:off x="966647" y="4909987"/>
            <a:ext cx="4099190" cy="358141"/>
            <a:chOff x="0" y="0"/>
            <a:chExt cx="4099189" cy="358140"/>
          </a:xfrm>
        </p:grpSpPr>
        <p:sp>
          <p:nvSpPr>
            <p:cNvPr id="262" name="Shape 262"/>
            <p:cNvSpPr/>
            <p:nvPr/>
          </p:nvSpPr>
          <p:spPr>
            <a:xfrm>
              <a:off x="0" y="0"/>
              <a:ext cx="1233299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Accounting</a:t>
              </a:r>
            </a:p>
          </p:txBody>
        </p:sp>
        <p:grpSp>
          <p:nvGrpSpPr>
            <p:cNvPr id="265" name="Group 265"/>
            <p:cNvGrpSpPr/>
            <p:nvPr/>
          </p:nvGrpSpPr>
          <p:grpSpPr>
            <a:xfrm>
              <a:off x="1844694" y="137598"/>
              <a:ext cx="2254496" cy="157890"/>
              <a:chOff x="0" y="0"/>
              <a:chExt cx="2254494" cy="157889"/>
            </a:xfrm>
          </p:grpSpPr>
          <p:sp>
            <p:nvSpPr>
              <p:cNvPr id="263" name="Shape 263"/>
              <p:cNvSpPr/>
              <p:nvPr/>
            </p:nvSpPr>
            <p:spPr>
              <a:xfrm>
                <a:off x="0" y="-1"/>
                <a:ext cx="2254495" cy="157891"/>
              </a:xfrm>
              <a:prstGeom prst="rect">
                <a:avLst/>
              </a:prstGeom>
              <a:noFill/>
              <a:ln w="12700" cap="flat">
                <a:solidFill>
                  <a:srgbClr val="40404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64" name="Shape 264"/>
              <p:cNvSpPr/>
              <p:nvPr/>
            </p:nvSpPr>
            <p:spPr>
              <a:xfrm>
                <a:off x="58980" y="72163"/>
                <a:ext cx="1454028" cy="1"/>
              </a:xfrm>
              <a:prstGeom prst="line">
                <a:avLst/>
              </a:prstGeom>
              <a:noFill/>
              <a:ln w="69850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271" name="Group 271"/>
          <p:cNvGrpSpPr/>
          <p:nvPr/>
        </p:nvGrpSpPr>
        <p:grpSpPr>
          <a:xfrm>
            <a:off x="966647" y="5262993"/>
            <a:ext cx="4099191" cy="358141"/>
            <a:chOff x="0" y="0"/>
            <a:chExt cx="4099190" cy="358140"/>
          </a:xfrm>
        </p:grpSpPr>
        <p:sp>
          <p:nvSpPr>
            <p:cNvPr id="267" name="Shape 267"/>
            <p:cNvSpPr/>
            <p:nvPr/>
          </p:nvSpPr>
          <p:spPr>
            <a:xfrm>
              <a:off x="0" y="0"/>
              <a:ext cx="1400843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Management</a:t>
              </a:r>
            </a:p>
          </p:txBody>
        </p:sp>
        <p:grpSp>
          <p:nvGrpSpPr>
            <p:cNvPr id="270" name="Group 270"/>
            <p:cNvGrpSpPr/>
            <p:nvPr/>
          </p:nvGrpSpPr>
          <p:grpSpPr>
            <a:xfrm>
              <a:off x="1844695" y="122733"/>
              <a:ext cx="2254496" cy="157890"/>
              <a:chOff x="0" y="0"/>
              <a:chExt cx="2254494" cy="157889"/>
            </a:xfrm>
          </p:grpSpPr>
          <p:sp>
            <p:nvSpPr>
              <p:cNvPr id="268" name="Shape 268"/>
              <p:cNvSpPr/>
              <p:nvPr/>
            </p:nvSpPr>
            <p:spPr>
              <a:xfrm>
                <a:off x="0" y="-1"/>
                <a:ext cx="2254495" cy="157891"/>
              </a:xfrm>
              <a:prstGeom prst="rect">
                <a:avLst/>
              </a:prstGeom>
              <a:noFill/>
              <a:ln w="12700" cap="flat">
                <a:solidFill>
                  <a:srgbClr val="40404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69" name="Shape 269"/>
              <p:cNvSpPr/>
              <p:nvPr/>
            </p:nvSpPr>
            <p:spPr>
              <a:xfrm>
                <a:off x="58981" y="72163"/>
                <a:ext cx="1815977" cy="1"/>
              </a:xfrm>
              <a:prstGeom prst="line">
                <a:avLst/>
              </a:prstGeom>
              <a:noFill/>
              <a:ln w="69850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276" name="Group 276"/>
          <p:cNvGrpSpPr/>
          <p:nvPr/>
        </p:nvGrpSpPr>
        <p:grpSpPr>
          <a:xfrm>
            <a:off x="966646" y="5616002"/>
            <a:ext cx="4097328" cy="358141"/>
            <a:chOff x="0" y="0"/>
            <a:chExt cx="4097326" cy="358140"/>
          </a:xfrm>
        </p:grpSpPr>
        <p:sp>
          <p:nvSpPr>
            <p:cNvPr id="272" name="Shape 272"/>
            <p:cNvSpPr/>
            <p:nvPr/>
          </p:nvSpPr>
          <p:spPr>
            <a:xfrm>
              <a:off x="0" y="0"/>
              <a:ext cx="1061961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r>
                <a:t>Technical</a:t>
              </a:r>
            </a:p>
          </p:txBody>
        </p:sp>
        <p:grpSp>
          <p:nvGrpSpPr>
            <p:cNvPr id="275" name="Group 275"/>
            <p:cNvGrpSpPr/>
            <p:nvPr/>
          </p:nvGrpSpPr>
          <p:grpSpPr>
            <a:xfrm>
              <a:off x="1842831" y="101198"/>
              <a:ext cx="2254496" cy="157890"/>
              <a:chOff x="0" y="0"/>
              <a:chExt cx="2254494" cy="157889"/>
            </a:xfrm>
          </p:grpSpPr>
          <p:sp>
            <p:nvSpPr>
              <p:cNvPr id="273" name="Shape 273"/>
              <p:cNvSpPr/>
              <p:nvPr/>
            </p:nvSpPr>
            <p:spPr>
              <a:xfrm>
                <a:off x="0" y="-1"/>
                <a:ext cx="2254495" cy="157891"/>
              </a:xfrm>
              <a:prstGeom prst="rect">
                <a:avLst/>
              </a:prstGeom>
              <a:noFill/>
              <a:ln w="12700" cap="flat">
                <a:solidFill>
                  <a:srgbClr val="40404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74" name="Shape 274"/>
              <p:cNvSpPr/>
              <p:nvPr/>
            </p:nvSpPr>
            <p:spPr>
              <a:xfrm>
                <a:off x="58980" y="72163"/>
                <a:ext cx="812196" cy="1"/>
              </a:xfrm>
              <a:prstGeom prst="line">
                <a:avLst/>
              </a:prstGeom>
              <a:noFill/>
              <a:ln w="69850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280" name="Group 280"/>
          <p:cNvGrpSpPr/>
          <p:nvPr/>
        </p:nvGrpSpPr>
        <p:grpSpPr>
          <a:xfrm>
            <a:off x="6145541" y="2591105"/>
            <a:ext cx="5380331" cy="3352801"/>
            <a:chOff x="0" y="0"/>
            <a:chExt cx="5380330" cy="3352800"/>
          </a:xfrm>
        </p:grpSpPr>
        <p:sp>
          <p:nvSpPr>
            <p:cNvPr id="277" name="Shape 277"/>
            <p:cNvSpPr/>
            <p:nvPr/>
          </p:nvSpPr>
          <p:spPr>
            <a:xfrm>
              <a:off x="1" y="0"/>
              <a:ext cx="5380330" cy="3352800"/>
            </a:xfrm>
            <a:prstGeom prst="rect">
              <a:avLst/>
            </a:prstGeom>
            <a:blipFill rotWithShape="1">
              <a:blip r:embed="rId2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8" name="Shape 278"/>
            <p:cNvSpPr/>
            <p:nvPr/>
          </p:nvSpPr>
          <p:spPr>
            <a:xfrm>
              <a:off x="1" y="2733675"/>
              <a:ext cx="5380330" cy="619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9" name="Shape 279"/>
            <p:cNvSpPr/>
            <p:nvPr/>
          </p:nvSpPr>
          <p:spPr>
            <a:xfrm rot="10800000">
              <a:off x="0" y="-1"/>
              <a:ext cx="5380330" cy="619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85" name="Group 285"/>
          <p:cNvGrpSpPr/>
          <p:nvPr/>
        </p:nvGrpSpPr>
        <p:grpSpPr>
          <a:xfrm>
            <a:off x="6183238" y="1052745"/>
            <a:ext cx="5372101" cy="1582012"/>
            <a:chOff x="0" y="12138"/>
            <a:chExt cx="5372100" cy="1582011"/>
          </a:xfrm>
        </p:grpSpPr>
        <p:grpSp>
          <p:nvGrpSpPr>
            <p:cNvPr id="283" name="Group 283"/>
            <p:cNvGrpSpPr/>
            <p:nvPr/>
          </p:nvGrpSpPr>
          <p:grpSpPr>
            <a:xfrm>
              <a:off x="3263900" y="12138"/>
              <a:ext cx="2108200" cy="371404"/>
              <a:chOff x="0" y="12138"/>
              <a:chExt cx="2108200" cy="371403"/>
            </a:xfrm>
          </p:grpSpPr>
          <p:sp>
            <p:nvSpPr>
              <p:cNvPr id="281" name="Shape 281"/>
              <p:cNvSpPr/>
              <p:nvPr/>
            </p:nvSpPr>
            <p:spPr>
              <a:xfrm>
                <a:off x="0" y="12138"/>
                <a:ext cx="2108200" cy="3714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D9D9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82" name="Shape 282"/>
              <p:cNvSpPr/>
              <p:nvPr/>
            </p:nvSpPr>
            <p:spPr>
              <a:xfrm>
                <a:off x="116484" y="18769"/>
                <a:ext cx="1875232" cy="3581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404040"/>
                    </a:solidFill>
                  </a:rPr>
                  <a:t>Awards&amp;Features</a:t>
                </a:r>
              </a:p>
            </p:txBody>
          </p:sp>
        </p:grpSp>
        <p:sp>
          <p:nvSpPr>
            <p:cNvPr id="284" name="Shape 284"/>
            <p:cNvSpPr/>
            <p:nvPr/>
          </p:nvSpPr>
          <p:spPr>
            <a:xfrm>
              <a:off x="0" y="486721"/>
              <a:ext cx="5288611" cy="11074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ts val="2000"/>
                </a:lnSpc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      Youth is not a time of life; it is a state of mind; it is not a matter of rosy cheeks, red lips and supple knees; it is a matter of the will, a quality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4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3" animBg="1" advAuto="0"/>
      <p:bldP spid="253" grpId="4" animBg="1" advAuto="0"/>
      <p:bldP spid="254" grpId="5" animBg="1" advAuto="0"/>
      <p:bldP spid="255" grpId="6" animBg="1" advAuto="0"/>
      <p:bldP spid="256" grpId="7" animBg="1" advAuto="0"/>
      <p:bldP spid="261" grpId="8" animBg="1" advAuto="0"/>
      <p:bldP spid="266" grpId="9" animBg="1" advAuto="0"/>
      <p:bldP spid="271" grpId="10" animBg="1" advAuto="0"/>
      <p:bldP spid="276" grpId="11" animBg="1" advAuto="0"/>
      <p:bldP spid="280" grpId="1" animBg="1" advAuto="0"/>
      <p:bldP spid="285" grpId="2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/>
          <p:nvPr/>
        </p:nvSpPr>
        <p:spPr>
          <a:xfrm>
            <a:off x="-972458" y="3884386"/>
            <a:ext cx="7518401" cy="16691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783" y="0"/>
                </a:lnTo>
                <a:lnTo>
                  <a:pt x="21600" y="0"/>
                </a:lnTo>
                <a:lnTo>
                  <a:pt x="19817" y="21600"/>
                </a:ln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  <a:effectLst>
            <a:outerShdw blurRad="25400" dist="38100" dir="2700000" rotWithShape="0">
              <a:srgbClr val="262626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8" name="Shape 288"/>
          <p:cNvSpPr/>
          <p:nvPr/>
        </p:nvSpPr>
        <p:spPr>
          <a:xfrm>
            <a:off x="720076" y="4461850"/>
            <a:ext cx="5262524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800" b="1">
                <a:solidFill>
                  <a:srgbClr val="FFFFFF"/>
                </a:solidFill>
              </a:defRPr>
            </a:lvl1pPr>
          </a:lstStyle>
          <a:p>
            <a:pPr>
              <a:defRPr sz="1800" b="0">
                <a:solidFill>
                  <a:srgbClr val="000000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PROJECT SECTION</a:t>
            </a:r>
          </a:p>
        </p:txBody>
      </p:sp>
      <p:sp>
        <p:nvSpPr>
          <p:cNvPr id="289" name="Shape 289"/>
          <p:cNvSpPr/>
          <p:nvPr/>
        </p:nvSpPr>
        <p:spPr>
          <a:xfrm>
            <a:off x="1073150" y="4269118"/>
            <a:ext cx="850514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</a:defRPr>
            </a:lvl1pPr>
          </a:lstStyle>
          <a:p>
            <a:pPr>
              <a:defRPr sz="1800" b="0">
                <a:solidFill>
                  <a:srgbClr val="000000"/>
                </a:solidFill>
              </a:defRPr>
            </a:pPr>
            <a:r>
              <a:rPr sz="2400" b="1">
                <a:solidFill>
                  <a:srgbClr val="FFFFFF"/>
                </a:solidFill>
              </a:rPr>
              <a:t>NEXT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blind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/>
          <p:nvPr/>
        </p:nvSpPr>
        <p:spPr>
          <a:xfrm>
            <a:off x="3077182" y="-19050"/>
            <a:ext cx="9098361" cy="4667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3" y="18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510"/>
                </a:lnTo>
                <a:lnTo>
                  <a:pt x="5543" y="18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2" name="Shape 292"/>
          <p:cNvSpPr/>
          <p:nvPr/>
        </p:nvSpPr>
        <p:spPr>
          <a:xfrm>
            <a:off x="8318500" y="4743450"/>
            <a:ext cx="3873500" cy="12001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9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371"/>
                </a:lnTo>
                <a:lnTo>
                  <a:pt x="2691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Shape 293"/>
          <p:cNvSpPr/>
          <p:nvPr/>
        </p:nvSpPr>
        <p:spPr>
          <a:xfrm>
            <a:off x="5854700" y="4730750"/>
            <a:ext cx="2832101" cy="1212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76" y="0"/>
                </a:moveTo>
                <a:lnTo>
                  <a:pt x="21600" y="0"/>
                </a:lnTo>
                <a:lnTo>
                  <a:pt x="17919" y="21600"/>
                </a:lnTo>
                <a:lnTo>
                  <a:pt x="0" y="21374"/>
                </a:lnTo>
                <a:lnTo>
                  <a:pt x="3976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4" name="Shape 294"/>
          <p:cNvSpPr/>
          <p:nvPr/>
        </p:nvSpPr>
        <p:spPr>
          <a:xfrm>
            <a:off x="2394856" y="4749798"/>
            <a:ext cx="3850952" cy="11838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78" y="0"/>
                </a:moveTo>
                <a:lnTo>
                  <a:pt x="21600" y="0"/>
                </a:lnTo>
                <a:lnTo>
                  <a:pt x="19016" y="21600"/>
                </a:lnTo>
                <a:lnTo>
                  <a:pt x="0" y="21368"/>
                </a:lnTo>
                <a:lnTo>
                  <a:pt x="3378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97" name="Group 297"/>
          <p:cNvGrpSpPr/>
          <p:nvPr/>
        </p:nvGrpSpPr>
        <p:grpSpPr>
          <a:xfrm>
            <a:off x="-491458" y="-19050"/>
            <a:ext cx="5825458" cy="4667250"/>
            <a:chOff x="0" y="0"/>
            <a:chExt cx="5825457" cy="4667250"/>
          </a:xfrm>
        </p:grpSpPr>
        <p:sp>
          <p:nvSpPr>
            <p:cNvPr id="295" name="Shape 295"/>
            <p:cNvSpPr/>
            <p:nvPr/>
          </p:nvSpPr>
          <p:spPr>
            <a:xfrm>
              <a:off x="-1" y="0"/>
              <a:ext cx="5825458" cy="4667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8"/>
                  </a:moveTo>
                  <a:lnTo>
                    <a:pt x="21600" y="0"/>
                  </a:lnTo>
                  <a:lnTo>
                    <a:pt x="17923" y="8640"/>
                  </a:lnTo>
                  <a:lnTo>
                    <a:pt x="7613" y="8640"/>
                  </a:lnTo>
                  <a:lnTo>
                    <a:pt x="4789" y="15340"/>
                  </a:lnTo>
                  <a:lnTo>
                    <a:pt x="15103" y="15429"/>
                  </a:lnTo>
                  <a:lnTo>
                    <a:pt x="12769" y="21512"/>
                  </a:lnTo>
                  <a:lnTo>
                    <a:pt x="0" y="2160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96" name="Shape 296"/>
            <p:cNvSpPr/>
            <p:nvPr/>
          </p:nvSpPr>
          <p:spPr>
            <a:xfrm>
              <a:off x="722774" y="862329"/>
              <a:ext cx="4573450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4800" b="1">
                  <a:solidFill>
                    <a:srgbClr val="FFFFFF"/>
                  </a:solidFill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4800" b="1">
                  <a:solidFill>
                    <a:srgbClr val="FFFFFF"/>
                  </a:solidFill>
                </a:rPr>
                <a:t> OUR PROJECTS</a:t>
              </a:r>
            </a:p>
          </p:txBody>
        </p:sp>
      </p:grpSp>
      <p:grpSp>
        <p:nvGrpSpPr>
          <p:cNvPr id="303" name="Group 303"/>
          <p:cNvGrpSpPr/>
          <p:nvPr/>
        </p:nvGrpSpPr>
        <p:grpSpPr>
          <a:xfrm>
            <a:off x="1034894" y="1971691"/>
            <a:ext cx="3440768" cy="1199038"/>
            <a:chOff x="0" y="0"/>
            <a:chExt cx="3440767" cy="1199037"/>
          </a:xfrm>
        </p:grpSpPr>
        <p:sp>
          <p:nvSpPr>
            <p:cNvPr id="298" name="Shape 298"/>
            <p:cNvSpPr/>
            <p:nvPr/>
          </p:nvSpPr>
          <p:spPr>
            <a:xfrm>
              <a:off x="473545" y="0"/>
              <a:ext cx="2967223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xxxxxxxxxxxxxxxxxxxxxxxxx</a:t>
              </a:r>
            </a:p>
          </p:txBody>
        </p:sp>
        <p:sp>
          <p:nvSpPr>
            <p:cNvPr id="299" name="Shape 299"/>
            <p:cNvSpPr/>
            <p:nvPr/>
          </p:nvSpPr>
          <p:spPr>
            <a:xfrm>
              <a:off x="357068" y="225941"/>
              <a:ext cx="2967223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xxxxxxxxxxxxxxxxxxxxxxxxx</a:t>
              </a:r>
            </a:p>
          </p:txBody>
        </p:sp>
        <p:sp>
          <p:nvSpPr>
            <p:cNvPr id="300" name="Shape 300"/>
            <p:cNvSpPr/>
            <p:nvPr/>
          </p:nvSpPr>
          <p:spPr>
            <a:xfrm>
              <a:off x="240592" y="422036"/>
              <a:ext cx="2967222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xxxxxxxxxxxxxxxxxxxxxxxxx</a:t>
              </a:r>
            </a:p>
          </p:txBody>
        </p:sp>
        <p:sp>
          <p:nvSpPr>
            <p:cNvPr id="301" name="Shape 301"/>
            <p:cNvSpPr/>
            <p:nvPr/>
          </p:nvSpPr>
          <p:spPr>
            <a:xfrm>
              <a:off x="112676" y="633371"/>
              <a:ext cx="2967222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xxxxxxxxxxxxxxxxxxxxxxxxx</a:t>
              </a:r>
            </a:p>
          </p:txBody>
        </p:sp>
        <p:sp>
          <p:nvSpPr>
            <p:cNvPr id="302" name="Shape 302"/>
            <p:cNvSpPr/>
            <p:nvPr/>
          </p:nvSpPr>
          <p:spPr>
            <a:xfrm>
              <a:off x="0" y="840897"/>
              <a:ext cx="2967222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xxxxxxxxxxxxxxxxxxxxxxxxx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1" fill="hold" grpId="5" nodeType="afterEffect">
                                  <p:stCondLst>
                                    <p:cond delay="1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2" presetClass="entr" presetSubtype="1" fill="hold" grpId="6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" grpId="2" animBg="1" advAuto="0"/>
      <p:bldP spid="292" grpId="6" animBg="1" advAuto="0"/>
      <p:bldP spid="293" grpId="5" animBg="1" advAuto="0"/>
      <p:bldP spid="294" grpId="4" animBg="1" advAuto="0"/>
      <p:bldP spid="297" grpId="1" animBg="1" advAuto="0"/>
      <p:bldP spid="303" grpId="3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/>
          <p:nvPr/>
        </p:nvSpPr>
        <p:spPr>
          <a:xfrm>
            <a:off x="0" y="800100"/>
            <a:ext cx="6000750" cy="50101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396"/>
                </a:moveTo>
                <a:lnTo>
                  <a:pt x="18309" y="0"/>
                </a:lnTo>
                <a:lnTo>
                  <a:pt x="21600" y="20040"/>
                </a:lnTo>
                <a:lnTo>
                  <a:pt x="0" y="21600"/>
                </a:lnTo>
                <a:lnTo>
                  <a:pt x="0" y="1396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6" name="Shape 306"/>
          <p:cNvSpPr/>
          <p:nvPr/>
        </p:nvSpPr>
        <p:spPr>
          <a:xfrm rot="20017333">
            <a:off x="5041355" y="752866"/>
            <a:ext cx="1034358" cy="2229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449" y="0"/>
                </a:lnTo>
                <a:lnTo>
                  <a:pt x="21600" y="7857"/>
                </a:lnTo>
                <a:lnTo>
                  <a:pt x="0" y="21600"/>
                </a:ln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7" name="Shape 307"/>
          <p:cNvSpPr/>
          <p:nvPr/>
        </p:nvSpPr>
        <p:spPr>
          <a:xfrm rot="4082778">
            <a:off x="1998671" y="3018208"/>
            <a:ext cx="1768552" cy="5401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lnTo>
                  <a:pt x="9449" y="18259"/>
                </a:lnTo>
                <a:lnTo>
                  <a:pt x="0" y="21600"/>
                </a:ln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7297240" y="1922307"/>
            <a:ext cx="4248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9" name="Shape 309"/>
          <p:cNvSpPr/>
          <p:nvPr/>
        </p:nvSpPr>
        <p:spPr>
          <a:xfrm>
            <a:off x="8922714" y="1250420"/>
            <a:ext cx="2847043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CASE STUDY</a:t>
            </a:r>
          </a:p>
        </p:txBody>
      </p:sp>
      <p:sp>
        <p:nvSpPr>
          <p:cNvPr id="310" name="Shape 310"/>
          <p:cNvSpPr/>
          <p:nvPr/>
        </p:nvSpPr>
        <p:spPr>
          <a:xfrm>
            <a:off x="6629566" y="2067305"/>
            <a:ext cx="5255833" cy="2377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700"/>
            </a:pPr>
            <a:r>
              <a:rPr>
                <a:solidFill>
                  <a:srgbClr val="262626"/>
                </a:solidFill>
              </a:rPr>
              <a:t>    Youth means a temperamental predominance of co-    urage over timidity, of the appetite for adventure over the love of ease. This often exists in a man of 60 more than a boy of 20. Nobody grows old merely by a num -ber of years. We grow old by deserting our ideals.</a:t>
            </a:r>
          </a:p>
          <a:p>
            <a:pPr>
              <a:defRPr sz="1700"/>
            </a:pPr>
            <a:r>
              <a:rPr>
                <a:solidFill>
                  <a:srgbClr val="262626"/>
                </a:solidFill>
              </a:rPr>
              <a:t>     Youth is not a time of life; it is a state of mind; it is not a matter of rosy cheeks, red lips and supple knees; it is a matter of the will, a quality</a:t>
            </a:r>
          </a:p>
        </p:txBody>
      </p:sp>
      <p:grpSp>
        <p:nvGrpSpPr>
          <p:cNvPr id="314" name="Group 314"/>
          <p:cNvGrpSpPr/>
          <p:nvPr/>
        </p:nvGrpSpPr>
        <p:grpSpPr>
          <a:xfrm>
            <a:off x="6800791" y="4553744"/>
            <a:ext cx="2314635" cy="426172"/>
            <a:chOff x="0" y="0"/>
            <a:chExt cx="2314633" cy="426171"/>
          </a:xfrm>
        </p:grpSpPr>
        <p:sp>
          <p:nvSpPr>
            <p:cNvPr id="311" name="Shape 311"/>
            <p:cNvSpPr/>
            <p:nvPr/>
          </p:nvSpPr>
          <p:spPr>
            <a:xfrm>
              <a:off x="0" y="80015"/>
              <a:ext cx="2108200" cy="286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2" name="Shape 312"/>
            <p:cNvSpPr/>
            <p:nvPr/>
          </p:nvSpPr>
          <p:spPr>
            <a:xfrm>
              <a:off x="659600" y="38424"/>
              <a:ext cx="755561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Action</a:t>
              </a:r>
            </a:p>
          </p:txBody>
        </p:sp>
        <p:sp>
          <p:nvSpPr>
            <p:cNvPr id="313" name="Shape 313"/>
            <p:cNvSpPr/>
            <p:nvPr/>
          </p:nvSpPr>
          <p:spPr>
            <a:xfrm>
              <a:off x="1888462" y="0"/>
              <a:ext cx="426172" cy="426172"/>
            </a:xfrm>
            <a:prstGeom prst="star5">
              <a:avLst>
                <a:gd name="adj" fmla="val 27727"/>
                <a:gd name="hf" fmla="val 105146"/>
                <a:gd name="vf" fmla="val 110557"/>
              </a:avLst>
            </a:pr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318" name="Group 318"/>
          <p:cNvGrpSpPr/>
          <p:nvPr/>
        </p:nvGrpSpPr>
        <p:grpSpPr>
          <a:xfrm>
            <a:off x="9421241" y="4553742"/>
            <a:ext cx="2314634" cy="426173"/>
            <a:chOff x="0" y="0"/>
            <a:chExt cx="2314633" cy="426171"/>
          </a:xfrm>
        </p:grpSpPr>
        <p:sp>
          <p:nvSpPr>
            <p:cNvPr id="315" name="Shape 315"/>
            <p:cNvSpPr/>
            <p:nvPr/>
          </p:nvSpPr>
          <p:spPr>
            <a:xfrm>
              <a:off x="0" y="80015"/>
              <a:ext cx="2108200" cy="286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6" name="Shape 316"/>
            <p:cNvSpPr/>
            <p:nvPr/>
          </p:nvSpPr>
          <p:spPr>
            <a:xfrm>
              <a:off x="659600" y="38424"/>
              <a:ext cx="755561" cy="3581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Action</a:t>
              </a:r>
            </a:p>
          </p:txBody>
        </p:sp>
        <p:sp>
          <p:nvSpPr>
            <p:cNvPr id="317" name="Shape 317"/>
            <p:cNvSpPr/>
            <p:nvPr/>
          </p:nvSpPr>
          <p:spPr>
            <a:xfrm>
              <a:off x="1888462" y="0"/>
              <a:ext cx="426172" cy="426172"/>
            </a:xfrm>
            <a:prstGeom prst="star5">
              <a:avLst>
                <a:gd name="adj" fmla="val 27727"/>
                <a:gd name="hf" fmla="val 105146"/>
                <a:gd name="vf" fmla="val 110557"/>
              </a:avLst>
            </a:pr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19" name="Shape 319"/>
          <p:cNvSpPr/>
          <p:nvPr/>
        </p:nvSpPr>
        <p:spPr>
          <a:xfrm>
            <a:off x="6744262" y="4919907"/>
            <a:ext cx="2692523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t>xxxxxxxxxxxxxxxxxxxxxx</a:t>
            </a:r>
          </a:p>
          <a:p>
            <a:r>
              <a:t>xxxxxxxxxxxxxxxxxxxxxx</a:t>
            </a:r>
          </a:p>
        </p:txBody>
      </p:sp>
      <p:sp>
        <p:nvSpPr>
          <p:cNvPr id="320" name="Shape 320"/>
          <p:cNvSpPr/>
          <p:nvPr/>
        </p:nvSpPr>
        <p:spPr>
          <a:xfrm>
            <a:off x="9374974" y="4919907"/>
            <a:ext cx="2692522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t>xxxxxxxxxxxxxxxxxxxxxx</a:t>
            </a:r>
          </a:p>
          <a:p>
            <a:r>
              <a:t>xxxxxxxxxxxxxxxxxxxxxx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7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2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4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5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" grpId="3" animBg="1" advAuto="0"/>
      <p:bldP spid="306" grpId="4" animBg="1" advAuto="0"/>
      <p:bldP spid="307" grpId="5" animBg="1" advAuto="0"/>
      <p:bldP spid="308" grpId="1" animBg="1" advAuto="0"/>
      <p:bldP spid="309" grpId="2" animBg="1" advAuto="0"/>
      <p:bldP spid="310" grpId="6" animBg="1" advAuto="0"/>
      <p:bldP spid="314" grpId="7" animBg="1" advAuto="0"/>
      <p:bldP spid="318" grpId="9" animBg="1" advAuto="0"/>
      <p:bldP spid="319" grpId="8" animBg="1" advAuto="0"/>
      <p:bldP spid="320" grpId="1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/>
          <p:nvPr/>
        </p:nvSpPr>
        <p:spPr>
          <a:xfrm>
            <a:off x="-67856" y="4030024"/>
            <a:ext cx="3947799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/>
            </a:lvl1pPr>
          </a:lstStyle>
          <a:p>
            <a:pPr>
              <a:defRPr sz="1800"/>
            </a:pPr>
            <a:r>
              <a:rPr sz="2400"/>
              <a:t>Add your text  </a:t>
            </a:r>
          </a:p>
        </p:txBody>
      </p:sp>
      <p:sp>
        <p:nvSpPr>
          <p:cNvPr id="323" name="Shape 323"/>
          <p:cNvSpPr/>
          <p:nvPr/>
        </p:nvSpPr>
        <p:spPr>
          <a:xfrm>
            <a:off x="8057577" y="4249928"/>
            <a:ext cx="3947800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/>
            </a:lvl1pPr>
          </a:lstStyle>
          <a:p>
            <a:pPr>
              <a:defRPr sz="1800"/>
            </a:pPr>
            <a:r>
              <a:rPr sz="2400"/>
              <a:t>Add your text  </a:t>
            </a:r>
          </a:p>
        </p:txBody>
      </p:sp>
      <p:grpSp>
        <p:nvGrpSpPr>
          <p:cNvPr id="327" name="Group 327"/>
          <p:cNvGrpSpPr/>
          <p:nvPr/>
        </p:nvGrpSpPr>
        <p:grpSpPr>
          <a:xfrm>
            <a:off x="-1" y="-1"/>
            <a:ext cx="12216984" cy="1274436"/>
            <a:chOff x="0" y="0"/>
            <a:chExt cx="12216982" cy="1274435"/>
          </a:xfrm>
        </p:grpSpPr>
        <p:sp>
          <p:nvSpPr>
            <p:cNvPr id="324" name="Shape 324"/>
            <p:cNvSpPr/>
            <p:nvPr/>
          </p:nvSpPr>
          <p:spPr>
            <a:xfrm rot="10800000">
              <a:off x="-1" y="0"/>
              <a:ext cx="12216984" cy="1214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" y="21600"/>
                  </a:moveTo>
                  <a:lnTo>
                    <a:pt x="0" y="14933"/>
                  </a:lnTo>
                  <a:lnTo>
                    <a:pt x="18800" y="0"/>
                  </a:lnTo>
                  <a:lnTo>
                    <a:pt x="21600" y="21600"/>
                  </a:lnTo>
                  <a:lnTo>
                    <a:pt x="44" y="21600"/>
                  </a:lnTo>
                  <a:close/>
                </a:path>
              </a:pathLst>
            </a:cu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25" name="Shape 325"/>
            <p:cNvSpPr/>
            <p:nvPr/>
          </p:nvSpPr>
          <p:spPr>
            <a:xfrm rot="5400000">
              <a:off x="183511" y="-100204"/>
              <a:ext cx="1151667" cy="1518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lnTo>
                    <a:pt x="13188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26" name="Shape 326"/>
            <p:cNvSpPr/>
            <p:nvPr/>
          </p:nvSpPr>
          <p:spPr>
            <a:xfrm rot="10456850">
              <a:off x="7956278" y="595418"/>
              <a:ext cx="4035268" cy="479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249"/>
                  </a:moveTo>
                  <a:lnTo>
                    <a:pt x="2722" y="0"/>
                  </a:lnTo>
                  <a:lnTo>
                    <a:pt x="21600" y="21600"/>
                  </a:lnTo>
                  <a:lnTo>
                    <a:pt x="0" y="19249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28" name="Shape 328"/>
          <p:cNvSpPr/>
          <p:nvPr/>
        </p:nvSpPr>
        <p:spPr>
          <a:xfrm>
            <a:off x="6971569" y="1897579"/>
            <a:ext cx="4500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9" name="Shape 329"/>
          <p:cNvSpPr/>
          <p:nvPr/>
        </p:nvSpPr>
        <p:spPr>
          <a:xfrm>
            <a:off x="9212915" y="1233235"/>
            <a:ext cx="2539962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CHARTS 01</a:t>
            </a:r>
          </a:p>
        </p:txBody>
      </p:sp>
      <p:grpSp>
        <p:nvGrpSpPr>
          <p:cNvPr id="334" name="Group 334"/>
          <p:cNvGrpSpPr/>
          <p:nvPr/>
        </p:nvGrpSpPr>
        <p:grpSpPr>
          <a:xfrm>
            <a:off x="4055545" y="2334421"/>
            <a:ext cx="3696240" cy="3513461"/>
            <a:chOff x="0" y="0"/>
            <a:chExt cx="3696239" cy="3513460"/>
          </a:xfrm>
        </p:grpSpPr>
        <p:sp>
          <p:nvSpPr>
            <p:cNvPr id="330" name="Shape 330"/>
            <p:cNvSpPr/>
            <p:nvPr/>
          </p:nvSpPr>
          <p:spPr>
            <a:xfrm>
              <a:off x="-1" y="1171153"/>
              <a:ext cx="2342308" cy="2342308"/>
            </a:xfrm>
            <a:prstGeom prst="rect">
              <a:avLst/>
            </a:prstGeom>
            <a:solidFill>
              <a:srgbClr val="ED414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1" name="Shape 331"/>
            <p:cNvSpPr/>
            <p:nvPr/>
          </p:nvSpPr>
          <p:spPr>
            <a:xfrm>
              <a:off x="2342307" y="0"/>
              <a:ext cx="1353933" cy="2342307"/>
            </a:xfrm>
            <a:prstGeom prst="rect">
              <a:avLst/>
            </a:prstGeom>
            <a:solidFill>
              <a:srgbClr val="B7111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2" name="Shape 332"/>
            <p:cNvSpPr/>
            <p:nvPr/>
          </p:nvSpPr>
          <p:spPr>
            <a:xfrm>
              <a:off x="2342307" y="2342307"/>
              <a:ext cx="1353933" cy="1171154"/>
            </a:xfrm>
            <a:prstGeom prst="rect">
              <a:avLst/>
            </a:pr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3" name="Shape 333"/>
            <p:cNvSpPr/>
            <p:nvPr/>
          </p:nvSpPr>
          <p:spPr>
            <a:xfrm>
              <a:off x="-1" y="-1"/>
              <a:ext cx="2342308" cy="1157835"/>
            </a:xfrm>
            <a:prstGeom prst="rect">
              <a:avLst/>
            </a:prstGeom>
            <a:solidFill>
              <a:srgbClr val="F1696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347" name="Group 347"/>
          <p:cNvGrpSpPr/>
          <p:nvPr/>
        </p:nvGrpSpPr>
        <p:grpSpPr>
          <a:xfrm>
            <a:off x="1765699" y="2665865"/>
            <a:ext cx="8672760" cy="2498039"/>
            <a:chOff x="0" y="0"/>
            <a:chExt cx="8672759" cy="2498037"/>
          </a:xfrm>
        </p:grpSpPr>
        <p:grpSp>
          <p:nvGrpSpPr>
            <p:cNvPr id="337" name="Group 337"/>
            <p:cNvGrpSpPr/>
            <p:nvPr/>
          </p:nvGrpSpPr>
          <p:grpSpPr>
            <a:xfrm>
              <a:off x="604669" y="0"/>
              <a:ext cx="1531358" cy="675015"/>
              <a:chOff x="0" y="0"/>
              <a:chExt cx="1531357" cy="675014"/>
            </a:xfrm>
          </p:grpSpPr>
          <p:sp>
            <p:nvSpPr>
              <p:cNvPr id="335" name="Shape 335"/>
              <p:cNvSpPr/>
              <p:nvPr/>
            </p:nvSpPr>
            <p:spPr>
              <a:xfrm>
                <a:off x="0" y="459014"/>
                <a:ext cx="216000" cy="216001"/>
              </a:xfrm>
              <a:prstGeom prst="ellipse">
                <a:avLst/>
              </a:prstGeom>
              <a:noFill/>
              <a:ln w="53975" cap="flat">
                <a:solidFill>
                  <a:srgbClr val="F6A0A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6" name="Shape 336"/>
              <p:cNvSpPr/>
              <p:nvPr/>
            </p:nvSpPr>
            <p:spPr>
              <a:xfrm>
                <a:off x="254099" y="0"/>
                <a:ext cx="1277259" cy="420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7364" y="0"/>
                    </a:lnTo>
                    <a:lnTo>
                      <a:pt x="21600" y="745"/>
                    </a:lnTo>
                  </a:path>
                </a:pathLst>
              </a:custGeom>
              <a:noFill/>
              <a:ln w="28575" cap="flat">
                <a:solidFill>
                  <a:srgbClr val="F6A0A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340" name="Group 340"/>
            <p:cNvGrpSpPr/>
            <p:nvPr/>
          </p:nvGrpSpPr>
          <p:grpSpPr>
            <a:xfrm>
              <a:off x="6125952" y="342068"/>
              <a:ext cx="1598669" cy="484941"/>
              <a:chOff x="0" y="0"/>
              <a:chExt cx="1598668" cy="484939"/>
            </a:xfrm>
          </p:grpSpPr>
          <p:sp>
            <p:nvSpPr>
              <p:cNvPr id="338" name="Shape 338"/>
              <p:cNvSpPr/>
              <p:nvPr/>
            </p:nvSpPr>
            <p:spPr>
              <a:xfrm rot="10800000" flipH="1">
                <a:off x="-1" y="0"/>
                <a:ext cx="1277259" cy="389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7364" y="0"/>
                    </a:lnTo>
                    <a:lnTo>
                      <a:pt x="21600" y="745"/>
                    </a:lnTo>
                  </a:path>
                </a:pathLst>
              </a:custGeom>
              <a:noFill/>
              <a:ln w="28575" cap="flat">
                <a:solidFill>
                  <a:srgbClr val="B71115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9" name="Shape 339"/>
              <p:cNvSpPr/>
              <p:nvPr/>
            </p:nvSpPr>
            <p:spPr>
              <a:xfrm>
                <a:off x="1382668" y="268939"/>
                <a:ext cx="216001" cy="216001"/>
              </a:xfrm>
              <a:prstGeom prst="ellipse">
                <a:avLst/>
              </a:prstGeom>
              <a:noFill/>
              <a:ln w="53975" cap="flat">
                <a:solidFill>
                  <a:srgbClr val="B71115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343" name="Group 343"/>
            <p:cNvGrpSpPr/>
            <p:nvPr/>
          </p:nvGrpSpPr>
          <p:grpSpPr>
            <a:xfrm>
              <a:off x="-1" y="1892074"/>
              <a:ext cx="2136028" cy="584343"/>
              <a:chOff x="0" y="0"/>
              <a:chExt cx="2136027" cy="584342"/>
            </a:xfrm>
          </p:grpSpPr>
          <p:sp>
            <p:nvSpPr>
              <p:cNvPr id="341" name="Shape 341"/>
              <p:cNvSpPr/>
              <p:nvPr/>
            </p:nvSpPr>
            <p:spPr>
              <a:xfrm rot="10800000" flipH="1">
                <a:off x="247356" y="214975"/>
                <a:ext cx="1888671" cy="369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7364" y="0"/>
                    </a:lnTo>
                    <a:lnTo>
                      <a:pt x="21600" y="745"/>
                    </a:lnTo>
                  </a:path>
                </a:pathLst>
              </a:custGeom>
              <a:noFill/>
              <a:ln w="28575" cap="flat">
                <a:solidFill>
                  <a:srgbClr val="ED4145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2" name="Shape 342"/>
              <p:cNvSpPr/>
              <p:nvPr/>
            </p:nvSpPr>
            <p:spPr>
              <a:xfrm>
                <a:off x="-1" y="-1"/>
                <a:ext cx="214977" cy="214977"/>
              </a:xfrm>
              <a:prstGeom prst="ellipse">
                <a:avLst/>
              </a:prstGeom>
              <a:noFill/>
              <a:ln w="53975" cap="flat">
                <a:solidFill>
                  <a:srgbClr val="ED4145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346" name="Group 346"/>
            <p:cNvGrpSpPr/>
            <p:nvPr/>
          </p:nvGrpSpPr>
          <p:grpSpPr>
            <a:xfrm>
              <a:off x="6125952" y="2042771"/>
              <a:ext cx="2546807" cy="455267"/>
              <a:chOff x="0" y="0"/>
              <a:chExt cx="2546806" cy="455265"/>
            </a:xfrm>
          </p:grpSpPr>
          <p:sp>
            <p:nvSpPr>
              <p:cNvPr id="344" name="Shape 344"/>
              <p:cNvSpPr/>
              <p:nvPr/>
            </p:nvSpPr>
            <p:spPr>
              <a:xfrm>
                <a:off x="-1" y="64278"/>
                <a:ext cx="2227175" cy="390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7364" y="0"/>
                    </a:lnTo>
                    <a:lnTo>
                      <a:pt x="21600" y="745"/>
                    </a:lnTo>
                  </a:path>
                </a:pathLst>
              </a:custGeom>
              <a:noFill/>
              <a:ln w="28575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5" name="Shape 345"/>
              <p:cNvSpPr/>
              <p:nvPr/>
            </p:nvSpPr>
            <p:spPr>
              <a:xfrm>
                <a:off x="2330806" y="0"/>
                <a:ext cx="216001" cy="216001"/>
              </a:xfrm>
              <a:prstGeom prst="ellipse">
                <a:avLst/>
              </a:prstGeom>
              <a:noFill/>
              <a:ln w="53975" cap="flat">
                <a:solidFill>
                  <a:srgbClr val="EB242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</p:grpSp>
      <p:sp>
        <p:nvSpPr>
          <p:cNvPr id="348" name="Shape 348"/>
          <p:cNvSpPr/>
          <p:nvPr/>
        </p:nvSpPr>
        <p:spPr>
          <a:xfrm>
            <a:off x="504469" y="3284130"/>
            <a:ext cx="3947800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/>
            </a:lvl1pPr>
          </a:lstStyle>
          <a:p>
            <a:pPr>
              <a:defRPr sz="1800"/>
            </a:pPr>
            <a:r>
              <a:rPr sz="2400"/>
              <a:t>Add your text  </a:t>
            </a:r>
          </a:p>
        </p:txBody>
      </p:sp>
      <p:sp>
        <p:nvSpPr>
          <p:cNvPr id="349" name="Shape 349"/>
          <p:cNvSpPr/>
          <p:nvPr/>
        </p:nvSpPr>
        <p:spPr>
          <a:xfrm>
            <a:off x="7469743" y="3487887"/>
            <a:ext cx="3947800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/>
            </a:lvl1pPr>
          </a:lstStyle>
          <a:p>
            <a:pPr>
              <a:defRPr sz="1800"/>
            </a:pPr>
            <a:r>
              <a:rPr sz="2400"/>
              <a:t>Add your text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" presetClass="entr" presetSubtype="8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" grpId="7" animBg="1" advAuto="0"/>
      <p:bldP spid="323" grpId="9" animBg="1" advAuto="0"/>
      <p:bldP spid="327" grpId="1" animBg="1" advAuto="0"/>
      <p:bldP spid="328" grpId="2" animBg="1" advAuto="0"/>
      <p:bldP spid="329" grpId="3" animBg="1" advAuto="0"/>
      <p:bldP spid="334" grpId="4" animBg="1" advAuto="0"/>
      <p:bldP spid="347" grpId="5" animBg="1" advAuto="0"/>
      <p:bldP spid="348" grpId="6" animBg="1" advAuto="0"/>
      <p:bldP spid="349" grpId="8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3" name="Group 353"/>
          <p:cNvGrpSpPr/>
          <p:nvPr/>
        </p:nvGrpSpPr>
        <p:grpSpPr>
          <a:xfrm>
            <a:off x="5681272" y="-29982"/>
            <a:ext cx="4557010" cy="7060367"/>
            <a:chOff x="0" y="0"/>
            <a:chExt cx="4557008" cy="7060365"/>
          </a:xfrm>
        </p:grpSpPr>
        <p:sp>
          <p:nvSpPr>
            <p:cNvPr id="351" name="Shape 351"/>
            <p:cNvSpPr/>
            <p:nvPr/>
          </p:nvSpPr>
          <p:spPr>
            <a:xfrm rot="10800000">
              <a:off x="1325734" y="29981"/>
              <a:ext cx="3231275" cy="3677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12"/>
                  </a:moveTo>
                  <a:lnTo>
                    <a:pt x="21600" y="0"/>
                  </a:lnTo>
                  <a:lnTo>
                    <a:pt x="12325" y="21600"/>
                  </a:lnTo>
                  <a:lnTo>
                    <a:pt x="0" y="21512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2" name="Shape 352"/>
            <p:cNvSpPr/>
            <p:nvPr/>
          </p:nvSpPr>
          <p:spPr>
            <a:xfrm>
              <a:off x="-1" y="-1"/>
              <a:ext cx="2713220" cy="7060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97" y="0"/>
                  </a:moveTo>
                  <a:lnTo>
                    <a:pt x="21600" y="0"/>
                  </a:lnTo>
                  <a:lnTo>
                    <a:pt x="239" y="21600"/>
                  </a:lnTo>
                  <a:lnTo>
                    <a:pt x="0" y="21096"/>
                  </a:lnTo>
                  <a:lnTo>
                    <a:pt x="18497" y="0"/>
                  </a:lnTo>
                  <a:close/>
                </a:path>
              </a:pathLst>
            </a:custGeom>
            <a:solidFill>
              <a:srgbClr val="BFBFB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54" name="Shape 354"/>
          <p:cNvSpPr/>
          <p:nvPr/>
        </p:nvSpPr>
        <p:spPr>
          <a:xfrm>
            <a:off x="8678781" y="2077461"/>
            <a:ext cx="2916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5" name="Shape 355"/>
          <p:cNvSpPr/>
          <p:nvPr/>
        </p:nvSpPr>
        <p:spPr>
          <a:xfrm>
            <a:off x="9271213" y="1413118"/>
            <a:ext cx="2539962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CHARTS 02</a:t>
            </a:r>
          </a:p>
        </p:txBody>
      </p:sp>
      <p:sp>
        <p:nvSpPr>
          <p:cNvPr id="356" name="Shape 356"/>
          <p:cNvSpPr/>
          <p:nvPr/>
        </p:nvSpPr>
        <p:spPr>
          <a:xfrm>
            <a:off x="9606268" y="2287672"/>
            <a:ext cx="2269256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solidFill>
                  <a:srgbClr val="262626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262626"/>
                </a:solidFill>
              </a:rPr>
              <a:t>FROM 2009 TO 2013</a:t>
            </a:r>
          </a:p>
        </p:txBody>
      </p:sp>
      <p:sp>
        <p:nvSpPr>
          <p:cNvPr id="357" name="Shape 357"/>
          <p:cNvSpPr/>
          <p:nvPr/>
        </p:nvSpPr>
        <p:spPr>
          <a:xfrm>
            <a:off x="7639235" y="2686985"/>
            <a:ext cx="4082551" cy="382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r"/>
            <a:r>
              <a:rPr>
                <a:solidFill>
                  <a:srgbClr val="262626"/>
                </a:solidFill>
              </a:rPr>
              <a:t>Youth means a temperamental predominance of courage over timidity, of the appetite for adventure over the love of ease. This often exists in a man of 60 more than a boy of 20. Nobody grows old merely by a num -ber of years. We grow old by deserting our ideals.</a:t>
            </a:r>
          </a:p>
          <a:p>
            <a:pPr algn="r"/>
            <a:endParaRPr>
              <a:solidFill>
                <a:srgbClr val="262626"/>
              </a:solidFill>
            </a:endParaRPr>
          </a:p>
          <a:p>
            <a:pPr algn="r"/>
            <a:r>
              <a:rPr>
                <a:solidFill>
                  <a:srgbClr val="262626"/>
                </a:solidFill>
              </a:rPr>
              <a:t>Youth means a temperamental predominance of courage over timidity, of the appetite for adventure over the love of ease.</a:t>
            </a:r>
          </a:p>
          <a:p>
            <a:pPr algn="r"/>
            <a:r>
              <a:rPr>
                <a:solidFill>
                  <a:srgbClr val="262626"/>
                </a:solidFill>
              </a:rPr>
              <a:t>     </a:t>
            </a:r>
          </a:p>
        </p:txBody>
      </p:sp>
      <p:graphicFrame>
        <p:nvGraphicFramePr>
          <p:cNvPr id="358" name="Chart 358"/>
          <p:cNvGraphicFramePr/>
          <p:nvPr/>
        </p:nvGraphicFramePr>
        <p:xfrm>
          <a:off x="341136" y="1473769"/>
          <a:ext cx="6063360" cy="4788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5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5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5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58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8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58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8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58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8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58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58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358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58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358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8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358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8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358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8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358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58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358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58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" grpId="1" animBg="1" advAuto="0"/>
      <p:bldP spid="354" grpId="2" animBg="1" advAuto="0"/>
      <p:bldP spid="355" grpId="3" animBg="1" advAuto="0"/>
      <p:bldP spid="356" grpId="5" animBg="1" advAuto="0"/>
      <p:bldP spid="357" grpId="6" animBg="1" advAuto="0"/>
      <p:bldGraphic spid="358" grpId="4">
        <p:bldSub>
          <a:bldChart bld="categoryEl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/>
          <p:nvPr/>
        </p:nvSpPr>
        <p:spPr>
          <a:xfrm>
            <a:off x="601580" y="2058411"/>
            <a:ext cx="2916002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1" name="Shape 361"/>
          <p:cNvSpPr/>
          <p:nvPr/>
        </p:nvSpPr>
        <p:spPr>
          <a:xfrm>
            <a:off x="559014" y="1394068"/>
            <a:ext cx="2539961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CHARTS 03</a:t>
            </a:r>
          </a:p>
        </p:txBody>
      </p:sp>
      <p:sp>
        <p:nvSpPr>
          <p:cNvPr id="362" name="Shape 362"/>
          <p:cNvSpPr/>
          <p:nvPr/>
        </p:nvSpPr>
        <p:spPr>
          <a:xfrm>
            <a:off x="559013" y="2219967"/>
            <a:ext cx="2269256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solidFill>
                  <a:srgbClr val="262626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262626"/>
                </a:solidFill>
              </a:rPr>
              <a:t>FROM 2009 TO 2013</a:t>
            </a:r>
          </a:p>
        </p:txBody>
      </p:sp>
      <p:sp>
        <p:nvSpPr>
          <p:cNvPr id="363" name="Shape 363"/>
          <p:cNvSpPr/>
          <p:nvPr/>
        </p:nvSpPr>
        <p:spPr>
          <a:xfrm>
            <a:off x="492789" y="2501267"/>
            <a:ext cx="4082551" cy="382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r>
              <a:rPr>
                <a:solidFill>
                  <a:srgbClr val="262626"/>
                </a:solidFill>
              </a:rPr>
              <a:t>Youth means a temperamental predominance of courage over timidity, of the appetite for adventure over the love of ease. This often exists in a man of 60 more than a boy of 20. Nobody grows old merely by a num -ber of years. We grow old by deserting our ideals.</a:t>
            </a:r>
          </a:p>
          <a:p>
            <a:endParaRPr>
              <a:solidFill>
                <a:srgbClr val="262626"/>
              </a:solidFill>
            </a:endParaRPr>
          </a:p>
          <a:p>
            <a:r>
              <a:rPr>
                <a:solidFill>
                  <a:srgbClr val="262626"/>
                </a:solidFill>
              </a:rPr>
              <a:t>Youth means a temperamental predominance of courage over timidity, of the appetite for adventure over the love of ease.</a:t>
            </a:r>
          </a:p>
          <a:p>
            <a:r>
              <a:rPr>
                <a:solidFill>
                  <a:srgbClr val="262626"/>
                </a:solidFill>
              </a:rPr>
              <a:t>     </a:t>
            </a:r>
          </a:p>
        </p:txBody>
      </p:sp>
      <p:grpSp>
        <p:nvGrpSpPr>
          <p:cNvPr id="366" name="Group 366"/>
          <p:cNvGrpSpPr/>
          <p:nvPr/>
        </p:nvGrpSpPr>
        <p:grpSpPr>
          <a:xfrm>
            <a:off x="3382781" y="-59963"/>
            <a:ext cx="2218542" cy="7315202"/>
            <a:chOff x="0" y="0"/>
            <a:chExt cx="2218541" cy="7315201"/>
          </a:xfrm>
        </p:grpSpPr>
        <p:sp>
          <p:nvSpPr>
            <p:cNvPr id="364" name="Shape 364"/>
            <p:cNvSpPr/>
            <p:nvPr/>
          </p:nvSpPr>
          <p:spPr>
            <a:xfrm rot="10800000" flipH="1">
              <a:off x="503265" y="-1"/>
              <a:ext cx="1394085" cy="3692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337"/>
                  </a:moveTo>
                  <a:lnTo>
                    <a:pt x="13601" y="0"/>
                  </a:lnTo>
                  <a:lnTo>
                    <a:pt x="21600" y="21600"/>
                  </a:lnTo>
                  <a:lnTo>
                    <a:pt x="0" y="21337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5" name="Shape 365"/>
            <p:cNvSpPr/>
            <p:nvPr/>
          </p:nvSpPr>
          <p:spPr>
            <a:xfrm flipH="1">
              <a:off x="0" y="29982"/>
              <a:ext cx="2218542" cy="7285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2" y="0"/>
                  </a:moveTo>
                  <a:lnTo>
                    <a:pt x="21600" y="89"/>
                  </a:lnTo>
                  <a:lnTo>
                    <a:pt x="1168" y="21600"/>
                  </a:lnTo>
                  <a:lnTo>
                    <a:pt x="0" y="21333"/>
                  </a:lnTo>
                  <a:lnTo>
                    <a:pt x="17222" y="0"/>
                  </a:lnTo>
                  <a:close/>
                </a:path>
              </a:pathLst>
            </a:custGeom>
            <a:solidFill>
              <a:srgbClr val="BFBFB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373" name="Group 373"/>
          <p:cNvGrpSpPr/>
          <p:nvPr/>
        </p:nvGrpSpPr>
        <p:grpSpPr>
          <a:xfrm>
            <a:off x="8665764" y="596095"/>
            <a:ext cx="3064443" cy="947892"/>
            <a:chOff x="0" y="0"/>
            <a:chExt cx="3064442" cy="947891"/>
          </a:xfrm>
        </p:grpSpPr>
        <p:grpSp>
          <p:nvGrpSpPr>
            <p:cNvPr id="369" name="Group 369"/>
            <p:cNvGrpSpPr/>
            <p:nvPr/>
          </p:nvGrpSpPr>
          <p:grpSpPr>
            <a:xfrm>
              <a:off x="916328" y="-1"/>
              <a:ext cx="2148115" cy="376953"/>
              <a:chOff x="0" y="0"/>
              <a:chExt cx="2148113" cy="376952"/>
            </a:xfrm>
          </p:grpSpPr>
          <p:sp>
            <p:nvSpPr>
              <p:cNvPr id="367" name="Shape 367"/>
              <p:cNvSpPr/>
              <p:nvPr/>
            </p:nvSpPr>
            <p:spPr>
              <a:xfrm>
                <a:off x="0" y="-1"/>
                <a:ext cx="1627679" cy="376954"/>
              </a:xfrm>
              <a:prstGeom prst="rect">
                <a:avLst/>
              </a:prstGeom>
              <a:solidFill>
                <a:srgbClr val="FBD5D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68" name="Shape 368"/>
              <p:cNvSpPr/>
              <p:nvPr/>
            </p:nvSpPr>
            <p:spPr>
              <a:xfrm>
                <a:off x="166733" y="7618"/>
                <a:ext cx="1981382" cy="3581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404040"/>
                    </a:solidFill>
                  </a:rPr>
                  <a:t>Youth means</a:t>
                </a:r>
              </a:p>
            </p:txBody>
          </p:sp>
        </p:grpSp>
        <p:grpSp>
          <p:nvGrpSpPr>
            <p:cNvPr id="372" name="Group 372"/>
            <p:cNvGrpSpPr/>
            <p:nvPr/>
          </p:nvGrpSpPr>
          <p:grpSpPr>
            <a:xfrm>
              <a:off x="-1" y="268099"/>
              <a:ext cx="956177" cy="679793"/>
              <a:chOff x="0" y="0"/>
              <a:chExt cx="956175" cy="679791"/>
            </a:xfrm>
          </p:grpSpPr>
          <p:sp>
            <p:nvSpPr>
              <p:cNvPr id="370" name="Shape 370"/>
              <p:cNvSpPr/>
              <p:nvPr/>
            </p:nvSpPr>
            <p:spPr>
              <a:xfrm flipV="1">
                <a:off x="-1" y="0"/>
                <a:ext cx="2" cy="679792"/>
              </a:xfrm>
              <a:prstGeom prst="line">
                <a:avLst/>
              </a:prstGeom>
              <a:noFill/>
              <a:ln w="15875" cap="flat">
                <a:solidFill>
                  <a:srgbClr val="262626"/>
                </a:solidFill>
                <a:prstDash val="sysDash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  <p:sp>
            <p:nvSpPr>
              <p:cNvPr id="371" name="Shape 371"/>
              <p:cNvSpPr/>
              <p:nvPr/>
            </p:nvSpPr>
            <p:spPr>
              <a:xfrm flipH="1" flipV="1">
                <a:off x="2104" y="2939"/>
                <a:ext cx="954072" cy="1362"/>
              </a:xfrm>
              <a:prstGeom prst="line">
                <a:avLst/>
              </a:prstGeom>
              <a:noFill/>
              <a:ln w="15875" cap="flat">
                <a:solidFill>
                  <a:srgbClr val="262626"/>
                </a:solidFill>
                <a:prstDash val="sysDash"/>
                <a:miter lim="800000"/>
                <a:headEnd type="oval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380" name="Group 380"/>
          <p:cNvGrpSpPr/>
          <p:nvPr/>
        </p:nvGrpSpPr>
        <p:grpSpPr>
          <a:xfrm>
            <a:off x="10043886" y="3632063"/>
            <a:ext cx="2148115" cy="1771742"/>
            <a:chOff x="0" y="0"/>
            <a:chExt cx="2148114" cy="1771741"/>
          </a:xfrm>
        </p:grpSpPr>
        <p:grpSp>
          <p:nvGrpSpPr>
            <p:cNvPr id="376" name="Group 376"/>
            <p:cNvGrpSpPr/>
            <p:nvPr/>
          </p:nvGrpSpPr>
          <p:grpSpPr>
            <a:xfrm>
              <a:off x="0" y="1394788"/>
              <a:ext cx="2148114" cy="376953"/>
              <a:chOff x="0" y="0"/>
              <a:chExt cx="2148113" cy="376952"/>
            </a:xfrm>
          </p:grpSpPr>
          <p:sp>
            <p:nvSpPr>
              <p:cNvPr id="374" name="Shape 374"/>
              <p:cNvSpPr/>
              <p:nvPr/>
            </p:nvSpPr>
            <p:spPr>
              <a:xfrm>
                <a:off x="0" y="-1"/>
                <a:ext cx="1627679" cy="376954"/>
              </a:xfrm>
              <a:prstGeom prst="rect">
                <a:avLst/>
              </a:prstGeom>
              <a:solidFill>
                <a:srgbClr val="F6A0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5" name="Shape 375"/>
              <p:cNvSpPr/>
              <p:nvPr/>
            </p:nvSpPr>
            <p:spPr>
              <a:xfrm>
                <a:off x="166733" y="7618"/>
                <a:ext cx="1981382" cy="3581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404040"/>
                    </a:solidFill>
                  </a:rPr>
                  <a:t>Youth means</a:t>
                </a:r>
              </a:p>
            </p:txBody>
          </p:sp>
        </p:grpSp>
        <p:grpSp>
          <p:nvGrpSpPr>
            <p:cNvPr id="379" name="Group 379"/>
            <p:cNvGrpSpPr/>
            <p:nvPr/>
          </p:nvGrpSpPr>
          <p:grpSpPr>
            <a:xfrm>
              <a:off x="491039" y="0"/>
              <a:ext cx="679792" cy="1486635"/>
              <a:chOff x="0" y="0"/>
              <a:chExt cx="679791" cy="1486634"/>
            </a:xfrm>
          </p:grpSpPr>
          <p:sp>
            <p:nvSpPr>
              <p:cNvPr id="377" name="Shape 377"/>
              <p:cNvSpPr/>
              <p:nvPr/>
            </p:nvSpPr>
            <p:spPr>
              <a:xfrm>
                <a:off x="0" y="0"/>
                <a:ext cx="679792" cy="0"/>
              </a:xfrm>
              <a:prstGeom prst="line">
                <a:avLst/>
              </a:prstGeom>
              <a:noFill/>
              <a:ln w="15875" cap="flat">
                <a:solidFill>
                  <a:srgbClr val="262626"/>
                </a:solidFill>
                <a:prstDash val="sysDash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  <p:sp>
            <p:nvSpPr>
              <p:cNvPr id="378" name="Shape 378"/>
              <p:cNvSpPr/>
              <p:nvPr/>
            </p:nvSpPr>
            <p:spPr>
              <a:xfrm flipV="1">
                <a:off x="674851" y="3895"/>
                <a:ext cx="1366" cy="1482740"/>
              </a:xfrm>
              <a:prstGeom prst="line">
                <a:avLst/>
              </a:prstGeom>
              <a:noFill/>
              <a:ln w="15875" cap="flat">
                <a:solidFill>
                  <a:srgbClr val="262626"/>
                </a:solidFill>
                <a:prstDash val="sysDash"/>
                <a:miter lim="800000"/>
                <a:headEnd type="oval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387" name="Group 387"/>
          <p:cNvGrpSpPr/>
          <p:nvPr/>
        </p:nvGrpSpPr>
        <p:grpSpPr>
          <a:xfrm>
            <a:off x="6596102" y="5126635"/>
            <a:ext cx="3035044" cy="1256428"/>
            <a:chOff x="0" y="0"/>
            <a:chExt cx="3035043" cy="1256427"/>
          </a:xfrm>
        </p:grpSpPr>
        <p:grpSp>
          <p:nvGrpSpPr>
            <p:cNvPr id="383" name="Group 383"/>
            <p:cNvGrpSpPr/>
            <p:nvPr/>
          </p:nvGrpSpPr>
          <p:grpSpPr>
            <a:xfrm>
              <a:off x="0" y="879474"/>
              <a:ext cx="2148114" cy="376954"/>
              <a:chOff x="0" y="0"/>
              <a:chExt cx="2148113" cy="376952"/>
            </a:xfrm>
          </p:grpSpPr>
          <p:sp>
            <p:nvSpPr>
              <p:cNvPr id="381" name="Shape 381"/>
              <p:cNvSpPr/>
              <p:nvPr/>
            </p:nvSpPr>
            <p:spPr>
              <a:xfrm>
                <a:off x="0" y="-1"/>
                <a:ext cx="1627679" cy="376954"/>
              </a:xfrm>
              <a:prstGeom prst="rect">
                <a:avLst/>
              </a:prstGeom>
              <a:solidFill>
                <a:srgbClr val="F1696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82" name="Shape 382"/>
              <p:cNvSpPr/>
              <p:nvPr/>
            </p:nvSpPr>
            <p:spPr>
              <a:xfrm>
                <a:off x="166733" y="7618"/>
                <a:ext cx="1981382" cy="3581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404040"/>
                    </a:solidFill>
                  </a:rPr>
                  <a:t>Youth means</a:t>
                </a:r>
              </a:p>
            </p:txBody>
          </p:sp>
        </p:grpSp>
        <p:grpSp>
          <p:nvGrpSpPr>
            <p:cNvPr id="386" name="Group 386"/>
            <p:cNvGrpSpPr/>
            <p:nvPr/>
          </p:nvGrpSpPr>
          <p:grpSpPr>
            <a:xfrm>
              <a:off x="1547774" y="0"/>
              <a:ext cx="1487270" cy="1067951"/>
              <a:chOff x="28416" y="0"/>
              <a:chExt cx="1487269" cy="1067950"/>
            </a:xfrm>
          </p:grpSpPr>
          <p:sp>
            <p:nvSpPr>
              <p:cNvPr id="384" name="Shape 384"/>
              <p:cNvSpPr/>
              <p:nvPr/>
            </p:nvSpPr>
            <p:spPr>
              <a:xfrm flipH="1">
                <a:off x="1515685" y="0"/>
                <a:ext cx="1" cy="1067951"/>
              </a:xfrm>
              <a:prstGeom prst="line">
                <a:avLst/>
              </a:prstGeom>
              <a:noFill/>
              <a:ln w="15875" cap="flat">
                <a:solidFill>
                  <a:srgbClr val="262626"/>
                </a:solidFill>
                <a:prstDash val="sysDash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  <p:sp>
            <p:nvSpPr>
              <p:cNvPr id="385" name="Shape 385"/>
              <p:cNvSpPr/>
              <p:nvPr/>
            </p:nvSpPr>
            <p:spPr>
              <a:xfrm>
                <a:off x="28416" y="1061186"/>
                <a:ext cx="1482739" cy="2147"/>
              </a:xfrm>
              <a:prstGeom prst="line">
                <a:avLst/>
              </a:prstGeom>
              <a:noFill/>
              <a:ln w="15875" cap="flat">
                <a:solidFill>
                  <a:srgbClr val="262626"/>
                </a:solidFill>
                <a:prstDash val="sysDash"/>
                <a:miter lim="800000"/>
                <a:headEnd type="oval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394" name="Group 394"/>
          <p:cNvGrpSpPr/>
          <p:nvPr/>
        </p:nvGrpSpPr>
        <p:grpSpPr>
          <a:xfrm>
            <a:off x="6156795" y="790332"/>
            <a:ext cx="2148115" cy="1216378"/>
            <a:chOff x="0" y="0"/>
            <a:chExt cx="2148114" cy="1216376"/>
          </a:xfrm>
        </p:grpSpPr>
        <p:grpSp>
          <p:nvGrpSpPr>
            <p:cNvPr id="390" name="Group 390"/>
            <p:cNvGrpSpPr/>
            <p:nvPr/>
          </p:nvGrpSpPr>
          <p:grpSpPr>
            <a:xfrm>
              <a:off x="0" y="0"/>
              <a:ext cx="2148114" cy="376953"/>
              <a:chOff x="0" y="0"/>
              <a:chExt cx="2148113" cy="376952"/>
            </a:xfrm>
          </p:grpSpPr>
          <p:sp>
            <p:nvSpPr>
              <p:cNvPr id="388" name="Shape 388"/>
              <p:cNvSpPr/>
              <p:nvPr/>
            </p:nvSpPr>
            <p:spPr>
              <a:xfrm>
                <a:off x="0" y="-1"/>
                <a:ext cx="1627679" cy="376954"/>
              </a:xfrm>
              <a:prstGeom prst="rect">
                <a:avLst/>
              </a:prstGeom>
              <a:solidFill>
                <a:srgbClr val="EB242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89" name="Shape 389"/>
              <p:cNvSpPr/>
              <p:nvPr/>
            </p:nvSpPr>
            <p:spPr>
              <a:xfrm>
                <a:off x="166733" y="7618"/>
                <a:ext cx="1981382" cy="3581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262626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262626"/>
                    </a:solidFill>
                  </a:rPr>
                  <a:t>Youth means</a:t>
                </a:r>
              </a:p>
            </p:txBody>
          </p:sp>
        </p:grpSp>
        <p:grpSp>
          <p:nvGrpSpPr>
            <p:cNvPr id="393" name="Group 393"/>
            <p:cNvGrpSpPr/>
            <p:nvPr/>
          </p:nvGrpSpPr>
          <p:grpSpPr>
            <a:xfrm>
              <a:off x="101230" y="281905"/>
              <a:ext cx="624076" cy="934472"/>
              <a:chOff x="0" y="28416"/>
              <a:chExt cx="624074" cy="934471"/>
            </a:xfrm>
          </p:grpSpPr>
          <p:sp>
            <p:nvSpPr>
              <p:cNvPr id="391" name="Shape 391"/>
              <p:cNvSpPr/>
              <p:nvPr/>
            </p:nvSpPr>
            <p:spPr>
              <a:xfrm flipH="1">
                <a:off x="0" y="962887"/>
                <a:ext cx="624075" cy="1"/>
              </a:xfrm>
              <a:prstGeom prst="line">
                <a:avLst/>
              </a:prstGeom>
              <a:noFill/>
              <a:ln w="15875" cap="flat">
                <a:solidFill>
                  <a:srgbClr val="262626"/>
                </a:solidFill>
                <a:prstDash val="sysDash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  <p:sp>
            <p:nvSpPr>
              <p:cNvPr id="392" name="Shape 392"/>
              <p:cNvSpPr/>
              <p:nvPr/>
            </p:nvSpPr>
            <p:spPr>
              <a:xfrm flipH="1">
                <a:off x="2063" y="28416"/>
                <a:ext cx="1251" cy="931781"/>
              </a:xfrm>
              <a:prstGeom prst="line">
                <a:avLst/>
              </a:prstGeom>
              <a:noFill/>
              <a:ln w="15875" cap="flat">
                <a:solidFill>
                  <a:srgbClr val="262626"/>
                </a:solidFill>
                <a:prstDash val="sysDash"/>
                <a:miter lim="800000"/>
                <a:headEnd type="oval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457200">
                  <a:defRPr sz="1200">
                    <a:latin typeface="+mn-lt"/>
                    <a:ea typeface="+mn-ea"/>
                    <a:cs typeface="+mn-cs"/>
                    <a:sym typeface="Helvetica"/>
                  </a:defRPr>
                </a:pPr>
                <a:endParaRPr/>
              </a:p>
            </p:txBody>
          </p:sp>
        </p:grpSp>
      </p:grpSp>
      <p:grpSp>
        <p:nvGrpSpPr>
          <p:cNvPr id="400" name="Group 400"/>
          <p:cNvGrpSpPr/>
          <p:nvPr/>
        </p:nvGrpSpPr>
        <p:grpSpPr>
          <a:xfrm>
            <a:off x="6012626" y="1237899"/>
            <a:ext cx="3930906" cy="3930906"/>
            <a:chOff x="0" y="0"/>
            <a:chExt cx="3930905" cy="3930905"/>
          </a:xfrm>
        </p:grpSpPr>
        <p:graphicFrame>
          <p:nvGraphicFramePr>
            <p:cNvPr id="395" name="Chart 395"/>
            <p:cNvGraphicFramePr/>
            <p:nvPr/>
          </p:nvGraphicFramePr>
          <p:xfrm>
            <a:off x="0" y="0"/>
            <a:ext cx="3930906" cy="39309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96" name="Shape 396"/>
            <p:cNvSpPr/>
            <p:nvPr/>
          </p:nvSpPr>
          <p:spPr>
            <a:xfrm>
              <a:off x="870327" y="1991045"/>
              <a:ext cx="713468" cy="675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sz="2000">
                  <a:solidFill>
                    <a:srgbClr val="FFFFFF"/>
                  </a:solidFill>
                </a:rPr>
                <a:t>2013</a:t>
              </a:r>
            </a:p>
            <a:p>
              <a:pPr algn="ctr"/>
              <a:r>
                <a:rPr sz="2000">
                  <a:solidFill>
                    <a:srgbClr val="FFFFFF"/>
                  </a:solidFill>
                </a:rPr>
                <a:t>59%</a:t>
              </a:r>
            </a:p>
          </p:txBody>
        </p:sp>
        <p:sp>
          <p:nvSpPr>
            <p:cNvPr id="397" name="Shape 397"/>
            <p:cNvSpPr/>
            <p:nvPr/>
          </p:nvSpPr>
          <p:spPr>
            <a:xfrm>
              <a:off x="2726874" y="997456"/>
              <a:ext cx="713469" cy="675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sz="2000">
                  <a:solidFill>
                    <a:srgbClr val="767171"/>
                  </a:solidFill>
                </a:rPr>
                <a:t>2012</a:t>
              </a:r>
            </a:p>
            <a:p>
              <a:pPr algn="ctr"/>
              <a:r>
                <a:rPr sz="2000">
                  <a:solidFill>
                    <a:srgbClr val="767171"/>
                  </a:solidFill>
                </a:rPr>
                <a:t>23%</a:t>
              </a:r>
            </a:p>
          </p:txBody>
        </p:sp>
        <p:sp>
          <p:nvSpPr>
            <p:cNvPr id="398" name="Shape 398"/>
            <p:cNvSpPr/>
            <p:nvPr/>
          </p:nvSpPr>
          <p:spPr>
            <a:xfrm>
              <a:off x="3016907" y="2021266"/>
              <a:ext cx="713468" cy="675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sz="2000">
                  <a:solidFill>
                    <a:srgbClr val="FFFFFF"/>
                  </a:solidFill>
                </a:rPr>
                <a:t>2011</a:t>
              </a:r>
            </a:p>
            <a:p>
              <a:pPr algn="ctr"/>
              <a:r>
                <a:rPr sz="2000">
                  <a:solidFill>
                    <a:srgbClr val="FFFFFF"/>
                  </a:solidFill>
                </a:rPr>
                <a:t>10%</a:t>
              </a:r>
            </a:p>
          </p:txBody>
        </p:sp>
        <p:sp>
          <p:nvSpPr>
            <p:cNvPr id="399" name="Shape 399"/>
            <p:cNvSpPr/>
            <p:nvPr/>
          </p:nvSpPr>
          <p:spPr>
            <a:xfrm>
              <a:off x="2623163" y="2693518"/>
              <a:ext cx="713468" cy="675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sz="2000">
                  <a:solidFill>
                    <a:srgbClr val="FFFFFF"/>
                  </a:solidFill>
                </a:rPr>
                <a:t>2010</a:t>
              </a:r>
            </a:p>
            <a:p>
              <a:pPr algn="ctr"/>
              <a:r>
                <a:rPr sz="2000">
                  <a:solidFill>
                    <a:srgbClr val="FFFFFF"/>
                  </a:solidFill>
                </a:rPr>
                <a:t>9%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5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6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4" fill="hold" grpId="7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8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1" fill="hold" grpId="9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2" animBg="1" advAuto="0"/>
      <p:bldP spid="361" grpId="3" animBg="1" advAuto="0"/>
      <p:bldP spid="362" grpId="4" animBg="1" advAuto="0"/>
      <p:bldP spid="363" grpId="10" animBg="1" advAuto="0"/>
      <p:bldP spid="366" grpId="1" animBg="1" advAuto="0"/>
      <p:bldP spid="373" grpId="8" animBg="1" advAuto="0"/>
      <p:bldP spid="380" grpId="9" animBg="1" advAuto="0"/>
      <p:bldP spid="387" grpId="6" animBg="1" advAuto="0"/>
      <p:bldP spid="394" grpId="7" animBg="1" advAuto="0"/>
      <p:bldP spid="400" grpId="5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4" name="Group 404"/>
          <p:cNvGrpSpPr/>
          <p:nvPr/>
        </p:nvGrpSpPr>
        <p:grpSpPr>
          <a:xfrm>
            <a:off x="5681272" y="-29982"/>
            <a:ext cx="4557010" cy="7060367"/>
            <a:chOff x="0" y="0"/>
            <a:chExt cx="4557008" cy="7060365"/>
          </a:xfrm>
        </p:grpSpPr>
        <p:sp>
          <p:nvSpPr>
            <p:cNvPr id="402" name="Shape 402"/>
            <p:cNvSpPr/>
            <p:nvPr/>
          </p:nvSpPr>
          <p:spPr>
            <a:xfrm rot="10800000">
              <a:off x="1325734" y="29981"/>
              <a:ext cx="3231275" cy="3677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12"/>
                  </a:moveTo>
                  <a:lnTo>
                    <a:pt x="21600" y="0"/>
                  </a:lnTo>
                  <a:lnTo>
                    <a:pt x="12325" y="21600"/>
                  </a:lnTo>
                  <a:lnTo>
                    <a:pt x="0" y="21512"/>
                  </a:lnTo>
                  <a:close/>
                </a:path>
              </a:pathLst>
            </a:custGeom>
            <a:solidFill>
              <a:srgbClr val="D9D9D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03" name="Shape 403"/>
            <p:cNvSpPr/>
            <p:nvPr/>
          </p:nvSpPr>
          <p:spPr>
            <a:xfrm>
              <a:off x="-1" y="-1"/>
              <a:ext cx="2713220" cy="7060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97" y="0"/>
                  </a:moveTo>
                  <a:lnTo>
                    <a:pt x="21600" y="0"/>
                  </a:lnTo>
                  <a:lnTo>
                    <a:pt x="239" y="21600"/>
                  </a:lnTo>
                  <a:lnTo>
                    <a:pt x="0" y="21096"/>
                  </a:lnTo>
                  <a:lnTo>
                    <a:pt x="18497" y="0"/>
                  </a:lnTo>
                  <a:close/>
                </a:path>
              </a:pathLst>
            </a:custGeom>
            <a:solidFill>
              <a:srgbClr val="BFBFB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405" name="Shape 405"/>
          <p:cNvSpPr/>
          <p:nvPr/>
        </p:nvSpPr>
        <p:spPr>
          <a:xfrm>
            <a:off x="8678781" y="2077461"/>
            <a:ext cx="2916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6" name="Shape 406"/>
          <p:cNvSpPr/>
          <p:nvPr/>
        </p:nvSpPr>
        <p:spPr>
          <a:xfrm>
            <a:off x="9271213" y="1413118"/>
            <a:ext cx="2539962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CHARTS 04</a:t>
            </a:r>
          </a:p>
        </p:txBody>
      </p:sp>
      <p:sp>
        <p:nvSpPr>
          <p:cNvPr id="407" name="Shape 407"/>
          <p:cNvSpPr/>
          <p:nvPr/>
        </p:nvSpPr>
        <p:spPr>
          <a:xfrm>
            <a:off x="9606268" y="2287672"/>
            <a:ext cx="2269256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solidFill>
                  <a:srgbClr val="262626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262626"/>
                </a:solidFill>
              </a:rPr>
              <a:t>FROM 2009 TO 2013</a:t>
            </a:r>
          </a:p>
        </p:txBody>
      </p:sp>
      <p:sp>
        <p:nvSpPr>
          <p:cNvPr id="408" name="Shape 408"/>
          <p:cNvSpPr/>
          <p:nvPr/>
        </p:nvSpPr>
        <p:spPr>
          <a:xfrm>
            <a:off x="7639235" y="2686985"/>
            <a:ext cx="4082551" cy="382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r"/>
            <a:r>
              <a:rPr>
                <a:solidFill>
                  <a:srgbClr val="262626"/>
                </a:solidFill>
              </a:rPr>
              <a:t>Youth means a temperamental predominance of courage over timidity, of the appetite for adventure over the love of ease. This often exists in a man of 60 more than a boy of 20. Nobody grows old merely by a num -ber of years. We grow old by deserting our ideals.</a:t>
            </a:r>
          </a:p>
          <a:p>
            <a:pPr algn="r"/>
            <a:endParaRPr>
              <a:solidFill>
                <a:srgbClr val="262626"/>
              </a:solidFill>
            </a:endParaRPr>
          </a:p>
          <a:p>
            <a:pPr algn="r"/>
            <a:r>
              <a:rPr>
                <a:solidFill>
                  <a:srgbClr val="262626"/>
                </a:solidFill>
              </a:rPr>
              <a:t>Youth means a temperamental predominance of courage over timidity, of the appetite for adventure over the love of ease.</a:t>
            </a:r>
          </a:p>
          <a:p>
            <a:pPr algn="r"/>
            <a:r>
              <a:rPr>
                <a:solidFill>
                  <a:srgbClr val="262626"/>
                </a:solidFill>
              </a:rPr>
              <a:t>     </a:t>
            </a:r>
          </a:p>
        </p:txBody>
      </p:sp>
      <p:grpSp>
        <p:nvGrpSpPr>
          <p:cNvPr id="424" name="Group 424"/>
          <p:cNvGrpSpPr/>
          <p:nvPr/>
        </p:nvGrpSpPr>
        <p:grpSpPr>
          <a:xfrm>
            <a:off x="1029441" y="1292540"/>
            <a:ext cx="4355617" cy="4415322"/>
            <a:chOff x="-1" y="0"/>
            <a:chExt cx="4355615" cy="4415321"/>
          </a:xfrm>
        </p:grpSpPr>
        <p:grpSp>
          <p:nvGrpSpPr>
            <p:cNvPr id="411" name="Group 411"/>
            <p:cNvGrpSpPr/>
            <p:nvPr/>
          </p:nvGrpSpPr>
          <p:grpSpPr>
            <a:xfrm>
              <a:off x="-2" y="2158643"/>
              <a:ext cx="1976858" cy="1976857"/>
              <a:chOff x="-1" y="0"/>
              <a:chExt cx="1976856" cy="1976856"/>
            </a:xfrm>
          </p:grpSpPr>
          <p:sp>
            <p:nvSpPr>
              <p:cNvPr id="409" name="Shape 409"/>
              <p:cNvSpPr/>
              <p:nvPr/>
            </p:nvSpPr>
            <p:spPr>
              <a:xfrm>
                <a:off x="-2" y="-1"/>
                <a:ext cx="1976858" cy="19768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4400" y="0"/>
                      <a:pt x="18000" y="0"/>
                      <a:pt x="21600" y="0"/>
                    </a:cubicBezTo>
                    <a:cubicBezTo>
                      <a:pt x="21600" y="3600"/>
                      <a:pt x="21600" y="7200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</a:path>
                </a:pathLst>
              </a:custGeom>
              <a:solidFill>
                <a:srgbClr val="F6A0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10" name="Shape 410"/>
              <p:cNvSpPr/>
              <p:nvPr/>
            </p:nvSpPr>
            <p:spPr>
              <a:xfrm>
                <a:off x="208320" y="478982"/>
                <a:ext cx="1289553" cy="1289553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solidFill>
                  <a:srgbClr val="D9D9D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414" name="Group 414"/>
            <p:cNvGrpSpPr/>
            <p:nvPr/>
          </p:nvGrpSpPr>
          <p:grpSpPr>
            <a:xfrm>
              <a:off x="2098934" y="2158641"/>
              <a:ext cx="2256681" cy="2256681"/>
              <a:chOff x="0" y="0"/>
              <a:chExt cx="2256680" cy="2256680"/>
            </a:xfrm>
          </p:grpSpPr>
          <p:sp>
            <p:nvSpPr>
              <p:cNvPr id="412" name="Shape 412"/>
              <p:cNvSpPr/>
              <p:nvPr/>
            </p:nvSpPr>
            <p:spPr>
              <a:xfrm flipH="1">
                <a:off x="-1" y="0"/>
                <a:ext cx="2256682" cy="22566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4400" y="0"/>
                      <a:pt x="18000" y="0"/>
                      <a:pt x="21600" y="0"/>
                    </a:cubicBezTo>
                    <a:cubicBezTo>
                      <a:pt x="21600" y="3600"/>
                      <a:pt x="21600" y="7200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</a:path>
                </a:pathLst>
              </a:custGeom>
              <a:solidFill>
                <a:srgbClr val="ED41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13" name="Shape 413"/>
              <p:cNvSpPr/>
              <p:nvPr/>
            </p:nvSpPr>
            <p:spPr>
              <a:xfrm flipH="1">
                <a:off x="653650" y="653651"/>
                <a:ext cx="1365221" cy="1365221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solidFill>
                  <a:srgbClr val="D9D9D9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415" name="Shape 415"/>
            <p:cNvSpPr/>
            <p:nvPr/>
          </p:nvSpPr>
          <p:spPr>
            <a:xfrm rot="10800000" flipH="1">
              <a:off x="177900" y="319104"/>
              <a:ext cx="1766695" cy="1766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4400" y="0"/>
                    <a:pt x="18000" y="0"/>
                    <a:pt x="21600" y="0"/>
                  </a:cubicBezTo>
                  <a:cubicBezTo>
                    <a:pt x="21600" y="3600"/>
                    <a:pt x="21600" y="7200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B7111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418" name="Group 418"/>
            <p:cNvGrpSpPr/>
            <p:nvPr/>
          </p:nvGrpSpPr>
          <p:grpSpPr>
            <a:xfrm>
              <a:off x="2087873" y="0"/>
              <a:ext cx="2047327" cy="2047327"/>
              <a:chOff x="0" y="0"/>
              <a:chExt cx="2047326" cy="2047326"/>
            </a:xfrm>
          </p:grpSpPr>
          <p:sp>
            <p:nvSpPr>
              <p:cNvPr id="416" name="Shape 416"/>
              <p:cNvSpPr/>
              <p:nvPr/>
            </p:nvSpPr>
            <p:spPr>
              <a:xfrm rot="16200000" flipH="1">
                <a:off x="-1" y="0"/>
                <a:ext cx="2047328" cy="2047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4400" y="0"/>
                      <a:pt x="18000" y="0"/>
                      <a:pt x="21600" y="0"/>
                    </a:cubicBezTo>
                    <a:cubicBezTo>
                      <a:pt x="21600" y="3600"/>
                      <a:pt x="21600" y="7200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</a:path>
                </a:pathLst>
              </a:custGeom>
              <a:solidFill>
                <a:srgbClr val="EB242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17" name="Shape 417"/>
              <p:cNvSpPr/>
              <p:nvPr/>
            </p:nvSpPr>
            <p:spPr>
              <a:xfrm rot="16200000" flipH="1">
                <a:off x="580542" y="215746"/>
                <a:ext cx="1251039" cy="1251039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solidFill>
                  <a:srgbClr val="F2F2F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419" name="Shape 419"/>
            <p:cNvSpPr/>
            <p:nvPr/>
          </p:nvSpPr>
          <p:spPr>
            <a:xfrm>
              <a:off x="2901027" y="471834"/>
              <a:ext cx="770197" cy="491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sz="1600">
                  <a:solidFill>
                    <a:srgbClr val="262626"/>
                  </a:solidFill>
                  <a:latin typeface="微软雅黑"/>
                  <a:ea typeface="微软雅黑"/>
                  <a:cs typeface="微软雅黑"/>
                  <a:sym typeface="微软雅黑"/>
                </a:rPr>
                <a:t>点击添</a:t>
              </a:r>
            </a:p>
            <a:p>
              <a:pPr algn="ctr"/>
              <a:r>
                <a:rPr sz="1600">
                  <a:solidFill>
                    <a:srgbClr val="262626"/>
                  </a:solidFill>
                  <a:latin typeface="微软雅黑"/>
                  <a:ea typeface="微软雅黑"/>
                  <a:cs typeface="微软雅黑"/>
                  <a:sym typeface="微软雅黑"/>
                </a:rPr>
                <a:t>加内容</a:t>
              </a:r>
            </a:p>
          </p:txBody>
        </p:sp>
        <p:sp>
          <p:nvSpPr>
            <p:cNvPr id="420" name="Shape 420"/>
            <p:cNvSpPr/>
            <p:nvPr/>
          </p:nvSpPr>
          <p:spPr>
            <a:xfrm>
              <a:off x="498654" y="2907228"/>
              <a:ext cx="770196" cy="491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sz="1600">
                  <a:solidFill>
                    <a:srgbClr val="262626"/>
                  </a:solidFill>
                  <a:latin typeface="微软雅黑"/>
                  <a:ea typeface="微软雅黑"/>
                  <a:cs typeface="微软雅黑"/>
                  <a:sym typeface="微软雅黑"/>
                </a:rPr>
                <a:t>点击添</a:t>
              </a:r>
            </a:p>
            <a:p>
              <a:pPr algn="ctr"/>
              <a:r>
                <a:rPr sz="1600">
                  <a:solidFill>
                    <a:srgbClr val="262626"/>
                  </a:solidFill>
                  <a:latin typeface="微软雅黑"/>
                  <a:ea typeface="微软雅黑"/>
                  <a:cs typeface="微软雅黑"/>
                  <a:sym typeface="微软雅黑"/>
                </a:rPr>
                <a:t>加内容</a:t>
              </a:r>
            </a:p>
          </p:txBody>
        </p:sp>
        <p:sp>
          <p:nvSpPr>
            <p:cNvPr id="421" name="Shape 421"/>
            <p:cNvSpPr/>
            <p:nvPr/>
          </p:nvSpPr>
          <p:spPr>
            <a:xfrm>
              <a:off x="3014541" y="3138384"/>
              <a:ext cx="770196" cy="491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sz="1600">
                  <a:solidFill>
                    <a:srgbClr val="262626"/>
                  </a:solidFill>
                  <a:latin typeface="微软雅黑"/>
                  <a:ea typeface="微软雅黑"/>
                  <a:cs typeface="微软雅黑"/>
                  <a:sym typeface="微软雅黑"/>
                </a:rPr>
                <a:t>点击添</a:t>
              </a:r>
            </a:p>
            <a:p>
              <a:pPr algn="ctr"/>
              <a:r>
                <a:rPr sz="1600">
                  <a:solidFill>
                    <a:srgbClr val="262626"/>
                  </a:solidFill>
                  <a:latin typeface="微软雅黑"/>
                  <a:ea typeface="微软雅黑"/>
                  <a:cs typeface="微软雅黑"/>
                  <a:sym typeface="微软雅黑"/>
                </a:rPr>
                <a:t>加内容</a:t>
              </a:r>
            </a:p>
          </p:txBody>
        </p:sp>
        <p:sp>
          <p:nvSpPr>
            <p:cNvPr id="422" name="Shape 422"/>
            <p:cNvSpPr/>
            <p:nvPr/>
          </p:nvSpPr>
          <p:spPr>
            <a:xfrm rot="10800000" flipH="1">
              <a:off x="363652" y="504855"/>
              <a:ext cx="1056715" cy="1056715"/>
            </a:xfrm>
            <a:prstGeom prst="ellipse">
              <a:avLst/>
            </a:pr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miter lim="800000"/>
            </a:ln>
            <a:effectLst>
              <a:outerShdw blurRad="50800" dist="38100" dir="135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23" name="Shape 423"/>
            <p:cNvSpPr/>
            <p:nvPr/>
          </p:nvSpPr>
          <p:spPr>
            <a:xfrm>
              <a:off x="498654" y="740140"/>
              <a:ext cx="770196" cy="491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/>
              <a:r>
                <a:rPr sz="1600">
                  <a:solidFill>
                    <a:srgbClr val="262626"/>
                  </a:solidFill>
                  <a:latin typeface="微软雅黑"/>
                  <a:ea typeface="微软雅黑"/>
                  <a:cs typeface="微软雅黑"/>
                  <a:sym typeface="微软雅黑"/>
                </a:rPr>
                <a:t>点击添</a:t>
              </a:r>
            </a:p>
            <a:p>
              <a:pPr algn="ctr"/>
              <a:r>
                <a:rPr sz="1600">
                  <a:solidFill>
                    <a:srgbClr val="262626"/>
                  </a:solidFill>
                  <a:latin typeface="微软雅黑"/>
                  <a:ea typeface="微软雅黑"/>
                  <a:cs typeface="微软雅黑"/>
                  <a:sym typeface="微软雅黑"/>
                </a:rPr>
                <a:t>加内容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32" fill="hold" grpId="4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1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" grpId="1" animBg="1" advAuto="0"/>
      <p:bldP spid="405" grpId="2" animBg="1" advAuto="0"/>
      <p:bldP spid="406" grpId="3" animBg="1" advAuto="0"/>
      <p:bldP spid="407" grpId="5" animBg="1" advAuto="0"/>
      <p:bldP spid="408" grpId="6" animBg="1" advAuto="0"/>
      <p:bldP spid="424" grpId="4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1"/>
          <p:cNvGrpSpPr/>
          <p:nvPr/>
        </p:nvGrpSpPr>
        <p:grpSpPr>
          <a:xfrm>
            <a:off x="-156754" y="-33564"/>
            <a:ext cx="9267191" cy="6891565"/>
            <a:chOff x="0" y="0"/>
            <a:chExt cx="9267190" cy="6891563"/>
          </a:xfrm>
        </p:grpSpPr>
        <p:sp>
          <p:nvSpPr>
            <p:cNvPr id="118" name="Shape 118"/>
            <p:cNvSpPr/>
            <p:nvPr/>
          </p:nvSpPr>
          <p:spPr>
            <a:xfrm>
              <a:off x="123190" y="-1"/>
              <a:ext cx="9144001" cy="3193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7131" y="21600"/>
                  </a:lnTo>
                  <a:lnTo>
                    <a:pt x="0" y="1806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/>
              <a:srcRect/>
              <a:stretch>
                <a:fillRect/>
              </a:stretch>
            </a:blipFill>
            <a:ln w="508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 rot="5400000">
              <a:off x="466723" y="2191566"/>
              <a:ext cx="2155374" cy="3088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467"/>
                  </a:moveTo>
                  <a:lnTo>
                    <a:pt x="5582" y="0"/>
                  </a:lnTo>
                  <a:lnTo>
                    <a:pt x="21600" y="21600"/>
                  </a:lnTo>
                  <a:lnTo>
                    <a:pt x="0" y="21467"/>
                  </a:lnTo>
                  <a:close/>
                </a:path>
              </a:pathLst>
            </a:custGeom>
            <a:solidFill>
              <a:srgbClr val="EB2429"/>
            </a:solidFill>
            <a:ln w="508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156754" y="2319563"/>
              <a:ext cx="4883151" cy="457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060"/>
                  </a:moveTo>
                  <a:lnTo>
                    <a:pt x="21600" y="0"/>
                  </a:lnTo>
                  <a:lnTo>
                    <a:pt x="14072" y="21600"/>
                  </a:lnTo>
                  <a:lnTo>
                    <a:pt x="0" y="21600"/>
                  </a:lnTo>
                  <a:lnTo>
                    <a:pt x="0" y="12060"/>
                  </a:lnTo>
                  <a:close/>
                </a:path>
              </a:pathLst>
            </a:custGeom>
            <a:gradFill flip="none" rotWithShape="1">
              <a:gsLst>
                <a:gs pos="48000">
                  <a:srgbClr val="D9D9D9"/>
                </a:gs>
                <a:gs pos="100000">
                  <a:srgbClr val="F7FAFD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2" name="Shape 122"/>
          <p:cNvSpPr/>
          <p:nvPr/>
        </p:nvSpPr>
        <p:spPr>
          <a:xfrm>
            <a:off x="7541255" y="2852345"/>
            <a:ext cx="4320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8621486" y="2253029"/>
            <a:ext cx="3486508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THE OVERVIEW</a:t>
            </a:r>
          </a:p>
        </p:txBody>
      </p:sp>
      <p:sp>
        <p:nvSpPr>
          <p:cNvPr id="124" name="Shape 124"/>
          <p:cNvSpPr/>
          <p:nvPr/>
        </p:nvSpPr>
        <p:spPr>
          <a:xfrm>
            <a:off x="4883150" y="3214098"/>
            <a:ext cx="7066784" cy="3393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ts val="2000"/>
              </a:lnSpc>
            </a:pPr>
            <a:r>
              <a:rPr>
                <a:solidFill>
                  <a:srgbClr val="262626"/>
                </a:solidFill>
              </a:rPr>
              <a:t>      Youth is not a time of life; it is a state of mind; it is not a matter of rosy cheeks, red lips and supple knees; it is a matter of the will, a quality of the imagination, a vigor of the emotions; it is the freshness of the deep springs of life. </a:t>
            </a:r>
            <a:br>
              <a:rPr>
                <a:solidFill>
                  <a:srgbClr val="262626"/>
                </a:solidFill>
              </a:rPr>
            </a:br>
            <a:r>
              <a:rPr>
                <a:solidFill>
                  <a:srgbClr val="262626"/>
                </a:solidFill>
              </a:rPr>
              <a:t>      Youth means a temperamental predominance of courage over timidity, of the appetite for adventure over the love of ease. This often exists in a man of 60 more than a boy of 20. Nobody grows old merely by a number of years. We grow old by deserting our ideals. </a:t>
            </a:r>
            <a:br>
              <a:rPr>
                <a:solidFill>
                  <a:srgbClr val="262626"/>
                </a:solidFill>
              </a:rPr>
            </a:br>
            <a:r>
              <a:rPr>
                <a:solidFill>
                  <a:srgbClr val="262626"/>
                </a:solidFill>
              </a:rPr>
              <a:t>      Years may wrinkle the skin, but to give up enthusiasm wrinkles the soul. Worry, fear, self-distrust bows the heart and turns the spirit back to dust. </a:t>
            </a:r>
            <a:br>
              <a:rPr>
                <a:solidFill>
                  <a:srgbClr val="262626"/>
                </a:solidFill>
              </a:rPr>
            </a:br>
            <a:endParaRPr>
              <a:solidFill>
                <a:srgbClr val="26262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625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75"/>
                            </p:stCondLst>
                            <p:childTnLst>
                              <p:par>
                                <p:cTn id="17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1" animBg="1" advAuto="0"/>
      <p:bldP spid="122" grpId="2" animBg="1" advAuto="0"/>
      <p:bldP spid="123" grpId="3" animBg="1" advAuto="0"/>
      <p:bldP spid="124" grpId="4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/>
          <p:nvPr/>
        </p:nvSpPr>
        <p:spPr>
          <a:xfrm rot="540000" flipH="1">
            <a:off x="-557217" y="4187647"/>
            <a:ext cx="13000383" cy="238540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7" name="Shape 427"/>
          <p:cNvSpPr/>
          <p:nvPr/>
        </p:nvSpPr>
        <p:spPr>
          <a:xfrm rot="540000" flipH="1">
            <a:off x="8944254" y="4692370"/>
            <a:ext cx="3456000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8" name="Shape 428"/>
          <p:cNvSpPr/>
          <p:nvPr/>
        </p:nvSpPr>
        <p:spPr>
          <a:xfrm rot="540000" flipH="1">
            <a:off x="-590338" y="2998104"/>
            <a:ext cx="1512002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9" name="Shape 429"/>
          <p:cNvSpPr/>
          <p:nvPr/>
        </p:nvSpPr>
        <p:spPr>
          <a:xfrm rot="540000" flipH="1">
            <a:off x="9796799" y="5399676"/>
            <a:ext cx="2700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0" name="Shape 430"/>
          <p:cNvSpPr/>
          <p:nvPr/>
        </p:nvSpPr>
        <p:spPr>
          <a:xfrm rot="540000" flipH="1">
            <a:off x="-818835" y="3731019"/>
            <a:ext cx="2700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1" name="Shape 431"/>
          <p:cNvSpPr/>
          <p:nvPr/>
        </p:nvSpPr>
        <p:spPr>
          <a:xfrm rot="540000">
            <a:off x="1338595" y="2696128"/>
            <a:ext cx="6727885" cy="1437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800" b="1">
                <a:solidFill>
                  <a:srgbClr val="3B3838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pPr>
              <a:defRPr sz="1800" b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8800" b="1">
                <a:solidFill>
                  <a:srgbClr val="3B3838"/>
                </a:solidFill>
                <a:latin typeface="微软雅黑"/>
                <a:ea typeface="微软雅黑"/>
                <a:cs typeface="微软雅黑"/>
                <a:sym typeface="微软雅黑"/>
              </a:rPr>
              <a:t>THANK YOU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blind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6" grpId="1" animBg="1" advAuto="0"/>
      <p:bldP spid="427" grpId="4" animBg="1" advAuto="0"/>
      <p:bldP spid="428" grpId="2" animBg="1" advAuto="0"/>
      <p:bldP spid="429" grpId="5" animBg="1" advAuto="0"/>
      <p:bldP spid="430" grpId="3" animBg="1" advAuto="0"/>
      <p:bldP spid="431" grpId="6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30797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/>
        </p:nvSpPr>
        <p:spPr>
          <a:xfrm>
            <a:off x="-972458" y="3884386"/>
            <a:ext cx="7518401" cy="16691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783" y="0"/>
                </a:lnTo>
                <a:lnTo>
                  <a:pt x="21600" y="0"/>
                </a:lnTo>
                <a:lnTo>
                  <a:pt x="19817" y="21600"/>
                </a:ln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  <a:effectLst>
            <a:outerShdw blurRad="25400" dist="38100" dir="2700000" rotWithShape="0">
              <a:srgbClr val="262626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7" name="Shape 127"/>
          <p:cNvSpPr/>
          <p:nvPr/>
        </p:nvSpPr>
        <p:spPr>
          <a:xfrm>
            <a:off x="720076" y="4461850"/>
            <a:ext cx="5394386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800" b="1">
                <a:solidFill>
                  <a:srgbClr val="FFFFFF"/>
                </a:solidFill>
              </a:defRPr>
            </a:lvl1pPr>
          </a:lstStyle>
          <a:p>
            <a:pPr>
              <a:defRPr sz="1800" b="0">
                <a:solidFill>
                  <a:srgbClr val="000000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CONTENT SECTION</a:t>
            </a:r>
          </a:p>
        </p:txBody>
      </p:sp>
      <p:sp>
        <p:nvSpPr>
          <p:cNvPr id="128" name="Shape 128"/>
          <p:cNvSpPr/>
          <p:nvPr/>
        </p:nvSpPr>
        <p:spPr>
          <a:xfrm>
            <a:off x="834091" y="4240993"/>
            <a:ext cx="850514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</a:defRPr>
            </a:lvl1pPr>
          </a:lstStyle>
          <a:p>
            <a:pPr>
              <a:defRPr sz="1800" b="0">
                <a:solidFill>
                  <a:srgbClr val="000000"/>
                </a:solidFill>
              </a:defRPr>
            </a:pPr>
            <a:r>
              <a:rPr sz="2400" b="1">
                <a:solidFill>
                  <a:srgbClr val="FFFFFF"/>
                </a:solidFill>
              </a:rPr>
              <a:t>NEXT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blind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/>
        </p:nvSpPr>
        <p:spPr>
          <a:xfrm>
            <a:off x="0" y="1021078"/>
            <a:ext cx="3810001" cy="29984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5"/>
                </a:moveTo>
                <a:lnTo>
                  <a:pt x="21600" y="0"/>
                </a:lnTo>
                <a:lnTo>
                  <a:pt x="17280" y="21600"/>
                </a:lnTo>
                <a:lnTo>
                  <a:pt x="0" y="21600"/>
                </a:lnTo>
                <a:lnTo>
                  <a:pt x="0" y="55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131" name="Shape 131"/>
          <p:cNvSpPr/>
          <p:nvPr/>
        </p:nvSpPr>
        <p:spPr>
          <a:xfrm>
            <a:off x="-2" y="4091939"/>
            <a:ext cx="3032762" cy="19024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8018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36" name="Group 136"/>
          <p:cNvGrpSpPr/>
          <p:nvPr/>
        </p:nvGrpSpPr>
        <p:grpSpPr>
          <a:xfrm>
            <a:off x="2609849" y="1021079"/>
            <a:ext cx="5181601" cy="4973323"/>
            <a:chOff x="0" y="0"/>
            <a:chExt cx="5181600" cy="4973321"/>
          </a:xfrm>
          <a:solidFill>
            <a:schemeClr val="bg1">
              <a:lumMod val="90000"/>
            </a:schemeClr>
          </a:solidFill>
        </p:grpSpPr>
        <p:sp>
          <p:nvSpPr>
            <p:cNvPr id="133" name="Shape 133"/>
            <p:cNvSpPr/>
            <p:nvPr/>
          </p:nvSpPr>
          <p:spPr>
            <a:xfrm>
              <a:off x="-1" y="4246245"/>
              <a:ext cx="4146551" cy="72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46" y="0"/>
                  </a:lnTo>
                  <a:lnTo>
                    <a:pt x="21600" y="0"/>
                  </a:lnTo>
                  <a:lnTo>
                    <a:pt x="20554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Shape 134"/>
            <p:cNvSpPr/>
            <p:nvPr/>
          </p:nvSpPr>
          <p:spPr>
            <a:xfrm>
              <a:off x="192404" y="1674494"/>
              <a:ext cx="4585971" cy="2541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3149" y="0"/>
                  </a:lnTo>
                  <a:lnTo>
                    <a:pt x="21600" y="0"/>
                  </a:lnTo>
                  <a:lnTo>
                    <a:pt x="18683" y="21587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5" name="Shape 135"/>
            <p:cNvSpPr/>
            <p:nvPr/>
          </p:nvSpPr>
          <p:spPr>
            <a:xfrm>
              <a:off x="863600" y="-1"/>
              <a:ext cx="4318000" cy="1643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037" y="334"/>
                  </a:lnTo>
                  <a:lnTo>
                    <a:pt x="21600" y="0"/>
                  </a:lnTo>
                  <a:lnTo>
                    <a:pt x="19596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37" name="Shape 137"/>
          <p:cNvSpPr/>
          <p:nvPr/>
        </p:nvSpPr>
        <p:spPr>
          <a:xfrm>
            <a:off x="8063769" y="3023795"/>
            <a:ext cx="3780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9579426" y="2424479"/>
            <a:ext cx="2375506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ABOUT US</a:t>
            </a:r>
          </a:p>
        </p:txBody>
      </p:sp>
      <p:sp>
        <p:nvSpPr>
          <p:cNvPr id="139" name="Shape 139"/>
          <p:cNvSpPr/>
          <p:nvPr/>
        </p:nvSpPr>
        <p:spPr>
          <a:xfrm>
            <a:off x="7957300" y="3322368"/>
            <a:ext cx="3992941" cy="1869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r">
              <a:lnSpc>
                <a:spcPts val="2000"/>
              </a:lnSpc>
              <a:defRPr>
                <a:solidFill>
                  <a:srgbClr val="262626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62626"/>
                </a:solidFill>
              </a:rPr>
              <a:t>      Youth is not a time of life; it is a state of mind; it is not a matter of rosy cheeks, red lips and supple knees; it is a matter of the will, a quality of the imagination, a vigor of the emotions; it is the freshness of the deep springs of life.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4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2" advAuto="0"/>
      <p:bldP spid="137" grpId="3" animBg="1" advAuto="0"/>
      <p:bldP spid="138" grpId="4" animBg="1" advAuto="0"/>
      <p:bldP spid="139" grpId="5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roup 144"/>
          <p:cNvGrpSpPr/>
          <p:nvPr/>
        </p:nvGrpSpPr>
        <p:grpSpPr>
          <a:xfrm>
            <a:off x="-508001" y="3429000"/>
            <a:ext cx="5047345" cy="1409700"/>
            <a:chOff x="0" y="0"/>
            <a:chExt cx="5047343" cy="1409700"/>
          </a:xfrm>
        </p:grpSpPr>
        <p:sp>
          <p:nvSpPr>
            <p:cNvPr id="141" name="Shape 141"/>
            <p:cNvSpPr/>
            <p:nvPr/>
          </p:nvSpPr>
          <p:spPr>
            <a:xfrm>
              <a:off x="-1" y="0"/>
              <a:ext cx="5047345" cy="1409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427" y="0"/>
                  </a:lnTo>
                  <a:lnTo>
                    <a:pt x="21600" y="0"/>
                  </a:lnTo>
                  <a:lnTo>
                    <a:pt x="20173" y="21600"/>
                  </a:lnTo>
                  <a:close/>
                </a:path>
              </a:pathLst>
            </a:custGeom>
            <a:solidFill>
              <a:srgbClr val="EB24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1085975" y="504969"/>
              <a:ext cx="3367346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4800" b="1">
                  <a:solidFill>
                    <a:srgbClr val="FFFFFF"/>
                  </a:solidFill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4800" b="1">
                  <a:solidFill>
                    <a:srgbClr val="FFFFFF"/>
                  </a:solidFill>
                </a:rPr>
                <a:t>OUR VISION</a:t>
              </a:r>
            </a:p>
          </p:txBody>
        </p:sp>
        <p:sp>
          <p:nvSpPr>
            <p:cNvPr id="143" name="Shape 143"/>
            <p:cNvSpPr/>
            <p:nvPr/>
          </p:nvSpPr>
          <p:spPr>
            <a:xfrm>
              <a:off x="1182342" y="267397"/>
              <a:ext cx="1507442" cy="497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800" b="1">
                  <a:solidFill>
                    <a:srgbClr val="FFFFFF"/>
                  </a:solidFill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2800" b="1">
                  <a:solidFill>
                    <a:srgbClr val="FFFFFF"/>
                  </a:solidFill>
                </a:rPr>
                <a:t>PICTURE</a:t>
              </a:r>
            </a:p>
          </p:txBody>
        </p:sp>
      </p:grpSp>
      <p:sp>
        <p:nvSpPr>
          <p:cNvPr id="145" name="Shape 145"/>
          <p:cNvSpPr/>
          <p:nvPr/>
        </p:nvSpPr>
        <p:spPr>
          <a:xfrm>
            <a:off x="4123509" y="4907643"/>
            <a:ext cx="8257178" cy="540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335" y="0"/>
                </a:lnTo>
                <a:lnTo>
                  <a:pt x="21600" y="0"/>
                </a:lnTo>
                <a:lnTo>
                  <a:pt x="21265" y="21600"/>
                </a:ln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4262599" y="980622"/>
            <a:ext cx="6100601" cy="3858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93" y="0"/>
                </a:moveTo>
                <a:lnTo>
                  <a:pt x="21600" y="36"/>
                </a:lnTo>
                <a:lnTo>
                  <a:pt x="21600" y="21600"/>
                </a:lnTo>
                <a:lnTo>
                  <a:pt x="0" y="21600"/>
                </a:lnTo>
                <a:lnTo>
                  <a:pt x="3193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1785560" y="980620"/>
            <a:ext cx="3301158" cy="24080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53" y="21600"/>
                </a:moveTo>
                <a:lnTo>
                  <a:pt x="0" y="21478"/>
                </a:lnTo>
                <a:lnTo>
                  <a:pt x="0" y="0"/>
                </a:lnTo>
                <a:lnTo>
                  <a:pt x="21600" y="86"/>
                </a:lnTo>
                <a:lnTo>
                  <a:pt x="18053" y="21600"/>
                </a:lnTo>
                <a:close/>
              </a:path>
            </a:pathLst>
          </a:custGeom>
          <a:pattFill prst="trellis">
            <a:fgClr>
              <a:schemeClr val="bg1">
                <a:lumMod val="90000"/>
              </a:schemeClr>
            </a:fgClr>
            <a:bgClr>
              <a:schemeClr val="bg1"/>
            </a:bgClr>
          </a:patt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1789367" y="4892400"/>
            <a:ext cx="2401632" cy="889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98" y="21600"/>
                </a:moveTo>
                <a:lnTo>
                  <a:pt x="0" y="21478"/>
                </a:lnTo>
                <a:lnTo>
                  <a:pt x="0" y="0"/>
                </a:lnTo>
                <a:lnTo>
                  <a:pt x="21600" y="86"/>
                </a:lnTo>
                <a:lnTo>
                  <a:pt x="19698" y="216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4142559" y="5406392"/>
            <a:ext cx="7973243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rgbClr val="262626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62626"/>
                </a:solidFill>
              </a:rPr>
              <a:t>Youth means a temperamental predominance of courage over timidity, of the appetite for adventure over the love of ease.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2" animBg="1" advAuto="0"/>
      <p:bldP spid="145" grpId="1" animBg="1" advAuto="0"/>
      <p:bldP spid="146" grpId="4" animBg="1" advAuto="0"/>
      <p:bldP spid="147" grpId="3" animBg="1" advAuto="0"/>
      <p:bldP spid="148" grpId="5" animBg="1" advAuto="0"/>
      <p:bldP spid="149" grpId="6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24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/>
        </p:nvSpPr>
        <p:spPr>
          <a:xfrm>
            <a:off x="0" y="-19050"/>
            <a:ext cx="3771900" cy="42481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97"/>
                </a:moveTo>
                <a:lnTo>
                  <a:pt x="21600" y="0"/>
                </a:lnTo>
                <a:lnTo>
                  <a:pt x="13091" y="21019"/>
                </a:lnTo>
                <a:lnTo>
                  <a:pt x="0" y="21600"/>
                </a:lnTo>
                <a:lnTo>
                  <a:pt x="0" y="97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647950" y="-152400"/>
            <a:ext cx="6229350" cy="4210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086" y="301"/>
                </a:moveTo>
                <a:lnTo>
                  <a:pt x="19090" y="0"/>
                </a:lnTo>
                <a:lnTo>
                  <a:pt x="21600" y="19490"/>
                </a:lnTo>
                <a:lnTo>
                  <a:pt x="0" y="21600"/>
                </a:lnTo>
                <a:lnTo>
                  <a:pt x="5086" y="30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8305800" y="-38100"/>
            <a:ext cx="3886200" cy="3676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0369"/>
                </a:lnTo>
                <a:lnTo>
                  <a:pt x="4024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9124950" y="3924300"/>
            <a:ext cx="3067050" cy="2933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62"/>
                </a:moveTo>
                <a:lnTo>
                  <a:pt x="21600" y="0"/>
                </a:lnTo>
                <a:lnTo>
                  <a:pt x="21600" y="21600"/>
                </a:lnTo>
                <a:lnTo>
                  <a:pt x="3891" y="21600"/>
                </a:lnTo>
                <a:lnTo>
                  <a:pt x="0" y="1262"/>
                </a:lnTo>
                <a:close/>
              </a:path>
            </a:pathLst>
          </a:custGeom>
          <a:solidFill>
            <a:srgbClr val="F2F2F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0" y="4619623"/>
            <a:ext cx="2114550" cy="2238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379"/>
                </a:moveTo>
                <a:lnTo>
                  <a:pt x="21600" y="0"/>
                </a:lnTo>
                <a:lnTo>
                  <a:pt x="13524" y="21600"/>
                </a:lnTo>
                <a:lnTo>
                  <a:pt x="0" y="21600"/>
                </a:lnTo>
                <a:lnTo>
                  <a:pt x="0" y="1379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1625599" y="4117521"/>
            <a:ext cx="7910287" cy="27404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38" y="3546"/>
                </a:moveTo>
                <a:lnTo>
                  <a:pt x="20173" y="0"/>
                </a:lnTo>
                <a:lnTo>
                  <a:pt x="21600" y="21600"/>
                </a:lnTo>
                <a:lnTo>
                  <a:pt x="0" y="21600"/>
                </a:lnTo>
                <a:lnTo>
                  <a:pt x="2338" y="354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3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1" animBg="1" advAuto="0"/>
      <p:bldP spid="152" grpId="6" animBg="1" advAuto="0"/>
      <p:bldP spid="153" grpId="5" animBg="1" advAuto="0"/>
      <p:bldP spid="154" grpId="4" animBg="1" advAuto="0"/>
      <p:bldP spid="155" grpId="2" animBg="1" advAuto="0"/>
      <p:bldP spid="156" grpId="3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/>
        </p:nvSpPr>
        <p:spPr>
          <a:xfrm>
            <a:off x="838200" y="800100"/>
            <a:ext cx="8267700" cy="5267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1099" y="0"/>
                </a:lnTo>
                <a:lnTo>
                  <a:pt x="21600" y="21600"/>
                </a:lnTo>
                <a:lnTo>
                  <a:pt x="0" y="2136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2057399" y="5919787"/>
            <a:ext cx="8010526" cy="2952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764" y="0"/>
                </a:lnTo>
                <a:lnTo>
                  <a:pt x="21600" y="0"/>
                </a:lnTo>
                <a:lnTo>
                  <a:pt x="20836" y="21600"/>
                </a:ln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7363455" y="1920708"/>
            <a:ext cx="4500002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8040891" y="1256364"/>
            <a:ext cx="3953084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OUR MISSIONS 01</a:t>
            </a:r>
          </a:p>
        </p:txBody>
      </p:sp>
      <p:sp>
        <p:nvSpPr>
          <p:cNvPr id="162" name="Shape 162"/>
          <p:cNvSpPr/>
          <p:nvPr/>
        </p:nvSpPr>
        <p:spPr>
          <a:xfrm>
            <a:off x="7904685" y="2160111"/>
            <a:ext cx="3992941" cy="1869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r">
              <a:lnSpc>
                <a:spcPts val="2000"/>
              </a:lnSpc>
              <a:defRPr>
                <a:solidFill>
                  <a:srgbClr val="262626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62626"/>
                </a:solidFill>
              </a:rPr>
              <a:t>      Youth is not a time of life; it is a state of mind; it is not a matter of rosy cheeks, red lips and supple knees; it is a matter of the will, a quality of the imagination, a vigor of the emotions; it is the freshness of the deep springs of life.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3131 -0.026390" pathEditMode="relative">
                                      <p:cBhvr>
                                        <p:cTn id="14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4" fill="hold" grpId="5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2" animBg="1" advAuto="0"/>
      <p:bldP spid="159" grpId="1" animBg="1" advAuto="0"/>
      <p:bldP spid="160" grpId="4" animBg="1" advAuto="0"/>
      <p:bldP spid="161" grpId="5" animBg="1" advAuto="0"/>
      <p:bldP spid="162" grpId="6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/>
        </p:nvSpPr>
        <p:spPr>
          <a:xfrm rot="3300000">
            <a:off x="6392960" y="2078293"/>
            <a:ext cx="8250382" cy="1383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04" y="0"/>
                </a:lnTo>
                <a:lnTo>
                  <a:pt x="21600" y="6358"/>
                </a:lnTo>
                <a:cubicBezTo>
                  <a:pt x="21600" y="11044"/>
                  <a:pt x="21542" y="16914"/>
                  <a:pt x="21541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D9D9D9"/>
          </a:solidFill>
          <a:ln w="12700">
            <a:miter lim="400000"/>
          </a:ln>
          <a:effectLst>
            <a:outerShdw blurRad="38100" dist="38100" dir="10800000" rotWithShape="0">
              <a:srgbClr val="262626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5" name="Shape 165"/>
          <p:cNvSpPr/>
          <p:nvPr/>
        </p:nvSpPr>
        <p:spPr>
          <a:xfrm rot="3660000">
            <a:off x="7274655" y="1818736"/>
            <a:ext cx="7616656" cy="1383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04" y="0"/>
                </a:lnTo>
                <a:lnTo>
                  <a:pt x="21600" y="6358"/>
                </a:lnTo>
                <a:cubicBezTo>
                  <a:pt x="21600" y="11044"/>
                  <a:pt x="21542" y="16914"/>
                  <a:pt x="21541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  <a:effectLst>
            <a:outerShdw blurRad="38100" dist="38100" dir="10800000" rotWithShape="0">
              <a:srgbClr val="262626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646327" y="1803979"/>
            <a:ext cx="4896001" cy="36001"/>
          </a:xfrm>
          <a:prstGeom prst="rect">
            <a:avLst/>
          </a:prstGeom>
          <a:solidFill>
            <a:srgbClr val="EB24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7" name="Shape 167"/>
          <p:cNvSpPr/>
          <p:nvPr/>
        </p:nvSpPr>
        <p:spPr>
          <a:xfrm>
            <a:off x="523661" y="1139634"/>
            <a:ext cx="3953085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>
                <a:solidFill>
                  <a:srgbClr val="EB2429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EB2429"/>
                </a:solidFill>
              </a:rPr>
              <a:t>OUR MISSIONS 02</a:t>
            </a:r>
          </a:p>
        </p:txBody>
      </p:sp>
      <p:sp>
        <p:nvSpPr>
          <p:cNvPr id="168" name="Shape 168"/>
          <p:cNvSpPr/>
          <p:nvPr/>
        </p:nvSpPr>
        <p:spPr>
          <a:xfrm>
            <a:off x="1319623" y="2722142"/>
            <a:ext cx="801165" cy="804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45" y="14583"/>
                </a:moveTo>
                <a:cubicBezTo>
                  <a:pt x="2645" y="6798"/>
                  <a:pt x="2645" y="6798"/>
                  <a:pt x="2645" y="6798"/>
                </a:cubicBezTo>
                <a:cubicBezTo>
                  <a:pt x="2645" y="4495"/>
                  <a:pt x="4518" y="2631"/>
                  <a:pt x="6722" y="2631"/>
                </a:cubicBezTo>
                <a:cubicBezTo>
                  <a:pt x="17412" y="2631"/>
                  <a:pt x="17412" y="2631"/>
                  <a:pt x="17412" y="2631"/>
                </a:cubicBezTo>
                <a:cubicBezTo>
                  <a:pt x="16861" y="1096"/>
                  <a:pt x="15318" y="0"/>
                  <a:pt x="13555" y="0"/>
                </a:cubicBezTo>
                <a:cubicBezTo>
                  <a:pt x="4078" y="0"/>
                  <a:pt x="4078" y="0"/>
                  <a:pt x="4078" y="0"/>
                </a:cubicBezTo>
                <a:cubicBezTo>
                  <a:pt x="1763" y="0"/>
                  <a:pt x="0" y="1864"/>
                  <a:pt x="0" y="4057"/>
                </a:cubicBezTo>
                <a:cubicBezTo>
                  <a:pt x="0" y="10855"/>
                  <a:pt x="0" y="10855"/>
                  <a:pt x="0" y="10855"/>
                </a:cubicBezTo>
                <a:cubicBezTo>
                  <a:pt x="0" y="12609"/>
                  <a:pt x="992" y="14035"/>
                  <a:pt x="2645" y="14583"/>
                </a:cubicBezTo>
                <a:close/>
                <a:moveTo>
                  <a:pt x="3967" y="8114"/>
                </a:moveTo>
                <a:cubicBezTo>
                  <a:pt x="3967" y="13486"/>
                  <a:pt x="3967" y="13486"/>
                  <a:pt x="3967" y="13486"/>
                </a:cubicBezTo>
                <a:cubicBezTo>
                  <a:pt x="3967" y="15789"/>
                  <a:pt x="5841" y="17543"/>
                  <a:pt x="8155" y="17543"/>
                </a:cubicBezTo>
                <a:cubicBezTo>
                  <a:pt x="12233" y="17543"/>
                  <a:pt x="12233" y="17543"/>
                  <a:pt x="12233" y="17543"/>
                </a:cubicBezTo>
                <a:cubicBezTo>
                  <a:pt x="14878" y="21600"/>
                  <a:pt x="14878" y="21600"/>
                  <a:pt x="14878" y="21600"/>
                </a:cubicBezTo>
                <a:cubicBezTo>
                  <a:pt x="17633" y="17543"/>
                  <a:pt x="17633" y="17543"/>
                  <a:pt x="17633" y="17543"/>
                </a:cubicBezTo>
                <a:cubicBezTo>
                  <a:pt x="19837" y="17543"/>
                  <a:pt x="21600" y="15789"/>
                  <a:pt x="21600" y="13486"/>
                </a:cubicBezTo>
                <a:cubicBezTo>
                  <a:pt x="21600" y="8114"/>
                  <a:pt x="21600" y="8114"/>
                  <a:pt x="21600" y="8114"/>
                </a:cubicBezTo>
                <a:cubicBezTo>
                  <a:pt x="21600" y="5921"/>
                  <a:pt x="19837" y="4057"/>
                  <a:pt x="17633" y="4057"/>
                </a:cubicBezTo>
                <a:cubicBezTo>
                  <a:pt x="8155" y="4057"/>
                  <a:pt x="8155" y="4057"/>
                  <a:pt x="8155" y="4057"/>
                </a:cubicBezTo>
                <a:cubicBezTo>
                  <a:pt x="5841" y="4057"/>
                  <a:pt x="3967" y="5921"/>
                  <a:pt x="3967" y="8114"/>
                </a:cubicBezTo>
                <a:close/>
                <a:moveTo>
                  <a:pt x="18955" y="7894"/>
                </a:moveTo>
                <a:cubicBezTo>
                  <a:pt x="18955" y="13486"/>
                  <a:pt x="18955" y="13486"/>
                  <a:pt x="18955" y="13486"/>
                </a:cubicBezTo>
                <a:cubicBezTo>
                  <a:pt x="18955" y="14254"/>
                  <a:pt x="18294" y="14912"/>
                  <a:pt x="17522" y="14912"/>
                </a:cubicBezTo>
                <a:cubicBezTo>
                  <a:pt x="16751" y="14912"/>
                  <a:pt x="16751" y="14912"/>
                  <a:pt x="16751" y="14912"/>
                </a:cubicBezTo>
                <a:cubicBezTo>
                  <a:pt x="14878" y="17543"/>
                  <a:pt x="14878" y="17543"/>
                  <a:pt x="14878" y="17543"/>
                </a:cubicBezTo>
                <a:cubicBezTo>
                  <a:pt x="13114" y="14912"/>
                  <a:pt x="13114" y="14912"/>
                  <a:pt x="13114" y="14912"/>
                </a:cubicBezTo>
                <a:cubicBezTo>
                  <a:pt x="8155" y="14912"/>
                  <a:pt x="8155" y="14912"/>
                  <a:pt x="8155" y="14912"/>
                </a:cubicBezTo>
                <a:cubicBezTo>
                  <a:pt x="7384" y="14912"/>
                  <a:pt x="6612" y="14254"/>
                  <a:pt x="6612" y="13486"/>
                </a:cubicBezTo>
                <a:cubicBezTo>
                  <a:pt x="6612" y="7894"/>
                  <a:pt x="6612" y="7894"/>
                  <a:pt x="6612" y="7894"/>
                </a:cubicBezTo>
                <a:cubicBezTo>
                  <a:pt x="6612" y="7237"/>
                  <a:pt x="7384" y="6579"/>
                  <a:pt x="8155" y="6579"/>
                </a:cubicBezTo>
                <a:cubicBezTo>
                  <a:pt x="17522" y="6579"/>
                  <a:pt x="17522" y="6579"/>
                  <a:pt x="17522" y="6579"/>
                </a:cubicBezTo>
                <a:cubicBezTo>
                  <a:pt x="18294" y="6579"/>
                  <a:pt x="18955" y="7237"/>
                  <a:pt x="18955" y="7894"/>
                </a:cubicBez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69" name="Shape 169"/>
          <p:cNvSpPr/>
          <p:nvPr/>
        </p:nvSpPr>
        <p:spPr>
          <a:xfrm>
            <a:off x="3577332" y="3415481"/>
            <a:ext cx="782785" cy="7860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89" y="8640"/>
                </a:moveTo>
                <a:cubicBezTo>
                  <a:pt x="18452" y="8640"/>
                  <a:pt x="18452" y="8640"/>
                  <a:pt x="18452" y="8640"/>
                </a:cubicBezTo>
                <a:cubicBezTo>
                  <a:pt x="18235" y="7992"/>
                  <a:pt x="18018" y="7452"/>
                  <a:pt x="17692" y="6912"/>
                </a:cubicBezTo>
                <a:cubicBezTo>
                  <a:pt x="18995" y="5616"/>
                  <a:pt x="18995" y="5616"/>
                  <a:pt x="18995" y="5616"/>
                </a:cubicBezTo>
                <a:cubicBezTo>
                  <a:pt x="19538" y="5076"/>
                  <a:pt x="19538" y="4104"/>
                  <a:pt x="18995" y="3564"/>
                </a:cubicBezTo>
                <a:cubicBezTo>
                  <a:pt x="17910" y="2592"/>
                  <a:pt x="17910" y="2592"/>
                  <a:pt x="17910" y="2592"/>
                </a:cubicBezTo>
                <a:cubicBezTo>
                  <a:pt x="17367" y="2052"/>
                  <a:pt x="16498" y="2052"/>
                  <a:pt x="15847" y="2592"/>
                </a:cubicBezTo>
                <a:cubicBezTo>
                  <a:pt x="14653" y="3888"/>
                  <a:pt x="14653" y="3888"/>
                  <a:pt x="14653" y="3888"/>
                </a:cubicBezTo>
                <a:cubicBezTo>
                  <a:pt x="14111" y="3564"/>
                  <a:pt x="13568" y="3348"/>
                  <a:pt x="13025" y="3240"/>
                </a:cubicBezTo>
                <a:cubicBezTo>
                  <a:pt x="13025" y="1404"/>
                  <a:pt x="13025" y="1404"/>
                  <a:pt x="13025" y="1404"/>
                </a:cubicBezTo>
                <a:cubicBezTo>
                  <a:pt x="13025" y="648"/>
                  <a:pt x="12374" y="0"/>
                  <a:pt x="11506" y="0"/>
                </a:cubicBezTo>
                <a:cubicBezTo>
                  <a:pt x="10094" y="0"/>
                  <a:pt x="10094" y="0"/>
                  <a:pt x="10094" y="0"/>
                </a:cubicBezTo>
                <a:cubicBezTo>
                  <a:pt x="9335" y="0"/>
                  <a:pt x="8683" y="648"/>
                  <a:pt x="8683" y="1404"/>
                </a:cubicBezTo>
                <a:cubicBezTo>
                  <a:pt x="8683" y="3240"/>
                  <a:pt x="8683" y="3240"/>
                  <a:pt x="8683" y="3240"/>
                </a:cubicBezTo>
                <a:cubicBezTo>
                  <a:pt x="8032" y="3348"/>
                  <a:pt x="7489" y="3564"/>
                  <a:pt x="6947" y="3888"/>
                </a:cubicBezTo>
                <a:cubicBezTo>
                  <a:pt x="5644" y="2592"/>
                  <a:pt x="5644" y="2592"/>
                  <a:pt x="5644" y="2592"/>
                </a:cubicBezTo>
                <a:cubicBezTo>
                  <a:pt x="5102" y="2052"/>
                  <a:pt x="4125" y="2052"/>
                  <a:pt x="3582" y="2592"/>
                </a:cubicBezTo>
                <a:cubicBezTo>
                  <a:pt x="2605" y="3564"/>
                  <a:pt x="2605" y="3564"/>
                  <a:pt x="2605" y="3564"/>
                </a:cubicBezTo>
                <a:cubicBezTo>
                  <a:pt x="1954" y="4104"/>
                  <a:pt x="1954" y="5076"/>
                  <a:pt x="2605" y="5616"/>
                </a:cubicBezTo>
                <a:cubicBezTo>
                  <a:pt x="3908" y="6912"/>
                  <a:pt x="3908" y="6912"/>
                  <a:pt x="3908" y="6912"/>
                </a:cubicBezTo>
                <a:cubicBezTo>
                  <a:pt x="3582" y="7452"/>
                  <a:pt x="3365" y="7992"/>
                  <a:pt x="3148" y="8640"/>
                </a:cubicBezTo>
                <a:cubicBezTo>
                  <a:pt x="1411" y="8640"/>
                  <a:pt x="1411" y="8640"/>
                  <a:pt x="1411" y="8640"/>
                </a:cubicBezTo>
                <a:cubicBezTo>
                  <a:pt x="651" y="8640"/>
                  <a:pt x="0" y="9288"/>
                  <a:pt x="0" y="10044"/>
                </a:cubicBezTo>
                <a:cubicBezTo>
                  <a:pt x="0" y="11556"/>
                  <a:pt x="0" y="11556"/>
                  <a:pt x="0" y="11556"/>
                </a:cubicBezTo>
                <a:cubicBezTo>
                  <a:pt x="0" y="12312"/>
                  <a:pt x="651" y="12960"/>
                  <a:pt x="1411" y="12960"/>
                </a:cubicBezTo>
                <a:cubicBezTo>
                  <a:pt x="3148" y="12960"/>
                  <a:pt x="3148" y="12960"/>
                  <a:pt x="3148" y="12960"/>
                </a:cubicBezTo>
                <a:cubicBezTo>
                  <a:pt x="3365" y="13500"/>
                  <a:pt x="3582" y="14040"/>
                  <a:pt x="3799" y="14580"/>
                </a:cubicBezTo>
                <a:cubicBezTo>
                  <a:pt x="2605" y="15876"/>
                  <a:pt x="2605" y="15876"/>
                  <a:pt x="2605" y="15876"/>
                </a:cubicBezTo>
                <a:cubicBezTo>
                  <a:pt x="1954" y="16416"/>
                  <a:pt x="1954" y="17280"/>
                  <a:pt x="2605" y="17928"/>
                </a:cubicBezTo>
                <a:cubicBezTo>
                  <a:pt x="3582" y="18900"/>
                  <a:pt x="3582" y="18900"/>
                  <a:pt x="3582" y="18900"/>
                </a:cubicBezTo>
                <a:cubicBezTo>
                  <a:pt x="4125" y="19440"/>
                  <a:pt x="5102" y="19440"/>
                  <a:pt x="5644" y="18900"/>
                </a:cubicBezTo>
                <a:cubicBezTo>
                  <a:pt x="6838" y="17604"/>
                  <a:pt x="6838" y="17604"/>
                  <a:pt x="6838" y="17604"/>
                </a:cubicBezTo>
                <a:cubicBezTo>
                  <a:pt x="7489" y="17928"/>
                  <a:pt x="8032" y="18252"/>
                  <a:pt x="8683" y="18360"/>
                </a:cubicBezTo>
                <a:cubicBezTo>
                  <a:pt x="8683" y="20088"/>
                  <a:pt x="8683" y="20088"/>
                  <a:pt x="8683" y="20088"/>
                </a:cubicBezTo>
                <a:cubicBezTo>
                  <a:pt x="8683" y="20952"/>
                  <a:pt x="9335" y="21600"/>
                  <a:pt x="10094" y="21600"/>
                </a:cubicBezTo>
                <a:cubicBezTo>
                  <a:pt x="11506" y="21600"/>
                  <a:pt x="11506" y="21600"/>
                  <a:pt x="11506" y="21600"/>
                </a:cubicBezTo>
                <a:cubicBezTo>
                  <a:pt x="12374" y="21600"/>
                  <a:pt x="13025" y="20952"/>
                  <a:pt x="13025" y="20088"/>
                </a:cubicBezTo>
                <a:cubicBezTo>
                  <a:pt x="13025" y="18360"/>
                  <a:pt x="13025" y="18360"/>
                  <a:pt x="13025" y="18360"/>
                </a:cubicBezTo>
                <a:cubicBezTo>
                  <a:pt x="13568" y="18252"/>
                  <a:pt x="14111" y="17928"/>
                  <a:pt x="14653" y="17712"/>
                </a:cubicBezTo>
                <a:cubicBezTo>
                  <a:pt x="15847" y="18900"/>
                  <a:pt x="15847" y="18900"/>
                  <a:pt x="15847" y="18900"/>
                </a:cubicBezTo>
                <a:cubicBezTo>
                  <a:pt x="16498" y="19440"/>
                  <a:pt x="17367" y="19440"/>
                  <a:pt x="17910" y="18900"/>
                </a:cubicBezTo>
                <a:cubicBezTo>
                  <a:pt x="18995" y="17928"/>
                  <a:pt x="18995" y="17928"/>
                  <a:pt x="18995" y="17928"/>
                </a:cubicBezTo>
                <a:cubicBezTo>
                  <a:pt x="19538" y="17280"/>
                  <a:pt x="19538" y="16416"/>
                  <a:pt x="18995" y="15876"/>
                </a:cubicBezTo>
                <a:cubicBezTo>
                  <a:pt x="17692" y="14580"/>
                  <a:pt x="17692" y="14580"/>
                  <a:pt x="17692" y="14580"/>
                </a:cubicBezTo>
                <a:cubicBezTo>
                  <a:pt x="18018" y="14148"/>
                  <a:pt x="18235" y="13500"/>
                  <a:pt x="18452" y="12960"/>
                </a:cubicBezTo>
                <a:cubicBezTo>
                  <a:pt x="20189" y="12960"/>
                  <a:pt x="20189" y="12960"/>
                  <a:pt x="20189" y="12960"/>
                </a:cubicBezTo>
                <a:cubicBezTo>
                  <a:pt x="20949" y="12960"/>
                  <a:pt x="21600" y="12312"/>
                  <a:pt x="21600" y="11556"/>
                </a:cubicBezTo>
                <a:cubicBezTo>
                  <a:pt x="21600" y="10044"/>
                  <a:pt x="21600" y="10044"/>
                  <a:pt x="21600" y="10044"/>
                </a:cubicBezTo>
                <a:cubicBezTo>
                  <a:pt x="21600" y="9288"/>
                  <a:pt x="20949" y="8640"/>
                  <a:pt x="20189" y="8640"/>
                </a:cubicBezTo>
                <a:close/>
                <a:moveTo>
                  <a:pt x="10854" y="15120"/>
                </a:moveTo>
                <a:cubicBezTo>
                  <a:pt x="8466" y="15120"/>
                  <a:pt x="6513" y="13176"/>
                  <a:pt x="6513" y="10800"/>
                </a:cubicBezTo>
                <a:cubicBezTo>
                  <a:pt x="6513" y="8424"/>
                  <a:pt x="8466" y="6480"/>
                  <a:pt x="10854" y="6480"/>
                </a:cubicBezTo>
                <a:cubicBezTo>
                  <a:pt x="13242" y="6480"/>
                  <a:pt x="15087" y="8424"/>
                  <a:pt x="15087" y="10800"/>
                </a:cubicBezTo>
                <a:cubicBezTo>
                  <a:pt x="15087" y="13176"/>
                  <a:pt x="13242" y="15120"/>
                  <a:pt x="10854" y="15120"/>
                </a:cubicBezTo>
                <a:close/>
                <a:moveTo>
                  <a:pt x="10854" y="8640"/>
                </a:moveTo>
                <a:cubicBezTo>
                  <a:pt x="9660" y="8640"/>
                  <a:pt x="8683" y="9612"/>
                  <a:pt x="8683" y="10800"/>
                </a:cubicBezTo>
                <a:cubicBezTo>
                  <a:pt x="8683" y="11988"/>
                  <a:pt x="9660" y="12960"/>
                  <a:pt x="10854" y="12960"/>
                </a:cubicBezTo>
                <a:cubicBezTo>
                  <a:pt x="12048" y="12960"/>
                  <a:pt x="13025" y="11988"/>
                  <a:pt x="13025" y="10800"/>
                </a:cubicBezTo>
                <a:cubicBezTo>
                  <a:pt x="13025" y="9612"/>
                  <a:pt x="12048" y="8640"/>
                  <a:pt x="10854" y="8640"/>
                </a:cubicBez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5909831" y="2898261"/>
            <a:ext cx="752476" cy="652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28" y="12662"/>
                </a:moveTo>
                <a:cubicBezTo>
                  <a:pt x="20628" y="12662"/>
                  <a:pt x="20628" y="12662"/>
                  <a:pt x="20628" y="12662"/>
                </a:cubicBezTo>
                <a:cubicBezTo>
                  <a:pt x="6480" y="13159"/>
                  <a:pt x="6480" y="13159"/>
                  <a:pt x="6480" y="13159"/>
                </a:cubicBezTo>
                <a:cubicBezTo>
                  <a:pt x="6480" y="13159"/>
                  <a:pt x="6480" y="13159"/>
                  <a:pt x="6480" y="13159"/>
                </a:cubicBezTo>
                <a:cubicBezTo>
                  <a:pt x="5832" y="13159"/>
                  <a:pt x="5724" y="14152"/>
                  <a:pt x="6588" y="14152"/>
                </a:cubicBezTo>
                <a:cubicBezTo>
                  <a:pt x="6588" y="14152"/>
                  <a:pt x="6588" y="14152"/>
                  <a:pt x="6696" y="14152"/>
                </a:cubicBezTo>
                <a:cubicBezTo>
                  <a:pt x="20736" y="14152"/>
                  <a:pt x="20736" y="14152"/>
                  <a:pt x="20736" y="14152"/>
                </a:cubicBezTo>
                <a:cubicBezTo>
                  <a:pt x="21060" y="14152"/>
                  <a:pt x="21276" y="14400"/>
                  <a:pt x="21276" y="14648"/>
                </a:cubicBezTo>
                <a:cubicBezTo>
                  <a:pt x="21276" y="15021"/>
                  <a:pt x="21060" y="15641"/>
                  <a:pt x="20736" y="15641"/>
                </a:cubicBezTo>
                <a:cubicBezTo>
                  <a:pt x="6696" y="15641"/>
                  <a:pt x="6696" y="15641"/>
                  <a:pt x="6696" y="15641"/>
                </a:cubicBezTo>
                <a:cubicBezTo>
                  <a:pt x="6588" y="15641"/>
                  <a:pt x="6588" y="15641"/>
                  <a:pt x="6588" y="15641"/>
                </a:cubicBezTo>
                <a:cubicBezTo>
                  <a:pt x="4320" y="15641"/>
                  <a:pt x="4536" y="12166"/>
                  <a:pt x="5724" y="12166"/>
                </a:cubicBezTo>
                <a:cubicBezTo>
                  <a:pt x="5724" y="12166"/>
                  <a:pt x="5724" y="12166"/>
                  <a:pt x="5832" y="12166"/>
                </a:cubicBezTo>
                <a:cubicBezTo>
                  <a:pt x="3132" y="1986"/>
                  <a:pt x="3132" y="1986"/>
                  <a:pt x="3132" y="1986"/>
                </a:cubicBezTo>
                <a:cubicBezTo>
                  <a:pt x="2160" y="1986"/>
                  <a:pt x="2160" y="1986"/>
                  <a:pt x="2160" y="1986"/>
                </a:cubicBezTo>
                <a:cubicBezTo>
                  <a:pt x="1944" y="2359"/>
                  <a:pt x="1620" y="2731"/>
                  <a:pt x="1080" y="2731"/>
                </a:cubicBezTo>
                <a:cubicBezTo>
                  <a:pt x="432" y="2731"/>
                  <a:pt x="0" y="2110"/>
                  <a:pt x="0" y="1366"/>
                </a:cubicBezTo>
                <a:cubicBezTo>
                  <a:pt x="0" y="621"/>
                  <a:pt x="432" y="0"/>
                  <a:pt x="1080" y="0"/>
                </a:cubicBezTo>
                <a:cubicBezTo>
                  <a:pt x="1620" y="0"/>
                  <a:pt x="2052" y="497"/>
                  <a:pt x="2160" y="993"/>
                </a:cubicBezTo>
                <a:cubicBezTo>
                  <a:pt x="3564" y="993"/>
                  <a:pt x="3564" y="993"/>
                  <a:pt x="3564" y="993"/>
                </a:cubicBezTo>
                <a:cubicBezTo>
                  <a:pt x="3564" y="993"/>
                  <a:pt x="3564" y="993"/>
                  <a:pt x="3564" y="993"/>
                </a:cubicBezTo>
                <a:cubicBezTo>
                  <a:pt x="3780" y="993"/>
                  <a:pt x="3780" y="993"/>
                  <a:pt x="3780" y="993"/>
                </a:cubicBezTo>
                <a:cubicBezTo>
                  <a:pt x="4320" y="2731"/>
                  <a:pt x="4320" y="2731"/>
                  <a:pt x="4320" y="2731"/>
                </a:cubicBezTo>
                <a:cubicBezTo>
                  <a:pt x="20628" y="3476"/>
                  <a:pt x="20628" y="3476"/>
                  <a:pt x="20628" y="3476"/>
                </a:cubicBezTo>
                <a:cubicBezTo>
                  <a:pt x="20628" y="3476"/>
                  <a:pt x="20628" y="3476"/>
                  <a:pt x="20628" y="3476"/>
                </a:cubicBezTo>
                <a:cubicBezTo>
                  <a:pt x="20628" y="3476"/>
                  <a:pt x="21600" y="3600"/>
                  <a:pt x="21600" y="4841"/>
                </a:cubicBezTo>
                <a:cubicBezTo>
                  <a:pt x="20628" y="4841"/>
                  <a:pt x="20628" y="4841"/>
                  <a:pt x="20628" y="4841"/>
                </a:cubicBezTo>
                <a:cubicBezTo>
                  <a:pt x="20628" y="4841"/>
                  <a:pt x="20628" y="4841"/>
                  <a:pt x="20628" y="4841"/>
                </a:cubicBezTo>
                <a:cubicBezTo>
                  <a:pt x="20628" y="4469"/>
                  <a:pt x="20628" y="4469"/>
                  <a:pt x="20628" y="4469"/>
                </a:cubicBezTo>
                <a:cubicBezTo>
                  <a:pt x="20628" y="4469"/>
                  <a:pt x="20628" y="4469"/>
                  <a:pt x="20628" y="4469"/>
                </a:cubicBezTo>
                <a:cubicBezTo>
                  <a:pt x="18252" y="4345"/>
                  <a:pt x="18252" y="4345"/>
                  <a:pt x="18252" y="4345"/>
                </a:cubicBezTo>
                <a:cubicBezTo>
                  <a:pt x="18252" y="5090"/>
                  <a:pt x="18252" y="5090"/>
                  <a:pt x="18252" y="5090"/>
                </a:cubicBezTo>
                <a:cubicBezTo>
                  <a:pt x="20628" y="5090"/>
                  <a:pt x="20628" y="5090"/>
                  <a:pt x="20628" y="5090"/>
                </a:cubicBezTo>
                <a:cubicBezTo>
                  <a:pt x="20628" y="4841"/>
                  <a:pt x="20628" y="4841"/>
                  <a:pt x="20628" y="4841"/>
                </a:cubicBezTo>
                <a:cubicBezTo>
                  <a:pt x="20628" y="4841"/>
                  <a:pt x="21492" y="4841"/>
                  <a:pt x="21600" y="4841"/>
                </a:cubicBezTo>
                <a:cubicBezTo>
                  <a:pt x="21600" y="4841"/>
                  <a:pt x="21600" y="4841"/>
                  <a:pt x="21600" y="4841"/>
                </a:cubicBezTo>
                <a:cubicBezTo>
                  <a:pt x="21600" y="4841"/>
                  <a:pt x="21600" y="4841"/>
                  <a:pt x="21600" y="4841"/>
                </a:cubicBezTo>
                <a:cubicBezTo>
                  <a:pt x="21600" y="11297"/>
                  <a:pt x="21600" y="11297"/>
                  <a:pt x="21600" y="11297"/>
                </a:cubicBezTo>
                <a:cubicBezTo>
                  <a:pt x="21600" y="11297"/>
                  <a:pt x="21600" y="11297"/>
                  <a:pt x="21600" y="11297"/>
                </a:cubicBezTo>
                <a:cubicBezTo>
                  <a:pt x="21600" y="12662"/>
                  <a:pt x="20628" y="12662"/>
                  <a:pt x="20628" y="12662"/>
                </a:cubicBezTo>
                <a:close/>
                <a:moveTo>
                  <a:pt x="6696" y="12166"/>
                </a:moveTo>
                <a:cubicBezTo>
                  <a:pt x="8208" y="12166"/>
                  <a:pt x="8208" y="12166"/>
                  <a:pt x="8208" y="12166"/>
                </a:cubicBezTo>
                <a:cubicBezTo>
                  <a:pt x="7992" y="10552"/>
                  <a:pt x="7992" y="10552"/>
                  <a:pt x="7992" y="10552"/>
                </a:cubicBezTo>
                <a:cubicBezTo>
                  <a:pt x="6264" y="10552"/>
                  <a:pt x="6264" y="10552"/>
                  <a:pt x="6264" y="10552"/>
                </a:cubicBezTo>
                <a:lnTo>
                  <a:pt x="6696" y="12166"/>
                </a:lnTo>
                <a:close/>
                <a:moveTo>
                  <a:pt x="6156" y="9807"/>
                </a:moveTo>
                <a:cubicBezTo>
                  <a:pt x="7884" y="9807"/>
                  <a:pt x="7884" y="9807"/>
                  <a:pt x="7884" y="9807"/>
                </a:cubicBezTo>
                <a:cubicBezTo>
                  <a:pt x="7776" y="9062"/>
                  <a:pt x="7776" y="9062"/>
                  <a:pt x="7776" y="9062"/>
                </a:cubicBezTo>
                <a:cubicBezTo>
                  <a:pt x="5832" y="9062"/>
                  <a:pt x="5832" y="9062"/>
                  <a:pt x="5832" y="9062"/>
                </a:cubicBezTo>
                <a:lnTo>
                  <a:pt x="6156" y="9807"/>
                </a:lnTo>
                <a:close/>
                <a:moveTo>
                  <a:pt x="7020" y="3848"/>
                </a:moveTo>
                <a:cubicBezTo>
                  <a:pt x="4536" y="3724"/>
                  <a:pt x="4536" y="3724"/>
                  <a:pt x="4536" y="3724"/>
                </a:cubicBezTo>
                <a:cubicBezTo>
                  <a:pt x="4968" y="5090"/>
                  <a:pt x="4968" y="5090"/>
                  <a:pt x="4968" y="5090"/>
                </a:cubicBezTo>
                <a:cubicBezTo>
                  <a:pt x="7128" y="5090"/>
                  <a:pt x="7128" y="5090"/>
                  <a:pt x="7128" y="5090"/>
                </a:cubicBezTo>
                <a:lnTo>
                  <a:pt x="7020" y="3848"/>
                </a:lnTo>
                <a:close/>
                <a:moveTo>
                  <a:pt x="7236" y="5834"/>
                </a:moveTo>
                <a:cubicBezTo>
                  <a:pt x="5076" y="5834"/>
                  <a:pt x="5076" y="5834"/>
                  <a:pt x="5076" y="5834"/>
                </a:cubicBezTo>
                <a:cubicBezTo>
                  <a:pt x="5292" y="6703"/>
                  <a:pt x="5292" y="6703"/>
                  <a:pt x="5292" y="6703"/>
                </a:cubicBezTo>
                <a:cubicBezTo>
                  <a:pt x="7344" y="6703"/>
                  <a:pt x="7344" y="6703"/>
                  <a:pt x="7344" y="6703"/>
                </a:cubicBezTo>
                <a:lnTo>
                  <a:pt x="7236" y="5834"/>
                </a:lnTo>
                <a:close/>
                <a:moveTo>
                  <a:pt x="7452" y="7448"/>
                </a:moveTo>
                <a:cubicBezTo>
                  <a:pt x="5400" y="7448"/>
                  <a:pt x="5400" y="7448"/>
                  <a:pt x="5400" y="7448"/>
                </a:cubicBezTo>
                <a:cubicBezTo>
                  <a:pt x="5724" y="8317"/>
                  <a:pt x="5724" y="8317"/>
                  <a:pt x="5724" y="8317"/>
                </a:cubicBezTo>
                <a:cubicBezTo>
                  <a:pt x="7668" y="8317"/>
                  <a:pt x="7668" y="8317"/>
                  <a:pt x="7668" y="8317"/>
                </a:cubicBezTo>
                <a:lnTo>
                  <a:pt x="7452" y="7448"/>
                </a:lnTo>
                <a:close/>
                <a:moveTo>
                  <a:pt x="10368" y="3972"/>
                </a:moveTo>
                <a:cubicBezTo>
                  <a:pt x="7668" y="3848"/>
                  <a:pt x="7668" y="3848"/>
                  <a:pt x="7668" y="3848"/>
                </a:cubicBezTo>
                <a:cubicBezTo>
                  <a:pt x="7884" y="5090"/>
                  <a:pt x="7884" y="5090"/>
                  <a:pt x="7884" y="5090"/>
                </a:cubicBezTo>
                <a:cubicBezTo>
                  <a:pt x="10368" y="5090"/>
                  <a:pt x="10368" y="5090"/>
                  <a:pt x="10368" y="5090"/>
                </a:cubicBezTo>
                <a:lnTo>
                  <a:pt x="10368" y="3972"/>
                </a:lnTo>
                <a:close/>
                <a:moveTo>
                  <a:pt x="10476" y="5834"/>
                </a:moveTo>
                <a:cubicBezTo>
                  <a:pt x="7992" y="5834"/>
                  <a:pt x="7992" y="5834"/>
                  <a:pt x="7992" y="5834"/>
                </a:cubicBezTo>
                <a:cubicBezTo>
                  <a:pt x="8100" y="6703"/>
                  <a:pt x="8100" y="6703"/>
                  <a:pt x="8100" y="6703"/>
                </a:cubicBezTo>
                <a:cubicBezTo>
                  <a:pt x="10476" y="6703"/>
                  <a:pt x="10476" y="6703"/>
                  <a:pt x="10476" y="6703"/>
                </a:cubicBezTo>
                <a:lnTo>
                  <a:pt x="10476" y="5834"/>
                </a:lnTo>
                <a:close/>
                <a:moveTo>
                  <a:pt x="10476" y="7448"/>
                </a:moveTo>
                <a:cubicBezTo>
                  <a:pt x="8208" y="7448"/>
                  <a:pt x="8208" y="7448"/>
                  <a:pt x="8208" y="7448"/>
                </a:cubicBezTo>
                <a:cubicBezTo>
                  <a:pt x="8316" y="8317"/>
                  <a:pt x="8316" y="8317"/>
                  <a:pt x="8316" y="8317"/>
                </a:cubicBezTo>
                <a:cubicBezTo>
                  <a:pt x="10584" y="8317"/>
                  <a:pt x="10584" y="8317"/>
                  <a:pt x="10584" y="8317"/>
                </a:cubicBezTo>
                <a:lnTo>
                  <a:pt x="10476" y="7448"/>
                </a:lnTo>
                <a:close/>
                <a:moveTo>
                  <a:pt x="10584" y="9062"/>
                </a:moveTo>
                <a:cubicBezTo>
                  <a:pt x="8424" y="9062"/>
                  <a:pt x="8424" y="9062"/>
                  <a:pt x="8424" y="9062"/>
                </a:cubicBezTo>
                <a:cubicBezTo>
                  <a:pt x="8532" y="9807"/>
                  <a:pt x="8532" y="9807"/>
                  <a:pt x="8532" y="9807"/>
                </a:cubicBezTo>
                <a:cubicBezTo>
                  <a:pt x="10692" y="9807"/>
                  <a:pt x="10692" y="9807"/>
                  <a:pt x="10692" y="9807"/>
                </a:cubicBezTo>
                <a:lnTo>
                  <a:pt x="10584" y="9062"/>
                </a:lnTo>
                <a:close/>
                <a:moveTo>
                  <a:pt x="10692" y="10552"/>
                </a:moveTo>
                <a:cubicBezTo>
                  <a:pt x="8640" y="10552"/>
                  <a:pt x="8640" y="10552"/>
                  <a:pt x="8640" y="10552"/>
                </a:cubicBezTo>
                <a:cubicBezTo>
                  <a:pt x="8856" y="12166"/>
                  <a:pt x="8856" y="12166"/>
                  <a:pt x="8856" y="12166"/>
                </a:cubicBezTo>
                <a:cubicBezTo>
                  <a:pt x="10692" y="12041"/>
                  <a:pt x="10692" y="12041"/>
                  <a:pt x="10692" y="12041"/>
                </a:cubicBezTo>
                <a:lnTo>
                  <a:pt x="10692" y="10552"/>
                </a:lnTo>
                <a:close/>
                <a:moveTo>
                  <a:pt x="13824" y="4097"/>
                </a:moveTo>
                <a:cubicBezTo>
                  <a:pt x="11016" y="3972"/>
                  <a:pt x="11016" y="3972"/>
                  <a:pt x="11016" y="3972"/>
                </a:cubicBezTo>
                <a:cubicBezTo>
                  <a:pt x="11124" y="5090"/>
                  <a:pt x="11124" y="5090"/>
                  <a:pt x="11124" y="5090"/>
                </a:cubicBezTo>
                <a:cubicBezTo>
                  <a:pt x="13932" y="5090"/>
                  <a:pt x="13932" y="5090"/>
                  <a:pt x="13932" y="5090"/>
                </a:cubicBezTo>
                <a:lnTo>
                  <a:pt x="13824" y="4097"/>
                </a:lnTo>
                <a:close/>
                <a:moveTo>
                  <a:pt x="13932" y="5834"/>
                </a:moveTo>
                <a:cubicBezTo>
                  <a:pt x="11124" y="5834"/>
                  <a:pt x="11124" y="5834"/>
                  <a:pt x="11124" y="5834"/>
                </a:cubicBezTo>
                <a:cubicBezTo>
                  <a:pt x="11124" y="6703"/>
                  <a:pt x="11124" y="6703"/>
                  <a:pt x="11124" y="6703"/>
                </a:cubicBezTo>
                <a:cubicBezTo>
                  <a:pt x="13932" y="6703"/>
                  <a:pt x="13932" y="6703"/>
                  <a:pt x="13932" y="6703"/>
                </a:cubicBezTo>
                <a:lnTo>
                  <a:pt x="13932" y="5834"/>
                </a:lnTo>
                <a:close/>
                <a:moveTo>
                  <a:pt x="13932" y="7448"/>
                </a:moveTo>
                <a:cubicBezTo>
                  <a:pt x="11232" y="7448"/>
                  <a:pt x="11232" y="7448"/>
                  <a:pt x="11232" y="7448"/>
                </a:cubicBezTo>
                <a:cubicBezTo>
                  <a:pt x="11232" y="8317"/>
                  <a:pt x="11232" y="8317"/>
                  <a:pt x="11232" y="8317"/>
                </a:cubicBezTo>
                <a:cubicBezTo>
                  <a:pt x="14040" y="8317"/>
                  <a:pt x="14040" y="8317"/>
                  <a:pt x="14040" y="8317"/>
                </a:cubicBezTo>
                <a:lnTo>
                  <a:pt x="13932" y="7448"/>
                </a:lnTo>
                <a:close/>
                <a:moveTo>
                  <a:pt x="14040" y="9062"/>
                </a:moveTo>
                <a:cubicBezTo>
                  <a:pt x="11232" y="9062"/>
                  <a:pt x="11232" y="9062"/>
                  <a:pt x="11232" y="9062"/>
                </a:cubicBezTo>
                <a:cubicBezTo>
                  <a:pt x="11340" y="9807"/>
                  <a:pt x="11340" y="9807"/>
                  <a:pt x="11340" y="9807"/>
                </a:cubicBezTo>
                <a:cubicBezTo>
                  <a:pt x="14040" y="9807"/>
                  <a:pt x="14040" y="9807"/>
                  <a:pt x="14040" y="9807"/>
                </a:cubicBezTo>
                <a:lnTo>
                  <a:pt x="14040" y="9062"/>
                </a:lnTo>
                <a:close/>
                <a:moveTo>
                  <a:pt x="14148" y="10552"/>
                </a:moveTo>
                <a:cubicBezTo>
                  <a:pt x="11340" y="10552"/>
                  <a:pt x="11340" y="10552"/>
                  <a:pt x="11340" y="10552"/>
                </a:cubicBezTo>
                <a:cubicBezTo>
                  <a:pt x="11448" y="12041"/>
                  <a:pt x="11448" y="12041"/>
                  <a:pt x="11448" y="12041"/>
                </a:cubicBezTo>
                <a:cubicBezTo>
                  <a:pt x="14148" y="11917"/>
                  <a:pt x="14148" y="11917"/>
                  <a:pt x="14148" y="11917"/>
                </a:cubicBezTo>
                <a:lnTo>
                  <a:pt x="14148" y="10552"/>
                </a:lnTo>
                <a:close/>
                <a:moveTo>
                  <a:pt x="17604" y="4345"/>
                </a:moveTo>
                <a:cubicBezTo>
                  <a:pt x="14472" y="4221"/>
                  <a:pt x="14472" y="4221"/>
                  <a:pt x="14472" y="4221"/>
                </a:cubicBezTo>
                <a:cubicBezTo>
                  <a:pt x="14580" y="5090"/>
                  <a:pt x="14580" y="5090"/>
                  <a:pt x="14580" y="5090"/>
                </a:cubicBezTo>
                <a:cubicBezTo>
                  <a:pt x="17604" y="5090"/>
                  <a:pt x="17604" y="5090"/>
                  <a:pt x="17604" y="5090"/>
                </a:cubicBezTo>
                <a:lnTo>
                  <a:pt x="17604" y="4345"/>
                </a:lnTo>
                <a:close/>
                <a:moveTo>
                  <a:pt x="17604" y="5834"/>
                </a:moveTo>
                <a:cubicBezTo>
                  <a:pt x="14580" y="5834"/>
                  <a:pt x="14580" y="5834"/>
                  <a:pt x="14580" y="5834"/>
                </a:cubicBezTo>
                <a:cubicBezTo>
                  <a:pt x="14580" y="6703"/>
                  <a:pt x="14580" y="6703"/>
                  <a:pt x="14580" y="6703"/>
                </a:cubicBezTo>
                <a:cubicBezTo>
                  <a:pt x="17604" y="6703"/>
                  <a:pt x="17604" y="6703"/>
                  <a:pt x="17604" y="6703"/>
                </a:cubicBezTo>
                <a:lnTo>
                  <a:pt x="17604" y="5834"/>
                </a:lnTo>
                <a:close/>
                <a:moveTo>
                  <a:pt x="17604" y="7448"/>
                </a:moveTo>
                <a:cubicBezTo>
                  <a:pt x="14688" y="7448"/>
                  <a:pt x="14688" y="7448"/>
                  <a:pt x="14688" y="7448"/>
                </a:cubicBezTo>
                <a:cubicBezTo>
                  <a:pt x="14688" y="8317"/>
                  <a:pt x="14688" y="8317"/>
                  <a:pt x="14688" y="8317"/>
                </a:cubicBezTo>
                <a:cubicBezTo>
                  <a:pt x="17604" y="8317"/>
                  <a:pt x="17604" y="8317"/>
                  <a:pt x="17604" y="8317"/>
                </a:cubicBezTo>
                <a:lnTo>
                  <a:pt x="17604" y="7448"/>
                </a:lnTo>
                <a:close/>
                <a:moveTo>
                  <a:pt x="17604" y="9062"/>
                </a:moveTo>
                <a:cubicBezTo>
                  <a:pt x="14688" y="9062"/>
                  <a:pt x="14688" y="9062"/>
                  <a:pt x="14688" y="9062"/>
                </a:cubicBezTo>
                <a:cubicBezTo>
                  <a:pt x="14796" y="9807"/>
                  <a:pt x="14796" y="9807"/>
                  <a:pt x="14796" y="9807"/>
                </a:cubicBezTo>
                <a:cubicBezTo>
                  <a:pt x="17604" y="9807"/>
                  <a:pt x="17604" y="9807"/>
                  <a:pt x="17604" y="9807"/>
                </a:cubicBezTo>
                <a:lnTo>
                  <a:pt x="17604" y="9062"/>
                </a:lnTo>
                <a:close/>
                <a:moveTo>
                  <a:pt x="17604" y="10552"/>
                </a:moveTo>
                <a:cubicBezTo>
                  <a:pt x="14796" y="10552"/>
                  <a:pt x="14796" y="10552"/>
                  <a:pt x="14796" y="10552"/>
                </a:cubicBezTo>
                <a:cubicBezTo>
                  <a:pt x="14796" y="11917"/>
                  <a:pt x="14796" y="11917"/>
                  <a:pt x="14796" y="11917"/>
                </a:cubicBezTo>
                <a:cubicBezTo>
                  <a:pt x="17604" y="11917"/>
                  <a:pt x="17604" y="11917"/>
                  <a:pt x="17604" y="11917"/>
                </a:cubicBezTo>
                <a:lnTo>
                  <a:pt x="17604" y="10552"/>
                </a:lnTo>
                <a:close/>
                <a:moveTo>
                  <a:pt x="20628" y="5834"/>
                </a:moveTo>
                <a:cubicBezTo>
                  <a:pt x="18252" y="5834"/>
                  <a:pt x="18252" y="5834"/>
                  <a:pt x="18252" y="5834"/>
                </a:cubicBezTo>
                <a:cubicBezTo>
                  <a:pt x="18252" y="6703"/>
                  <a:pt x="18252" y="6703"/>
                  <a:pt x="18252" y="6703"/>
                </a:cubicBezTo>
                <a:cubicBezTo>
                  <a:pt x="20628" y="6703"/>
                  <a:pt x="20628" y="6703"/>
                  <a:pt x="20628" y="6703"/>
                </a:cubicBezTo>
                <a:lnTo>
                  <a:pt x="20628" y="5834"/>
                </a:lnTo>
                <a:close/>
                <a:moveTo>
                  <a:pt x="20628" y="7448"/>
                </a:moveTo>
                <a:cubicBezTo>
                  <a:pt x="18252" y="7448"/>
                  <a:pt x="18252" y="7448"/>
                  <a:pt x="18252" y="7448"/>
                </a:cubicBezTo>
                <a:cubicBezTo>
                  <a:pt x="18252" y="8317"/>
                  <a:pt x="18252" y="8317"/>
                  <a:pt x="18252" y="8317"/>
                </a:cubicBezTo>
                <a:cubicBezTo>
                  <a:pt x="20628" y="8317"/>
                  <a:pt x="20628" y="8317"/>
                  <a:pt x="20628" y="8317"/>
                </a:cubicBezTo>
                <a:lnTo>
                  <a:pt x="20628" y="7448"/>
                </a:lnTo>
                <a:close/>
                <a:moveTo>
                  <a:pt x="20628" y="9062"/>
                </a:moveTo>
                <a:cubicBezTo>
                  <a:pt x="18252" y="9062"/>
                  <a:pt x="18252" y="9062"/>
                  <a:pt x="18252" y="9062"/>
                </a:cubicBezTo>
                <a:cubicBezTo>
                  <a:pt x="18252" y="9807"/>
                  <a:pt x="18252" y="9807"/>
                  <a:pt x="18252" y="9807"/>
                </a:cubicBezTo>
                <a:cubicBezTo>
                  <a:pt x="20628" y="9807"/>
                  <a:pt x="20628" y="9807"/>
                  <a:pt x="20628" y="9807"/>
                </a:cubicBezTo>
                <a:lnTo>
                  <a:pt x="20628" y="9062"/>
                </a:lnTo>
                <a:close/>
                <a:moveTo>
                  <a:pt x="20628" y="10552"/>
                </a:moveTo>
                <a:cubicBezTo>
                  <a:pt x="18252" y="10552"/>
                  <a:pt x="18252" y="10552"/>
                  <a:pt x="18252" y="10552"/>
                </a:cubicBezTo>
                <a:cubicBezTo>
                  <a:pt x="18252" y="11793"/>
                  <a:pt x="18252" y="11793"/>
                  <a:pt x="18252" y="11793"/>
                </a:cubicBezTo>
                <a:cubicBezTo>
                  <a:pt x="20628" y="11793"/>
                  <a:pt x="20628" y="11793"/>
                  <a:pt x="20628" y="11793"/>
                </a:cubicBezTo>
                <a:cubicBezTo>
                  <a:pt x="20628" y="11793"/>
                  <a:pt x="20628" y="11793"/>
                  <a:pt x="20628" y="11793"/>
                </a:cubicBezTo>
                <a:cubicBezTo>
                  <a:pt x="20628" y="11297"/>
                  <a:pt x="20628" y="11297"/>
                  <a:pt x="20628" y="11297"/>
                </a:cubicBezTo>
                <a:lnTo>
                  <a:pt x="20628" y="10552"/>
                </a:lnTo>
                <a:close/>
                <a:moveTo>
                  <a:pt x="9180" y="16510"/>
                </a:moveTo>
                <a:cubicBezTo>
                  <a:pt x="10476" y="16510"/>
                  <a:pt x="11448" y="17628"/>
                  <a:pt x="11448" y="18993"/>
                </a:cubicBezTo>
                <a:cubicBezTo>
                  <a:pt x="11448" y="20359"/>
                  <a:pt x="10476" y="21600"/>
                  <a:pt x="9180" y="21600"/>
                </a:cubicBezTo>
                <a:cubicBezTo>
                  <a:pt x="7992" y="21600"/>
                  <a:pt x="7020" y="20359"/>
                  <a:pt x="7020" y="18993"/>
                </a:cubicBezTo>
                <a:cubicBezTo>
                  <a:pt x="7020" y="17628"/>
                  <a:pt x="7992" y="16510"/>
                  <a:pt x="9180" y="16510"/>
                </a:cubicBezTo>
                <a:close/>
                <a:moveTo>
                  <a:pt x="9180" y="20234"/>
                </a:moveTo>
                <a:cubicBezTo>
                  <a:pt x="9720" y="20234"/>
                  <a:pt x="10260" y="19614"/>
                  <a:pt x="10260" y="18993"/>
                </a:cubicBezTo>
                <a:cubicBezTo>
                  <a:pt x="10260" y="18372"/>
                  <a:pt x="9720" y="17876"/>
                  <a:pt x="9180" y="17876"/>
                </a:cubicBezTo>
                <a:cubicBezTo>
                  <a:pt x="8640" y="17876"/>
                  <a:pt x="8208" y="18372"/>
                  <a:pt x="8208" y="18993"/>
                </a:cubicBezTo>
                <a:cubicBezTo>
                  <a:pt x="8208" y="19614"/>
                  <a:pt x="8640" y="20234"/>
                  <a:pt x="9180" y="20234"/>
                </a:cubicBezTo>
                <a:close/>
                <a:moveTo>
                  <a:pt x="18468" y="16510"/>
                </a:moveTo>
                <a:cubicBezTo>
                  <a:pt x="19656" y="16510"/>
                  <a:pt x="20628" y="17628"/>
                  <a:pt x="20628" y="18993"/>
                </a:cubicBezTo>
                <a:cubicBezTo>
                  <a:pt x="20628" y="20359"/>
                  <a:pt x="19656" y="21600"/>
                  <a:pt x="18468" y="21600"/>
                </a:cubicBezTo>
                <a:cubicBezTo>
                  <a:pt x="17172" y="21600"/>
                  <a:pt x="16200" y="20359"/>
                  <a:pt x="16200" y="18993"/>
                </a:cubicBezTo>
                <a:cubicBezTo>
                  <a:pt x="16200" y="17628"/>
                  <a:pt x="17172" y="16510"/>
                  <a:pt x="18468" y="16510"/>
                </a:cubicBezTo>
                <a:close/>
                <a:moveTo>
                  <a:pt x="18468" y="20234"/>
                </a:moveTo>
                <a:cubicBezTo>
                  <a:pt x="19008" y="20234"/>
                  <a:pt x="19440" y="19614"/>
                  <a:pt x="19440" y="18993"/>
                </a:cubicBezTo>
                <a:cubicBezTo>
                  <a:pt x="19440" y="18372"/>
                  <a:pt x="19008" y="17876"/>
                  <a:pt x="18468" y="17876"/>
                </a:cubicBezTo>
                <a:cubicBezTo>
                  <a:pt x="17820" y="17876"/>
                  <a:pt x="17388" y="18372"/>
                  <a:pt x="17388" y="18993"/>
                </a:cubicBezTo>
                <a:cubicBezTo>
                  <a:pt x="17388" y="19614"/>
                  <a:pt x="17820" y="20234"/>
                  <a:pt x="18468" y="20234"/>
                </a:cubicBez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1" name="Shape 171"/>
          <p:cNvSpPr/>
          <p:nvPr/>
        </p:nvSpPr>
        <p:spPr>
          <a:xfrm>
            <a:off x="8441869" y="3358534"/>
            <a:ext cx="741364" cy="728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577"/>
                </a:moveTo>
                <a:cubicBezTo>
                  <a:pt x="21600" y="10577"/>
                  <a:pt x="17982" y="9909"/>
                  <a:pt x="15131" y="9909"/>
                </a:cubicBezTo>
                <a:cubicBezTo>
                  <a:pt x="12280" y="9909"/>
                  <a:pt x="10964" y="8462"/>
                  <a:pt x="10964" y="8462"/>
                </a:cubicBezTo>
                <a:cubicBezTo>
                  <a:pt x="10964" y="19151"/>
                  <a:pt x="10964" y="19151"/>
                  <a:pt x="10964" y="19151"/>
                </a:cubicBezTo>
                <a:cubicBezTo>
                  <a:pt x="9210" y="19151"/>
                  <a:pt x="9210" y="19151"/>
                  <a:pt x="9210" y="19151"/>
                </a:cubicBezTo>
                <a:cubicBezTo>
                  <a:pt x="9210" y="0"/>
                  <a:pt x="9210" y="0"/>
                  <a:pt x="9210" y="0"/>
                </a:cubicBezTo>
                <a:cubicBezTo>
                  <a:pt x="10964" y="0"/>
                  <a:pt x="10964" y="0"/>
                  <a:pt x="10964" y="0"/>
                </a:cubicBezTo>
                <a:cubicBezTo>
                  <a:pt x="10964" y="1113"/>
                  <a:pt x="10964" y="1113"/>
                  <a:pt x="10964" y="1113"/>
                </a:cubicBezTo>
                <a:cubicBezTo>
                  <a:pt x="10964" y="1113"/>
                  <a:pt x="12280" y="2561"/>
                  <a:pt x="15131" y="2561"/>
                </a:cubicBezTo>
                <a:cubicBezTo>
                  <a:pt x="17982" y="2561"/>
                  <a:pt x="21600" y="3340"/>
                  <a:pt x="21600" y="3340"/>
                </a:cubicBezTo>
                <a:cubicBezTo>
                  <a:pt x="19517" y="7014"/>
                  <a:pt x="19517" y="7014"/>
                  <a:pt x="19517" y="7014"/>
                </a:cubicBezTo>
                <a:lnTo>
                  <a:pt x="21600" y="10577"/>
                </a:lnTo>
                <a:close/>
                <a:moveTo>
                  <a:pt x="2741" y="18260"/>
                </a:moveTo>
                <a:cubicBezTo>
                  <a:pt x="2741" y="19485"/>
                  <a:pt x="6469" y="20487"/>
                  <a:pt x="10087" y="20487"/>
                </a:cubicBezTo>
                <a:cubicBezTo>
                  <a:pt x="13815" y="20487"/>
                  <a:pt x="17543" y="19485"/>
                  <a:pt x="17543" y="18260"/>
                </a:cubicBezTo>
                <a:cubicBezTo>
                  <a:pt x="17543" y="17480"/>
                  <a:pt x="15570" y="16701"/>
                  <a:pt x="13157" y="16367"/>
                </a:cubicBezTo>
                <a:cubicBezTo>
                  <a:pt x="13267" y="15142"/>
                  <a:pt x="13267" y="15142"/>
                  <a:pt x="13267" y="15142"/>
                </a:cubicBezTo>
                <a:cubicBezTo>
                  <a:pt x="17324" y="15588"/>
                  <a:pt x="20284" y="16812"/>
                  <a:pt x="20284" y="18260"/>
                </a:cubicBezTo>
                <a:cubicBezTo>
                  <a:pt x="20284" y="20153"/>
                  <a:pt x="15789" y="21600"/>
                  <a:pt x="10087" y="21600"/>
                </a:cubicBezTo>
                <a:cubicBezTo>
                  <a:pt x="4495" y="21600"/>
                  <a:pt x="0" y="20153"/>
                  <a:pt x="0" y="18260"/>
                </a:cubicBezTo>
                <a:cubicBezTo>
                  <a:pt x="0" y="16812"/>
                  <a:pt x="2851" y="15588"/>
                  <a:pt x="6908" y="15142"/>
                </a:cubicBezTo>
                <a:cubicBezTo>
                  <a:pt x="7017" y="16367"/>
                  <a:pt x="7017" y="16367"/>
                  <a:pt x="7017" y="16367"/>
                </a:cubicBezTo>
                <a:cubicBezTo>
                  <a:pt x="4605" y="16701"/>
                  <a:pt x="2741" y="17480"/>
                  <a:pt x="2741" y="18260"/>
                </a:cubicBez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2" name="Shape 172"/>
          <p:cNvSpPr/>
          <p:nvPr/>
        </p:nvSpPr>
        <p:spPr>
          <a:xfrm rot="4538633">
            <a:off x="2488640" y="2701011"/>
            <a:ext cx="825614" cy="1136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20" h="21600" extrusionOk="0">
                <a:moveTo>
                  <a:pt x="553" y="21600"/>
                </a:moveTo>
                <a:lnTo>
                  <a:pt x="553" y="21600"/>
                </a:lnTo>
                <a:cubicBezTo>
                  <a:pt x="-2280" y="11877"/>
                  <a:pt x="6055" y="2285"/>
                  <a:pt x="19320" y="0"/>
                </a:cubicBezTo>
              </a:path>
            </a:pathLst>
          </a:custGeom>
          <a:ln w="6350">
            <a:solidFill>
              <a:srgbClr val="3B3838"/>
            </a:solidFill>
            <a:prstDash val="sysDash"/>
            <a:miter/>
            <a:tailEnd type="triangle"/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173" name="Shape 173"/>
          <p:cNvSpPr/>
          <p:nvPr/>
        </p:nvSpPr>
        <p:spPr>
          <a:xfrm rot="11482247" flipV="1">
            <a:off x="4542747" y="3284596"/>
            <a:ext cx="1242798" cy="5695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778" extrusionOk="0">
                <a:moveTo>
                  <a:pt x="21600" y="17794"/>
                </a:moveTo>
                <a:lnTo>
                  <a:pt x="21600" y="17794"/>
                </a:lnTo>
                <a:cubicBezTo>
                  <a:pt x="12816" y="21600"/>
                  <a:pt x="3699" y="14089"/>
                  <a:pt x="0" y="0"/>
                </a:cubicBezTo>
              </a:path>
            </a:pathLst>
          </a:custGeom>
          <a:ln w="6350">
            <a:solidFill>
              <a:srgbClr val="3B3838"/>
            </a:solidFill>
            <a:prstDash val="sysDash"/>
            <a:miter/>
            <a:tailEnd type="triangle"/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174" name="Shape 174"/>
          <p:cNvSpPr/>
          <p:nvPr/>
        </p:nvSpPr>
        <p:spPr>
          <a:xfrm rot="3639192">
            <a:off x="7139761" y="2880112"/>
            <a:ext cx="1102251" cy="1161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13" h="21567" extrusionOk="0">
                <a:moveTo>
                  <a:pt x="424" y="21567"/>
                </a:moveTo>
                <a:lnTo>
                  <a:pt x="424" y="21567"/>
                </a:lnTo>
                <a:cubicBezTo>
                  <a:pt x="-1787" y="11921"/>
                  <a:pt x="4858" y="2439"/>
                  <a:pt x="15265" y="390"/>
                </a:cubicBezTo>
                <a:cubicBezTo>
                  <a:pt x="16759" y="95"/>
                  <a:pt x="18286" y="-33"/>
                  <a:pt x="19813" y="7"/>
                </a:cubicBezTo>
              </a:path>
            </a:pathLst>
          </a:custGeom>
          <a:ln w="6350">
            <a:solidFill>
              <a:srgbClr val="3B3838"/>
            </a:solidFill>
            <a:prstDash val="sysDash"/>
            <a:miter/>
            <a:tailEnd type="triangle"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77" name="Group 177"/>
          <p:cNvGrpSpPr/>
          <p:nvPr/>
        </p:nvGrpSpPr>
        <p:grpSpPr>
          <a:xfrm>
            <a:off x="492031" y="3595849"/>
            <a:ext cx="2572641" cy="1218825"/>
            <a:chOff x="0" y="0"/>
            <a:chExt cx="2572640" cy="1218824"/>
          </a:xfrm>
        </p:grpSpPr>
        <p:sp>
          <p:nvSpPr>
            <p:cNvPr id="175" name="Shape 175"/>
            <p:cNvSpPr/>
            <p:nvPr/>
          </p:nvSpPr>
          <p:spPr>
            <a:xfrm>
              <a:off x="486029" y="0"/>
              <a:ext cx="1570966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EB2429"/>
                  </a:solidFill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2000">
                  <a:solidFill>
                    <a:srgbClr val="EB2429"/>
                  </a:solidFill>
                </a:rPr>
                <a:t>CONCEPTING</a:t>
              </a:r>
            </a:p>
          </p:txBody>
        </p:sp>
        <p:sp>
          <p:nvSpPr>
            <p:cNvPr id="176" name="Shape 176"/>
            <p:cNvSpPr/>
            <p:nvPr/>
          </p:nvSpPr>
          <p:spPr>
            <a:xfrm>
              <a:off x="0" y="327284"/>
              <a:ext cx="2572641" cy="891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Youth is not a time of life; it is a state of mind; </a:t>
              </a:r>
            </a:p>
          </p:txBody>
        </p:sp>
      </p:grpSp>
      <p:grpSp>
        <p:nvGrpSpPr>
          <p:cNvPr id="180" name="Group 180"/>
          <p:cNvGrpSpPr/>
          <p:nvPr/>
        </p:nvGrpSpPr>
        <p:grpSpPr>
          <a:xfrm>
            <a:off x="2642231" y="4308328"/>
            <a:ext cx="2572642" cy="1223132"/>
            <a:chOff x="0" y="0"/>
            <a:chExt cx="2572640" cy="1223131"/>
          </a:xfrm>
        </p:grpSpPr>
        <p:sp>
          <p:nvSpPr>
            <p:cNvPr id="178" name="Shape 178"/>
            <p:cNvSpPr/>
            <p:nvPr/>
          </p:nvSpPr>
          <p:spPr>
            <a:xfrm>
              <a:off x="523868" y="0"/>
              <a:ext cx="1441733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EB2429"/>
                  </a:solidFill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2000">
                  <a:solidFill>
                    <a:srgbClr val="EB2429"/>
                  </a:solidFill>
                </a:rPr>
                <a:t>PRODUCING</a:t>
              </a:r>
            </a:p>
          </p:txBody>
        </p:sp>
        <p:sp>
          <p:nvSpPr>
            <p:cNvPr id="179" name="Shape 179"/>
            <p:cNvSpPr/>
            <p:nvPr/>
          </p:nvSpPr>
          <p:spPr>
            <a:xfrm>
              <a:off x="0" y="331591"/>
              <a:ext cx="2572641" cy="891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Youth is not a time of life; it is a state of mind; </a:t>
              </a:r>
            </a:p>
          </p:txBody>
        </p:sp>
      </p:grpSp>
      <p:grpSp>
        <p:nvGrpSpPr>
          <p:cNvPr id="183" name="Group 183"/>
          <p:cNvGrpSpPr/>
          <p:nvPr/>
        </p:nvGrpSpPr>
        <p:grpSpPr>
          <a:xfrm>
            <a:off x="5046860" y="3624620"/>
            <a:ext cx="2572641" cy="1217619"/>
            <a:chOff x="0" y="0"/>
            <a:chExt cx="2572640" cy="1217617"/>
          </a:xfrm>
        </p:grpSpPr>
        <p:sp>
          <p:nvSpPr>
            <p:cNvPr id="181" name="Shape 181"/>
            <p:cNvSpPr/>
            <p:nvPr/>
          </p:nvSpPr>
          <p:spPr>
            <a:xfrm>
              <a:off x="595386" y="0"/>
              <a:ext cx="1416309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EB2429"/>
                  </a:solidFill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2000">
                  <a:solidFill>
                    <a:srgbClr val="EB2429"/>
                  </a:solidFill>
                </a:rPr>
                <a:t>MARKETING</a:t>
              </a:r>
            </a:p>
          </p:txBody>
        </p:sp>
        <p:sp>
          <p:nvSpPr>
            <p:cNvPr id="182" name="Shape 182"/>
            <p:cNvSpPr/>
            <p:nvPr/>
          </p:nvSpPr>
          <p:spPr>
            <a:xfrm>
              <a:off x="0" y="326077"/>
              <a:ext cx="2572641" cy="891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Youth is not a time of life; it is a state of mind; </a:t>
              </a:r>
            </a:p>
          </p:txBody>
        </p:sp>
      </p:grpSp>
      <p:grpSp>
        <p:nvGrpSpPr>
          <p:cNvPr id="186" name="Group 186"/>
          <p:cNvGrpSpPr/>
          <p:nvPr/>
        </p:nvGrpSpPr>
        <p:grpSpPr>
          <a:xfrm>
            <a:off x="7493269" y="4101848"/>
            <a:ext cx="2572641" cy="1212991"/>
            <a:chOff x="0" y="0"/>
            <a:chExt cx="2572640" cy="1212990"/>
          </a:xfrm>
        </p:grpSpPr>
        <p:sp>
          <p:nvSpPr>
            <p:cNvPr id="184" name="Shape 184"/>
            <p:cNvSpPr/>
            <p:nvPr/>
          </p:nvSpPr>
          <p:spPr>
            <a:xfrm>
              <a:off x="782851" y="0"/>
              <a:ext cx="1075244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000">
                  <a:solidFill>
                    <a:srgbClr val="EB2429"/>
                  </a:solidFill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2000">
                  <a:solidFill>
                    <a:srgbClr val="EB2429"/>
                  </a:solidFill>
                </a:rPr>
                <a:t>SUCCESS</a:t>
              </a:r>
            </a:p>
          </p:txBody>
        </p:sp>
        <p:sp>
          <p:nvSpPr>
            <p:cNvPr id="185" name="Shape 185"/>
            <p:cNvSpPr/>
            <p:nvPr/>
          </p:nvSpPr>
          <p:spPr>
            <a:xfrm>
              <a:off x="0" y="321450"/>
              <a:ext cx="2572641" cy="891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>
                  <a:solidFill>
                    <a:srgbClr val="262626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262626"/>
                  </a:solidFill>
                </a:rPr>
                <a:t>Youth is not a time of life; it is a state of mind;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2" nodeType="afterEffect">
                                  <p:stCondLst>
                                    <p:cond delay="1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2" presetClass="entr" presetSubtype="4" fill="hold" grpId="4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1" fill="hold" grpId="6" nodeType="afterEffect">
                                  <p:stCondLst>
                                    <p:cond delay="1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50"/>
                            </p:stCondLst>
                            <p:childTnLst>
                              <p:par>
                                <p:cTn id="35" presetID="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50"/>
                            </p:stCondLst>
                            <p:childTnLst>
                              <p:par>
                                <p:cTn id="40" presetID="22" presetClass="entr" presetSubtype="1" fill="hold" grpId="9" nodeType="afterEffect">
                                  <p:stCondLst>
                                    <p:cond delay="1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00"/>
                            </p:stCondLst>
                            <p:childTnLst>
                              <p:par>
                                <p:cTn id="44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950"/>
                            </p:stCondLst>
                            <p:childTnLst>
                              <p:par>
                                <p:cTn id="48" presetID="2" presetClass="entr" presetSubtype="8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50"/>
                            </p:stCondLst>
                            <p:childTnLst>
                              <p:par>
                                <p:cTn id="53" presetID="22" presetClass="entr" presetSubtype="1" fill="hold" grpId="12" nodeType="afterEffect">
                                  <p:stCondLst>
                                    <p:cond delay="1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00"/>
                            </p:stCondLst>
                            <p:childTnLst>
                              <p:par>
                                <p:cTn id="57" presetID="22" presetClass="entr" presetSubtype="8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350"/>
                            </p:stCondLst>
                            <p:childTnLst>
                              <p:par>
                                <p:cTn id="61" presetID="2" presetClass="entr" presetSubtype="8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50"/>
                            </p:stCondLst>
                            <p:childTnLst>
                              <p:par>
                                <p:cTn id="66" presetID="22" presetClass="entr" presetSubtype="1" fill="hold" grpId="15" nodeType="afterEffect">
                                  <p:stCondLst>
                                    <p:cond delay="1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2" animBg="1" advAuto="0"/>
      <p:bldP spid="165" grpId="1" animBg="1" advAuto="0"/>
      <p:bldP spid="166" grpId="3" animBg="1" advAuto="0"/>
      <p:bldP spid="167" grpId="4" animBg="1" advAuto="0"/>
      <p:bldP spid="168" grpId="5" animBg="1" advAuto="0"/>
      <p:bldP spid="169" grpId="8" animBg="1" advAuto="0"/>
      <p:bldP spid="170" grpId="11" animBg="1" advAuto="0"/>
      <p:bldP spid="171" grpId="14" animBg="1" advAuto="0"/>
      <p:bldP spid="172" grpId="7" animBg="1" advAuto="0"/>
      <p:bldP spid="173" grpId="10" animBg="1" advAuto="0"/>
      <p:bldP spid="174" grpId="13" animBg="1" advAuto="0"/>
      <p:bldP spid="177" grpId="6" animBg="1" advAuto="0"/>
      <p:bldP spid="180" grpId="9" animBg="1" advAuto="0"/>
      <p:bldP spid="183" grpId="12" animBg="1" advAuto="0"/>
      <p:bldP spid="186" grpId="15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/>
        </p:nvSpPr>
        <p:spPr>
          <a:xfrm>
            <a:off x="-972458" y="3884386"/>
            <a:ext cx="7518401" cy="16691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783" y="0"/>
                </a:lnTo>
                <a:lnTo>
                  <a:pt x="21600" y="0"/>
                </a:lnTo>
                <a:lnTo>
                  <a:pt x="19817" y="21600"/>
                </a:lnTo>
                <a:close/>
              </a:path>
            </a:pathLst>
          </a:custGeom>
          <a:solidFill>
            <a:srgbClr val="EB2429"/>
          </a:solidFill>
          <a:ln w="12700">
            <a:miter lim="400000"/>
          </a:ln>
          <a:effectLst>
            <a:outerShdw blurRad="25400" dist="38100" dir="2700000" rotWithShape="0">
              <a:srgbClr val="262626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Shape 189"/>
          <p:cNvSpPr/>
          <p:nvPr/>
        </p:nvSpPr>
        <p:spPr>
          <a:xfrm>
            <a:off x="352881" y="4542137"/>
            <a:ext cx="5644119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800" b="1">
                <a:solidFill>
                  <a:srgbClr val="FFFFFF"/>
                </a:solidFill>
              </a:defRPr>
            </a:lvl1pPr>
          </a:lstStyle>
          <a:p>
            <a:pPr>
              <a:defRPr sz="1800" b="0">
                <a:solidFill>
                  <a:srgbClr val="000000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OUR TEAM SECTION</a:t>
            </a:r>
          </a:p>
        </p:txBody>
      </p:sp>
      <p:sp>
        <p:nvSpPr>
          <p:cNvPr id="190" name="Shape 190"/>
          <p:cNvSpPr/>
          <p:nvPr/>
        </p:nvSpPr>
        <p:spPr>
          <a:xfrm>
            <a:off x="1073150" y="4269118"/>
            <a:ext cx="850514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</a:defRPr>
            </a:lvl1pPr>
          </a:lstStyle>
          <a:p>
            <a:pPr>
              <a:defRPr sz="1800" b="0">
                <a:solidFill>
                  <a:srgbClr val="000000"/>
                </a:solidFill>
              </a:defRPr>
            </a:pPr>
            <a:r>
              <a:rPr sz="2400" b="1">
                <a:solidFill>
                  <a:srgbClr val="FFFFFF"/>
                </a:solidFill>
              </a:rPr>
              <a:t>NEXT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blind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952</Words>
  <Application>Microsoft Office PowerPoint</Application>
  <PresentationFormat>宽屏</PresentationFormat>
  <Paragraphs>125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Avenir Roman</vt:lpstr>
      <vt:lpstr>微软雅黑</vt:lpstr>
      <vt:lpstr>Arial</vt:lpstr>
      <vt:lpstr>Calibri</vt:lpstr>
      <vt:lpstr>Calibri Light</vt:lpstr>
      <vt:lpstr>Helvetica</vt:lpstr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3</cp:revision>
  <dcterms:modified xsi:type="dcterms:W3CDTF">2017-11-29T15:39:38Z</dcterms:modified>
</cp:coreProperties>
</file>