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76" r:id="rId2"/>
    <p:sldId id="266" r:id="rId3"/>
    <p:sldId id="267" r:id="rId4"/>
    <p:sldId id="268" r:id="rId5"/>
    <p:sldId id="277" r:id="rId6"/>
    <p:sldId id="278"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469" userDrawn="1">
          <p15:clr>
            <a:srgbClr val="A4A3A4"/>
          </p15:clr>
        </p15:guide>
        <p15:guide id="20" orient="horz" pos="323" userDrawn="1">
          <p15:clr>
            <a:srgbClr val="A4A3A4"/>
          </p15:clr>
        </p15:guide>
        <p15:guide id="23" orient="horz" pos="3997" userDrawn="1">
          <p15:clr>
            <a:srgbClr val="A4A3A4"/>
          </p15:clr>
        </p15:guide>
        <p15:guide id="28"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EAF1F6"/>
    <a:srgbClr val="E2EBF2"/>
    <a:srgbClr val="F2F6F9"/>
    <a:srgbClr val="DCE5EC"/>
    <a:srgbClr val="4F504A"/>
    <a:srgbClr val="3C3D38"/>
    <a:srgbClr val="EAF3FA"/>
    <a:srgbClr val="FEFF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09" autoAdjust="0"/>
    <p:restoredTop sz="85892" autoAdjust="0"/>
  </p:normalViewPr>
  <p:slideViewPr>
    <p:cSldViewPr snapToGrid="0" showGuides="1">
      <p:cViewPr varScale="1">
        <p:scale>
          <a:sx n="74" d="100"/>
          <a:sy n="74" d="100"/>
        </p:scale>
        <p:origin x="846" y="66"/>
      </p:cViewPr>
      <p:guideLst>
        <p:guide pos="7469"/>
        <p:guide orient="horz" pos="323"/>
        <p:guide orient="horz" pos="3997"/>
        <p:guide pos="211"/>
      </p:guideLst>
    </p:cSldViewPr>
  </p:slideViewPr>
  <p:notesTextViewPr>
    <p:cViewPr>
      <p:scale>
        <a:sx n="125" d="100"/>
        <a:sy n="125"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F76B53-E636-49D5-845A-3A1AA2E3D2EB}"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C4A56C-E098-41E1-A9A3-E8ECC45B6985}" type="slidenum">
              <a:rPr lang="zh-CN" altLang="en-US" smtClean="0"/>
              <a:t>‹#›</a:t>
            </a:fld>
            <a:endParaRPr lang="zh-CN" altLang="en-US"/>
          </a:p>
        </p:txBody>
      </p:sp>
    </p:spTree>
    <p:extLst>
      <p:ext uri="{BB962C8B-B14F-4D97-AF65-F5344CB8AC3E}">
        <p14:creationId xmlns:p14="http://schemas.microsoft.com/office/powerpoint/2010/main" val="3375792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EC4A56C-E098-41E1-A9A3-E8ECC45B6985}" type="slidenum">
              <a:rPr lang="zh-CN" altLang="en-US" smtClean="0"/>
              <a:t>2</a:t>
            </a:fld>
            <a:endParaRPr lang="zh-CN" altLang="en-US"/>
          </a:p>
        </p:txBody>
      </p:sp>
    </p:spTree>
    <p:extLst>
      <p:ext uri="{BB962C8B-B14F-4D97-AF65-F5344CB8AC3E}">
        <p14:creationId xmlns:p14="http://schemas.microsoft.com/office/powerpoint/2010/main" val="2024649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E82B02C-F2C2-4E4B-8516-E1E524783BA9}"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518805632"/>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82B02C-F2C2-4E4B-8516-E1E524783BA9}"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3493747425"/>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82B02C-F2C2-4E4B-8516-E1E524783BA9}"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2491629370"/>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82B02C-F2C2-4E4B-8516-E1E524783BA9}"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2976581789"/>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E82B02C-F2C2-4E4B-8516-E1E524783BA9}"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3634987424"/>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E82B02C-F2C2-4E4B-8516-E1E524783BA9}"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1157852070"/>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E82B02C-F2C2-4E4B-8516-E1E524783BA9}"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931312034"/>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E82B02C-F2C2-4E4B-8516-E1E524783BA9}"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976174097"/>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82B02C-F2C2-4E4B-8516-E1E524783BA9}"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3320702301"/>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82B02C-F2C2-4E4B-8516-E1E524783BA9}"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495139836"/>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82B02C-F2C2-4E4B-8516-E1E524783BA9}"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1219945054"/>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20">
          <a:fgClr>
            <a:schemeClr val="tx1">
              <a:lumMod val="65000"/>
              <a:lumOff val="35000"/>
            </a:schemeClr>
          </a:fgClr>
          <a:bgClr>
            <a:srgbClr val="3C3D38"/>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82B02C-F2C2-4E4B-8516-E1E524783BA9}" type="datetimeFigureOut">
              <a:rPr lang="zh-CN" altLang="en-US" smtClean="0"/>
              <a:t>2017/11/29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116F63-2AA0-4732-BA33-8BF96A870293}" type="slidenum">
              <a:rPr lang="zh-CN" altLang="en-US" smtClean="0"/>
              <a:t>‹#›</a:t>
            </a:fld>
            <a:endParaRPr lang="zh-CN" altLang="en-US"/>
          </a:p>
        </p:txBody>
      </p:sp>
    </p:spTree>
    <p:extLst>
      <p:ext uri="{BB962C8B-B14F-4D97-AF65-F5344CB8AC3E}">
        <p14:creationId xmlns:p14="http://schemas.microsoft.com/office/powerpoint/2010/main" val="11549879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31980" y="-19050"/>
            <a:ext cx="12255960" cy="6896100"/>
          </a:xfrm>
          <a:prstGeom prst="rect">
            <a:avLst/>
          </a:prstGeom>
        </p:spPr>
      </p:pic>
    </p:spTree>
    <p:extLst>
      <p:ext uri="{BB962C8B-B14F-4D97-AF65-F5344CB8AC3E}">
        <p14:creationId xmlns:p14="http://schemas.microsoft.com/office/powerpoint/2010/main" val="1838289787"/>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组合 104"/>
          <p:cNvGrpSpPr/>
          <p:nvPr/>
        </p:nvGrpSpPr>
        <p:grpSpPr>
          <a:xfrm>
            <a:off x="11324423" y="1703780"/>
            <a:ext cx="1454910" cy="1451162"/>
            <a:chOff x="1088522" y="1231881"/>
            <a:chExt cx="896847" cy="894537"/>
          </a:xfrm>
          <a:effectLst>
            <a:outerShdw blurRad="127000" dist="101600" dir="8100000" algn="tr" rotWithShape="0">
              <a:prstClr val="black">
                <a:alpha val="23000"/>
              </a:prstClr>
            </a:outerShdw>
          </a:effectLst>
        </p:grpSpPr>
        <p:sp>
          <p:nvSpPr>
            <p:cNvPr id="106" name="任意多边形 105"/>
            <p:cNvSpPr/>
            <p:nvPr/>
          </p:nvSpPr>
          <p:spPr>
            <a:xfrm rot="20680106">
              <a:off x="1088522" y="1231881"/>
              <a:ext cx="896847" cy="894537"/>
            </a:xfrm>
            <a:custGeom>
              <a:avLst/>
              <a:gdLst>
                <a:gd name="connsiteX0" fmla="*/ 4075276 w 8147239"/>
                <a:gd name="connsiteY0" fmla="*/ 0 h 8126238"/>
                <a:gd name="connsiteX1" fmla="*/ 4809321 w 8147239"/>
                <a:gd name="connsiteY1" fmla="*/ 734045 h 8126238"/>
                <a:gd name="connsiteX2" fmla="*/ 4805817 w 8147239"/>
                <a:gd name="connsiteY2" fmla="*/ 803428 h 8126238"/>
                <a:gd name="connsiteX3" fmla="*/ 4908625 w 8147239"/>
                <a:gd name="connsiteY3" fmla="*/ 827156 h 8126238"/>
                <a:gd name="connsiteX4" fmla="*/ 5666210 w 8147239"/>
                <a:gd name="connsiteY4" fmla="*/ 1125226 h 8126238"/>
                <a:gd name="connsiteX5" fmla="*/ 5828049 w 8147239"/>
                <a:gd name="connsiteY5" fmla="*/ 1223546 h 8126238"/>
                <a:gd name="connsiteX6" fmla="*/ 5880861 w 8147239"/>
                <a:gd name="connsiteY6" fmla="*/ 1159538 h 8126238"/>
                <a:gd name="connsiteX7" fmla="*/ 6399909 w 8147239"/>
                <a:gd name="connsiteY7" fmla="*/ 944541 h 8126238"/>
                <a:gd name="connsiteX8" fmla="*/ 7133954 w 8147239"/>
                <a:gd name="connsiteY8" fmla="*/ 1678586 h 8126238"/>
                <a:gd name="connsiteX9" fmla="*/ 6918957 w 8147239"/>
                <a:gd name="connsiteY9" fmla="*/ 2197634 h 8126238"/>
                <a:gd name="connsiteX10" fmla="*/ 6870176 w 8147239"/>
                <a:gd name="connsiteY10" fmla="*/ 2237882 h 8126238"/>
                <a:gd name="connsiteX11" fmla="*/ 7011511 w 8147239"/>
                <a:gd name="connsiteY11" fmla="*/ 2470527 h 8126238"/>
                <a:gd name="connsiteX12" fmla="*/ 7309582 w 8147239"/>
                <a:gd name="connsiteY12" fmla="*/ 3228113 h 8126238"/>
                <a:gd name="connsiteX13" fmla="*/ 7324778 w 8147239"/>
                <a:gd name="connsiteY13" fmla="*/ 3293954 h 8126238"/>
                <a:gd name="connsiteX14" fmla="*/ 7338142 w 8147239"/>
                <a:gd name="connsiteY14" fmla="*/ 3291915 h 8126238"/>
                <a:gd name="connsiteX15" fmla="*/ 7413194 w 8147239"/>
                <a:gd name="connsiteY15" fmla="*/ 3288125 h 8126238"/>
                <a:gd name="connsiteX16" fmla="*/ 8147239 w 8147239"/>
                <a:gd name="connsiteY16" fmla="*/ 4022169 h 8126238"/>
                <a:gd name="connsiteX17" fmla="*/ 7413194 w 8147239"/>
                <a:gd name="connsiteY17" fmla="*/ 4756214 h 8126238"/>
                <a:gd name="connsiteX18" fmla="*/ 7343151 w 8147239"/>
                <a:gd name="connsiteY18" fmla="*/ 4752677 h 8126238"/>
                <a:gd name="connsiteX19" fmla="*/ 7309582 w 8147239"/>
                <a:gd name="connsiteY19" fmla="*/ 4898124 h 8126238"/>
                <a:gd name="connsiteX20" fmla="*/ 7011511 w 8147239"/>
                <a:gd name="connsiteY20" fmla="*/ 5655709 h 8126238"/>
                <a:gd name="connsiteX21" fmla="*/ 6881980 w 8147239"/>
                <a:gd name="connsiteY21" fmla="*/ 5868925 h 8126238"/>
                <a:gd name="connsiteX22" fmla="*/ 6927915 w 8147239"/>
                <a:gd name="connsiteY22" fmla="*/ 5906825 h 8126238"/>
                <a:gd name="connsiteX23" fmla="*/ 7142912 w 8147239"/>
                <a:gd name="connsiteY23" fmla="*/ 6425873 h 8126238"/>
                <a:gd name="connsiteX24" fmla="*/ 6408867 w 8147239"/>
                <a:gd name="connsiteY24" fmla="*/ 7159918 h 8126238"/>
                <a:gd name="connsiteX25" fmla="*/ 5889819 w 8147239"/>
                <a:gd name="connsiteY25" fmla="*/ 6944921 h 8126238"/>
                <a:gd name="connsiteX26" fmla="*/ 5845985 w 8147239"/>
                <a:gd name="connsiteY26" fmla="*/ 6891795 h 8126238"/>
                <a:gd name="connsiteX27" fmla="*/ 5666210 w 8147239"/>
                <a:gd name="connsiteY27" fmla="*/ 7001010 h 8126238"/>
                <a:gd name="connsiteX28" fmla="*/ 4908625 w 8147239"/>
                <a:gd name="connsiteY28" fmla="*/ 7299081 h 8126238"/>
                <a:gd name="connsiteX29" fmla="*/ 4805817 w 8147239"/>
                <a:gd name="connsiteY29" fmla="*/ 7322809 h 8126238"/>
                <a:gd name="connsiteX30" fmla="*/ 4809321 w 8147239"/>
                <a:gd name="connsiteY30" fmla="*/ 7392193 h 8126238"/>
                <a:gd name="connsiteX31" fmla="*/ 4075276 w 8147239"/>
                <a:gd name="connsiteY31" fmla="*/ 8126238 h 8126238"/>
                <a:gd name="connsiteX32" fmla="*/ 3341231 w 8147239"/>
                <a:gd name="connsiteY32" fmla="*/ 7392193 h 8126238"/>
                <a:gd name="connsiteX33" fmla="*/ 3344697 w 8147239"/>
                <a:gd name="connsiteY33" fmla="*/ 7323565 h 8126238"/>
                <a:gd name="connsiteX34" fmla="*/ 3238613 w 8147239"/>
                <a:gd name="connsiteY34" fmla="*/ 7299081 h 8126238"/>
                <a:gd name="connsiteX35" fmla="*/ 2481028 w 8147239"/>
                <a:gd name="connsiteY35" fmla="*/ 7001010 h 8126238"/>
                <a:gd name="connsiteX36" fmla="*/ 2255133 w 8147239"/>
                <a:gd name="connsiteY36" fmla="*/ 6863776 h 8126238"/>
                <a:gd name="connsiteX37" fmla="*/ 2231337 w 8147239"/>
                <a:gd name="connsiteY37" fmla="*/ 6892617 h 8126238"/>
                <a:gd name="connsiteX38" fmla="*/ 1712289 w 8147239"/>
                <a:gd name="connsiteY38" fmla="*/ 7107614 h 8126238"/>
                <a:gd name="connsiteX39" fmla="*/ 978244 w 8147239"/>
                <a:gd name="connsiteY39" fmla="*/ 6373569 h 8126238"/>
                <a:gd name="connsiteX40" fmla="*/ 1193241 w 8147239"/>
                <a:gd name="connsiteY40" fmla="*/ 5854521 h 8126238"/>
                <a:gd name="connsiteX41" fmla="*/ 1235384 w 8147239"/>
                <a:gd name="connsiteY41" fmla="*/ 5819750 h 8126238"/>
                <a:gd name="connsiteX42" fmla="*/ 1135727 w 8147239"/>
                <a:gd name="connsiteY42" fmla="*/ 5655709 h 8126238"/>
                <a:gd name="connsiteX43" fmla="*/ 837656 w 8147239"/>
                <a:gd name="connsiteY43" fmla="*/ 4898124 h 8126238"/>
                <a:gd name="connsiteX44" fmla="*/ 804615 w 8147239"/>
                <a:gd name="connsiteY44" fmla="*/ 4754966 h 8126238"/>
                <a:gd name="connsiteX45" fmla="*/ 734045 w 8147239"/>
                <a:gd name="connsiteY45" fmla="*/ 4758529 h 8126238"/>
                <a:gd name="connsiteX46" fmla="*/ 0 w 8147239"/>
                <a:gd name="connsiteY46" fmla="*/ 4024484 h 8126238"/>
                <a:gd name="connsiteX47" fmla="*/ 734045 w 8147239"/>
                <a:gd name="connsiteY47" fmla="*/ 3290440 h 8126238"/>
                <a:gd name="connsiteX48" fmla="*/ 809097 w 8147239"/>
                <a:gd name="connsiteY48" fmla="*/ 3294229 h 8126238"/>
                <a:gd name="connsiteX49" fmla="*/ 821944 w 8147239"/>
                <a:gd name="connsiteY49" fmla="*/ 3296190 h 8126238"/>
                <a:gd name="connsiteX50" fmla="*/ 837656 w 8147239"/>
                <a:gd name="connsiteY50" fmla="*/ 3228113 h 8126238"/>
                <a:gd name="connsiteX51" fmla="*/ 1135727 w 8147239"/>
                <a:gd name="connsiteY51" fmla="*/ 2470527 h 8126238"/>
                <a:gd name="connsiteX52" fmla="*/ 1282602 w 8147239"/>
                <a:gd name="connsiteY52" fmla="*/ 2228763 h 8126238"/>
                <a:gd name="connsiteX53" fmla="*/ 1236412 w 8147239"/>
                <a:gd name="connsiteY53" fmla="*/ 2190653 h 8126238"/>
                <a:gd name="connsiteX54" fmla="*/ 1021415 w 8147239"/>
                <a:gd name="connsiteY54" fmla="*/ 1671604 h 8126238"/>
                <a:gd name="connsiteX55" fmla="*/ 1755460 w 8147239"/>
                <a:gd name="connsiteY55" fmla="*/ 937559 h 8126238"/>
                <a:gd name="connsiteX56" fmla="*/ 2274508 w 8147239"/>
                <a:gd name="connsiteY56" fmla="*/ 1152556 h 8126238"/>
                <a:gd name="connsiteX57" fmla="*/ 2328442 w 8147239"/>
                <a:gd name="connsiteY57" fmla="*/ 1217924 h 8126238"/>
                <a:gd name="connsiteX58" fmla="*/ 2481028 w 8147239"/>
                <a:gd name="connsiteY58" fmla="*/ 1125226 h 8126238"/>
                <a:gd name="connsiteX59" fmla="*/ 3238613 w 8147239"/>
                <a:gd name="connsiteY59" fmla="*/ 827156 h 8126238"/>
                <a:gd name="connsiteX60" fmla="*/ 3344696 w 8147239"/>
                <a:gd name="connsiteY60" fmla="*/ 802672 h 8126238"/>
                <a:gd name="connsiteX61" fmla="*/ 3341231 w 8147239"/>
                <a:gd name="connsiteY61" fmla="*/ 734045 h 8126238"/>
                <a:gd name="connsiteX62" fmla="*/ 4075276 w 8147239"/>
                <a:gd name="connsiteY62" fmla="*/ 0 h 812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147239" h="8126238">
                  <a:moveTo>
                    <a:pt x="4075276" y="0"/>
                  </a:moveTo>
                  <a:cubicBezTo>
                    <a:pt x="4480678" y="0"/>
                    <a:pt x="4809321" y="328643"/>
                    <a:pt x="4809321" y="734045"/>
                  </a:cubicBezTo>
                  <a:lnTo>
                    <a:pt x="4805817" y="803428"/>
                  </a:lnTo>
                  <a:lnTo>
                    <a:pt x="4908625" y="827156"/>
                  </a:lnTo>
                  <a:cubicBezTo>
                    <a:pt x="5175514" y="895823"/>
                    <a:pt x="5429501" y="996638"/>
                    <a:pt x="5666210" y="1125226"/>
                  </a:cubicBezTo>
                  <a:lnTo>
                    <a:pt x="5828049" y="1223546"/>
                  </a:lnTo>
                  <a:lnTo>
                    <a:pt x="5880861" y="1159538"/>
                  </a:lnTo>
                  <a:cubicBezTo>
                    <a:pt x="6013697" y="1026702"/>
                    <a:pt x="6197208" y="944541"/>
                    <a:pt x="6399909" y="944541"/>
                  </a:cubicBezTo>
                  <a:cubicBezTo>
                    <a:pt x="6805311" y="944541"/>
                    <a:pt x="7133954" y="1273184"/>
                    <a:pt x="7133954" y="1678586"/>
                  </a:cubicBezTo>
                  <a:cubicBezTo>
                    <a:pt x="7133954" y="1881287"/>
                    <a:pt x="7051793" y="2064798"/>
                    <a:pt x="6918957" y="2197634"/>
                  </a:cubicBezTo>
                  <a:lnTo>
                    <a:pt x="6870176" y="2237882"/>
                  </a:lnTo>
                  <a:lnTo>
                    <a:pt x="7011511" y="2470527"/>
                  </a:lnTo>
                  <a:cubicBezTo>
                    <a:pt x="7140099" y="2707237"/>
                    <a:pt x="7240914" y="2961223"/>
                    <a:pt x="7309582" y="3228113"/>
                  </a:cubicBezTo>
                  <a:lnTo>
                    <a:pt x="7324778" y="3293954"/>
                  </a:lnTo>
                  <a:lnTo>
                    <a:pt x="7338142" y="3291915"/>
                  </a:lnTo>
                  <a:cubicBezTo>
                    <a:pt x="7362819" y="3289409"/>
                    <a:pt x="7387856" y="3288125"/>
                    <a:pt x="7413194" y="3288125"/>
                  </a:cubicBezTo>
                  <a:cubicBezTo>
                    <a:pt x="7818596" y="3288125"/>
                    <a:pt x="8147239" y="3616768"/>
                    <a:pt x="8147239" y="4022169"/>
                  </a:cubicBezTo>
                  <a:cubicBezTo>
                    <a:pt x="8147239" y="4427571"/>
                    <a:pt x="7818596" y="4756214"/>
                    <a:pt x="7413194" y="4756214"/>
                  </a:cubicBezTo>
                  <a:lnTo>
                    <a:pt x="7343151" y="4752677"/>
                  </a:lnTo>
                  <a:lnTo>
                    <a:pt x="7309582" y="4898124"/>
                  </a:lnTo>
                  <a:cubicBezTo>
                    <a:pt x="7240914" y="5165014"/>
                    <a:pt x="7140099" y="5419000"/>
                    <a:pt x="7011511" y="5655709"/>
                  </a:cubicBezTo>
                  <a:lnTo>
                    <a:pt x="6881980" y="5868925"/>
                  </a:lnTo>
                  <a:lnTo>
                    <a:pt x="6927915" y="5906825"/>
                  </a:lnTo>
                  <a:cubicBezTo>
                    <a:pt x="7060751" y="6039661"/>
                    <a:pt x="7142912" y="6223172"/>
                    <a:pt x="7142912" y="6425873"/>
                  </a:cubicBezTo>
                  <a:cubicBezTo>
                    <a:pt x="7142912" y="6831275"/>
                    <a:pt x="6814269" y="7159918"/>
                    <a:pt x="6408867" y="7159918"/>
                  </a:cubicBezTo>
                  <a:cubicBezTo>
                    <a:pt x="6206166" y="7159918"/>
                    <a:pt x="6022655" y="7077757"/>
                    <a:pt x="5889819" y="6944921"/>
                  </a:cubicBezTo>
                  <a:lnTo>
                    <a:pt x="5845985" y="6891795"/>
                  </a:lnTo>
                  <a:lnTo>
                    <a:pt x="5666210" y="7001010"/>
                  </a:lnTo>
                  <a:cubicBezTo>
                    <a:pt x="5429501" y="7129599"/>
                    <a:pt x="5175514" y="7230413"/>
                    <a:pt x="4908625" y="7299081"/>
                  </a:cubicBezTo>
                  <a:lnTo>
                    <a:pt x="4805817" y="7322809"/>
                  </a:lnTo>
                  <a:lnTo>
                    <a:pt x="4809321" y="7392193"/>
                  </a:lnTo>
                  <a:cubicBezTo>
                    <a:pt x="4809321" y="7797595"/>
                    <a:pt x="4480678" y="8126238"/>
                    <a:pt x="4075276" y="8126238"/>
                  </a:cubicBezTo>
                  <a:cubicBezTo>
                    <a:pt x="3669874" y="8126238"/>
                    <a:pt x="3341231" y="7797595"/>
                    <a:pt x="3341231" y="7392193"/>
                  </a:cubicBezTo>
                  <a:lnTo>
                    <a:pt x="3344697" y="7323565"/>
                  </a:lnTo>
                  <a:lnTo>
                    <a:pt x="3238613" y="7299081"/>
                  </a:lnTo>
                  <a:cubicBezTo>
                    <a:pt x="2971724" y="7230413"/>
                    <a:pt x="2717737" y="7129599"/>
                    <a:pt x="2481028" y="7001010"/>
                  </a:cubicBezTo>
                  <a:lnTo>
                    <a:pt x="2255133" y="6863776"/>
                  </a:lnTo>
                  <a:lnTo>
                    <a:pt x="2231337" y="6892617"/>
                  </a:lnTo>
                  <a:cubicBezTo>
                    <a:pt x="2098501" y="7025454"/>
                    <a:pt x="1914990" y="7107614"/>
                    <a:pt x="1712289" y="7107614"/>
                  </a:cubicBezTo>
                  <a:cubicBezTo>
                    <a:pt x="1306887" y="7107614"/>
                    <a:pt x="978244" y="6778971"/>
                    <a:pt x="978244" y="6373569"/>
                  </a:cubicBezTo>
                  <a:cubicBezTo>
                    <a:pt x="978244" y="6170868"/>
                    <a:pt x="1060405" y="5987357"/>
                    <a:pt x="1193241" y="5854521"/>
                  </a:cubicBezTo>
                  <a:lnTo>
                    <a:pt x="1235384" y="5819750"/>
                  </a:lnTo>
                  <a:lnTo>
                    <a:pt x="1135727" y="5655709"/>
                  </a:lnTo>
                  <a:cubicBezTo>
                    <a:pt x="1007138" y="5419000"/>
                    <a:pt x="906324" y="5165014"/>
                    <a:pt x="837656" y="4898124"/>
                  </a:cubicBezTo>
                  <a:lnTo>
                    <a:pt x="804615" y="4754966"/>
                  </a:lnTo>
                  <a:lnTo>
                    <a:pt x="734045" y="4758529"/>
                  </a:lnTo>
                  <a:cubicBezTo>
                    <a:pt x="328643" y="4758529"/>
                    <a:pt x="0" y="4429886"/>
                    <a:pt x="0" y="4024484"/>
                  </a:cubicBezTo>
                  <a:cubicBezTo>
                    <a:pt x="0" y="3619082"/>
                    <a:pt x="328643" y="3290440"/>
                    <a:pt x="734045" y="3290440"/>
                  </a:cubicBezTo>
                  <a:cubicBezTo>
                    <a:pt x="759382" y="3290440"/>
                    <a:pt x="784420" y="3291723"/>
                    <a:pt x="809097" y="3294229"/>
                  </a:cubicBezTo>
                  <a:lnTo>
                    <a:pt x="821944" y="3296190"/>
                  </a:lnTo>
                  <a:lnTo>
                    <a:pt x="837656" y="3228113"/>
                  </a:lnTo>
                  <a:cubicBezTo>
                    <a:pt x="906324" y="2961223"/>
                    <a:pt x="1007138" y="2707237"/>
                    <a:pt x="1135727" y="2470527"/>
                  </a:cubicBezTo>
                  <a:lnTo>
                    <a:pt x="1282602" y="2228763"/>
                  </a:lnTo>
                  <a:lnTo>
                    <a:pt x="1236412" y="2190653"/>
                  </a:lnTo>
                  <a:cubicBezTo>
                    <a:pt x="1103576" y="2057817"/>
                    <a:pt x="1021415" y="1874305"/>
                    <a:pt x="1021415" y="1671604"/>
                  </a:cubicBezTo>
                  <a:cubicBezTo>
                    <a:pt x="1021415" y="1266202"/>
                    <a:pt x="1350058" y="937559"/>
                    <a:pt x="1755460" y="937559"/>
                  </a:cubicBezTo>
                  <a:cubicBezTo>
                    <a:pt x="1958161" y="937559"/>
                    <a:pt x="2141672" y="1019720"/>
                    <a:pt x="2274508" y="1152556"/>
                  </a:cubicBezTo>
                  <a:lnTo>
                    <a:pt x="2328442" y="1217924"/>
                  </a:lnTo>
                  <a:lnTo>
                    <a:pt x="2481028" y="1125226"/>
                  </a:lnTo>
                  <a:cubicBezTo>
                    <a:pt x="2717737" y="996638"/>
                    <a:pt x="2971724" y="895823"/>
                    <a:pt x="3238613" y="827156"/>
                  </a:cubicBezTo>
                  <a:lnTo>
                    <a:pt x="3344696" y="802672"/>
                  </a:lnTo>
                  <a:lnTo>
                    <a:pt x="3341231" y="734045"/>
                  </a:lnTo>
                  <a:cubicBezTo>
                    <a:pt x="3341231" y="328643"/>
                    <a:pt x="3669874" y="0"/>
                    <a:pt x="4075276" y="0"/>
                  </a:cubicBezTo>
                  <a:close/>
                </a:path>
              </a:pathLst>
            </a:custGeom>
            <a:gradFill>
              <a:gsLst>
                <a:gs pos="81000">
                  <a:srgbClr val="F0F4F7"/>
                </a:gs>
                <a:gs pos="18000">
                  <a:srgbClr val="F6FAFD"/>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组合 106"/>
            <p:cNvGrpSpPr/>
            <p:nvPr/>
          </p:nvGrpSpPr>
          <p:grpSpPr>
            <a:xfrm>
              <a:off x="1285227" y="1427431"/>
              <a:ext cx="503438" cy="503437"/>
              <a:chOff x="1285227" y="1427431"/>
              <a:chExt cx="503438" cy="503437"/>
            </a:xfrm>
          </p:grpSpPr>
          <p:sp>
            <p:nvSpPr>
              <p:cNvPr id="108" name="椭圆 107"/>
              <p:cNvSpPr/>
              <p:nvPr/>
            </p:nvSpPr>
            <p:spPr>
              <a:xfrm>
                <a:off x="1295895" y="1438099"/>
                <a:ext cx="482100" cy="482100"/>
              </a:xfrm>
              <a:prstGeom prst="ellipse">
                <a:avLst/>
              </a:prstGeom>
              <a:solidFill>
                <a:srgbClr val="373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组合 108"/>
              <p:cNvGrpSpPr/>
              <p:nvPr/>
            </p:nvGrpSpPr>
            <p:grpSpPr>
              <a:xfrm>
                <a:off x="1285227" y="1427431"/>
                <a:ext cx="503438" cy="503437"/>
                <a:chOff x="1285227" y="1427431"/>
                <a:chExt cx="503438" cy="503437"/>
              </a:xfrm>
            </p:grpSpPr>
            <p:cxnSp>
              <p:nvCxnSpPr>
                <p:cNvPr id="111" name="直接连接符 110"/>
                <p:cNvCxnSpPr/>
                <p:nvPr/>
              </p:nvCxnSpPr>
              <p:spPr>
                <a:xfrm flipH="1">
                  <a:off x="1285227" y="1679150"/>
                  <a:ext cx="503437" cy="0"/>
                </a:xfrm>
                <a:prstGeom prst="line">
                  <a:avLst/>
                </a:prstGeom>
                <a:ln w="38100">
                  <a:gradFill flip="none" rotWithShape="1">
                    <a:gsLst>
                      <a:gs pos="0">
                        <a:srgbClr val="F6FAFD"/>
                      </a:gs>
                      <a:gs pos="94000">
                        <a:srgbClr val="F0F4F7"/>
                      </a:gs>
                    </a:gsLst>
                    <a:lin ang="18900000" scaled="1"/>
                    <a:tileRect/>
                  </a:gra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2700000" flipH="1">
                  <a:off x="1285227" y="1679150"/>
                  <a:ext cx="503437" cy="0"/>
                </a:xfrm>
                <a:prstGeom prst="line">
                  <a:avLst/>
                </a:prstGeom>
                <a:ln w="38100">
                  <a:gradFill flip="none" rotWithShape="1">
                    <a:gsLst>
                      <a:gs pos="0">
                        <a:schemeClr val="accent1">
                          <a:lumMod val="5000"/>
                          <a:lumOff val="95000"/>
                        </a:schemeClr>
                      </a:gs>
                      <a:gs pos="64000">
                        <a:srgbClr val="F0F4F7"/>
                      </a:gs>
                    </a:gsLst>
                    <a:lin ang="10800000" scaled="1"/>
                    <a:tileRect/>
                  </a:gra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5400000" flipH="1">
                  <a:off x="1285227" y="1679150"/>
                  <a:ext cx="503437" cy="0"/>
                </a:xfrm>
                <a:prstGeom prst="line">
                  <a:avLst/>
                </a:prstGeom>
                <a:ln w="38100">
                  <a:gradFill>
                    <a:gsLst>
                      <a:gs pos="0">
                        <a:srgbClr val="F6FAFD"/>
                      </a:gs>
                      <a:gs pos="67000">
                        <a:srgbClr val="EFF3F6"/>
                      </a:gs>
                    </a:gsLst>
                    <a:lin ang="8400000" scaled="0"/>
                  </a:gra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8100000" flipH="1">
                  <a:off x="1285228" y="1679150"/>
                  <a:ext cx="503437" cy="0"/>
                </a:xfrm>
                <a:prstGeom prst="line">
                  <a:avLst/>
                </a:prstGeom>
                <a:ln w="38100">
                  <a:gradFill flip="none" rotWithShape="1">
                    <a:gsLst>
                      <a:gs pos="72000">
                        <a:srgbClr val="F6FAFD"/>
                      </a:gs>
                      <a:gs pos="51000">
                        <a:srgbClr val="EFF3F6"/>
                      </a:gs>
                    </a:gsLst>
                    <a:lin ang="21000000" scaled="0"/>
                    <a:tileRect/>
                  </a:gra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110" name="椭圆 109"/>
              <p:cNvSpPr/>
              <p:nvPr/>
            </p:nvSpPr>
            <p:spPr>
              <a:xfrm>
                <a:off x="1414770" y="1556974"/>
                <a:ext cx="244351" cy="244351"/>
              </a:xfrm>
              <a:prstGeom prst="ellipse">
                <a:avLst/>
              </a:prstGeom>
              <a:gradFill>
                <a:gsLst>
                  <a:gs pos="0">
                    <a:srgbClr val="F6FAFD"/>
                  </a:gs>
                  <a:gs pos="100000">
                    <a:srgbClr val="EFF3F6"/>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11139347" y="5957547"/>
            <a:ext cx="1458170" cy="1458170"/>
            <a:chOff x="4335030" y="4192866"/>
            <a:chExt cx="1541926" cy="1541926"/>
          </a:xfrm>
        </p:grpSpPr>
        <p:sp>
          <p:nvSpPr>
            <p:cNvPr id="30" name="任意多边形 29"/>
            <p:cNvSpPr/>
            <p:nvPr/>
          </p:nvSpPr>
          <p:spPr>
            <a:xfrm rot="374665">
              <a:off x="4335030" y="4192866"/>
              <a:ext cx="1541926" cy="154192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0">
                  <a:srgbClr val="F6FAFD"/>
                </a:gs>
              </a:gsLst>
              <a:lin ang="78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620174" y="4479358"/>
              <a:ext cx="971638" cy="968942"/>
              <a:chOff x="4690568" y="4572221"/>
              <a:chExt cx="819590" cy="817316"/>
            </a:xfrm>
          </p:grpSpPr>
          <p:sp>
            <p:nvSpPr>
              <p:cNvPr id="32" name="椭圆 31"/>
              <p:cNvSpPr/>
              <p:nvPr/>
            </p:nvSpPr>
            <p:spPr>
              <a:xfrm>
                <a:off x="5013746" y="4910955"/>
                <a:ext cx="171268" cy="171268"/>
              </a:xfrm>
              <a:prstGeom prst="ellipse">
                <a:avLst/>
              </a:prstGeom>
              <a:solidFill>
                <a:srgbClr val="373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4690568" y="4572221"/>
                <a:ext cx="819590" cy="817316"/>
                <a:chOff x="2571970" y="5087933"/>
                <a:chExt cx="1905436" cy="1900144"/>
              </a:xfrm>
              <a:solidFill>
                <a:srgbClr val="37342C"/>
              </a:solidFill>
            </p:grpSpPr>
            <p:sp>
              <p:nvSpPr>
                <p:cNvPr id="39" name="椭圆 38"/>
                <p:cNvSpPr/>
                <p:nvPr/>
              </p:nvSpPr>
              <p:spPr>
                <a:xfrm>
                  <a:off x="3359614" y="5087933"/>
                  <a:ext cx="298222" cy="2982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365591" y="6689855"/>
                  <a:ext cx="298222" cy="2982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179184" y="5922727"/>
                  <a:ext cx="298222" cy="2982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2571970" y="5919880"/>
                  <a:ext cx="298222" cy="2982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736024" y="4622975"/>
                <a:ext cx="734886" cy="728290"/>
                <a:chOff x="2715809" y="5242628"/>
                <a:chExt cx="1630001" cy="1615372"/>
              </a:xfrm>
              <a:solidFill>
                <a:srgbClr val="37342C"/>
              </a:solidFill>
            </p:grpSpPr>
            <p:sp>
              <p:nvSpPr>
                <p:cNvPr id="35" name="椭圆 34"/>
                <p:cNvSpPr/>
                <p:nvPr/>
              </p:nvSpPr>
              <p:spPr>
                <a:xfrm>
                  <a:off x="3804877" y="6339481"/>
                  <a:ext cx="518519" cy="5185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827291" y="5258137"/>
                  <a:ext cx="518519" cy="5185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715809" y="5242628"/>
                  <a:ext cx="518519" cy="5185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2731077" y="6329145"/>
                  <a:ext cx="518519" cy="5185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 name="组合 4"/>
          <p:cNvGrpSpPr/>
          <p:nvPr/>
        </p:nvGrpSpPr>
        <p:grpSpPr>
          <a:xfrm>
            <a:off x="9841420" y="5134861"/>
            <a:ext cx="654529" cy="654529"/>
            <a:chOff x="2782270" y="5751279"/>
            <a:chExt cx="692125" cy="692125"/>
          </a:xfrm>
          <a:effectLst>
            <a:outerShdw blurRad="50800" dist="88900" dir="9600000" algn="r" rotWithShape="0">
              <a:prstClr val="black">
                <a:alpha val="40000"/>
              </a:prstClr>
            </a:outerShdw>
          </a:effectLst>
        </p:grpSpPr>
        <p:sp>
          <p:nvSpPr>
            <p:cNvPr id="6" name="任意多边形 5"/>
            <p:cNvSpPr/>
            <p:nvPr/>
          </p:nvSpPr>
          <p:spPr>
            <a:xfrm>
              <a:off x="2782270" y="5751279"/>
              <a:ext cx="692125" cy="692125"/>
            </a:xfrm>
            <a:custGeom>
              <a:avLst/>
              <a:gdLst>
                <a:gd name="connsiteX0" fmla="*/ 447530 w 895060"/>
                <a:gd name="connsiteY0" fmla="*/ 0 h 895060"/>
                <a:gd name="connsiteX1" fmla="*/ 454732 w 895060"/>
                <a:gd name="connsiteY1" fmla="*/ 726 h 895060"/>
                <a:gd name="connsiteX2" fmla="*/ 476470 w 895060"/>
                <a:gd name="connsiteY2" fmla="*/ 79488 h 895060"/>
                <a:gd name="connsiteX3" fmla="*/ 502403 w 895060"/>
                <a:gd name="connsiteY3" fmla="*/ 82102 h 895060"/>
                <a:gd name="connsiteX4" fmla="*/ 544119 w 895060"/>
                <a:gd name="connsiteY4" fmla="*/ 11078 h 895060"/>
                <a:gd name="connsiteX5" fmla="*/ 569901 w 895060"/>
                <a:gd name="connsiteY5" fmla="*/ 19081 h 895060"/>
                <a:gd name="connsiteX6" fmla="*/ 570509 w 895060"/>
                <a:gd name="connsiteY6" fmla="*/ 100419 h 895060"/>
                <a:gd name="connsiteX7" fmla="*/ 585635 w 895060"/>
                <a:gd name="connsiteY7" fmla="*/ 105114 h 895060"/>
                <a:gd name="connsiteX8" fmla="*/ 595092 w 895060"/>
                <a:gd name="connsiteY8" fmla="*/ 110247 h 895060"/>
                <a:gd name="connsiteX9" fmla="*/ 653693 w 895060"/>
                <a:gd name="connsiteY9" fmla="*/ 52519 h 895060"/>
                <a:gd name="connsiteX10" fmla="*/ 676902 w 895060"/>
                <a:gd name="connsiteY10" fmla="*/ 65116 h 895060"/>
                <a:gd name="connsiteX11" fmla="*/ 656037 w 895060"/>
                <a:gd name="connsiteY11" fmla="*/ 145381 h 895060"/>
                <a:gd name="connsiteX12" fmla="*/ 676302 w 895060"/>
                <a:gd name="connsiteY12" fmla="*/ 162101 h 895060"/>
                <a:gd name="connsiteX13" fmla="*/ 750532 w 895060"/>
                <a:gd name="connsiteY13" fmla="*/ 119982 h 895060"/>
                <a:gd name="connsiteX14" fmla="*/ 763982 w 895060"/>
                <a:gd name="connsiteY14" fmla="*/ 131079 h 895060"/>
                <a:gd name="connsiteX15" fmla="*/ 769000 w 895060"/>
                <a:gd name="connsiteY15" fmla="*/ 137161 h 895060"/>
                <a:gd name="connsiteX16" fmla="*/ 726414 w 895060"/>
                <a:gd name="connsiteY16" fmla="*/ 212213 h 895060"/>
                <a:gd name="connsiteX17" fmla="*/ 743133 w 895060"/>
                <a:gd name="connsiteY17" fmla="*/ 232477 h 895060"/>
                <a:gd name="connsiteX18" fmla="*/ 826021 w 895060"/>
                <a:gd name="connsiteY18" fmla="*/ 210932 h 895060"/>
                <a:gd name="connsiteX19" fmla="*/ 837926 w 895060"/>
                <a:gd name="connsiteY19" fmla="*/ 232864 h 895060"/>
                <a:gd name="connsiteX20" fmla="*/ 778267 w 895060"/>
                <a:gd name="connsiteY20" fmla="*/ 293422 h 895060"/>
                <a:gd name="connsiteX21" fmla="*/ 783400 w 895060"/>
                <a:gd name="connsiteY21" fmla="*/ 302879 h 895060"/>
                <a:gd name="connsiteX22" fmla="*/ 788096 w 895060"/>
                <a:gd name="connsiteY22" fmla="*/ 318005 h 895060"/>
                <a:gd name="connsiteX23" fmla="*/ 873958 w 895060"/>
                <a:gd name="connsiteY23" fmla="*/ 318647 h 895060"/>
                <a:gd name="connsiteX24" fmla="*/ 881254 w 895060"/>
                <a:gd name="connsiteY24" fmla="*/ 342153 h 895060"/>
                <a:gd name="connsiteX25" fmla="*/ 806413 w 895060"/>
                <a:gd name="connsiteY25" fmla="*/ 386112 h 895060"/>
                <a:gd name="connsiteX26" fmla="*/ 809027 w 895060"/>
                <a:gd name="connsiteY26" fmla="*/ 412044 h 895060"/>
                <a:gd name="connsiteX27" fmla="*/ 893843 w 895060"/>
                <a:gd name="connsiteY27" fmla="*/ 435453 h 895060"/>
                <a:gd name="connsiteX28" fmla="*/ 895060 w 895060"/>
                <a:gd name="connsiteY28" fmla="*/ 447530 h 895060"/>
                <a:gd name="connsiteX29" fmla="*/ 893843 w 895060"/>
                <a:gd name="connsiteY29" fmla="*/ 459607 h 895060"/>
                <a:gd name="connsiteX30" fmla="*/ 809027 w 895060"/>
                <a:gd name="connsiteY30" fmla="*/ 483016 h 895060"/>
                <a:gd name="connsiteX31" fmla="*/ 806413 w 895060"/>
                <a:gd name="connsiteY31" fmla="*/ 508949 h 895060"/>
                <a:gd name="connsiteX32" fmla="*/ 881254 w 895060"/>
                <a:gd name="connsiteY32" fmla="*/ 552908 h 895060"/>
                <a:gd name="connsiteX33" fmla="*/ 873958 w 895060"/>
                <a:gd name="connsiteY33" fmla="*/ 576414 h 895060"/>
                <a:gd name="connsiteX34" fmla="*/ 788096 w 895060"/>
                <a:gd name="connsiteY34" fmla="*/ 577056 h 895060"/>
                <a:gd name="connsiteX35" fmla="*/ 783400 w 895060"/>
                <a:gd name="connsiteY35" fmla="*/ 592181 h 895060"/>
                <a:gd name="connsiteX36" fmla="*/ 778267 w 895060"/>
                <a:gd name="connsiteY36" fmla="*/ 601638 h 895060"/>
                <a:gd name="connsiteX37" fmla="*/ 837926 w 895060"/>
                <a:gd name="connsiteY37" fmla="*/ 662197 h 895060"/>
                <a:gd name="connsiteX38" fmla="*/ 826021 w 895060"/>
                <a:gd name="connsiteY38" fmla="*/ 684130 h 895060"/>
                <a:gd name="connsiteX39" fmla="*/ 743133 w 895060"/>
                <a:gd name="connsiteY39" fmla="*/ 662584 h 895060"/>
                <a:gd name="connsiteX40" fmla="*/ 726414 w 895060"/>
                <a:gd name="connsiteY40" fmla="*/ 682848 h 895060"/>
                <a:gd name="connsiteX41" fmla="*/ 769000 w 895060"/>
                <a:gd name="connsiteY41" fmla="*/ 757900 h 895060"/>
                <a:gd name="connsiteX42" fmla="*/ 763982 w 895060"/>
                <a:gd name="connsiteY42" fmla="*/ 763982 h 895060"/>
                <a:gd name="connsiteX43" fmla="*/ 750532 w 895060"/>
                <a:gd name="connsiteY43" fmla="*/ 775079 h 895060"/>
                <a:gd name="connsiteX44" fmla="*/ 676302 w 895060"/>
                <a:gd name="connsiteY44" fmla="*/ 732960 h 895060"/>
                <a:gd name="connsiteX45" fmla="*/ 656037 w 895060"/>
                <a:gd name="connsiteY45" fmla="*/ 749679 h 895060"/>
                <a:gd name="connsiteX46" fmla="*/ 676902 w 895060"/>
                <a:gd name="connsiteY46" fmla="*/ 829944 h 895060"/>
                <a:gd name="connsiteX47" fmla="*/ 653692 w 895060"/>
                <a:gd name="connsiteY47" fmla="*/ 842542 h 895060"/>
                <a:gd name="connsiteX48" fmla="*/ 595092 w 895060"/>
                <a:gd name="connsiteY48" fmla="*/ 784813 h 895060"/>
                <a:gd name="connsiteX49" fmla="*/ 585635 w 895060"/>
                <a:gd name="connsiteY49" fmla="*/ 789946 h 895060"/>
                <a:gd name="connsiteX50" fmla="*/ 570509 w 895060"/>
                <a:gd name="connsiteY50" fmla="*/ 794642 h 895060"/>
                <a:gd name="connsiteX51" fmla="*/ 569901 w 895060"/>
                <a:gd name="connsiteY51" fmla="*/ 875979 h 895060"/>
                <a:gd name="connsiteX52" fmla="*/ 544119 w 895060"/>
                <a:gd name="connsiteY52" fmla="*/ 883983 h 895060"/>
                <a:gd name="connsiteX53" fmla="*/ 502403 w 895060"/>
                <a:gd name="connsiteY53" fmla="*/ 812959 h 895060"/>
                <a:gd name="connsiteX54" fmla="*/ 476470 w 895060"/>
                <a:gd name="connsiteY54" fmla="*/ 815573 h 895060"/>
                <a:gd name="connsiteX55" fmla="*/ 454732 w 895060"/>
                <a:gd name="connsiteY55" fmla="*/ 894334 h 895060"/>
                <a:gd name="connsiteX56" fmla="*/ 447530 w 895060"/>
                <a:gd name="connsiteY56" fmla="*/ 895060 h 895060"/>
                <a:gd name="connsiteX57" fmla="*/ 426861 w 895060"/>
                <a:gd name="connsiteY57" fmla="*/ 892977 h 895060"/>
                <a:gd name="connsiteX58" fmla="*/ 405498 w 895060"/>
                <a:gd name="connsiteY58" fmla="*/ 815573 h 895060"/>
                <a:gd name="connsiteX59" fmla="*/ 379566 w 895060"/>
                <a:gd name="connsiteY59" fmla="*/ 812959 h 895060"/>
                <a:gd name="connsiteX60" fmla="*/ 339869 w 895060"/>
                <a:gd name="connsiteY60" fmla="*/ 880545 h 895060"/>
                <a:gd name="connsiteX61" fmla="*/ 312037 w 895060"/>
                <a:gd name="connsiteY61" fmla="*/ 871906 h 895060"/>
                <a:gd name="connsiteX62" fmla="*/ 311459 w 895060"/>
                <a:gd name="connsiteY62" fmla="*/ 794642 h 895060"/>
                <a:gd name="connsiteX63" fmla="*/ 296333 w 895060"/>
                <a:gd name="connsiteY63" fmla="*/ 789946 h 895060"/>
                <a:gd name="connsiteX64" fmla="*/ 286876 w 895060"/>
                <a:gd name="connsiteY64" fmla="*/ 784814 h 895060"/>
                <a:gd name="connsiteX65" fmla="*/ 232927 w 895060"/>
                <a:gd name="connsiteY65" fmla="*/ 837961 h 895060"/>
                <a:gd name="connsiteX66" fmla="*/ 206686 w 895060"/>
                <a:gd name="connsiteY66" fmla="*/ 823717 h 895060"/>
                <a:gd name="connsiteX67" fmla="*/ 225931 w 895060"/>
                <a:gd name="connsiteY67" fmla="*/ 749680 h 895060"/>
                <a:gd name="connsiteX68" fmla="*/ 205667 w 895060"/>
                <a:gd name="connsiteY68" fmla="*/ 732960 h 895060"/>
                <a:gd name="connsiteX69" fmla="*/ 139194 w 895060"/>
                <a:gd name="connsiteY69" fmla="*/ 770678 h 895060"/>
                <a:gd name="connsiteX70" fmla="*/ 131079 w 895060"/>
                <a:gd name="connsiteY70" fmla="*/ 763982 h 895060"/>
                <a:gd name="connsiteX71" fmla="*/ 118304 w 895060"/>
                <a:gd name="connsiteY71" fmla="*/ 748498 h 895060"/>
                <a:gd name="connsiteX72" fmla="*/ 155555 w 895060"/>
                <a:gd name="connsiteY72" fmla="*/ 682848 h 895060"/>
                <a:gd name="connsiteX73" fmla="*/ 138835 w 895060"/>
                <a:gd name="connsiteY73" fmla="*/ 662584 h 895060"/>
                <a:gd name="connsiteX74" fmla="*/ 67421 w 895060"/>
                <a:gd name="connsiteY74" fmla="*/ 681148 h 895060"/>
                <a:gd name="connsiteX75" fmla="*/ 52484 w 895060"/>
                <a:gd name="connsiteY75" fmla="*/ 653629 h 895060"/>
                <a:gd name="connsiteX76" fmla="*/ 103701 w 895060"/>
                <a:gd name="connsiteY76" fmla="*/ 601638 h 895060"/>
                <a:gd name="connsiteX77" fmla="*/ 98568 w 895060"/>
                <a:gd name="connsiteY77" fmla="*/ 592181 h 895060"/>
                <a:gd name="connsiteX78" fmla="*/ 93873 w 895060"/>
                <a:gd name="connsiteY78" fmla="*/ 577056 h 895060"/>
                <a:gd name="connsiteX79" fmla="*/ 21133 w 895060"/>
                <a:gd name="connsiteY79" fmla="*/ 576512 h 895060"/>
                <a:gd name="connsiteX80" fmla="*/ 11787 w 895060"/>
                <a:gd name="connsiteY80" fmla="*/ 546404 h 895060"/>
                <a:gd name="connsiteX81" fmla="*/ 75556 w 895060"/>
                <a:gd name="connsiteY81" fmla="*/ 508949 h 895060"/>
                <a:gd name="connsiteX82" fmla="*/ 72941 w 895060"/>
                <a:gd name="connsiteY82" fmla="*/ 483016 h 895060"/>
                <a:gd name="connsiteX83" fmla="*/ 1592 w 895060"/>
                <a:gd name="connsiteY83" fmla="*/ 463324 h 895060"/>
                <a:gd name="connsiteX84" fmla="*/ 0 w 895060"/>
                <a:gd name="connsiteY84" fmla="*/ 447530 h 895060"/>
                <a:gd name="connsiteX85" fmla="*/ 1592 w 895060"/>
                <a:gd name="connsiteY85" fmla="*/ 431736 h 895060"/>
                <a:gd name="connsiteX86" fmla="*/ 72941 w 895060"/>
                <a:gd name="connsiteY86" fmla="*/ 412044 h 895060"/>
                <a:gd name="connsiteX87" fmla="*/ 75556 w 895060"/>
                <a:gd name="connsiteY87" fmla="*/ 386112 h 895060"/>
                <a:gd name="connsiteX88" fmla="*/ 11787 w 895060"/>
                <a:gd name="connsiteY88" fmla="*/ 348657 h 895060"/>
                <a:gd name="connsiteX89" fmla="*/ 21133 w 895060"/>
                <a:gd name="connsiteY89" fmla="*/ 318549 h 895060"/>
                <a:gd name="connsiteX90" fmla="*/ 93873 w 895060"/>
                <a:gd name="connsiteY90" fmla="*/ 318005 h 895060"/>
                <a:gd name="connsiteX91" fmla="*/ 98568 w 895060"/>
                <a:gd name="connsiteY91" fmla="*/ 302879 h 895060"/>
                <a:gd name="connsiteX92" fmla="*/ 103701 w 895060"/>
                <a:gd name="connsiteY92" fmla="*/ 293422 h 895060"/>
                <a:gd name="connsiteX93" fmla="*/ 52484 w 895060"/>
                <a:gd name="connsiteY93" fmla="*/ 241432 h 895060"/>
                <a:gd name="connsiteX94" fmla="*/ 67420 w 895060"/>
                <a:gd name="connsiteY94" fmla="*/ 213914 h 895060"/>
                <a:gd name="connsiteX95" fmla="*/ 138835 w 895060"/>
                <a:gd name="connsiteY95" fmla="*/ 232477 h 895060"/>
                <a:gd name="connsiteX96" fmla="*/ 155555 w 895060"/>
                <a:gd name="connsiteY96" fmla="*/ 212213 h 895060"/>
                <a:gd name="connsiteX97" fmla="*/ 118304 w 895060"/>
                <a:gd name="connsiteY97" fmla="*/ 146562 h 895060"/>
                <a:gd name="connsiteX98" fmla="*/ 131079 w 895060"/>
                <a:gd name="connsiteY98" fmla="*/ 131079 h 895060"/>
                <a:gd name="connsiteX99" fmla="*/ 139194 w 895060"/>
                <a:gd name="connsiteY99" fmla="*/ 124383 h 895060"/>
                <a:gd name="connsiteX100" fmla="*/ 205667 w 895060"/>
                <a:gd name="connsiteY100" fmla="*/ 162101 h 895060"/>
                <a:gd name="connsiteX101" fmla="*/ 225931 w 895060"/>
                <a:gd name="connsiteY101" fmla="*/ 145381 h 895060"/>
                <a:gd name="connsiteX102" fmla="*/ 206686 w 895060"/>
                <a:gd name="connsiteY102" fmla="*/ 71343 h 895060"/>
                <a:gd name="connsiteX103" fmla="*/ 232927 w 895060"/>
                <a:gd name="connsiteY103" fmla="*/ 57100 h 895060"/>
                <a:gd name="connsiteX104" fmla="*/ 286876 w 895060"/>
                <a:gd name="connsiteY104" fmla="*/ 110247 h 895060"/>
                <a:gd name="connsiteX105" fmla="*/ 296333 w 895060"/>
                <a:gd name="connsiteY105" fmla="*/ 105114 h 895060"/>
                <a:gd name="connsiteX106" fmla="*/ 311459 w 895060"/>
                <a:gd name="connsiteY106" fmla="*/ 100419 h 895060"/>
                <a:gd name="connsiteX107" fmla="*/ 312037 w 895060"/>
                <a:gd name="connsiteY107" fmla="*/ 23155 h 895060"/>
                <a:gd name="connsiteX108" fmla="*/ 339868 w 895060"/>
                <a:gd name="connsiteY108" fmla="*/ 14515 h 895060"/>
                <a:gd name="connsiteX109" fmla="*/ 379566 w 895060"/>
                <a:gd name="connsiteY109" fmla="*/ 82102 h 895060"/>
                <a:gd name="connsiteX110" fmla="*/ 405498 w 895060"/>
                <a:gd name="connsiteY110" fmla="*/ 79488 h 895060"/>
                <a:gd name="connsiteX111" fmla="*/ 426861 w 895060"/>
                <a:gd name="connsiteY111" fmla="*/ 2084 h 89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5060" h="895060">
                  <a:moveTo>
                    <a:pt x="447530" y="0"/>
                  </a:moveTo>
                  <a:lnTo>
                    <a:pt x="454732" y="726"/>
                  </a:lnTo>
                  <a:lnTo>
                    <a:pt x="476470" y="79488"/>
                  </a:lnTo>
                  <a:lnTo>
                    <a:pt x="502403" y="82102"/>
                  </a:lnTo>
                  <a:lnTo>
                    <a:pt x="544119" y="11078"/>
                  </a:lnTo>
                  <a:lnTo>
                    <a:pt x="569901" y="19081"/>
                  </a:lnTo>
                  <a:lnTo>
                    <a:pt x="570509" y="100419"/>
                  </a:lnTo>
                  <a:lnTo>
                    <a:pt x="585635" y="105114"/>
                  </a:lnTo>
                  <a:lnTo>
                    <a:pt x="595092" y="110247"/>
                  </a:lnTo>
                  <a:lnTo>
                    <a:pt x="653693" y="52519"/>
                  </a:lnTo>
                  <a:lnTo>
                    <a:pt x="676902" y="65116"/>
                  </a:lnTo>
                  <a:lnTo>
                    <a:pt x="656037" y="145381"/>
                  </a:lnTo>
                  <a:lnTo>
                    <a:pt x="676302" y="162101"/>
                  </a:lnTo>
                  <a:lnTo>
                    <a:pt x="750532" y="119982"/>
                  </a:lnTo>
                  <a:lnTo>
                    <a:pt x="763982" y="131079"/>
                  </a:lnTo>
                  <a:lnTo>
                    <a:pt x="769000" y="137161"/>
                  </a:lnTo>
                  <a:lnTo>
                    <a:pt x="726414" y="212213"/>
                  </a:lnTo>
                  <a:lnTo>
                    <a:pt x="743133" y="232477"/>
                  </a:lnTo>
                  <a:lnTo>
                    <a:pt x="826021" y="210932"/>
                  </a:lnTo>
                  <a:lnTo>
                    <a:pt x="837926" y="232864"/>
                  </a:lnTo>
                  <a:lnTo>
                    <a:pt x="778267" y="293422"/>
                  </a:lnTo>
                  <a:lnTo>
                    <a:pt x="783400" y="302879"/>
                  </a:lnTo>
                  <a:lnTo>
                    <a:pt x="788096" y="318005"/>
                  </a:lnTo>
                  <a:lnTo>
                    <a:pt x="873958" y="318647"/>
                  </a:lnTo>
                  <a:lnTo>
                    <a:pt x="881254" y="342153"/>
                  </a:lnTo>
                  <a:lnTo>
                    <a:pt x="806413" y="386112"/>
                  </a:lnTo>
                  <a:lnTo>
                    <a:pt x="809027" y="412044"/>
                  </a:lnTo>
                  <a:lnTo>
                    <a:pt x="893843" y="435453"/>
                  </a:lnTo>
                  <a:lnTo>
                    <a:pt x="895060" y="447530"/>
                  </a:lnTo>
                  <a:lnTo>
                    <a:pt x="893843" y="459607"/>
                  </a:lnTo>
                  <a:lnTo>
                    <a:pt x="809027" y="483016"/>
                  </a:lnTo>
                  <a:lnTo>
                    <a:pt x="806413" y="508949"/>
                  </a:lnTo>
                  <a:lnTo>
                    <a:pt x="881254" y="552908"/>
                  </a:lnTo>
                  <a:lnTo>
                    <a:pt x="873958" y="576414"/>
                  </a:lnTo>
                  <a:lnTo>
                    <a:pt x="788096" y="577056"/>
                  </a:lnTo>
                  <a:lnTo>
                    <a:pt x="783400" y="592181"/>
                  </a:lnTo>
                  <a:lnTo>
                    <a:pt x="778267" y="601638"/>
                  </a:lnTo>
                  <a:lnTo>
                    <a:pt x="837926" y="662197"/>
                  </a:lnTo>
                  <a:lnTo>
                    <a:pt x="826021" y="684130"/>
                  </a:lnTo>
                  <a:lnTo>
                    <a:pt x="743133" y="662584"/>
                  </a:lnTo>
                  <a:lnTo>
                    <a:pt x="726414" y="682848"/>
                  </a:lnTo>
                  <a:lnTo>
                    <a:pt x="769000" y="757900"/>
                  </a:lnTo>
                  <a:lnTo>
                    <a:pt x="763982" y="763982"/>
                  </a:lnTo>
                  <a:lnTo>
                    <a:pt x="750532" y="775079"/>
                  </a:lnTo>
                  <a:lnTo>
                    <a:pt x="676302" y="732960"/>
                  </a:lnTo>
                  <a:lnTo>
                    <a:pt x="656037" y="749679"/>
                  </a:lnTo>
                  <a:lnTo>
                    <a:pt x="676902" y="829944"/>
                  </a:lnTo>
                  <a:lnTo>
                    <a:pt x="653692" y="842542"/>
                  </a:lnTo>
                  <a:lnTo>
                    <a:pt x="595092" y="784813"/>
                  </a:lnTo>
                  <a:lnTo>
                    <a:pt x="585635" y="789946"/>
                  </a:lnTo>
                  <a:lnTo>
                    <a:pt x="570509" y="794642"/>
                  </a:lnTo>
                  <a:lnTo>
                    <a:pt x="569901" y="875979"/>
                  </a:lnTo>
                  <a:lnTo>
                    <a:pt x="544119" y="883983"/>
                  </a:lnTo>
                  <a:lnTo>
                    <a:pt x="502403" y="812959"/>
                  </a:lnTo>
                  <a:lnTo>
                    <a:pt x="476470" y="815573"/>
                  </a:lnTo>
                  <a:lnTo>
                    <a:pt x="454732" y="894334"/>
                  </a:lnTo>
                  <a:lnTo>
                    <a:pt x="447530" y="895060"/>
                  </a:lnTo>
                  <a:lnTo>
                    <a:pt x="426861" y="892977"/>
                  </a:lnTo>
                  <a:lnTo>
                    <a:pt x="405498" y="815573"/>
                  </a:lnTo>
                  <a:lnTo>
                    <a:pt x="379566" y="812959"/>
                  </a:lnTo>
                  <a:lnTo>
                    <a:pt x="339869" y="880545"/>
                  </a:lnTo>
                  <a:lnTo>
                    <a:pt x="312037" y="871906"/>
                  </a:lnTo>
                  <a:lnTo>
                    <a:pt x="311459" y="794642"/>
                  </a:lnTo>
                  <a:lnTo>
                    <a:pt x="296333" y="789946"/>
                  </a:lnTo>
                  <a:lnTo>
                    <a:pt x="286876" y="784814"/>
                  </a:lnTo>
                  <a:lnTo>
                    <a:pt x="232927" y="837961"/>
                  </a:lnTo>
                  <a:lnTo>
                    <a:pt x="206686" y="823717"/>
                  </a:lnTo>
                  <a:lnTo>
                    <a:pt x="225931" y="749680"/>
                  </a:lnTo>
                  <a:lnTo>
                    <a:pt x="205667" y="732960"/>
                  </a:lnTo>
                  <a:lnTo>
                    <a:pt x="139194" y="770678"/>
                  </a:lnTo>
                  <a:lnTo>
                    <a:pt x="131079" y="763982"/>
                  </a:lnTo>
                  <a:lnTo>
                    <a:pt x="118304" y="748498"/>
                  </a:lnTo>
                  <a:lnTo>
                    <a:pt x="155555" y="682848"/>
                  </a:lnTo>
                  <a:lnTo>
                    <a:pt x="138835" y="662584"/>
                  </a:lnTo>
                  <a:lnTo>
                    <a:pt x="67421" y="681148"/>
                  </a:lnTo>
                  <a:lnTo>
                    <a:pt x="52484" y="653629"/>
                  </a:lnTo>
                  <a:lnTo>
                    <a:pt x="103701" y="601638"/>
                  </a:lnTo>
                  <a:lnTo>
                    <a:pt x="98568" y="592181"/>
                  </a:lnTo>
                  <a:lnTo>
                    <a:pt x="93873" y="577056"/>
                  </a:lnTo>
                  <a:lnTo>
                    <a:pt x="21133" y="576512"/>
                  </a:lnTo>
                  <a:lnTo>
                    <a:pt x="11787" y="546404"/>
                  </a:lnTo>
                  <a:lnTo>
                    <a:pt x="75556" y="508949"/>
                  </a:lnTo>
                  <a:lnTo>
                    <a:pt x="72941" y="483016"/>
                  </a:lnTo>
                  <a:lnTo>
                    <a:pt x="1592" y="463324"/>
                  </a:lnTo>
                  <a:lnTo>
                    <a:pt x="0" y="447530"/>
                  </a:lnTo>
                  <a:lnTo>
                    <a:pt x="1592" y="431736"/>
                  </a:lnTo>
                  <a:lnTo>
                    <a:pt x="72941" y="412044"/>
                  </a:lnTo>
                  <a:lnTo>
                    <a:pt x="75556" y="386112"/>
                  </a:lnTo>
                  <a:lnTo>
                    <a:pt x="11787" y="348657"/>
                  </a:lnTo>
                  <a:lnTo>
                    <a:pt x="21133" y="318549"/>
                  </a:lnTo>
                  <a:lnTo>
                    <a:pt x="93873" y="318005"/>
                  </a:lnTo>
                  <a:lnTo>
                    <a:pt x="98568" y="302879"/>
                  </a:lnTo>
                  <a:lnTo>
                    <a:pt x="103701" y="293422"/>
                  </a:lnTo>
                  <a:lnTo>
                    <a:pt x="52484" y="241432"/>
                  </a:lnTo>
                  <a:lnTo>
                    <a:pt x="67420" y="213914"/>
                  </a:lnTo>
                  <a:lnTo>
                    <a:pt x="138835" y="232477"/>
                  </a:lnTo>
                  <a:lnTo>
                    <a:pt x="155555" y="212213"/>
                  </a:lnTo>
                  <a:lnTo>
                    <a:pt x="118304" y="146562"/>
                  </a:lnTo>
                  <a:lnTo>
                    <a:pt x="131079" y="131079"/>
                  </a:lnTo>
                  <a:lnTo>
                    <a:pt x="139194" y="124383"/>
                  </a:lnTo>
                  <a:lnTo>
                    <a:pt x="205667" y="162101"/>
                  </a:lnTo>
                  <a:lnTo>
                    <a:pt x="225931" y="145381"/>
                  </a:lnTo>
                  <a:lnTo>
                    <a:pt x="206686" y="71343"/>
                  </a:lnTo>
                  <a:lnTo>
                    <a:pt x="232927" y="57100"/>
                  </a:lnTo>
                  <a:lnTo>
                    <a:pt x="286876" y="110247"/>
                  </a:lnTo>
                  <a:lnTo>
                    <a:pt x="296333" y="105114"/>
                  </a:lnTo>
                  <a:lnTo>
                    <a:pt x="311459" y="100419"/>
                  </a:lnTo>
                  <a:lnTo>
                    <a:pt x="312037" y="23155"/>
                  </a:lnTo>
                  <a:lnTo>
                    <a:pt x="339868" y="14515"/>
                  </a:lnTo>
                  <a:lnTo>
                    <a:pt x="379566" y="82102"/>
                  </a:lnTo>
                  <a:lnTo>
                    <a:pt x="405498" y="79488"/>
                  </a:lnTo>
                  <a:lnTo>
                    <a:pt x="426861" y="2084"/>
                  </a:lnTo>
                  <a:close/>
                </a:path>
              </a:pathLst>
            </a:cu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p:cNvGrpSpPr/>
            <p:nvPr/>
          </p:nvGrpSpPr>
          <p:grpSpPr>
            <a:xfrm>
              <a:off x="2909091" y="5879594"/>
              <a:ext cx="433677" cy="440256"/>
              <a:chOff x="3279322" y="5843055"/>
              <a:chExt cx="433677" cy="440256"/>
            </a:xfrm>
          </p:grpSpPr>
          <p:sp>
            <p:nvSpPr>
              <p:cNvPr id="8" name="椭圆 7"/>
              <p:cNvSpPr/>
              <p:nvPr/>
            </p:nvSpPr>
            <p:spPr>
              <a:xfrm>
                <a:off x="3306422" y="5873445"/>
                <a:ext cx="379476" cy="379476"/>
              </a:xfrm>
              <a:prstGeom prst="ellipse">
                <a:avLst/>
              </a:prstGeom>
              <a:solidFill>
                <a:srgbClr val="2B2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279322" y="5843055"/>
                <a:ext cx="433677" cy="440256"/>
                <a:chOff x="3449179" y="6150788"/>
                <a:chExt cx="501094" cy="508696"/>
              </a:xfrm>
            </p:grpSpPr>
            <p:cxnSp>
              <p:nvCxnSpPr>
                <p:cNvPr id="10" name="曲线连接符 9"/>
                <p:cNvCxnSpPr/>
                <p:nvPr/>
              </p:nvCxnSpPr>
              <p:spPr>
                <a:xfrm rot="16200000" flipH="1">
                  <a:off x="3575468" y="6176411"/>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3578274" y="6282203"/>
                  <a:ext cx="244562" cy="244562"/>
                </a:xfrm>
                <a:prstGeom prst="ellipse">
                  <a:avLst/>
                </a:pr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2" name="曲线连接符 11"/>
                <p:cNvCxnSpPr/>
                <p:nvPr/>
              </p:nvCxnSpPr>
              <p:spPr>
                <a:xfrm rot="16200000" flipH="1">
                  <a:off x="3671969" y="6529060"/>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p:nvCxnSpPr>
              <p:spPr>
                <a:xfrm rot="2700000" flipH="1">
                  <a:off x="3777324" y="6439993"/>
                  <a:ext cx="156047" cy="104801"/>
                </a:xfrm>
                <a:prstGeom prst="curvedConnector3">
                  <a:avLst/>
                </a:prstGeom>
                <a:ln w="19050">
                  <a:solidFill>
                    <a:srgbClr val="F5F9FC"/>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p:nvCxnSpPr>
              <p:spPr>
                <a:xfrm rot="2700000" flipH="1">
                  <a:off x="3457587" y="6263128"/>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5" name="曲线连接符 14"/>
                <p:cNvCxnSpPr/>
                <p:nvPr/>
              </p:nvCxnSpPr>
              <p:spPr>
                <a:xfrm flipH="1">
                  <a:off x="3794226" y="6303987"/>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6" name="曲线连接符 15"/>
                <p:cNvCxnSpPr/>
                <p:nvPr/>
              </p:nvCxnSpPr>
              <p:spPr>
                <a:xfrm flipH="1">
                  <a:off x="3449179" y="6398490"/>
                  <a:ext cx="156047" cy="104801"/>
                </a:xfrm>
                <a:prstGeom prst="curvedConnector3">
                  <a:avLst/>
                </a:prstGeom>
                <a:ln w="19050">
                  <a:solidFill>
                    <a:srgbClr val="F4F8FB"/>
                  </a:solidFill>
                </a:ln>
              </p:spPr>
              <p:style>
                <a:lnRef idx="1">
                  <a:schemeClr val="accent1"/>
                </a:lnRef>
                <a:fillRef idx="0">
                  <a:schemeClr val="accent1"/>
                </a:fillRef>
                <a:effectRef idx="0">
                  <a:schemeClr val="accent1"/>
                </a:effectRef>
                <a:fontRef idx="minor">
                  <a:schemeClr val="tx1"/>
                </a:fontRef>
              </p:style>
            </p:cxnSp>
            <p:cxnSp>
              <p:nvCxnSpPr>
                <p:cNvPr id="17" name="曲线连接符 16"/>
                <p:cNvCxnSpPr/>
                <p:nvPr/>
              </p:nvCxnSpPr>
              <p:spPr>
                <a:xfrm rot="18900000" flipH="1">
                  <a:off x="3716361" y="6189150"/>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8" name="曲线连接符 17"/>
                <p:cNvCxnSpPr/>
                <p:nvPr/>
              </p:nvCxnSpPr>
              <p:spPr>
                <a:xfrm rot="18900000" flipH="1">
                  <a:off x="3527834" y="6513771"/>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grpSp>
        </p:grpSp>
      </p:grpSp>
      <p:grpSp>
        <p:nvGrpSpPr>
          <p:cNvPr id="19" name="组合 18"/>
          <p:cNvGrpSpPr/>
          <p:nvPr/>
        </p:nvGrpSpPr>
        <p:grpSpPr>
          <a:xfrm>
            <a:off x="10334428" y="5399969"/>
            <a:ext cx="1074574" cy="1075641"/>
            <a:chOff x="4898883" y="5776692"/>
            <a:chExt cx="979365" cy="980337"/>
          </a:xfrm>
          <a:effectLst>
            <a:outerShdw blurRad="114300" dist="127000" dir="8100000" algn="tr" rotWithShape="0">
              <a:prstClr val="black">
                <a:alpha val="15000"/>
              </a:prstClr>
            </a:outerShdw>
          </a:effectLst>
        </p:grpSpPr>
        <p:sp>
          <p:nvSpPr>
            <p:cNvPr id="20" name="任意多边形 19"/>
            <p:cNvSpPr/>
            <p:nvPr/>
          </p:nvSpPr>
          <p:spPr>
            <a:xfrm rot="19286086">
              <a:off x="4898883" y="5776692"/>
              <a:ext cx="979365" cy="980337"/>
            </a:xfrm>
            <a:custGeom>
              <a:avLst/>
              <a:gdLst>
                <a:gd name="connsiteX0" fmla="*/ 803793 w 979365"/>
                <a:gd name="connsiteY0" fmla="*/ 111704 h 980337"/>
                <a:gd name="connsiteX1" fmla="*/ 860914 w 979365"/>
                <a:gd name="connsiteY1" fmla="*/ 165192 h 980337"/>
                <a:gd name="connsiteX2" fmla="*/ 841475 w 979365"/>
                <a:gd name="connsiteY2" fmla="*/ 218871 h 980337"/>
                <a:gd name="connsiteX3" fmla="*/ 790343 w 979365"/>
                <a:gd name="connsiteY3" fmla="*/ 252749 h 980337"/>
                <a:gd name="connsiteX4" fmla="*/ 782425 w 979365"/>
                <a:gd name="connsiteY4" fmla="*/ 265242 h 980337"/>
                <a:gd name="connsiteX5" fmla="*/ 797479 w 979365"/>
                <a:gd name="connsiteY5" fmla="*/ 285575 h 980337"/>
                <a:gd name="connsiteX6" fmla="*/ 807902 w 979365"/>
                <a:gd name="connsiteY6" fmla="*/ 303081 h 980337"/>
                <a:gd name="connsiteX7" fmla="*/ 822040 w 979365"/>
                <a:gd name="connsiteY7" fmla="*/ 300525 h 980337"/>
                <a:gd name="connsiteX8" fmla="*/ 870768 w 979365"/>
                <a:gd name="connsiteY8" fmla="*/ 265475 h 980337"/>
                <a:gd name="connsiteX9" fmla="*/ 928993 w 979365"/>
                <a:gd name="connsiteY9" fmla="*/ 266324 h 980337"/>
                <a:gd name="connsiteX10" fmla="*/ 958467 w 979365"/>
                <a:gd name="connsiteY10" fmla="*/ 338817 h 980337"/>
                <a:gd name="connsiteX11" fmla="*/ 918336 w 979365"/>
                <a:gd name="connsiteY11" fmla="*/ 379422 h 980337"/>
                <a:gd name="connsiteX12" fmla="*/ 859977 w 979365"/>
                <a:gd name="connsiteY12" fmla="*/ 388427 h 980337"/>
                <a:gd name="connsiteX13" fmla="*/ 847349 w 979365"/>
                <a:gd name="connsiteY13" fmla="*/ 397312 h 980337"/>
                <a:gd name="connsiteX14" fmla="*/ 853224 w 979365"/>
                <a:gd name="connsiteY14" fmla="*/ 421032 h 980337"/>
                <a:gd name="connsiteX15" fmla="*/ 856327 w 979365"/>
                <a:gd name="connsiteY15" fmla="*/ 442047 h 980337"/>
                <a:gd name="connsiteX16" fmla="*/ 868859 w 979365"/>
                <a:gd name="connsiteY16" fmla="*/ 444768 h 980337"/>
                <a:gd name="connsiteX17" fmla="*/ 920682 w 979365"/>
                <a:gd name="connsiteY17" fmla="*/ 429401 h 980337"/>
                <a:gd name="connsiteX18" fmla="*/ 975385 w 979365"/>
                <a:gd name="connsiteY18" fmla="*/ 449361 h 980337"/>
                <a:gd name="connsiteX19" fmla="*/ 979365 w 979365"/>
                <a:gd name="connsiteY19" fmla="*/ 527515 h 980337"/>
                <a:gd name="connsiteX20" fmla="*/ 928108 w 979365"/>
                <a:gd name="connsiteY20" fmla="*/ 552654 h 980337"/>
                <a:gd name="connsiteX21" fmla="*/ 868257 w 979365"/>
                <a:gd name="connsiteY21" fmla="*/ 541628 h 980337"/>
                <a:gd name="connsiteX22" fmla="*/ 856667 w 979365"/>
                <a:gd name="connsiteY22" fmla="*/ 544225 h 980337"/>
                <a:gd name="connsiteX23" fmla="*/ 853703 w 979365"/>
                <a:gd name="connsiteY23" fmla="*/ 565260 h 980337"/>
                <a:gd name="connsiteX24" fmla="*/ 847985 w 979365"/>
                <a:gd name="connsiteY24" fmla="*/ 589018 h 980337"/>
                <a:gd name="connsiteX25" fmla="*/ 850497 w 979365"/>
                <a:gd name="connsiteY25" fmla="*/ 590761 h 980337"/>
                <a:gd name="connsiteX26" fmla="*/ 917895 w 979365"/>
                <a:gd name="connsiteY26" fmla="*/ 599503 h 980337"/>
                <a:gd name="connsiteX27" fmla="*/ 959817 w 979365"/>
                <a:gd name="connsiteY27" fmla="*/ 639919 h 980337"/>
                <a:gd name="connsiteX28" fmla="*/ 931782 w 979365"/>
                <a:gd name="connsiteY28" fmla="*/ 712980 h 980337"/>
                <a:gd name="connsiteX29" fmla="*/ 874735 w 979365"/>
                <a:gd name="connsiteY29" fmla="*/ 715191 h 980337"/>
                <a:gd name="connsiteX30" fmla="*/ 834932 w 979365"/>
                <a:gd name="connsiteY30" fmla="*/ 687992 h 980337"/>
                <a:gd name="connsiteX31" fmla="*/ 809166 w 979365"/>
                <a:gd name="connsiteY31" fmla="*/ 683510 h 980337"/>
                <a:gd name="connsiteX32" fmla="*/ 798859 w 979365"/>
                <a:gd name="connsiteY32" fmla="*/ 701084 h 980337"/>
                <a:gd name="connsiteX33" fmla="*/ 783941 w 979365"/>
                <a:gd name="connsiteY33" fmla="*/ 721518 h 980337"/>
                <a:gd name="connsiteX34" fmla="*/ 794514 w 979365"/>
                <a:gd name="connsiteY34" fmla="*/ 737957 h 980337"/>
                <a:gd name="connsiteX35" fmla="*/ 833077 w 979365"/>
                <a:gd name="connsiteY35" fmla="*/ 759773 h 980337"/>
                <a:gd name="connsiteX36" fmla="*/ 856704 w 979365"/>
                <a:gd name="connsiteY36" fmla="*/ 812995 h 980337"/>
                <a:gd name="connsiteX37" fmla="*/ 803233 w 979365"/>
                <a:gd name="connsiteY37" fmla="*/ 870133 h 980337"/>
                <a:gd name="connsiteX38" fmla="*/ 749549 w 979365"/>
                <a:gd name="connsiteY38" fmla="*/ 850711 h 980337"/>
                <a:gd name="connsiteX39" fmla="*/ 711958 w 979365"/>
                <a:gd name="connsiteY39" fmla="*/ 794015 h 980337"/>
                <a:gd name="connsiteX40" fmla="*/ 711937 w 979365"/>
                <a:gd name="connsiteY40" fmla="*/ 794002 h 980337"/>
                <a:gd name="connsiteX41" fmla="*/ 691603 w 979365"/>
                <a:gd name="connsiteY41" fmla="*/ 809055 h 980337"/>
                <a:gd name="connsiteX42" fmla="*/ 674098 w 979365"/>
                <a:gd name="connsiteY42" fmla="*/ 819478 h 980337"/>
                <a:gd name="connsiteX43" fmla="*/ 676235 w 979365"/>
                <a:gd name="connsiteY43" fmla="*/ 831297 h 980337"/>
                <a:gd name="connsiteX44" fmla="*/ 704765 w 979365"/>
                <a:gd name="connsiteY44" fmla="*/ 874261 h 980337"/>
                <a:gd name="connsiteX45" fmla="*/ 701740 w 979365"/>
                <a:gd name="connsiteY45" fmla="*/ 932414 h 980337"/>
                <a:gd name="connsiteX46" fmla="*/ 628197 w 979365"/>
                <a:gd name="connsiteY46" fmla="*/ 959157 h 980337"/>
                <a:gd name="connsiteX47" fmla="*/ 589120 w 979365"/>
                <a:gd name="connsiteY47" fmla="*/ 917537 h 980337"/>
                <a:gd name="connsiteX48" fmla="*/ 582790 w 979365"/>
                <a:gd name="connsiteY48" fmla="*/ 863081 h 980337"/>
                <a:gd name="connsiteX49" fmla="*/ 579866 w 979365"/>
                <a:gd name="connsiteY49" fmla="*/ 858926 h 980337"/>
                <a:gd name="connsiteX50" fmla="*/ 556147 w 979365"/>
                <a:gd name="connsiteY50" fmla="*/ 864800 h 980337"/>
                <a:gd name="connsiteX51" fmla="*/ 535984 w 979365"/>
                <a:gd name="connsiteY51" fmla="*/ 867778 h 980337"/>
                <a:gd name="connsiteX52" fmla="*/ 549991 w 979365"/>
                <a:gd name="connsiteY52" fmla="*/ 926821 h 980337"/>
                <a:gd name="connsiteX53" fmla="*/ 527035 w 979365"/>
                <a:gd name="connsiteY53" fmla="*/ 980337 h 980337"/>
                <a:gd name="connsiteX54" fmla="*/ 448780 w 979365"/>
                <a:gd name="connsiteY54" fmla="*/ 979986 h 980337"/>
                <a:gd name="connsiteX55" fmla="*/ 426515 w 979365"/>
                <a:gd name="connsiteY55" fmla="*/ 927417 h 980337"/>
                <a:gd name="connsiteX56" fmla="*/ 436745 w 979365"/>
                <a:gd name="connsiteY56" fmla="*/ 885164 h 980337"/>
                <a:gd name="connsiteX57" fmla="*/ 432953 w 979365"/>
                <a:gd name="connsiteY57" fmla="*/ 868243 h 980337"/>
                <a:gd name="connsiteX58" fmla="*/ 411918 w 979365"/>
                <a:gd name="connsiteY58" fmla="*/ 865279 h 980337"/>
                <a:gd name="connsiteX59" fmla="*/ 388215 w 979365"/>
                <a:gd name="connsiteY59" fmla="*/ 859575 h 980337"/>
                <a:gd name="connsiteX60" fmla="*/ 378427 w 979365"/>
                <a:gd name="connsiteY60" fmla="*/ 921133 h 980337"/>
                <a:gd name="connsiteX61" fmla="*/ 336824 w 979365"/>
                <a:gd name="connsiteY61" fmla="*/ 961877 h 980337"/>
                <a:gd name="connsiteX62" fmla="*/ 264598 w 979365"/>
                <a:gd name="connsiteY62" fmla="*/ 931758 h 980337"/>
                <a:gd name="connsiteX63" fmla="*/ 264024 w 979365"/>
                <a:gd name="connsiteY63" fmla="*/ 874671 h 980337"/>
                <a:gd name="connsiteX64" fmla="*/ 290669 w 979365"/>
                <a:gd name="connsiteY64" fmla="*/ 837984 h 980337"/>
                <a:gd name="connsiteX65" fmla="*/ 293669 w 979365"/>
                <a:gd name="connsiteY65" fmla="*/ 820742 h 980337"/>
                <a:gd name="connsiteX66" fmla="*/ 276095 w 979365"/>
                <a:gd name="connsiteY66" fmla="*/ 810436 h 980337"/>
                <a:gd name="connsiteX67" fmla="*/ 255661 w 979365"/>
                <a:gd name="connsiteY67" fmla="*/ 795517 h 980337"/>
                <a:gd name="connsiteX68" fmla="*/ 246663 w 979365"/>
                <a:gd name="connsiteY68" fmla="*/ 801304 h 980337"/>
                <a:gd name="connsiteX69" fmla="*/ 221797 w 979365"/>
                <a:gd name="connsiteY69" fmla="*/ 843165 h 980337"/>
                <a:gd name="connsiteX70" fmla="*/ 168086 w 979365"/>
                <a:gd name="connsiteY70" fmla="*/ 865661 h 980337"/>
                <a:gd name="connsiteX71" fmla="*/ 112093 w 979365"/>
                <a:gd name="connsiteY71" fmla="*/ 810993 h 980337"/>
                <a:gd name="connsiteX72" fmla="*/ 132647 w 979365"/>
                <a:gd name="connsiteY72" fmla="*/ 757731 h 980337"/>
                <a:gd name="connsiteX73" fmla="*/ 180813 w 979365"/>
                <a:gd name="connsiteY73" fmla="*/ 727244 h 980337"/>
                <a:gd name="connsiteX74" fmla="*/ 183177 w 979365"/>
                <a:gd name="connsiteY74" fmla="*/ 723513 h 980337"/>
                <a:gd name="connsiteX75" fmla="*/ 168124 w 979365"/>
                <a:gd name="connsiteY75" fmla="*/ 703179 h 980337"/>
                <a:gd name="connsiteX76" fmla="*/ 157701 w 979365"/>
                <a:gd name="connsiteY76" fmla="*/ 685674 h 980337"/>
                <a:gd name="connsiteX77" fmla="*/ 153294 w 979365"/>
                <a:gd name="connsiteY77" fmla="*/ 686471 h 980337"/>
                <a:gd name="connsiteX78" fmla="*/ 111425 w 979365"/>
                <a:gd name="connsiteY78" fmla="*/ 716537 h 980337"/>
                <a:gd name="connsiteX79" fmla="*/ 53201 w 979365"/>
                <a:gd name="connsiteY79" fmla="*/ 715643 h 980337"/>
                <a:gd name="connsiteX80" fmla="*/ 23784 w 979365"/>
                <a:gd name="connsiteY80" fmla="*/ 643127 h 980337"/>
                <a:gd name="connsiteX81" fmla="*/ 63946 w 979365"/>
                <a:gd name="connsiteY81" fmla="*/ 602553 h 980337"/>
                <a:gd name="connsiteX82" fmla="*/ 113210 w 979365"/>
                <a:gd name="connsiteY82" fmla="*/ 594991 h 980337"/>
                <a:gd name="connsiteX83" fmla="*/ 118253 w 979365"/>
                <a:gd name="connsiteY83" fmla="*/ 591443 h 980337"/>
                <a:gd name="connsiteX84" fmla="*/ 112378 w 979365"/>
                <a:gd name="connsiteY84" fmla="*/ 567723 h 980337"/>
                <a:gd name="connsiteX85" fmla="*/ 109275 w 979365"/>
                <a:gd name="connsiteY85" fmla="*/ 546708 h 980337"/>
                <a:gd name="connsiteX86" fmla="*/ 100245 w 979365"/>
                <a:gd name="connsiteY86" fmla="*/ 544748 h 980337"/>
                <a:gd name="connsiteX87" fmla="*/ 56134 w 979365"/>
                <a:gd name="connsiteY87" fmla="*/ 556600 h 980337"/>
                <a:gd name="connsiteX88" fmla="*/ 1962 w 979365"/>
                <a:gd name="connsiteY88" fmla="*/ 535236 h 980337"/>
                <a:gd name="connsiteX89" fmla="*/ 0 w 979365"/>
                <a:gd name="connsiteY89" fmla="*/ 457006 h 980337"/>
                <a:gd name="connsiteX90" fmla="*/ 51887 w 979365"/>
                <a:gd name="connsiteY90" fmla="*/ 433195 h 980337"/>
                <a:gd name="connsiteX91" fmla="*/ 107315 w 979365"/>
                <a:gd name="connsiteY91" fmla="*/ 444892 h 980337"/>
                <a:gd name="connsiteX92" fmla="*/ 108935 w 979365"/>
                <a:gd name="connsiteY92" fmla="*/ 444529 h 980337"/>
                <a:gd name="connsiteX93" fmla="*/ 111899 w 979365"/>
                <a:gd name="connsiteY93" fmla="*/ 423494 h 980337"/>
                <a:gd name="connsiteX94" fmla="*/ 116951 w 979365"/>
                <a:gd name="connsiteY94" fmla="*/ 402500 h 980337"/>
                <a:gd name="connsiteX95" fmla="*/ 52973 w 979365"/>
                <a:gd name="connsiteY95" fmla="*/ 390048 h 980337"/>
                <a:gd name="connsiteX96" fmla="*/ 13689 w 979365"/>
                <a:gd name="connsiteY96" fmla="*/ 347064 h 980337"/>
                <a:gd name="connsiteX97" fmla="*/ 46285 w 979365"/>
                <a:gd name="connsiteY97" fmla="*/ 275920 h 980337"/>
                <a:gd name="connsiteX98" fmla="*/ 103358 w 979365"/>
                <a:gd name="connsiteY98" fmla="*/ 277318 h 980337"/>
                <a:gd name="connsiteX99" fmla="*/ 134181 w 979365"/>
                <a:gd name="connsiteY99" fmla="*/ 301374 h 980337"/>
                <a:gd name="connsiteX100" fmla="*/ 156437 w 979365"/>
                <a:gd name="connsiteY100" fmla="*/ 305245 h 980337"/>
                <a:gd name="connsiteX101" fmla="*/ 166743 w 979365"/>
                <a:gd name="connsiteY101" fmla="*/ 287671 h 980337"/>
                <a:gd name="connsiteX102" fmla="*/ 181661 w 979365"/>
                <a:gd name="connsiteY102" fmla="*/ 267238 h 980337"/>
                <a:gd name="connsiteX103" fmla="*/ 172067 w 979365"/>
                <a:gd name="connsiteY103" fmla="*/ 252321 h 980337"/>
                <a:gd name="connsiteX104" fmla="*/ 136530 w 979365"/>
                <a:gd name="connsiteY104" fmla="*/ 229691 h 980337"/>
                <a:gd name="connsiteX105" fmla="*/ 115711 w 979365"/>
                <a:gd name="connsiteY105" fmla="*/ 175308 h 980337"/>
                <a:gd name="connsiteX106" fmla="*/ 172090 w 979365"/>
                <a:gd name="connsiteY106" fmla="*/ 121038 h 980337"/>
                <a:gd name="connsiteX107" fmla="*/ 224688 w 979365"/>
                <a:gd name="connsiteY107" fmla="*/ 143233 h 980337"/>
                <a:gd name="connsiteX108" fmla="*/ 254665 w 979365"/>
                <a:gd name="connsiteY108" fmla="*/ 194013 h 980337"/>
                <a:gd name="connsiteX109" fmla="*/ 273999 w 979365"/>
                <a:gd name="connsiteY109" fmla="*/ 179700 h 980337"/>
                <a:gd name="connsiteX110" fmla="*/ 291504 w 979365"/>
                <a:gd name="connsiteY110" fmla="*/ 169277 h 980337"/>
                <a:gd name="connsiteX111" fmla="*/ 285135 w 979365"/>
                <a:gd name="connsiteY111" fmla="*/ 134047 h 980337"/>
                <a:gd name="connsiteX112" fmla="*/ 273349 w 979365"/>
                <a:gd name="connsiteY112" fmla="*/ 118084 h 980337"/>
                <a:gd name="connsiteX113" fmla="*/ 273474 w 979365"/>
                <a:gd name="connsiteY113" fmla="*/ 59853 h 980337"/>
                <a:gd name="connsiteX114" fmla="*/ 345595 w 979365"/>
                <a:gd name="connsiteY114" fmla="*/ 29481 h 980337"/>
                <a:gd name="connsiteX115" fmla="*/ 386696 w 979365"/>
                <a:gd name="connsiteY115" fmla="*/ 69104 h 980337"/>
                <a:gd name="connsiteX116" fmla="*/ 396399 w 979365"/>
                <a:gd name="connsiteY116" fmla="*/ 127188 h 980337"/>
                <a:gd name="connsiteX117" fmla="*/ 409455 w 979365"/>
                <a:gd name="connsiteY117" fmla="*/ 123955 h 980337"/>
                <a:gd name="connsiteX118" fmla="*/ 430470 w 979365"/>
                <a:gd name="connsiteY118" fmla="*/ 120851 h 980337"/>
                <a:gd name="connsiteX119" fmla="*/ 431548 w 979365"/>
                <a:gd name="connsiteY119" fmla="*/ 115886 h 980337"/>
                <a:gd name="connsiteX120" fmla="*/ 416481 w 979365"/>
                <a:gd name="connsiteY120" fmla="*/ 53618 h 980337"/>
                <a:gd name="connsiteX121" fmla="*/ 439197 w 979365"/>
                <a:gd name="connsiteY121" fmla="*/ 0 h 980337"/>
                <a:gd name="connsiteX122" fmla="*/ 517452 w 979365"/>
                <a:gd name="connsiteY122" fmla="*/ 0 h 980337"/>
                <a:gd name="connsiteX123" fmla="*/ 539953 w 979365"/>
                <a:gd name="connsiteY123" fmla="*/ 52468 h 980337"/>
                <a:gd name="connsiteX124" fmla="*/ 528352 w 979365"/>
                <a:gd name="connsiteY124" fmla="*/ 101340 h 980337"/>
                <a:gd name="connsiteX125" fmla="*/ 532649 w 979365"/>
                <a:gd name="connsiteY125" fmla="*/ 120511 h 980337"/>
                <a:gd name="connsiteX126" fmla="*/ 553684 w 979365"/>
                <a:gd name="connsiteY126" fmla="*/ 123476 h 980337"/>
                <a:gd name="connsiteX127" fmla="*/ 577442 w 979365"/>
                <a:gd name="connsiteY127" fmla="*/ 129193 h 980337"/>
                <a:gd name="connsiteX128" fmla="*/ 583646 w 979365"/>
                <a:gd name="connsiteY128" fmla="*/ 120250 h 980337"/>
                <a:gd name="connsiteX129" fmla="*/ 589270 w 979365"/>
                <a:gd name="connsiteY129" fmla="*/ 67104 h 980337"/>
                <a:gd name="connsiteX130" fmla="*/ 628687 w 979365"/>
                <a:gd name="connsiteY130" fmla="*/ 24243 h 980337"/>
                <a:gd name="connsiteX131" fmla="*/ 702388 w 979365"/>
                <a:gd name="connsiteY131" fmla="*/ 50549 h 980337"/>
                <a:gd name="connsiteX132" fmla="*/ 705943 w 979365"/>
                <a:gd name="connsiteY132" fmla="*/ 107527 h 980337"/>
                <a:gd name="connsiteX133" fmla="*/ 673860 w 979365"/>
                <a:gd name="connsiteY133" fmla="*/ 156937 h 980337"/>
                <a:gd name="connsiteX134" fmla="*/ 671934 w 979365"/>
                <a:gd name="connsiteY134" fmla="*/ 168013 h 980337"/>
                <a:gd name="connsiteX135" fmla="*/ 689508 w 979365"/>
                <a:gd name="connsiteY135" fmla="*/ 178320 h 980337"/>
                <a:gd name="connsiteX136" fmla="*/ 709941 w 979365"/>
                <a:gd name="connsiteY136" fmla="*/ 193238 h 980337"/>
                <a:gd name="connsiteX137" fmla="*/ 722253 w 979365"/>
                <a:gd name="connsiteY137" fmla="*/ 185319 h 980337"/>
                <a:gd name="connsiteX138" fmla="*/ 750563 w 979365"/>
                <a:gd name="connsiteY138" fmla="*/ 135315 h 980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979365" h="980337">
                  <a:moveTo>
                    <a:pt x="803793" y="111704"/>
                  </a:moveTo>
                  <a:lnTo>
                    <a:pt x="860914" y="165192"/>
                  </a:lnTo>
                  <a:cubicBezTo>
                    <a:pt x="854434" y="183085"/>
                    <a:pt x="848686" y="201663"/>
                    <a:pt x="841475" y="218871"/>
                  </a:cubicBezTo>
                  <a:lnTo>
                    <a:pt x="790343" y="252749"/>
                  </a:lnTo>
                  <a:lnTo>
                    <a:pt x="782425" y="265242"/>
                  </a:lnTo>
                  <a:lnTo>
                    <a:pt x="797479" y="285575"/>
                  </a:lnTo>
                  <a:lnTo>
                    <a:pt x="807902" y="303081"/>
                  </a:lnTo>
                  <a:lnTo>
                    <a:pt x="822040" y="300525"/>
                  </a:lnTo>
                  <a:lnTo>
                    <a:pt x="870768" y="265475"/>
                  </a:lnTo>
                  <a:lnTo>
                    <a:pt x="928993" y="266324"/>
                  </a:lnTo>
                  <a:lnTo>
                    <a:pt x="958467" y="338817"/>
                  </a:lnTo>
                  <a:cubicBezTo>
                    <a:pt x="945090" y="352351"/>
                    <a:pt x="932090" y="366815"/>
                    <a:pt x="918336" y="379422"/>
                  </a:cubicBezTo>
                  <a:lnTo>
                    <a:pt x="859977" y="388427"/>
                  </a:lnTo>
                  <a:lnTo>
                    <a:pt x="847349" y="397312"/>
                  </a:lnTo>
                  <a:lnTo>
                    <a:pt x="853224" y="421032"/>
                  </a:lnTo>
                  <a:lnTo>
                    <a:pt x="856327" y="442047"/>
                  </a:lnTo>
                  <a:lnTo>
                    <a:pt x="868859" y="444768"/>
                  </a:lnTo>
                  <a:lnTo>
                    <a:pt x="920682" y="429401"/>
                  </a:lnTo>
                  <a:lnTo>
                    <a:pt x="975385" y="449361"/>
                  </a:lnTo>
                  <a:lnTo>
                    <a:pt x="979365" y="527515"/>
                  </a:lnTo>
                  <a:cubicBezTo>
                    <a:pt x="962279" y="535895"/>
                    <a:pt x="945244" y="545275"/>
                    <a:pt x="928108" y="552654"/>
                  </a:cubicBezTo>
                  <a:lnTo>
                    <a:pt x="868257" y="541628"/>
                  </a:lnTo>
                  <a:lnTo>
                    <a:pt x="856667" y="544225"/>
                  </a:lnTo>
                  <a:lnTo>
                    <a:pt x="853703" y="565260"/>
                  </a:lnTo>
                  <a:lnTo>
                    <a:pt x="847985" y="589018"/>
                  </a:lnTo>
                  <a:lnTo>
                    <a:pt x="850497" y="590761"/>
                  </a:lnTo>
                  <a:lnTo>
                    <a:pt x="917895" y="599503"/>
                  </a:lnTo>
                  <a:lnTo>
                    <a:pt x="959817" y="639919"/>
                  </a:lnTo>
                  <a:lnTo>
                    <a:pt x="931782" y="712980"/>
                  </a:lnTo>
                  <a:cubicBezTo>
                    <a:pt x="912766" y="713717"/>
                    <a:pt x="893392" y="715390"/>
                    <a:pt x="874735" y="715191"/>
                  </a:cubicBezTo>
                  <a:lnTo>
                    <a:pt x="834932" y="687992"/>
                  </a:lnTo>
                  <a:lnTo>
                    <a:pt x="809166" y="683510"/>
                  </a:lnTo>
                  <a:lnTo>
                    <a:pt x="798859" y="701084"/>
                  </a:lnTo>
                  <a:lnTo>
                    <a:pt x="783941" y="721518"/>
                  </a:lnTo>
                  <a:lnTo>
                    <a:pt x="794514" y="737957"/>
                  </a:lnTo>
                  <a:lnTo>
                    <a:pt x="833077" y="759773"/>
                  </a:lnTo>
                  <a:lnTo>
                    <a:pt x="856704" y="812995"/>
                  </a:lnTo>
                  <a:lnTo>
                    <a:pt x="803233" y="870133"/>
                  </a:lnTo>
                  <a:cubicBezTo>
                    <a:pt x="785339" y="863659"/>
                    <a:pt x="766759" y="857917"/>
                    <a:pt x="749549" y="850711"/>
                  </a:cubicBezTo>
                  <a:lnTo>
                    <a:pt x="711958" y="794015"/>
                  </a:lnTo>
                  <a:lnTo>
                    <a:pt x="711937" y="794002"/>
                  </a:lnTo>
                  <a:lnTo>
                    <a:pt x="691603" y="809055"/>
                  </a:lnTo>
                  <a:lnTo>
                    <a:pt x="674098" y="819478"/>
                  </a:lnTo>
                  <a:lnTo>
                    <a:pt x="676235" y="831297"/>
                  </a:lnTo>
                  <a:lnTo>
                    <a:pt x="704765" y="874261"/>
                  </a:lnTo>
                  <a:lnTo>
                    <a:pt x="701740" y="932414"/>
                  </a:lnTo>
                  <a:lnTo>
                    <a:pt x="628197" y="959157"/>
                  </a:lnTo>
                  <a:cubicBezTo>
                    <a:pt x="615171" y="945284"/>
                    <a:pt x="601203" y="931753"/>
                    <a:pt x="589120" y="917537"/>
                  </a:cubicBezTo>
                  <a:lnTo>
                    <a:pt x="582790" y="863081"/>
                  </a:lnTo>
                  <a:lnTo>
                    <a:pt x="579866" y="858926"/>
                  </a:lnTo>
                  <a:lnTo>
                    <a:pt x="556147" y="864800"/>
                  </a:lnTo>
                  <a:lnTo>
                    <a:pt x="535984" y="867778"/>
                  </a:lnTo>
                  <a:lnTo>
                    <a:pt x="549991" y="926821"/>
                  </a:lnTo>
                  <a:lnTo>
                    <a:pt x="527035" y="980337"/>
                  </a:lnTo>
                  <a:lnTo>
                    <a:pt x="448780" y="979986"/>
                  </a:lnTo>
                  <a:cubicBezTo>
                    <a:pt x="441359" y="962463"/>
                    <a:pt x="432935" y="944935"/>
                    <a:pt x="426515" y="927417"/>
                  </a:cubicBezTo>
                  <a:lnTo>
                    <a:pt x="436745" y="885164"/>
                  </a:lnTo>
                  <a:lnTo>
                    <a:pt x="432953" y="868243"/>
                  </a:lnTo>
                  <a:lnTo>
                    <a:pt x="411918" y="865279"/>
                  </a:lnTo>
                  <a:lnTo>
                    <a:pt x="388215" y="859575"/>
                  </a:lnTo>
                  <a:lnTo>
                    <a:pt x="378427" y="921133"/>
                  </a:lnTo>
                  <a:lnTo>
                    <a:pt x="336824" y="961877"/>
                  </a:lnTo>
                  <a:lnTo>
                    <a:pt x="264598" y="931758"/>
                  </a:lnTo>
                  <a:cubicBezTo>
                    <a:pt x="264407" y="912729"/>
                    <a:pt x="263291" y="893314"/>
                    <a:pt x="264024" y="874671"/>
                  </a:cubicBezTo>
                  <a:lnTo>
                    <a:pt x="290669" y="837984"/>
                  </a:lnTo>
                  <a:lnTo>
                    <a:pt x="293669" y="820742"/>
                  </a:lnTo>
                  <a:lnTo>
                    <a:pt x="276095" y="810436"/>
                  </a:lnTo>
                  <a:lnTo>
                    <a:pt x="255661" y="795517"/>
                  </a:lnTo>
                  <a:lnTo>
                    <a:pt x="246663" y="801304"/>
                  </a:lnTo>
                  <a:lnTo>
                    <a:pt x="221797" y="843165"/>
                  </a:lnTo>
                  <a:lnTo>
                    <a:pt x="168086" y="865661"/>
                  </a:lnTo>
                  <a:lnTo>
                    <a:pt x="112093" y="810993"/>
                  </a:lnTo>
                  <a:cubicBezTo>
                    <a:pt x="118944" y="793238"/>
                    <a:pt x="125079" y="774785"/>
                    <a:pt x="132647" y="757731"/>
                  </a:cubicBezTo>
                  <a:lnTo>
                    <a:pt x="180813" y="727244"/>
                  </a:lnTo>
                  <a:lnTo>
                    <a:pt x="183177" y="723513"/>
                  </a:lnTo>
                  <a:lnTo>
                    <a:pt x="168124" y="703179"/>
                  </a:lnTo>
                  <a:lnTo>
                    <a:pt x="157701" y="685674"/>
                  </a:lnTo>
                  <a:lnTo>
                    <a:pt x="153294" y="686471"/>
                  </a:lnTo>
                  <a:lnTo>
                    <a:pt x="111425" y="716537"/>
                  </a:lnTo>
                  <a:lnTo>
                    <a:pt x="53201" y="715643"/>
                  </a:lnTo>
                  <a:lnTo>
                    <a:pt x="23784" y="643127"/>
                  </a:lnTo>
                  <a:cubicBezTo>
                    <a:pt x="37172" y="629603"/>
                    <a:pt x="50183" y="615149"/>
                    <a:pt x="63946" y="602553"/>
                  </a:cubicBezTo>
                  <a:lnTo>
                    <a:pt x="113210" y="594991"/>
                  </a:lnTo>
                  <a:lnTo>
                    <a:pt x="118253" y="591443"/>
                  </a:lnTo>
                  <a:lnTo>
                    <a:pt x="112378" y="567723"/>
                  </a:lnTo>
                  <a:lnTo>
                    <a:pt x="109275" y="546708"/>
                  </a:lnTo>
                  <a:lnTo>
                    <a:pt x="100245" y="544748"/>
                  </a:lnTo>
                  <a:lnTo>
                    <a:pt x="56134" y="556600"/>
                  </a:lnTo>
                  <a:lnTo>
                    <a:pt x="1962" y="535236"/>
                  </a:lnTo>
                  <a:lnTo>
                    <a:pt x="0" y="457006"/>
                  </a:lnTo>
                  <a:cubicBezTo>
                    <a:pt x="17295" y="449069"/>
                    <a:pt x="34566" y="440130"/>
                    <a:pt x="51887" y="433195"/>
                  </a:cubicBezTo>
                  <a:lnTo>
                    <a:pt x="107315" y="444892"/>
                  </a:lnTo>
                  <a:lnTo>
                    <a:pt x="108935" y="444529"/>
                  </a:lnTo>
                  <a:lnTo>
                    <a:pt x="111899" y="423494"/>
                  </a:lnTo>
                  <a:lnTo>
                    <a:pt x="116951" y="402500"/>
                  </a:lnTo>
                  <a:lnTo>
                    <a:pt x="52973" y="390048"/>
                  </a:lnTo>
                  <a:lnTo>
                    <a:pt x="13689" y="347064"/>
                  </a:lnTo>
                  <a:lnTo>
                    <a:pt x="46285" y="275920"/>
                  </a:lnTo>
                  <a:cubicBezTo>
                    <a:pt x="65309" y="276386"/>
                    <a:pt x="84751" y="275942"/>
                    <a:pt x="103358" y="277318"/>
                  </a:cubicBezTo>
                  <a:lnTo>
                    <a:pt x="134181" y="301374"/>
                  </a:lnTo>
                  <a:lnTo>
                    <a:pt x="156437" y="305245"/>
                  </a:lnTo>
                  <a:lnTo>
                    <a:pt x="166743" y="287671"/>
                  </a:lnTo>
                  <a:lnTo>
                    <a:pt x="181661" y="267238"/>
                  </a:lnTo>
                  <a:lnTo>
                    <a:pt x="172067" y="252321"/>
                  </a:lnTo>
                  <a:lnTo>
                    <a:pt x="136530" y="229691"/>
                  </a:lnTo>
                  <a:lnTo>
                    <a:pt x="115711" y="175308"/>
                  </a:lnTo>
                  <a:lnTo>
                    <a:pt x="172090" y="121038"/>
                  </a:lnTo>
                  <a:cubicBezTo>
                    <a:pt x="189623" y="128436"/>
                    <a:pt x="207878" y="135140"/>
                    <a:pt x="224688" y="143233"/>
                  </a:cubicBezTo>
                  <a:lnTo>
                    <a:pt x="254665" y="194013"/>
                  </a:lnTo>
                  <a:lnTo>
                    <a:pt x="273999" y="179700"/>
                  </a:lnTo>
                  <a:lnTo>
                    <a:pt x="291504" y="169277"/>
                  </a:lnTo>
                  <a:lnTo>
                    <a:pt x="285135" y="134047"/>
                  </a:lnTo>
                  <a:lnTo>
                    <a:pt x="273349" y="118084"/>
                  </a:lnTo>
                  <a:lnTo>
                    <a:pt x="273474" y="59853"/>
                  </a:lnTo>
                  <a:lnTo>
                    <a:pt x="345595" y="29481"/>
                  </a:lnTo>
                  <a:cubicBezTo>
                    <a:pt x="359296" y="42688"/>
                    <a:pt x="373919" y="55507"/>
                    <a:pt x="386696" y="69104"/>
                  </a:cubicBezTo>
                  <a:lnTo>
                    <a:pt x="396399" y="127188"/>
                  </a:lnTo>
                  <a:lnTo>
                    <a:pt x="409455" y="123955"/>
                  </a:lnTo>
                  <a:lnTo>
                    <a:pt x="430470" y="120851"/>
                  </a:lnTo>
                  <a:lnTo>
                    <a:pt x="431548" y="115886"/>
                  </a:lnTo>
                  <a:lnTo>
                    <a:pt x="416481" y="53618"/>
                  </a:lnTo>
                  <a:lnTo>
                    <a:pt x="439197" y="0"/>
                  </a:lnTo>
                  <a:lnTo>
                    <a:pt x="517452" y="0"/>
                  </a:lnTo>
                  <a:cubicBezTo>
                    <a:pt x="524952" y="17490"/>
                    <a:pt x="533454" y="34979"/>
                    <a:pt x="539953" y="52468"/>
                  </a:cubicBezTo>
                  <a:lnTo>
                    <a:pt x="528352" y="101340"/>
                  </a:lnTo>
                  <a:lnTo>
                    <a:pt x="532649" y="120511"/>
                  </a:lnTo>
                  <a:lnTo>
                    <a:pt x="553684" y="123476"/>
                  </a:lnTo>
                  <a:lnTo>
                    <a:pt x="577442" y="129193"/>
                  </a:lnTo>
                  <a:lnTo>
                    <a:pt x="583646" y="120250"/>
                  </a:lnTo>
                  <a:lnTo>
                    <a:pt x="589270" y="67104"/>
                  </a:lnTo>
                  <a:lnTo>
                    <a:pt x="628687" y="24243"/>
                  </a:lnTo>
                  <a:lnTo>
                    <a:pt x="702388" y="50549"/>
                  </a:lnTo>
                  <a:cubicBezTo>
                    <a:pt x="703573" y="69541"/>
                    <a:pt x="705702" y="88872"/>
                    <a:pt x="705943" y="107527"/>
                  </a:cubicBezTo>
                  <a:lnTo>
                    <a:pt x="673860" y="156937"/>
                  </a:lnTo>
                  <a:lnTo>
                    <a:pt x="671934" y="168013"/>
                  </a:lnTo>
                  <a:lnTo>
                    <a:pt x="689508" y="178320"/>
                  </a:lnTo>
                  <a:lnTo>
                    <a:pt x="709941" y="193238"/>
                  </a:lnTo>
                  <a:lnTo>
                    <a:pt x="722253" y="185319"/>
                  </a:lnTo>
                  <a:lnTo>
                    <a:pt x="750563" y="135315"/>
                  </a:lnTo>
                  <a:close/>
                </a:path>
              </a:pathLst>
            </a:custGeom>
            <a:gradFill>
              <a:gsLst>
                <a:gs pos="0">
                  <a:srgbClr val="F0F4F7"/>
                </a:gs>
                <a:gs pos="6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136331" y="6013256"/>
              <a:ext cx="504469" cy="507209"/>
            </a:xfrm>
            <a:custGeom>
              <a:avLst/>
              <a:gdLst>
                <a:gd name="connsiteX0" fmla="*/ 194784 w 504469"/>
                <a:gd name="connsiteY0" fmla="*/ 0 h 507209"/>
                <a:gd name="connsiteX1" fmla="*/ 226108 w 504469"/>
                <a:gd name="connsiteY1" fmla="*/ 65807 h 507209"/>
                <a:gd name="connsiteX2" fmla="*/ 236830 w 504469"/>
                <a:gd name="connsiteY2" fmla="*/ 114873 h 507209"/>
                <a:gd name="connsiteX3" fmla="*/ 248039 w 504469"/>
                <a:gd name="connsiteY3" fmla="*/ 112610 h 507209"/>
                <a:gd name="connsiteX4" fmla="*/ 288844 w 504469"/>
                <a:gd name="connsiteY4" fmla="*/ 118779 h 507209"/>
                <a:gd name="connsiteX5" fmla="*/ 299023 w 504469"/>
                <a:gd name="connsiteY5" fmla="*/ 123673 h 507209"/>
                <a:gd name="connsiteX6" fmla="*/ 318542 w 504469"/>
                <a:gd name="connsiteY6" fmla="*/ 79948 h 507209"/>
                <a:gd name="connsiteX7" fmla="*/ 360559 w 504469"/>
                <a:gd name="connsiteY7" fmla="*/ 25091 h 507209"/>
                <a:gd name="connsiteX8" fmla="*/ 408736 w 504469"/>
                <a:gd name="connsiteY8" fmla="*/ 52329 h 507209"/>
                <a:gd name="connsiteX9" fmla="*/ 381852 w 504469"/>
                <a:gd name="connsiteY9" fmla="*/ 120071 h 507209"/>
                <a:gd name="connsiteX10" fmla="*/ 352965 w 504469"/>
                <a:gd name="connsiteY10" fmla="*/ 161674 h 507209"/>
                <a:gd name="connsiteX11" fmla="*/ 353923 w 504469"/>
                <a:gd name="connsiteY11" fmla="*/ 162545 h 507209"/>
                <a:gd name="connsiteX12" fmla="*/ 374474 w 504469"/>
                <a:gd name="connsiteY12" fmla="*/ 196417 h 507209"/>
                <a:gd name="connsiteX13" fmla="*/ 376136 w 504469"/>
                <a:gd name="connsiteY13" fmla="*/ 204648 h 507209"/>
                <a:gd name="connsiteX14" fmla="*/ 429478 w 504469"/>
                <a:gd name="connsiteY14" fmla="*/ 193725 h 507209"/>
                <a:gd name="connsiteX15" fmla="*/ 498543 w 504469"/>
                <a:gd name="connsiteY15" fmla="*/ 195919 h 507209"/>
                <a:gd name="connsiteX16" fmla="*/ 504469 w 504469"/>
                <a:gd name="connsiteY16" fmla="*/ 250944 h 507209"/>
                <a:gd name="connsiteX17" fmla="*/ 433748 w 504469"/>
                <a:gd name="connsiteY17" fmla="*/ 268556 h 507209"/>
                <a:gd name="connsiteX18" fmla="*/ 382310 w 504469"/>
                <a:gd name="connsiteY18" fmla="*/ 269324 h 507209"/>
                <a:gd name="connsiteX19" fmla="*/ 379088 w 504469"/>
                <a:gd name="connsiteY19" fmla="*/ 290633 h 507209"/>
                <a:gd name="connsiteX20" fmla="*/ 365061 w 504469"/>
                <a:gd name="connsiteY20" fmla="*/ 319812 h 507209"/>
                <a:gd name="connsiteX21" fmla="*/ 408247 w 504469"/>
                <a:gd name="connsiteY21" fmla="*/ 356783 h 507209"/>
                <a:gd name="connsiteX22" fmla="*/ 448902 w 504469"/>
                <a:gd name="connsiteY22" fmla="*/ 412657 h 507209"/>
                <a:gd name="connsiteX23" fmla="*/ 409096 w 504469"/>
                <a:gd name="connsiteY23" fmla="*/ 451107 h 507209"/>
                <a:gd name="connsiteX24" fmla="*/ 351787 w 504469"/>
                <a:gd name="connsiteY24" fmla="*/ 406081 h 507209"/>
                <a:gd name="connsiteX25" fmla="*/ 319235 w 504469"/>
                <a:gd name="connsiteY25" fmla="*/ 365473 h 507209"/>
                <a:gd name="connsiteX26" fmla="*/ 301451 w 504469"/>
                <a:gd name="connsiteY26" fmla="*/ 376263 h 507209"/>
                <a:gd name="connsiteX27" fmla="*/ 271038 w 504469"/>
                <a:gd name="connsiteY27" fmla="*/ 382403 h 507209"/>
                <a:gd name="connsiteX28" fmla="*/ 269799 w 504469"/>
                <a:gd name="connsiteY28" fmla="*/ 440346 h 507209"/>
                <a:gd name="connsiteX29" fmla="*/ 252359 w 504469"/>
                <a:gd name="connsiteY29" fmla="*/ 507209 h 507209"/>
                <a:gd name="connsiteX30" fmla="*/ 197388 w 504469"/>
                <a:gd name="connsiteY30" fmla="*/ 500799 h 507209"/>
                <a:gd name="connsiteX31" fmla="*/ 195881 w 504469"/>
                <a:gd name="connsiteY31" fmla="*/ 427933 h 507209"/>
                <a:gd name="connsiteX32" fmla="*/ 206311 w 504469"/>
                <a:gd name="connsiteY32" fmla="*/ 378622 h 507209"/>
                <a:gd name="connsiteX33" fmla="*/ 194628 w 504469"/>
                <a:gd name="connsiteY33" fmla="*/ 376263 h 507209"/>
                <a:gd name="connsiteX34" fmla="*/ 151012 w 504469"/>
                <a:gd name="connsiteY34" fmla="*/ 346856 h 507209"/>
                <a:gd name="connsiteX35" fmla="*/ 150998 w 504469"/>
                <a:gd name="connsiteY35" fmla="*/ 346836 h 507209"/>
                <a:gd name="connsiteX36" fmla="*/ 115650 w 504469"/>
                <a:gd name="connsiteY36" fmla="*/ 379759 h 507209"/>
                <a:gd name="connsiteX37" fmla="*/ 55552 w 504469"/>
                <a:gd name="connsiteY37" fmla="*/ 413861 h 507209"/>
                <a:gd name="connsiteX38" fmla="*/ 21830 w 504469"/>
                <a:gd name="connsiteY38" fmla="*/ 369978 h 507209"/>
                <a:gd name="connsiteX39" fmla="*/ 73026 w 504469"/>
                <a:gd name="connsiteY39" fmla="*/ 318106 h 507209"/>
                <a:gd name="connsiteX40" fmla="*/ 118778 w 504469"/>
                <a:gd name="connsiteY40" fmla="*/ 289241 h 507209"/>
                <a:gd name="connsiteX41" fmla="*/ 110821 w 504469"/>
                <a:gd name="connsiteY41" fmla="*/ 249828 h 507209"/>
                <a:gd name="connsiteX42" fmla="*/ 112325 w 504469"/>
                <a:gd name="connsiteY42" fmla="*/ 242381 h 507209"/>
                <a:gd name="connsiteX43" fmla="*/ 58607 w 504469"/>
                <a:gd name="connsiteY43" fmla="*/ 224307 h 507209"/>
                <a:gd name="connsiteX44" fmla="*/ 0 w 504469"/>
                <a:gd name="connsiteY44" fmla="*/ 187702 h 507209"/>
                <a:gd name="connsiteX45" fmla="*/ 22529 w 504469"/>
                <a:gd name="connsiteY45" fmla="*/ 137151 h 507209"/>
                <a:gd name="connsiteX46" fmla="*/ 92522 w 504469"/>
                <a:gd name="connsiteY46" fmla="*/ 157467 h 507209"/>
                <a:gd name="connsiteX47" fmla="*/ 132668 w 504469"/>
                <a:gd name="connsiteY47" fmla="*/ 180008 h 507209"/>
                <a:gd name="connsiteX48" fmla="*/ 151012 w 504469"/>
                <a:gd name="connsiteY48" fmla="*/ 152801 h 507209"/>
                <a:gd name="connsiteX49" fmla="*/ 175494 w 504469"/>
                <a:gd name="connsiteY49" fmla="*/ 136294 h 507209"/>
                <a:gd name="connsiteX50" fmla="*/ 153621 w 504469"/>
                <a:gd name="connsiteY50" fmla="*/ 84873 h 507209"/>
                <a:gd name="connsiteX51" fmla="*/ 142037 w 504469"/>
                <a:gd name="connsiteY51" fmla="*/ 16751 h 50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4469" h="507209">
                  <a:moveTo>
                    <a:pt x="194784" y="0"/>
                  </a:moveTo>
                  <a:cubicBezTo>
                    <a:pt x="205226" y="21936"/>
                    <a:pt x="219768" y="41333"/>
                    <a:pt x="226108" y="65807"/>
                  </a:cubicBezTo>
                  <a:lnTo>
                    <a:pt x="236830" y="114873"/>
                  </a:lnTo>
                  <a:lnTo>
                    <a:pt x="248039" y="112610"/>
                  </a:lnTo>
                  <a:cubicBezTo>
                    <a:pt x="262249" y="112610"/>
                    <a:pt x="275954" y="114770"/>
                    <a:pt x="288844" y="118779"/>
                  </a:cubicBezTo>
                  <a:lnTo>
                    <a:pt x="299023" y="123673"/>
                  </a:lnTo>
                  <a:lnTo>
                    <a:pt x="318542" y="79948"/>
                  </a:lnTo>
                  <a:cubicBezTo>
                    <a:pt x="330788" y="56032"/>
                    <a:pt x="346263" y="43385"/>
                    <a:pt x="360559" y="25091"/>
                  </a:cubicBezTo>
                  <a:lnTo>
                    <a:pt x="408736" y="52329"/>
                  </a:lnTo>
                  <a:cubicBezTo>
                    <a:pt x="399774" y="74910"/>
                    <a:pt x="395464" y="98766"/>
                    <a:pt x="381852" y="120071"/>
                  </a:cubicBezTo>
                  <a:lnTo>
                    <a:pt x="352965" y="161674"/>
                  </a:lnTo>
                  <a:lnTo>
                    <a:pt x="353923" y="162545"/>
                  </a:lnTo>
                  <a:cubicBezTo>
                    <a:pt x="362312" y="172710"/>
                    <a:pt x="369266" y="184104"/>
                    <a:pt x="374474" y="196417"/>
                  </a:cubicBezTo>
                  <a:lnTo>
                    <a:pt x="376136" y="204648"/>
                  </a:lnTo>
                  <a:lnTo>
                    <a:pt x="429478" y="193725"/>
                  </a:lnTo>
                  <a:cubicBezTo>
                    <a:pt x="456051" y="189746"/>
                    <a:pt x="475344" y="194957"/>
                    <a:pt x="498543" y="195919"/>
                  </a:cubicBezTo>
                  <a:lnTo>
                    <a:pt x="504469" y="250944"/>
                  </a:lnTo>
                  <a:cubicBezTo>
                    <a:pt x="480895" y="256815"/>
                    <a:pt x="458994" y="267209"/>
                    <a:pt x="433748" y="268556"/>
                  </a:cubicBezTo>
                  <a:lnTo>
                    <a:pt x="382310" y="269324"/>
                  </a:lnTo>
                  <a:lnTo>
                    <a:pt x="379088" y="290633"/>
                  </a:lnTo>
                  <a:lnTo>
                    <a:pt x="365061" y="319812"/>
                  </a:lnTo>
                  <a:lnTo>
                    <a:pt x="408247" y="356783"/>
                  </a:lnTo>
                  <a:cubicBezTo>
                    <a:pt x="427696" y="375321"/>
                    <a:pt x="435424" y="393751"/>
                    <a:pt x="448902" y="412657"/>
                  </a:cubicBezTo>
                  <a:lnTo>
                    <a:pt x="409096" y="451107"/>
                  </a:lnTo>
                  <a:cubicBezTo>
                    <a:pt x="389993" y="436098"/>
                    <a:pt x="368344" y="425186"/>
                    <a:pt x="351787" y="406081"/>
                  </a:cubicBezTo>
                  <a:lnTo>
                    <a:pt x="319235" y="365473"/>
                  </a:lnTo>
                  <a:lnTo>
                    <a:pt x="301451" y="376263"/>
                  </a:lnTo>
                  <a:lnTo>
                    <a:pt x="271038" y="382403"/>
                  </a:lnTo>
                  <a:lnTo>
                    <a:pt x="269799" y="440346"/>
                  </a:lnTo>
                  <a:cubicBezTo>
                    <a:pt x="267792" y="467140"/>
                    <a:pt x="258437" y="484800"/>
                    <a:pt x="252359" y="507209"/>
                  </a:cubicBezTo>
                  <a:lnTo>
                    <a:pt x="197388" y="500799"/>
                  </a:lnTo>
                  <a:cubicBezTo>
                    <a:pt x="196886" y="476510"/>
                    <a:pt x="191601" y="452850"/>
                    <a:pt x="195881" y="427933"/>
                  </a:cubicBezTo>
                  <a:lnTo>
                    <a:pt x="206311" y="378622"/>
                  </a:lnTo>
                  <a:lnTo>
                    <a:pt x="194628" y="376263"/>
                  </a:lnTo>
                  <a:cubicBezTo>
                    <a:pt x="178212" y="369319"/>
                    <a:pt x="163428" y="359271"/>
                    <a:pt x="151012" y="346856"/>
                  </a:cubicBezTo>
                  <a:lnTo>
                    <a:pt x="150998" y="346836"/>
                  </a:lnTo>
                  <a:lnTo>
                    <a:pt x="115650" y="379759"/>
                  </a:lnTo>
                  <a:cubicBezTo>
                    <a:pt x="95039" y="396997"/>
                    <a:pt x="75855" y="402599"/>
                    <a:pt x="55552" y="413861"/>
                  </a:cubicBezTo>
                  <a:lnTo>
                    <a:pt x="21830" y="369978"/>
                  </a:lnTo>
                  <a:cubicBezTo>
                    <a:pt x="38896" y="352687"/>
                    <a:pt x="52177" y="332405"/>
                    <a:pt x="73026" y="318106"/>
                  </a:cubicBezTo>
                  <a:lnTo>
                    <a:pt x="118778" y="289241"/>
                  </a:lnTo>
                  <a:lnTo>
                    <a:pt x="110821" y="249828"/>
                  </a:lnTo>
                  <a:lnTo>
                    <a:pt x="112325" y="242381"/>
                  </a:lnTo>
                  <a:lnTo>
                    <a:pt x="58607" y="224307"/>
                  </a:lnTo>
                  <a:cubicBezTo>
                    <a:pt x="33634" y="214393"/>
                    <a:pt x="19572" y="200192"/>
                    <a:pt x="0" y="187702"/>
                  </a:cubicBezTo>
                  <a:lnTo>
                    <a:pt x="22529" y="137151"/>
                  </a:lnTo>
                  <a:cubicBezTo>
                    <a:pt x="45861" y="143923"/>
                    <a:pt x="70019" y="145943"/>
                    <a:pt x="92522" y="157467"/>
                  </a:cubicBezTo>
                  <a:lnTo>
                    <a:pt x="132668" y="180008"/>
                  </a:lnTo>
                  <a:lnTo>
                    <a:pt x="151012" y="152801"/>
                  </a:lnTo>
                  <a:lnTo>
                    <a:pt x="175494" y="136294"/>
                  </a:lnTo>
                  <a:lnTo>
                    <a:pt x="153621" y="84873"/>
                  </a:lnTo>
                  <a:cubicBezTo>
                    <a:pt x="144437" y="59622"/>
                    <a:pt x="145707" y="39677"/>
                    <a:pt x="142037" y="16751"/>
                  </a:cubicBezTo>
                  <a:close/>
                </a:path>
              </a:pathLst>
            </a:custGeom>
            <a:solidFill>
              <a:srgbClr val="3C3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023190" y="3132050"/>
            <a:ext cx="849189" cy="849189"/>
            <a:chOff x="2889212" y="4854396"/>
            <a:chExt cx="897966" cy="897966"/>
          </a:xfrm>
          <a:effectLst>
            <a:outerShdw blurRad="76200" dist="50800" dir="10200000" algn="r" rotWithShape="0">
              <a:prstClr val="black">
                <a:alpha val="25000"/>
              </a:prstClr>
            </a:outerShdw>
          </a:effectLst>
        </p:grpSpPr>
        <p:sp>
          <p:nvSpPr>
            <p:cNvPr id="23" name="任意多边形 22"/>
            <p:cNvSpPr/>
            <p:nvPr/>
          </p:nvSpPr>
          <p:spPr>
            <a:xfrm rot="374665">
              <a:off x="2889212" y="4854396"/>
              <a:ext cx="897966" cy="89796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7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rot="2128786">
              <a:off x="3026417" y="4999358"/>
              <a:ext cx="623556" cy="608042"/>
              <a:chOff x="3084930" y="5056414"/>
              <a:chExt cx="506531" cy="493929"/>
            </a:xfrm>
          </p:grpSpPr>
          <p:sp>
            <p:nvSpPr>
              <p:cNvPr id="25" name="椭圆 24"/>
              <p:cNvSpPr/>
              <p:nvPr/>
            </p:nvSpPr>
            <p:spPr>
              <a:xfrm>
                <a:off x="3111976" y="5077160"/>
                <a:ext cx="452438" cy="452438"/>
              </a:xfrm>
              <a:prstGeom prst="ellipse">
                <a:avLst/>
              </a:prstGeom>
              <a:solidFill>
                <a:srgbClr val="322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84930" y="5267661"/>
                <a:ext cx="506531" cy="71436"/>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sp>
            <p:nvSpPr>
              <p:cNvPr id="27" name="矩形 26"/>
              <p:cNvSpPr/>
              <p:nvPr/>
            </p:nvSpPr>
            <p:spPr>
              <a:xfrm rot="16200000">
                <a:off x="3091231" y="5267661"/>
                <a:ext cx="493929" cy="71436"/>
              </a:xfrm>
              <a:prstGeom prst="rect">
                <a:avLst/>
              </a:prstGeom>
              <a:solidFill>
                <a:srgbClr val="F6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218535" y="5183719"/>
                <a:ext cx="239320" cy="239320"/>
              </a:xfrm>
              <a:prstGeom prst="ellipse">
                <a:avLst/>
              </a:prstGeom>
              <a:gradFill>
                <a:gsLst>
                  <a:gs pos="0">
                    <a:srgbClr val="F0F4F7"/>
                  </a:gs>
                  <a:gs pos="59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43" name="组合 42"/>
          <p:cNvGrpSpPr/>
          <p:nvPr/>
        </p:nvGrpSpPr>
        <p:grpSpPr>
          <a:xfrm>
            <a:off x="9183553" y="2128533"/>
            <a:ext cx="1052121" cy="1052121"/>
            <a:chOff x="1496357" y="2045221"/>
            <a:chExt cx="1112554" cy="1112554"/>
          </a:xfrm>
          <a:effectLst>
            <a:outerShdw blurRad="114300" dist="152400" dir="8100000" sx="107000" sy="107000" algn="tr" rotWithShape="0">
              <a:prstClr val="black">
                <a:alpha val="9000"/>
              </a:prstClr>
            </a:outerShdw>
          </a:effectLst>
        </p:grpSpPr>
        <p:sp>
          <p:nvSpPr>
            <p:cNvPr id="44" name="任意多边形 43"/>
            <p:cNvSpPr/>
            <p:nvPr/>
          </p:nvSpPr>
          <p:spPr>
            <a:xfrm rot="900000">
              <a:off x="1496357" y="2045221"/>
              <a:ext cx="1112554" cy="1112554"/>
            </a:xfrm>
            <a:custGeom>
              <a:avLst/>
              <a:gdLst>
                <a:gd name="connsiteX0" fmla="*/ 1468227 w 2936454"/>
                <a:gd name="connsiteY0" fmla="*/ 0 h 2936454"/>
                <a:gd name="connsiteX1" fmla="*/ 1564951 w 2936454"/>
                <a:gd name="connsiteY1" fmla="*/ 4884 h 2936454"/>
                <a:gd name="connsiteX2" fmla="*/ 1617891 w 2936454"/>
                <a:gd name="connsiteY2" fmla="*/ 266216 h 2936454"/>
                <a:gd name="connsiteX3" fmla="*/ 1712527 w 2936454"/>
                <a:gd name="connsiteY3" fmla="*/ 280660 h 2936454"/>
                <a:gd name="connsiteX4" fmla="*/ 1940068 w 2936454"/>
                <a:gd name="connsiteY4" fmla="*/ 351292 h 2936454"/>
                <a:gd name="connsiteX5" fmla="*/ 1940455 w 2936454"/>
                <a:gd name="connsiteY5" fmla="*/ 351479 h 2936454"/>
                <a:gd name="connsiteX6" fmla="*/ 2116373 w 2936454"/>
                <a:gd name="connsiteY6" fmla="*/ 152303 h 2936454"/>
                <a:gd name="connsiteX7" fmla="*/ 2168071 w 2936454"/>
                <a:gd name="connsiteY7" fmla="*/ 177207 h 2936454"/>
                <a:gd name="connsiteX8" fmla="*/ 2284185 w 2936454"/>
                <a:gd name="connsiteY8" fmla="*/ 247748 h 2936454"/>
                <a:gd name="connsiteX9" fmla="*/ 2198711 w 2936454"/>
                <a:gd name="connsiteY9" fmla="*/ 502489 h 2936454"/>
                <a:gd name="connsiteX10" fmla="*/ 2239296 w 2936454"/>
                <a:gd name="connsiteY10" fmla="*/ 532838 h 2936454"/>
                <a:gd name="connsiteX11" fmla="*/ 2403616 w 2936454"/>
                <a:gd name="connsiteY11" fmla="*/ 697158 h 2936454"/>
                <a:gd name="connsiteX12" fmla="*/ 2433965 w 2936454"/>
                <a:gd name="connsiteY12" fmla="*/ 737744 h 2936454"/>
                <a:gd name="connsiteX13" fmla="*/ 2688707 w 2936454"/>
                <a:gd name="connsiteY13" fmla="*/ 652271 h 2936454"/>
                <a:gd name="connsiteX14" fmla="*/ 2759247 w 2936454"/>
                <a:gd name="connsiteY14" fmla="*/ 768383 h 2936454"/>
                <a:gd name="connsiteX15" fmla="*/ 2784152 w 2936454"/>
                <a:gd name="connsiteY15" fmla="*/ 820083 h 2936454"/>
                <a:gd name="connsiteX16" fmla="*/ 2584976 w 2936454"/>
                <a:gd name="connsiteY16" fmla="*/ 996000 h 2936454"/>
                <a:gd name="connsiteX17" fmla="*/ 2585162 w 2936454"/>
                <a:gd name="connsiteY17" fmla="*/ 996386 h 2936454"/>
                <a:gd name="connsiteX18" fmla="*/ 2655795 w 2936454"/>
                <a:gd name="connsiteY18" fmla="*/ 1223927 h 2936454"/>
                <a:gd name="connsiteX19" fmla="*/ 2670238 w 2936454"/>
                <a:gd name="connsiteY19" fmla="*/ 1318563 h 2936454"/>
                <a:gd name="connsiteX20" fmla="*/ 2931570 w 2936454"/>
                <a:gd name="connsiteY20" fmla="*/ 1371503 h 2936454"/>
                <a:gd name="connsiteX21" fmla="*/ 2936454 w 2936454"/>
                <a:gd name="connsiteY21" fmla="*/ 1468227 h 2936454"/>
                <a:gd name="connsiteX22" fmla="*/ 2931570 w 2936454"/>
                <a:gd name="connsiteY22" fmla="*/ 1564951 h 2936454"/>
                <a:gd name="connsiteX23" fmla="*/ 2670238 w 2936454"/>
                <a:gd name="connsiteY23" fmla="*/ 1617891 h 2936454"/>
                <a:gd name="connsiteX24" fmla="*/ 2655795 w 2936454"/>
                <a:gd name="connsiteY24" fmla="*/ 1712527 h 2936454"/>
                <a:gd name="connsiteX25" fmla="*/ 2585162 w 2936454"/>
                <a:gd name="connsiteY25" fmla="*/ 1940068 h 2936454"/>
                <a:gd name="connsiteX26" fmla="*/ 2584976 w 2936454"/>
                <a:gd name="connsiteY26" fmla="*/ 1940455 h 2936454"/>
                <a:gd name="connsiteX27" fmla="*/ 2784152 w 2936454"/>
                <a:gd name="connsiteY27" fmla="*/ 2116372 h 2936454"/>
                <a:gd name="connsiteX28" fmla="*/ 2759247 w 2936454"/>
                <a:gd name="connsiteY28" fmla="*/ 2168071 h 2936454"/>
                <a:gd name="connsiteX29" fmla="*/ 2688707 w 2936454"/>
                <a:gd name="connsiteY29" fmla="*/ 2284184 h 2936454"/>
                <a:gd name="connsiteX30" fmla="*/ 2433965 w 2936454"/>
                <a:gd name="connsiteY30" fmla="*/ 2198710 h 2936454"/>
                <a:gd name="connsiteX31" fmla="*/ 2403616 w 2936454"/>
                <a:gd name="connsiteY31" fmla="*/ 2239296 h 2936454"/>
                <a:gd name="connsiteX32" fmla="*/ 2239296 w 2936454"/>
                <a:gd name="connsiteY32" fmla="*/ 2403616 h 2936454"/>
                <a:gd name="connsiteX33" fmla="*/ 2198711 w 2936454"/>
                <a:gd name="connsiteY33" fmla="*/ 2433965 h 2936454"/>
                <a:gd name="connsiteX34" fmla="*/ 2284185 w 2936454"/>
                <a:gd name="connsiteY34" fmla="*/ 2688706 h 2936454"/>
                <a:gd name="connsiteX35" fmla="*/ 2168071 w 2936454"/>
                <a:gd name="connsiteY35" fmla="*/ 2759247 h 2936454"/>
                <a:gd name="connsiteX36" fmla="*/ 2116372 w 2936454"/>
                <a:gd name="connsiteY36" fmla="*/ 2784152 h 2936454"/>
                <a:gd name="connsiteX37" fmla="*/ 1940455 w 2936454"/>
                <a:gd name="connsiteY37" fmla="*/ 2584976 h 2936454"/>
                <a:gd name="connsiteX38" fmla="*/ 1940068 w 2936454"/>
                <a:gd name="connsiteY38" fmla="*/ 2585162 h 2936454"/>
                <a:gd name="connsiteX39" fmla="*/ 1712527 w 2936454"/>
                <a:gd name="connsiteY39" fmla="*/ 2655795 h 2936454"/>
                <a:gd name="connsiteX40" fmla="*/ 1617891 w 2936454"/>
                <a:gd name="connsiteY40" fmla="*/ 2670238 h 2936454"/>
                <a:gd name="connsiteX41" fmla="*/ 1564951 w 2936454"/>
                <a:gd name="connsiteY41" fmla="*/ 2931570 h 2936454"/>
                <a:gd name="connsiteX42" fmla="*/ 1468227 w 2936454"/>
                <a:gd name="connsiteY42" fmla="*/ 2936454 h 2936454"/>
                <a:gd name="connsiteX43" fmla="*/ 1371503 w 2936454"/>
                <a:gd name="connsiteY43" fmla="*/ 2931570 h 2936454"/>
                <a:gd name="connsiteX44" fmla="*/ 1318563 w 2936454"/>
                <a:gd name="connsiteY44" fmla="*/ 2670238 h 2936454"/>
                <a:gd name="connsiteX45" fmla="*/ 1223928 w 2936454"/>
                <a:gd name="connsiteY45" fmla="*/ 2655795 h 2936454"/>
                <a:gd name="connsiteX46" fmla="*/ 996386 w 2936454"/>
                <a:gd name="connsiteY46" fmla="*/ 2585162 h 2936454"/>
                <a:gd name="connsiteX47" fmla="*/ 996000 w 2936454"/>
                <a:gd name="connsiteY47" fmla="*/ 2584976 h 2936454"/>
                <a:gd name="connsiteX48" fmla="*/ 820083 w 2936454"/>
                <a:gd name="connsiteY48" fmla="*/ 2784152 h 2936454"/>
                <a:gd name="connsiteX49" fmla="*/ 768383 w 2936454"/>
                <a:gd name="connsiteY49" fmla="*/ 2759247 h 2936454"/>
                <a:gd name="connsiteX50" fmla="*/ 652271 w 2936454"/>
                <a:gd name="connsiteY50" fmla="*/ 2688707 h 2936454"/>
                <a:gd name="connsiteX51" fmla="*/ 737744 w 2936454"/>
                <a:gd name="connsiteY51" fmla="*/ 2433965 h 2936454"/>
                <a:gd name="connsiteX52" fmla="*/ 697159 w 2936454"/>
                <a:gd name="connsiteY52" fmla="*/ 2403616 h 2936454"/>
                <a:gd name="connsiteX53" fmla="*/ 532839 w 2936454"/>
                <a:gd name="connsiteY53" fmla="*/ 2239296 h 2936454"/>
                <a:gd name="connsiteX54" fmla="*/ 502489 w 2936454"/>
                <a:gd name="connsiteY54" fmla="*/ 2198710 h 2936454"/>
                <a:gd name="connsiteX55" fmla="*/ 247748 w 2936454"/>
                <a:gd name="connsiteY55" fmla="*/ 2284184 h 2936454"/>
                <a:gd name="connsiteX56" fmla="*/ 177207 w 2936454"/>
                <a:gd name="connsiteY56" fmla="*/ 2168071 h 2936454"/>
                <a:gd name="connsiteX57" fmla="*/ 152303 w 2936454"/>
                <a:gd name="connsiteY57" fmla="*/ 2116373 h 2936454"/>
                <a:gd name="connsiteX58" fmla="*/ 351479 w 2936454"/>
                <a:gd name="connsiteY58" fmla="*/ 1940455 h 2936454"/>
                <a:gd name="connsiteX59" fmla="*/ 351293 w 2936454"/>
                <a:gd name="connsiteY59" fmla="*/ 1940068 h 2936454"/>
                <a:gd name="connsiteX60" fmla="*/ 280660 w 2936454"/>
                <a:gd name="connsiteY60" fmla="*/ 1712527 h 2936454"/>
                <a:gd name="connsiteX61" fmla="*/ 266217 w 2936454"/>
                <a:gd name="connsiteY61" fmla="*/ 1617891 h 2936454"/>
                <a:gd name="connsiteX62" fmla="*/ 4884 w 2936454"/>
                <a:gd name="connsiteY62" fmla="*/ 1564951 h 2936454"/>
                <a:gd name="connsiteX63" fmla="*/ 0 w 2936454"/>
                <a:gd name="connsiteY63" fmla="*/ 1468227 h 2936454"/>
                <a:gd name="connsiteX64" fmla="*/ 4884 w 2936454"/>
                <a:gd name="connsiteY64" fmla="*/ 1371503 h 2936454"/>
                <a:gd name="connsiteX65" fmla="*/ 266217 w 2936454"/>
                <a:gd name="connsiteY65" fmla="*/ 1318563 h 2936454"/>
                <a:gd name="connsiteX66" fmla="*/ 280660 w 2936454"/>
                <a:gd name="connsiteY66" fmla="*/ 1223927 h 2936454"/>
                <a:gd name="connsiteX67" fmla="*/ 351293 w 2936454"/>
                <a:gd name="connsiteY67" fmla="*/ 996386 h 2936454"/>
                <a:gd name="connsiteX68" fmla="*/ 351479 w 2936454"/>
                <a:gd name="connsiteY68" fmla="*/ 996000 h 2936454"/>
                <a:gd name="connsiteX69" fmla="*/ 152303 w 2936454"/>
                <a:gd name="connsiteY69" fmla="*/ 820082 h 2936454"/>
                <a:gd name="connsiteX70" fmla="*/ 177207 w 2936454"/>
                <a:gd name="connsiteY70" fmla="*/ 768383 h 2936454"/>
                <a:gd name="connsiteX71" fmla="*/ 247748 w 2936454"/>
                <a:gd name="connsiteY71" fmla="*/ 652271 h 2936454"/>
                <a:gd name="connsiteX72" fmla="*/ 502489 w 2936454"/>
                <a:gd name="connsiteY72" fmla="*/ 737744 h 2936454"/>
                <a:gd name="connsiteX73" fmla="*/ 532839 w 2936454"/>
                <a:gd name="connsiteY73" fmla="*/ 697158 h 2936454"/>
                <a:gd name="connsiteX74" fmla="*/ 697159 w 2936454"/>
                <a:gd name="connsiteY74" fmla="*/ 532838 h 2936454"/>
                <a:gd name="connsiteX75" fmla="*/ 737744 w 2936454"/>
                <a:gd name="connsiteY75" fmla="*/ 502489 h 2936454"/>
                <a:gd name="connsiteX76" fmla="*/ 652271 w 2936454"/>
                <a:gd name="connsiteY76" fmla="*/ 247747 h 2936454"/>
                <a:gd name="connsiteX77" fmla="*/ 768383 w 2936454"/>
                <a:gd name="connsiteY77" fmla="*/ 177207 h 2936454"/>
                <a:gd name="connsiteX78" fmla="*/ 820083 w 2936454"/>
                <a:gd name="connsiteY78" fmla="*/ 152302 h 2936454"/>
                <a:gd name="connsiteX79" fmla="*/ 996000 w 2936454"/>
                <a:gd name="connsiteY79" fmla="*/ 351478 h 2936454"/>
                <a:gd name="connsiteX80" fmla="*/ 996386 w 2936454"/>
                <a:gd name="connsiteY80" fmla="*/ 351292 h 2936454"/>
                <a:gd name="connsiteX81" fmla="*/ 1223928 w 2936454"/>
                <a:gd name="connsiteY81" fmla="*/ 280660 h 2936454"/>
                <a:gd name="connsiteX82" fmla="*/ 1318563 w 2936454"/>
                <a:gd name="connsiteY82" fmla="*/ 266216 h 2936454"/>
                <a:gd name="connsiteX83" fmla="*/ 1371503 w 2936454"/>
                <a:gd name="connsiteY83" fmla="*/ 4884 h 293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36454" h="2936454">
                  <a:moveTo>
                    <a:pt x="1468227" y="0"/>
                  </a:moveTo>
                  <a:lnTo>
                    <a:pt x="1564951" y="4884"/>
                  </a:lnTo>
                  <a:lnTo>
                    <a:pt x="1617891" y="266216"/>
                  </a:lnTo>
                  <a:lnTo>
                    <a:pt x="1712527" y="280660"/>
                  </a:lnTo>
                  <a:cubicBezTo>
                    <a:pt x="1791438" y="296807"/>
                    <a:pt x="1867556" y="320622"/>
                    <a:pt x="1940068" y="351292"/>
                  </a:cubicBezTo>
                  <a:lnTo>
                    <a:pt x="1940455" y="351479"/>
                  </a:lnTo>
                  <a:lnTo>
                    <a:pt x="2116373" y="152303"/>
                  </a:lnTo>
                  <a:lnTo>
                    <a:pt x="2168071" y="177207"/>
                  </a:lnTo>
                  <a:lnTo>
                    <a:pt x="2284185" y="247748"/>
                  </a:lnTo>
                  <a:lnTo>
                    <a:pt x="2198711" y="502489"/>
                  </a:lnTo>
                  <a:lnTo>
                    <a:pt x="2239296" y="532838"/>
                  </a:lnTo>
                  <a:cubicBezTo>
                    <a:pt x="2299164" y="582246"/>
                    <a:pt x="2354208" y="637290"/>
                    <a:pt x="2403616" y="697158"/>
                  </a:cubicBezTo>
                  <a:lnTo>
                    <a:pt x="2433965" y="737744"/>
                  </a:lnTo>
                  <a:lnTo>
                    <a:pt x="2688707" y="652271"/>
                  </a:lnTo>
                  <a:lnTo>
                    <a:pt x="2759247" y="768383"/>
                  </a:lnTo>
                  <a:lnTo>
                    <a:pt x="2784152" y="820083"/>
                  </a:lnTo>
                  <a:lnTo>
                    <a:pt x="2584976" y="996000"/>
                  </a:lnTo>
                  <a:lnTo>
                    <a:pt x="2585162" y="996386"/>
                  </a:lnTo>
                  <a:cubicBezTo>
                    <a:pt x="2615832" y="1068899"/>
                    <a:pt x="2639647" y="1145016"/>
                    <a:pt x="2655795" y="1223927"/>
                  </a:cubicBezTo>
                  <a:lnTo>
                    <a:pt x="2670238" y="1318563"/>
                  </a:lnTo>
                  <a:lnTo>
                    <a:pt x="2931570" y="1371503"/>
                  </a:lnTo>
                  <a:lnTo>
                    <a:pt x="2936454" y="1468227"/>
                  </a:lnTo>
                  <a:lnTo>
                    <a:pt x="2931570" y="1564951"/>
                  </a:lnTo>
                  <a:lnTo>
                    <a:pt x="2670238" y="1617891"/>
                  </a:lnTo>
                  <a:lnTo>
                    <a:pt x="2655795" y="1712527"/>
                  </a:lnTo>
                  <a:cubicBezTo>
                    <a:pt x="2639647" y="1791438"/>
                    <a:pt x="2615832" y="1867556"/>
                    <a:pt x="2585162" y="1940068"/>
                  </a:cubicBezTo>
                  <a:lnTo>
                    <a:pt x="2584976" y="1940455"/>
                  </a:lnTo>
                  <a:lnTo>
                    <a:pt x="2784152" y="2116372"/>
                  </a:lnTo>
                  <a:lnTo>
                    <a:pt x="2759247" y="2168071"/>
                  </a:lnTo>
                  <a:lnTo>
                    <a:pt x="2688707" y="2284184"/>
                  </a:lnTo>
                  <a:lnTo>
                    <a:pt x="2433965" y="2198710"/>
                  </a:lnTo>
                  <a:lnTo>
                    <a:pt x="2403616" y="2239296"/>
                  </a:lnTo>
                  <a:cubicBezTo>
                    <a:pt x="2354208" y="2299164"/>
                    <a:pt x="2299164" y="2354208"/>
                    <a:pt x="2239296" y="2403616"/>
                  </a:cubicBezTo>
                  <a:lnTo>
                    <a:pt x="2198711" y="2433965"/>
                  </a:lnTo>
                  <a:lnTo>
                    <a:pt x="2284185" y="2688706"/>
                  </a:lnTo>
                  <a:lnTo>
                    <a:pt x="2168071" y="2759247"/>
                  </a:lnTo>
                  <a:lnTo>
                    <a:pt x="2116372" y="2784152"/>
                  </a:lnTo>
                  <a:lnTo>
                    <a:pt x="1940455" y="2584976"/>
                  </a:lnTo>
                  <a:lnTo>
                    <a:pt x="1940068" y="2585162"/>
                  </a:lnTo>
                  <a:cubicBezTo>
                    <a:pt x="1867556" y="2615832"/>
                    <a:pt x="1791438" y="2639647"/>
                    <a:pt x="1712527" y="2655795"/>
                  </a:cubicBezTo>
                  <a:lnTo>
                    <a:pt x="1617891" y="2670238"/>
                  </a:lnTo>
                  <a:lnTo>
                    <a:pt x="1564951" y="2931570"/>
                  </a:lnTo>
                  <a:lnTo>
                    <a:pt x="1468227" y="2936454"/>
                  </a:lnTo>
                  <a:lnTo>
                    <a:pt x="1371503" y="2931570"/>
                  </a:lnTo>
                  <a:lnTo>
                    <a:pt x="1318563" y="2670238"/>
                  </a:lnTo>
                  <a:lnTo>
                    <a:pt x="1223928" y="2655795"/>
                  </a:lnTo>
                  <a:cubicBezTo>
                    <a:pt x="1145017" y="2639647"/>
                    <a:pt x="1068899" y="2615832"/>
                    <a:pt x="996386" y="2585162"/>
                  </a:cubicBezTo>
                  <a:lnTo>
                    <a:pt x="996000" y="2584976"/>
                  </a:lnTo>
                  <a:lnTo>
                    <a:pt x="820083" y="2784152"/>
                  </a:lnTo>
                  <a:lnTo>
                    <a:pt x="768383" y="2759247"/>
                  </a:lnTo>
                  <a:lnTo>
                    <a:pt x="652271" y="2688707"/>
                  </a:lnTo>
                  <a:lnTo>
                    <a:pt x="737744" y="2433965"/>
                  </a:lnTo>
                  <a:lnTo>
                    <a:pt x="697159" y="2403616"/>
                  </a:lnTo>
                  <a:cubicBezTo>
                    <a:pt x="637290" y="2354208"/>
                    <a:pt x="582246" y="2299164"/>
                    <a:pt x="532839" y="2239296"/>
                  </a:cubicBezTo>
                  <a:lnTo>
                    <a:pt x="502489" y="2198710"/>
                  </a:lnTo>
                  <a:lnTo>
                    <a:pt x="247748" y="2284184"/>
                  </a:lnTo>
                  <a:lnTo>
                    <a:pt x="177207" y="2168071"/>
                  </a:lnTo>
                  <a:lnTo>
                    <a:pt x="152303" y="2116373"/>
                  </a:lnTo>
                  <a:lnTo>
                    <a:pt x="351479" y="1940455"/>
                  </a:lnTo>
                  <a:lnTo>
                    <a:pt x="351293" y="1940068"/>
                  </a:lnTo>
                  <a:cubicBezTo>
                    <a:pt x="320622" y="1867556"/>
                    <a:pt x="296807" y="1791438"/>
                    <a:pt x="280660" y="1712527"/>
                  </a:cubicBezTo>
                  <a:lnTo>
                    <a:pt x="266217" y="1617891"/>
                  </a:lnTo>
                  <a:lnTo>
                    <a:pt x="4884" y="1564951"/>
                  </a:lnTo>
                  <a:lnTo>
                    <a:pt x="0" y="1468227"/>
                  </a:lnTo>
                  <a:lnTo>
                    <a:pt x="4884" y="1371503"/>
                  </a:lnTo>
                  <a:lnTo>
                    <a:pt x="266217" y="1318563"/>
                  </a:lnTo>
                  <a:lnTo>
                    <a:pt x="280660" y="1223927"/>
                  </a:lnTo>
                  <a:cubicBezTo>
                    <a:pt x="296807" y="1145016"/>
                    <a:pt x="320622" y="1068899"/>
                    <a:pt x="351293" y="996386"/>
                  </a:cubicBezTo>
                  <a:lnTo>
                    <a:pt x="351479" y="996000"/>
                  </a:lnTo>
                  <a:lnTo>
                    <a:pt x="152303" y="820082"/>
                  </a:lnTo>
                  <a:lnTo>
                    <a:pt x="177207" y="768383"/>
                  </a:lnTo>
                  <a:lnTo>
                    <a:pt x="247748" y="652271"/>
                  </a:lnTo>
                  <a:lnTo>
                    <a:pt x="502489" y="737744"/>
                  </a:lnTo>
                  <a:lnTo>
                    <a:pt x="532839" y="697158"/>
                  </a:lnTo>
                  <a:cubicBezTo>
                    <a:pt x="582246" y="637290"/>
                    <a:pt x="637290" y="582246"/>
                    <a:pt x="697159" y="532838"/>
                  </a:cubicBezTo>
                  <a:lnTo>
                    <a:pt x="737744" y="502489"/>
                  </a:lnTo>
                  <a:lnTo>
                    <a:pt x="652271" y="247747"/>
                  </a:lnTo>
                  <a:lnTo>
                    <a:pt x="768383" y="177207"/>
                  </a:lnTo>
                  <a:lnTo>
                    <a:pt x="820083" y="152302"/>
                  </a:lnTo>
                  <a:lnTo>
                    <a:pt x="996000" y="351478"/>
                  </a:lnTo>
                  <a:lnTo>
                    <a:pt x="996386" y="351292"/>
                  </a:lnTo>
                  <a:cubicBezTo>
                    <a:pt x="1068899" y="320622"/>
                    <a:pt x="1145017" y="296807"/>
                    <a:pt x="1223928" y="280660"/>
                  </a:cubicBezTo>
                  <a:lnTo>
                    <a:pt x="1318563" y="266216"/>
                  </a:lnTo>
                  <a:lnTo>
                    <a:pt x="1371503" y="4884"/>
                  </a:lnTo>
                  <a:close/>
                </a:path>
              </a:pathLst>
            </a:custGeom>
            <a:gradFill>
              <a:gsLst>
                <a:gs pos="51000">
                  <a:srgbClr val="F0F4F7"/>
                </a:gs>
                <a:gs pos="21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1740889" y="2289753"/>
              <a:ext cx="623489" cy="623489"/>
              <a:chOff x="1740889" y="2289753"/>
              <a:chExt cx="623489" cy="623489"/>
            </a:xfrm>
          </p:grpSpPr>
          <p:sp>
            <p:nvSpPr>
              <p:cNvPr id="46" name="椭圆 45"/>
              <p:cNvSpPr/>
              <p:nvPr/>
            </p:nvSpPr>
            <p:spPr>
              <a:xfrm>
                <a:off x="1740889" y="2289753"/>
                <a:ext cx="623489" cy="623489"/>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800581" y="2349445"/>
                <a:ext cx="504106" cy="504106"/>
              </a:xfrm>
              <a:prstGeom prst="ellipse">
                <a:avLst/>
              </a:prstGeom>
              <a:gradFill>
                <a:gsLst>
                  <a:gs pos="59000">
                    <a:srgbClr val="F0F4F7"/>
                  </a:gs>
                  <a:gs pos="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椭圆 47"/>
              <p:cNvSpPr/>
              <p:nvPr/>
            </p:nvSpPr>
            <p:spPr>
              <a:xfrm>
                <a:off x="1897126" y="2445990"/>
                <a:ext cx="311015" cy="311015"/>
              </a:xfrm>
              <a:prstGeom prst="ellipse">
                <a:avLst/>
              </a:prstGeom>
              <a:solidFill>
                <a:srgbClr val="2E2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949810" y="2498673"/>
                <a:ext cx="205649" cy="205649"/>
                <a:chOff x="1607345" y="2520500"/>
                <a:chExt cx="246118" cy="246118"/>
              </a:xfrm>
              <a:gradFill>
                <a:gsLst>
                  <a:gs pos="51000">
                    <a:srgbClr val="F0F4F7"/>
                  </a:gs>
                  <a:gs pos="21000">
                    <a:srgbClr val="F6FAFD"/>
                  </a:gs>
                </a:gsLst>
                <a:lin ang="7200000" scaled="0"/>
              </a:gradFill>
            </p:grpSpPr>
            <p:sp>
              <p:nvSpPr>
                <p:cNvPr id="50" name="任意多边形 49"/>
                <p:cNvSpPr/>
                <p:nvPr/>
              </p:nvSpPr>
              <p:spPr>
                <a:xfrm>
                  <a:off x="1607345" y="2520500"/>
                  <a:ext cx="208215" cy="181934"/>
                </a:xfrm>
                <a:custGeom>
                  <a:avLst/>
                  <a:gdLst>
                    <a:gd name="connsiteX0" fmla="*/ 123059 w 208215"/>
                    <a:gd name="connsiteY0" fmla="*/ 0 h 181934"/>
                    <a:gd name="connsiteX1" fmla="*/ 170959 w 208215"/>
                    <a:gd name="connsiteY1" fmla="*/ 9671 h 181934"/>
                    <a:gd name="connsiteX2" fmla="*/ 208215 w 208215"/>
                    <a:gd name="connsiteY2" fmla="*/ 34789 h 181934"/>
                    <a:gd name="connsiteX3" fmla="*/ 17071 w 208215"/>
                    <a:gd name="connsiteY3" fmla="*/ 181934 h 181934"/>
                    <a:gd name="connsiteX4" fmla="*/ 9671 w 208215"/>
                    <a:gd name="connsiteY4" fmla="*/ 170959 h 181934"/>
                    <a:gd name="connsiteX5" fmla="*/ 0 w 208215"/>
                    <a:gd name="connsiteY5" fmla="*/ 123059 h 181934"/>
                    <a:gd name="connsiteX6" fmla="*/ 123059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23059" y="0"/>
                      </a:moveTo>
                      <a:cubicBezTo>
                        <a:pt x="140050" y="0"/>
                        <a:pt x="156237" y="3444"/>
                        <a:pt x="170959" y="9671"/>
                      </a:cubicBezTo>
                      <a:lnTo>
                        <a:pt x="208215" y="34789"/>
                      </a:lnTo>
                      <a:lnTo>
                        <a:pt x="17071" y="181934"/>
                      </a:lnTo>
                      <a:lnTo>
                        <a:pt x="9671" y="170959"/>
                      </a:lnTo>
                      <a:cubicBezTo>
                        <a:pt x="3444" y="156237"/>
                        <a:pt x="0" y="140050"/>
                        <a:pt x="0" y="123059"/>
                      </a:cubicBezTo>
                      <a:cubicBezTo>
                        <a:pt x="0" y="55095"/>
                        <a:pt x="55095" y="0"/>
                        <a:pt x="1230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1645248" y="2584684"/>
                  <a:ext cx="208215" cy="181934"/>
                </a:xfrm>
                <a:custGeom>
                  <a:avLst/>
                  <a:gdLst>
                    <a:gd name="connsiteX0" fmla="*/ 191144 w 208215"/>
                    <a:gd name="connsiteY0" fmla="*/ 0 h 181934"/>
                    <a:gd name="connsiteX1" fmla="*/ 198544 w 208215"/>
                    <a:gd name="connsiteY1" fmla="*/ 10975 h 181934"/>
                    <a:gd name="connsiteX2" fmla="*/ 208215 w 208215"/>
                    <a:gd name="connsiteY2" fmla="*/ 58875 h 181934"/>
                    <a:gd name="connsiteX3" fmla="*/ 85156 w 208215"/>
                    <a:gd name="connsiteY3" fmla="*/ 181934 h 181934"/>
                    <a:gd name="connsiteX4" fmla="*/ 37256 w 208215"/>
                    <a:gd name="connsiteY4" fmla="*/ 172263 h 181934"/>
                    <a:gd name="connsiteX5" fmla="*/ 0 w 208215"/>
                    <a:gd name="connsiteY5" fmla="*/ 147145 h 181934"/>
                    <a:gd name="connsiteX6" fmla="*/ 191144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91144" y="0"/>
                      </a:moveTo>
                      <a:lnTo>
                        <a:pt x="198544" y="10975"/>
                      </a:lnTo>
                      <a:cubicBezTo>
                        <a:pt x="204772" y="25697"/>
                        <a:pt x="208215" y="41884"/>
                        <a:pt x="208215" y="58875"/>
                      </a:cubicBezTo>
                      <a:cubicBezTo>
                        <a:pt x="208215" y="126839"/>
                        <a:pt x="153120" y="181934"/>
                        <a:pt x="85156" y="181934"/>
                      </a:cubicBezTo>
                      <a:cubicBezTo>
                        <a:pt x="68165" y="181934"/>
                        <a:pt x="51978" y="178491"/>
                        <a:pt x="37256" y="172263"/>
                      </a:cubicBezTo>
                      <a:lnTo>
                        <a:pt x="0" y="147145"/>
                      </a:lnTo>
                      <a:lnTo>
                        <a:pt x="19114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62" name="组合 61"/>
          <p:cNvGrpSpPr/>
          <p:nvPr/>
        </p:nvGrpSpPr>
        <p:grpSpPr>
          <a:xfrm>
            <a:off x="10016171" y="1649336"/>
            <a:ext cx="834140" cy="834140"/>
            <a:chOff x="2730787" y="1426356"/>
            <a:chExt cx="882052" cy="882052"/>
          </a:xfrm>
          <a:effectLst>
            <a:outerShdw blurRad="127000" dist="101600" dir="8100000" algn="tr" rotWithShape="0">
              <a:prstClr val="black">
                <a:alpha val="23000"/>
              </a:prstClr>
            </a:outerShdw>
          </a:effectLst>
        </p:grpSpPr>
        <p:sp>
          <p:nvSpPr>
            <p:cNvPr id="63" name="任意多边形 62"/>
            <p:cNvSpPr/>
            <p:nvPr/>
          </p:nvSpPr>
          <p:spPr>
            <a:xfrm>
              <a:off x="2730787" y="1426356"/>
              <a:ext cx="882052" cy="882052"/>
            </a:xfrm>
            <a:custGeom>
              <a:avLst/>
              <a:gdLst>
                <a:gd name="connsiteX0" fmla="*/ 710749 w 1421498"/>
                <a:gd name="connsiteY0" fmla="*/ 0 h 1421498"/>
                <a:gd name="connsiteX1" fmla="*/ 746235 w 1421498"/>
                <a:gd name="connsiteY1" fmla="*/ 3577 h 1421498"/>
                <a:gd name="connsiteX2" fmla="*/ 786320 w 1421498"/>
                <a:gd name="connsiteY2" fmla="*/ 162378 h 1421498"/>
                <a:gd name="connsiteX3" fmla="*/ 822800 w 1421498"/>
                <a:gd name="connsiteY3" fmla="*/ 166056 h 1421498"/>
                <a:gd name="connsiteX4" fmla="*/ 851060 w 1421498"/>
                <a:gd name="connsiteY4" fmla="*/ 174828 h 1421498"/>
                <a:gd name="connsiteX5" fmla="*/ 948601 w 1421498"/>
                <a:gd name="connsiteY5" fmla="*/ 43809 h 1421498"/>
                <a:gd name="connsiteX6" fmla="*/ 987405 w 1421498"/>
                <a:gd name="connsiteY6" fmla="*/ 55854 h 1421498"/>
                <a:gd name="connsiteX7" fmla="*/ 1014238 w 1421498"/>
                <a:gd name="connsiteY7" fmla="*/ 70419 h 1421498"/>
                <a:gd name="connsiteX8" fmla="*/ 990454 w 1421498"/>
                <a:gd name="connsiteY8" fmla="*/ 232805 h 1421498"/>
                <a:gd name="connsiteX9" fmla="*/ 1021608 w 1421498"/>
                <a:gd name="connsiteY9" fmla="*/ 249714 h 1421498"/>
                <a:gd name="connsiteX10" fmla="*/ 1045411 w 1421498"/>
                <a:gd name="connsiteY10" fmla="*/ 269353 h 1421498"/>
                <a:gd name="connsiteX11" fmla="*/ 1185864 w 1421498"/>
                <a:gd name="connsiteY11" fmla="*/ 185516 h 1421498"/>
                <a:gd name="connsiteX12" fmla="*/ 1213325 w 1421498"/>
                <a:gd name="connsiteY12" fmla="*/ 208174 h 1421498"/>
                <a:gd name="connsiteX13" fmla="*/ 1235983 w 1421498"/>
                <a:gd name="connsiteY13" fmla="*/ 235636 h 1421498"/>
                <a:gd name="connsiteX14" fmla="*/ 1152146 w 1421498"/>
                <a:gd name="connsiteY14" fmla="*/ 376089 h 1421498"/>
                <a:gd name="connsiteX15" fmla="*/ 1171784 w 1421498"/>
                <a:gd name="connsiteY15" fmla="*/ 399890 h 1421498"/>
                <a:gd name="connsiteX16" fmla="*/ 1188694 w 1421498"/>
                <a:gd name="connsiteY16" fmla="*/ 431045 h 1421498"/>
                <a:gd name="connsiteX17" fmla="*/ 1351080 w 1421498"/>
                <a:gd name="connsiteY17" fmla="*/ 407262 h 1421498"/>
                <a:gd name="connsiteX18" fmla="*/ 1365644 w 1421498"/>
                <a:gd name="connsiteY18" fmla="*/ 434093 h 1421498"/>
                <a:gd name="connsiteX19" fmla="*/ 1377690 w 1421498"/>
                <a:gd name="connsiteY19" fmla="*/ 472899 h 1421498"/>
                <a:gd name="connsiteX20" fmla="*/ 1246671 w 1421498"/>
                <a:gd name="connsiteY20" fmla="*/ 570439 h 1421498"/>
                <a:gd name="connsiteX21" fmla="*/ 1255443 w 1421498"/>
                <a:gd name="connsiteY21" fmla="*/ 598698 h 1421498"/>
                <a:gd name="connsiteX22" fmla="*/ 1259120 w 1421498"/>
                <a:gd name="connsiteY22" fmla="*/ 635179 h 1421498"/>
                <a:gd name="connsiteX23" fmla="*/ 1417921 w 1421498"/>
                <a:gd name="connsiteY23" fmla="*/ 675265 h 1421498"/>
                <a:gd name="connsiteX24" fmla="*/ 1421498 w 1421498"/>
                <a:gd name="connsiteY24" fmla="*/ 710749 h 1421498"/>
                <a:gd name="connsiteX25" fmla="*/ 1417921 w 1421498"/>
                <a:gd name="connsiteY25" fmla="*/ 746235 h 1421498"/>
                <a:gd name="connsiteX26" fmla="*/ 1259120 w 1421498"/>
                <a:gd name="connsiteY26" fmla="*/ 786321 h 1421498"/>
                <a:gd name="connsiteX27" fmla="*/ 1255443 w 1421498"/>
                <a:gd name="connsiteY27" fmla="*/ 822800 h 1421498"/>
                <a:gd name="connsiteX28" fmla="*/ 1246670 w 1421498"/>
                <a:gd name="connsiteY28" fmla="*/ 851060 h 1421498"/>
                <a:gd name="connsiteX29" fmla="*/ 1377690 w 1421498"/>
                <a:gd name="connsiteY29" fmla="*/ 948600 h 1421498"/>
                <a:gd name="connsiteX30" fmla="*/ 1365644 w 1421498"/>
                <a:gd name="connsiteY30" fmla="*/ 987405 h 1421498"/>
                <a:gd name="connsiteX31" fmla="*/ 1351080 w 1421498"/>
                <a:gd name="connsiteY31" fmla="*/ 1014238 h 1421498"/>
                <a:gd name="connsiteX32" fmla="*/ 1188694 w 1421498"/>
                <a:gd name="connsiteY32" fmla="*/ 990454 h 1421498"/>
                <a:gd name="connsiteX33" fmla="*/ 1171784 w 1421498"/>
                <a:gd name="connsiteY33" fmla="*/ 1021608 h 1421498"/>
                <a:gd name="connsiteX34" fmla="*/ 1152146 w 1421498"/>
                <a:gd name="connsiteY34" fmla="*/ 1045410 h 1421498"/>
                <a:gd name="connsiteX35" fmla="*/ 1235983 w 1421498"/>
                <a:gd name="connsiteY35" fmla="*/ 1185863 h 1421498"/>
                <a:gd name="connsiteX36" fmla="*/ 1213325 w 1421498"/>
                <a:gd name="connsiteY36" fmla="*/ 1213325 h 1421498"/>
                <a:gd name="connsiteX37" fmla="*/ 1185863 w 1421498"/>
                <a:gd name="connsiteY37" fmla="*/ 1235983 h 1421498"/>
                <a:gd name="connsiteX38" fmla="*/ 1045410 w 1421498"/>
                <a:gd name="connsiteY38" fmla="*/ 1152146 h 1421498"/>
                <a:gd name="connsiteX39" fmla="*/ 1021608 w 1421498"/>
                <a:gd name="connsiteY39" fmla="*/ 1171784 h 1421498"/>
                <a:gd name="connsiteX40" fmla="*/ 990454 w 1421498"/>
                <a:gd name="connsiteY40" fmla="*/ 1188694 h 1421498"/>
                <a:gd name="connsiteX41" fmla="*/ 1014238 w 1421498"/>
                <a:gd name="connsiteY41" fmla="*/ 1351079 h 1421498"/>
                <a:gd name="connsiteX42" fmla="*/ 987405 w 1421498"/>
                <a:gd name="connsiteY42" fmla="*/ 1365644 h 1421498"/>
                <a:gd name="connsiteX43" fmla="*/ 948601 w 1421498"/>
                <a:gd name="connsiteY43" fmla="*/ 1377689 h 1421498"/>
                <a:gd name="connsiteX44" fmla="*/ 851060 w 1421498"/>
                <a:gd name="connsiteY44" fmla="*/ 1246670 h 1421498"/>
                <a:gd name="connsiteX45" fmla="*/ 822800 w 1421498"/>
                <a:gd name="connsiteY45" fmla="*/ 1255442 h 1421498"/>
                <a:gd name="connsiteX46" fmla="*/ 786321 w 1421498"/>
                <a:gd name="connsiteY46" fmla="*/ 1259120 h 1421498"/>
                <a:gd name="connsiteX47" fmla="*/ 746235 w 1421498"/>
                <a:gd name="connsiteY47" fmla="*/ 1417921 h 1421498"/>
                <a:gd name="connsiteX48" fmla="*/ 710749 w 1421498"/>
                <a:gd name="connsiteY48" fmla="*/ 1421498 h 1421498"/>
                <a:gd name="connsiteX49" fmla="*/ 675265 w 1421498"/>
                <a:gd name="connsiteY49" fmla="*/ 1417921 h 1421498"/>
                <a:gd name="connsiteX50" fmla="*/ 635179 w 1421498"/>
                <a:gd name="connsiteY50" fmla="*/ 1259120 h 1421498"/>
                <a:gd name="connsiteX51" fmla="*/ 598698 w 1421498"/>
                <a:gd name="connsiteY51" fmla="*/ 1255442 h 1421498"/>
                <a:gd name="connsiteX52" fmla="*/ 570439 w 1421498"/>
                <a:gd name="connsiteY52" fmla="*/ 1246670 h 1421498"/>
                <a:gd name="connsiteX53" fmla="*/ 472899 w 1421498"/>
                <a:gd name="connsiteY53" fmla="*/ 1377690 h 1421498"/>
                <a:gd name="connsiteX54" fmla="*/ 434094 w 1421498"/>
                <a:gd name="connsiteY54" fmla="*/ 1365644 h 1421498"/>
                <a:gd name="connsiteX55" fmla="*/ 407262 w 1421498"/>
                <a:gd name="connsiteY55" fmla="*/ 1351080 h 1421498"/>
                <a:gd name="connsiteX56" fmla="*/ 431046 w 1421498"/>
                <a:gd name="connsiteY56" fmla="*/ 1188694 h 1421498"/>
                <a:gd name="connsiteX57" fmla="*/ 399891 w 1421498"/>
                <a:gd name="connsiteY57" fmla="*/ 1171784 h 1421498"/>
                <a:gd name="connsiteX58" fmla="*/ 376089 w 1421498"/>
                <a:gd name="connsiteY58" fmla="*/ 1152146 h 1421498"/>
                <a:gd name="connsiteX59" fmla="*/ 235636 w 1421498"/>
                <a:gd name="connsiteY59" fmla="*/ 1235983 h 1421498"/>
                <a:gd name="connsiteX60" fmla="*/ 208174 w 1421498"/>
                <a:gd name="connsiteY60" fmla="*/ 1213325 h 1421498"/>
                <a:gd name="connsiteX61" fmla="*/ 185516 w 1421498"/>
                <a:gd name="connsiteY61" fmla="*/ 1185864 h 1421498"/>
                <a:gd name="connsiteX62" fmla="*/ 269353 w 1421498"/>
                <a:gd name="connsiteY62" fmla="*/ 1045410 h 1421498"/>
                <a:gd name="connsiteX63" fmla="*/ 249714 w 1421498"/>
                <a:gd name="connsiteY63" fmla="*/ 1021608 h 1421498"/>
                <a:gd name="connsiteX64" fmla="*/ 232805 w 1421498"/>
                <a:gd name="connsiteY64" fmla="*/ 990454 h 1421498"/>
                <a:gd name="connsiteX65" fmla="*/ 70419 w 1421498"/>
                <a:gd name="connsiteY65" fmla="*/ 1014238 h 1421498"/>
                <a:gd name="connsiteX66" fmla="*/ 55854 w 1421498"/>
                <a:gd name="connsiteY66" fmla="*/ 987405 h 1421498"/>
                <a:gd name="connsiteX67" fmla="*/ 43809 w 1421498"/>
                <a:gd name="connsiteY67" fmla="*/ 948600 h 1421498"/>
                <a:gd name="connsiteX68" fmla="*/ 174828 w 1421498"/>
                <a:gd name="connsiteY68" fmla="*/ 851060 h 1421498"/>
                <a:gd name="connsiteX69" fmla="*/ 166056 w 1421498"/>
                <a:gd name="connsiteY69" fmla="*/ 822800 h 1421498"/>
                <a:gd name="connsiteX70" fmla="*/ 162378 w 1421498"/>
                <a:gd name="connsiteY70" fmla="*/ 786320 h 1421498"/>
                <a:gd name="connsiteX71" fmla="*/ 3577 w 1421498"/>
                <a:gd name="connsiteY71" fmla="*/ 746235 h 1421498"/>
                <a:gd name="connsiteX72" fmla="*/ 0 w 1421498"/>
                <a:gd name="connsiteY72" fmla="*/ 710749 h 1421498"/>
                <a:gd name="connsiteX73" fmla="*/ 3577 w 1421498"/>
                <a:gd name="connsiteY73" fmla="*/ 675265 h 1421498"/>
                <a:gd name="connsiteX74" fmla="*/ 162378 w 1421498"/>
                <a:gd name="connsiteY74" fmla="*/ 635179 h 1421498"/>
                <a:gd name="connsiteX75" fmla="*/ 166056 w 1421498"/>
                <a:gd name="connsiteY75" fmla="*/ 598698 h 1421498"/>
                <a:gd name="connsiteX76" fmla="*/ 174828 w 1421498"/>
                <a:gd name="connsiteY76" fmla="*/ 570439 h 1421498"/>
                <a:gd name="connsiteX77" fmla="*/ 43809 w 1421498"/>
                <a:gd name="connsiteY77" fmla="*/ 472899 h 1421498"/>
                <a:gd name="connsiteX78" fmla="*/ 55854 w 1421498"/>
                <a:gd name="connsiteY78" fmla="*/ 434093 h 1421498"/>
                <a:gd name="connsiteX79" fmla="*/ 70418 w 1421498"/>
                <a:gd name="connsiteY79" fmla="*/ 407261 h 1421498"/>
                <a:gd name="connsiteX80" fmla="*/ 232804 w 1421498"/>
                <a:gd name="connsiteY80" fmla="*/ 431045 h 1421498"/>
                <a:gd name="connsiteX81" fmla="*/ 249714 w 1421498"/>
                <a:gd name="connsiteY81" fmla="*/ 399890 h 1421498"/>
                <a:gd name="connsiteX82" fmla="*/ 269353 w 1421498"/>
                <a:gd name="connsiteY82" fmla="*/ 376088 h 1421498"/>
                <a:gd name="connsiteX83" fmla="*/ 185516 w 1421498"/>
                <a:gd name="connsiteY83" fmla="*/ 235635 h 1421498"/>
                <a:gd name="connsiteX84" fmla="*/ 208174 w 1421498"/>
                <a:gd name="connsiteY84" fmla="*/ 208174 h 1421498"/>
                <a:gd name="connsiteX85" fmla="*/ 235635 w 1421498"/>
                <a:gd name="connsiteY85" fmla="*/ 185516 h 1421498"/>
                <a:gd name="connsiteX86" fmla="*/ 376088 w 1421498"/>
                <a:gd name="connsiteY86" fmla="*/ 269353 h 1421498"/>
                <a:gd name="connsiteX87" fmla="*/ 399891 w 1421498"/>
                <a:gd name="connsiteY87" fmla="*/ 249714 h 1421498"/>
                <a:gd name="connsiteX88" fmla="*/ 431045 w 1421498"/>
                <a:gd name="connsiteY88" fmla="*/ 232804 h 1421498"/>
                <a:gd name="connsiteX89" fmla="*/ 407261 w 1421498"/>
                <a:gd name="connsiteY89" fmla="*/ 70418 h 1421498"/>
                <a:gd name="connsiteX90" fmla="*/ 434094 w 1421498"/>
                <a:gd name="connsiteY90" fmla="*/ 55854 h 1421498"/>
                <a:gd name="connsiteX91" fmla="*/ 472899 w 1421498"/>
                <a:gd name="connsiteY91" fmla="*/ 43808 h 1421498"/>
                <a:gd name="connsiteX92" fmla="*/ 570439 w 1421498"/>
                <a:gd name="connsiteY92" fmla="*/ 174828 h 1421498"/>
                <a:gd name="connsiteX93" fmla="*/ 598698 w 1421498"/>
                <a:gd name="connsiteY93" fmla="*/ 166056 h 1421498"/>
                <a:gd name="connsiteX94" fmla="*/ 635179 w 1421498"/>
                <a:gd name="connsiteY94" fmla="*/ 162378 h 1421498"/>
                <a:gd name="connsiteX95" fmla="*/ 675265 w 1421498"/>
                <a:gd name="connsiteY95" fmla="*/ 3577 h 1421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421498" h="1421498">
                  <a:moveTo>
                    <a:pt x="710749" y="0"/>
                  </a:moveTo>
                  <a:lnTo>
                    <a:pt x="746235" y="3577"/>
                  </a:lnTo>
                  <a:lnTo>
                    <a:pt x="786320" y="162378"/>
                  </a:lnTo>
                  <a:lnTo>
                    <a:pt x="822800" y="166056"/>
                  </a:lnTo>
                  <a:lnTo>
                    <a:pt x="851060" y="174828"/>
                  </a:lnTo>
                  <a:lnTo>
                    <a:pt x="948601" y="43809"/>
                  </a:lnTo>
                  <a:lnTo>
                    <a:pt x="987405" y="55854"/>
                  </a:lnTo>
                  <a:lnTo>
                    <a:pt x="1014238" y="70419"/>
                  </a:lnTo>
                  <a:lnTo>
                    <a:pt x="990454" y="232805"/>
                  </a:lnTo>
                  <a:lnTo>
                    <a:pt x="1021608" y="249714"/>
                  </a:lnTo>
                  <a:lnTo>
                    <a:pt x="1045411" y="269353"/>
                  </a:lnTo>
                  <a:lnTo>
                    <a:pt x="1185864" y="185516"/>
                  </a:lnTo>
                  <a:lnTo>
                    <a:pt x="1213325" y="208174"/>
                  </a:lnTo>
                  <a:lnTo>
                    <a:pt x="1235983" y="235636"/>
                  </a:lnTo>
                  <a:lnTo>
                    <a:pt x="1152146" y="376089"/>
                  </a:lnTo>
                  <a:lnTo>
                    <a:pt x="1171784" y="399890"/>
                  </a:lnTo>
                  <a:lnTo>
                    <a:pt x="1188694" y="431045"/>
                  </a:lnTo>
                  <a:lnTo>
                    <a:pt x="1351080" y="407262"/>
                  </a:lnTo>
                  <a:lnTo>
                    <a:pt x="1365644" y="434093"/>
                  </a:lnTo>
                  <a:lnTo>
                    <a:pt x="1377690" y="472899"/>
                  </a:lnTo>
                  <a:lnTo>
                    <a:pt x="1246671" y="570439"/>
                  </a:lnTo>
                  <a:lnTo>
                    <a:pt x="1255443" y="598698"/>
                  </a:lnTo>
                  <a:lnTo>
                    <a:pt x="1259120" y="635179"/>
                  </a:lnTo>
                  <a:lnTo>
                    <a:pt x="1417921" y="675265"/>
                  </a:lnTo>
                  <a:lnTo>
                    <a:pt x="1421498" y="710749"/>
                  </a:lnTo>
                  <a:lnTo>
                    <a:pt x="1417921" y="746235"/>
                  </a:lnTo>
                  <a:lnTo>
                    <a:pt x="1259120" y="786321"/>
                  </a:lnTo>
                  <a:lnTo>
                    <a:pt x="1255443" y="822800"/>
                  </a:lnTo>
                  <a:lnTo>
                    <a:pt x="1246670" y="851060"/>
                  </a:lnTo>
                  <a:lnTo>
                    <a:pt x="1377690" y="948600"/>
                  </a:lnTo>
                  <a:lnTo>
                    <a:pt x="1365644" y="987405"/>
                  </a:lnTo>
                  <a:lnTo>
                    <a:pt x="1351080" y="1014238"/>
                  </a:lnTo>
                  <a:lnTo>
                    <a:pt x="1188694" y="990454"/>
                  </a:lnTo>
                  <a:lnTo>
                    <a:pt x="1171784" y="1021608"/>
                  </a:lnTo>
                  <a:lnTo>
                    <a:pt x="1152146" y="1045410"/>
                  </a:lnTo>
                  <a:lnTo>
                    <a:pt x="1235983" y="1185863"/>
                  </a:lnTo>
                  <a:lnTo>
                    <a:pt x="1213325" y="1213325"/>
                  </a:lnTo>
                  <a:lnTo>
                    <a:pt x="1185863" y="1235983"/>
                  </a:lnTo>
                  <a:lnTo>
                    <a:pt x="1045410" y="1152146"/>
                  </a:lnTo>
                  <a:lnTo>
                    <a:pt x="1021608" y="1171784"/>
                  </a:lnTo>
                  <a:lnTo>
                    <a:pt x="990454" y="1188694"/>
                  </a:lnTo>
                  <a:lnTo>
                    <a:pt x="1014238" y="1351079"/>
                  </a:lnTo>
                  <a:lnTo>
                    <a:pt x="987405" y="1365644"/>
                  </a:lnTo>
                  <a:lnTo>
                    <a:pt x="948601" y="1377689"/>
                  </a:lnTo>
                  <a:lnTo>
                    <a:pt x="851060" y="1246670"/>
                  </a:lnTo>
                  <a:lnTo>
                    <a:pt x="822800" y="1255442"/>
                  </a:lnTo>
                  <a:lnTo>
                    <a:pt x="786321" y="1259120"/>
                  </a:lnTo>
                  <a:lnTo>
                    <a:pt x="746235" y="1417921"/>
                  </a:lnTo>
                  <a:lnTo>
                    <a:pt x="710749" y="1421498"/>
                  </a:lnTo>
                  <a:lnTo>
                    <a:pt x="675265" y="1417921"/>
                  </a:lnTo>
                  <a:lnTo>
                    <a:pt x="635179" y="1259120"/>
                  </a:lnTo>
                  <a:lnTo>
                    <a:pt x="598698" y="1255442"/>
                  </a:lnTo>
                  <a:lnTo>
                    <a:pt x="570439" y="1246670"/>
                  </a:lnTo>
                  <a:lnTo>
                    <a:pt x="472899" y="1377690"/>
                  </a:lnTo>
                  <a:lnTo>
                    <a:pt x="434094" y="1365644"/>
                  </a:lnTo>
                  <a:lnTo>
                    <a:pt x="407262" y="1351080"/>
                  </a:lnTo>
                  <a:lnTo>
                    <a:pt x="431046" y="1188694"/>
                  </a:lnTo>
                  <a:lnTo>
                    <a:pt x="399891" y="1171784"/>
                  </a:lnTo>
                  <a:lnTo>
                    <a:pt x="376089" y="1152146"/>
                  </a:lnTo>
                  <a:lnTo>
                    <a:pt x="235636" y="1235983"/>
                  </a:lnTo>
                  <a:lnTo>
                    <a:pt x="208174" y="1213325"/>
                  </a:lnTo>
                  <a:lnTo>
                    <a:pt x="185516" y="1185864"/>
                  </a:lnTo>
                  <a:lnTo>
                    <a:pt x="269353" y="1045410"/>
                  </a:lnTo>
                  <a:lnTo>
                    <a:pt x="249714" y="1021608"/>
                  </a:lnTo>
                  <a:lnTo>
                    <a:pt x="232805" y="990454"/>
                  </a:lnTo>
                  <a:lnTo>
                    <a:pt x="70419" y="1014238"/>
                  </a:lnTo>
                  <a:lnTo>
                    <a:pt x="55854" y="987405"/>
                  </a:lnTo>
                  <a:lnTo>
                    <a:pt x="43809" y="948600"/>
                  </a:lnTo>
                  <a:lnTo>
                    <a:pt x="174828" y="851060"/>
                  </a:lnTo>
                  <a:lnTo>
                    <a:pt x="166056" y="822800"/>
                  </a:lnTo>
                  <a:lnTo>
                    <a:pt x="162378" y="786320"/>
                  </a:lnTo>
                  <a:lnTo>
                    <a:pt x="3577" y="746235"/>
                  </a:lnTo>
                  <a:lnTo>
                    <a:pt x="0" y="710749"/>
                  </a:lnTo>
                  <a:lnTo>
                    <a:pt x="3577" y="675265"/>
                  </a:lnTo>
                  <a:lnTo>
                    <a:pt x="162378" y="635179"/>
                  </a:lnTo>
                  <a:lnTo>
                    <a:pt x="166056" y="598698"/>
                  </a:lnTo>
                  <a:lnTo>
                    <a:pt x="174828" y="570439"/>
                  </a:lnTo>
                  <a:lnTo>
                    <a:pt x="43809" y="472899"/>
                  </a:lnTo>
                  <a:lnTo>
                    <a:pt x="55854" y="434093"/>
                  </a:lnTo>
                  <a:lnTo>
                    <a:pt x="70418" y="407261"/>
                  </a:lnTo>
                  <a:lnTo>
                    <a:pt x="232804" y="431045"/>
                  </a:lnTo>
                  <a:lnTo>
                    <a:pt x="249714" y="399890"/>
                  </a:lnTo>
                  <a:lnTo>
                    <a:pt x="269353" y="376088"/>
                  </a:lnTo>
                  <a:lnTo>
                    <a:pt x="185516" y="235635"/>
                  </a:lnTo>
                  <a:lnTo>
                    <a:pt x="208174" y="208174"/>
                  </a:lnTo>
                  <a:lnTo>
                    <a:pt x="235635" y="185516"/>
                  </a:lnTo>
                  <a:lnTo>
                    <a:pt x="376088" y="269353"/>
                  </a:lnTo>
                  <a:lnTo>
                    <a:pt x="399891" y="249714"/>
                  </a:lnTo>
                  <a:lnTo>
                    <a:pt x="431045" y="232804"/>
                  </a:lnTo>
                  <a:lnTo>
                    <a:pt x="407261" y="70418"/>
                  </a:lnTo>
                  <a:lnTo>
                    <a:pt x="434094" y="55854"/>
                  </a:lnTo>
                  <a:lnTo>
                    <a:pt x="472899" y="43808"/>
                  </a:lnTo>
                  <a:lnTo>
                    <a:pt x="570439" y="174828"/>
                  </a:lnTo>
                  <a:lnTo>
                    <a:pt x="598698" y="166056"/>
                  </a:lnTo>
                  <a:lnTo>
                    <a:pt x="635179" y="162378"/>
                  </a:lnTo>
                  <a:lnTo>
                    <a:pt x="675265" y="3577"/>
                  </a:lnTo>
                  <a:close/>
                </a:path>
              </a:pathLst>
            </a:custGeom>
            <a:gradFill flip="none" rotWithShape="1">
              <a:gsLst>
                <a:gs pos="100000">
                  <a:srgbClr val="F0F4F7"/>
                </a:gs>
                <a:gs pos="36000">
                  <a:srgbClr val="F6FAFD"/>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2909566" y="1605135"/>
              <a:ext cx="524494" cy="524494"/>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椭圆 64"/>
            <p:cNvSpPr/>
            <p:nvPr/>
          </p:nvSpPr>
          <p:spPr>
            <a:xfrm>
              <a:off x="2945594" y="1641163"/>
              <a:ext cx="452438" cy="452438"/>
            </a:xfrm>
            <a:prstGeom prst="ellipse">
              <a:avLst/>
            </a:prstGeom>
            <a:gradFill>
              <a:gsLst>
                <a:gs pos="100000">
                  <a:srgbClr val="F0F4F7"/>
                </a:gs>
                <a:gs pos="36000">
                  <a:srgbClr val="F6FAF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931251" y="1825805"/>
              <a:ext cx="506531" cy="71436"/>
            </a:xfrm>
            <a:prstGeom prst="rect">
              <a:avLst/>
            </a:prstGeom>
            <a:solidFill>
              <a:srgbClr val="373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rot="16200000">
              <a:off x="2924849" y="1831664"/>
              <a:ext cx="493929" cy="71436"/>
            </a:xfrm>
            <a:prstGeom prst="rect">
              <a:avLst/>
            </a:prstGeom>
            <a:solidFill>
              <a:srgbClr val="373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037555" y="1733124"/>
              <a:ext cx="268516" cy="268516"/>
            </a:xfrm>
            <a:prstGeom prst="ellipse">
              <a:avLst/>
            </a:prstGeom>
            <a:solidFill>
              <a:srgbClr val="3B3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椭圆 68"/>
            <p:cNvSpPr/>
            <p:nvPr/>
          </p:nvSpPr>
          <p:spPr>
            <a:xfrm>
              <a:off x="3095482" y="1791051"/>
              <a:ext cx="152662" cy="152662"/>
            </a:xfrm>
            <a:prstGeom prst="ellipse">
              <a:avLst/>
            </a:prstGeom>
            <a:solidFill>
              <a:srgbClr val="EE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0" name="组合 69"/>
          <p:cNvGrpSpPr/>
          <p:nvPr/>
        </p:nvGrpSpPr>
        <p:grpSpPr>
          <a:xfrm>
            <a:off x="10715314" y="1255482"/>
            <a:ext cx="654529" cy="654529"/>
            <a:chOff x="2782270" y="5751279"/>
            <a:chExt cx="692125" cy="692125"/>
          </a:xfrm>
          <a:effectLst>
            <a:outerShdw blurRad="127000" dist="101600" dir="8100000" algn="tr" rotWithShape="0">
              <a:prstClr val="black">
                <a:alpha val="23000"/>
              </a:prstClr>
            </a:outerShdw>
          </a:effectLst>
        </p:grpSpPr>
        <p:sp>
          <p:nvSpPr>
            <p:cNvPr id="71" name="任意多边形 70"/>
            <p:cNvSpPr/>
            <p:nvPr/>
          </p:nvSpPr>
          <p:spPr>
            <a:xfrm>
              <a:off x="2782270" y="5751279"/>
              <a:ext cx="692125" cy="692125"/>
            </a:xfrm>
            <a:custGeom>
              <a:avLst/>
              <a:gdLst>
                <a:gd name="connsiteX0" fmla="*/ 447530 w 895060"/>
                <a:gd name="connsiteY0" fmla="*/ 0 h 895060"/>
                <a:gd name="connsiteX1" fmla="*/ 454732 w 895060"/>
                <a:gd name="connsiteY1" fmla="*/ 726 h 895060"/>
                <a:gd name="connsiteX2" fmla="*/ 476470 w 895060"/>
                <a:gd name="connsiteY2" fmla="*/ 79488 h 895060"/>
                <a:gd name="connsiteX3" fmla="*/ 502403 w 895060"/>
                <a:gd name="connsiteY3" fmla="*/ 82102 h 895060"/>
                <a:gd name="connsiteX4" fmla="*/ 544119 w 895060"/>
                <a:gd name="connsiteY4" fmla="*/ 11078 h 895060"/>
                <a:gd name="connsiteX5" fmla="*/ 569901 w 895060"/>
                <a:gd name="connsiteY5" fmla="*/ 19081 h 895060"/>
                <a:gd name="connsiteX6" fmla="*/ 570509 w 895060"/>
                <a:gd name="connsiteY6" fmla="*/ 100419 h 895060"/>
                <a:gd name="connsiteX7" fmla="*/ 585635 w 895060"/>
                <a:gd name="connsiteY7" fmla="*/ 105114 h 895060"/>
                <a:gd name="connsiteX8" fmla="*/ 595092 w 895060"/>
                <a:gd name="connsiteY8" fmla="*/ 110247 h 895060"/>
                <a:gd name="connsiteX9" fmla="*/ 653693 w 895060"/>
                <a:gd name="connsiteY9" fmla="*/ 52519 h 895060"/>
                <a:gd name="connsiteX10" fmla="*/ 676902 w 895060"/>
                <a:gd name="connsiteY10" fmla="*/ 65116 h 895060"/>
                <a:gd name="connsiteX11" fmla="*/ 656037 w 895060"/>
                <a:gd name="connsiteY11" fmla="*/ 145381 h 895060"/>
                <a:gd name="connsiteX12" fmla="*/ 676302 w 895060"/>
                <a:gd name="connsiteY12" fmla="*/ 162101 h 895060"/>
                <a:gd name="connsiteX13" fmla="*/ 750532 w 895060"/>
                <a:gd name="connsiteY13" fmla="*/ 119982 h 895060"/>
                <a:gd name="connsiteX14" fmla="*/ 763982 w 895060"/>
                <a:gd name="connsiteY14" fmla="*/ 131079 h 895060"/>
                <a:gd name="connsiteX15" fmla="*/ 769000 w 895060"/>
                <a:gd name="connsiteY15" fmla="*/ 137161 h 895060"/>
                <a:gd name="connsiteX16" fmla="*/ 726414 w 895060"/>
                <a:gd name="connsiteY16" fmla="*/ 212213 h 895060"/>
                <a:gd name="connsiteX17" fmla="*/ 743133 w 895060"/>
                <a:gd name="connsiteY17" fmla="*/ 232477 h 895060"/>
                <a:gd name="connsiteX18" fmla="*/ 826021 w 895060"/>
                <a:gd name="connsiteY18" fmla="*/ 210932 h 895060"/>
                <a:gd name="connsiteX19" fmla="*/ 837926 w 895060"/>
                <a:gd name="connsiteY19" fmla="*/ 232864 h 895060"/>
                <a:gd name="connsiteX20" fmla="*/ 778267 w 895060"/>
                <a:gd name="connsiteY20" fmla="*/ 293422 h 895060"/>
                <a:gd name="connsiteX21" fmla="*/ 783400 w 895060"/>
                <a:gd name="connsiteY21" fmla="*/ 302879 h 895060"/>
                <a:gd name="connsiteX22" fmla="*/ 788096 w 895060"/>
                <a:gd name="connsiteY22" fmla="*/ 318005 h 895060"/>
                <a:gd name="connsiteX23" fmla="*/ 873958 w 895060"/>
                <a:gd name="connsiteY23" fmla="*/ 318647 h 895060"/>
                <a:gd name="connsiteX24" fmla="*/ 881254 w 895060"/>
                <a:gd name="connsiteY24" fmla="*/ 342153 h 895060"/>
                <a:gd name="connsiteX25" fmla="*/ 806413 w 895060"/>
                <a:gd name="connsiteY25" fmla="*/ 386112 h 895060"/>
                <a:gd name="connsiteX26" fmla="*/ 809027 w 895060"/>
                <a:gd name="connsiteY26" fmla="*/ 412044 h 895060"/>
                <a:gd name="connsiteX27" fmla="*/ 893843 w 895060"/>
                <a:gd name="connsiteY27" fmla="*/ 435453 h 895060"/>
                <a:gd name="connsiteX28" fmla="*/ 895060 w 895060"/>
                <a:gd name="connsiteY28" fmla="*/ 447530 h 895060"/>
                <a:gd name="connsiteX29" fmla="*/ 893843 w 895060"/>
                <a:gd name="connsiteY29" fmla="*/ 459607 h 895060"/>
                <a:gd name="connsiteX30" fmla="*/ 809027 w 895060"/>
                <a:gd name="connsiteY30" fmla="*/ 483016 h 895060"/>
                <a:gd name="connsiteX31" fmla="*/ 806413 w 895060"/>
                <a:gd name="connsiteY31" fmla="*/ 508949 h 895060"/>
                <a:gd name="connsiteX32" fmla="*/ 881254 w 895060"/>
                <a:gd name="connsiteY32" fmla="*/ 552908 h 895060"/>
                <a:gd name="connsiteX33" fmla="*/ 873958 w 895060"/>
                <a:gd name="connsiteY33" fmla="*/ 576414 h 895060"/>
                <a:gd name="connsiteX34" fmla="*/ 788096 w 895060"/>
                <a:gd name="connsiteY34" fmla="*/ 577056 h 895060"/>
                <a:gd name="connsiteX35" fmla="*/ 783400 w 895060"/>
                <a:gd name="connsiteY35" fmla="*/ 592181 h 895060"/>
                <a:gd name="connsiteX36" fmla="*/ 778267 w 895060"/>
                <a:gd name="connsiteY36" fmla="*/ 601638 h 895060"/>
                <a:gd name="connsiteX37" fmla="*/ 837926 w 895060"/>
                <a:gd name="connsiteY37" fmla="*/ 662197 h 895060"/>
                <a:gd name="connsiteX38" fmla="*/ 826021 w 895060"/>
                <a:gd name="connsiteY38" fmla="*/ 684130 h 895060"/>
                <a:gd name="connsiteX39" fmla="*/ 743133 w 895060"/>
                <a:gd name="connsiteY39" fmla="*/ 662584 h 895060"/>
                <a:gd name="connsiteX40" fmla="*/ 726414 w 895060"/>
                <a:gd name="connsiteY40" fmla="*/ 682848 h 895060"/>
                <a:gd name="connsiteX41" fmla="*/ 769000 w 895060"/>
                <a:gd name="connsiteY41" fmla="*/ 757900 h 895060"/>
                <a:gd name="connsiteX42" fmla="*/ 763982 w 895060"/>
                <a:gd name="connsiteY42" fmla="*/ 763982 h 895060"/>
                <a:gd name="connsiteX43" fmla="*/ 750532 w 895060"/>
                <a:gd name="connsiteY43" fmla="*/ 775079 h 895060"/>
                <a:gd name="connsiteX44" fmla="*/ 676302 w 895060"/>
                <a:gd name="connsiteY44" fmla="*/ 732960 h 895060"/>
                <a:gd name="connsiteX45" fmla="*/ 656037 w 895060"/>
                <a:gd name="connsiteY45" fmla="*/ 749679 h 895060"/>
                <a:gd name="connsiteX46" fmla="*/ 676902 w 895060"/>
                <a:gd name="connsiteY46" fmla="*/ 829944 h 895060"/>
                <a:gd name="connsiteX47" fmla="*/ 653692 w 895060"/>
                <a:gd name="connsiteY47" fmla="*/ 842542 h 895060"/>
                <a:gd name="connsiteX48" fmla="*/ 595092 w 895060"/>
                <a:gd name="connsiteY48" fmla="*/ 784813 h 895060"/>
                <a:gd name="connsiteX49" fmla="*/ 585635 w 895060"/>
                <a:gd name="connsiteY49" fmla="*/ 789946 h 895060"/>
                <a:gd name="connsiteX50" fmla="*/ 570509 w 895060"/>
                <a:gd name="connsiteY50" fmla="*/ 794642 h 895060"/>
                <a:gd name="connsiteX51" fmla="*/ 569901 w 895060"/>
                <a:gd name="connsiteY51" fmla="*/ 875979 h 895060"/>
                <a:gd name="connsiteX52" fmla="*/ 544119 w 895060"/>
                <a:gd name="connsiteY52" fmla="*/ 883983 h 895060"/>
                <a:gd name="connsiteX53" fmla="*/ 502403 w 895060"/>
                <a:gd name="connsiteY53" fmla="*/ 812959 h 895060"/>
                <a:gd name="connsiteX54" fmla="*/ 476470 w 895060"/>
                <a:gd name="connsiteY54" fmla="*/ 815573 h 895060"/>
                <a:gd name="connsiteX55" fmla="*/ 454732 w 895060"/>
                <a:gd name="connsiteY55" fmla="*/ 894334 h 895060"/>
                <a:gd name="connsiteX56" fmla="*/ 447530 w 895060"/>
                <a:gd name="connsiteY56" fmla="*/ 895060 h 895060"/>
                <a:gd name="connsiteX57" fmla="*/ 426861 w 895060"/>
                <a:gd name="connsiteY57" fmla="*/ 892977 h 895060"/>
                <a:gd name="connsiteX58" fmla="*/ 405498 w 895060"/>
                <a:gd name="connsiteY58" fmla="*/ 815573 h 895060"/>
                <a:gd name="connsiteX59" fmla="*/ 379566 w 895060"/>
                <a:gd name="connsiteY59" fmla="*/ 812959 h 895060"/>
                <a:gd name="connsiteX60" fmla="*/ 339869 w 895060"/>
                <a:gd name="connsiteY60" fmla="*/ 880545 h 895060"/>
                <a:gd name="connsiteX61" fmla="*/ 312037 w 895060"/>
                <a:gd name="connsiteY61" fmla="*/ 871906 h 895060"/>
                <a:gd name="connsiteX62" fmla="*/ 311459 w 895060"/>
                <a:gd name="connsiteY62" fmla="*/ 794642 h 895060"/>
                <a:gd name="connsiteX63" fmla="*/ 296333 w 895060"/>
                <a:gd name="connsiteY63" fmla="*/ 789946 h 895060"/>
                <a:gd name="connsiteX64" fmla="*/ 286876 w 895060"/>
                <a:gd name="connsiteY64" fmla="*/ 784814 h 895060"/>
                <a:gd name="connsiteX65" fmla="*/ 232927 w 895060"/>
                <a:gd name="connsiteY65" fmla="*/ 837961 h 895060"/>
                <a:gd name="connsiteX66" fmla="*/ 206686 w 895060"/>
                <a:gd name="connsiteY66" fmla="*/ 823717 h 895060"/>
                <a:gd name="connsiteX67" fmla="*/ 225931 w 895060"/>
                <a:gd name="connsiteY67" fmla="*/ 749680 h 895060"/>
                <a:gd name="connsiteX68" fmla="*/ 205667 w 895060"/>
                <a:gd name="connsiteY68" fmla="*/ 732960 h 895060"/>
                <a:gd name="connsiteX69" fmla="*/ 139194 w 895060"/>
                <a:gd name="connsiteY69" fmla="*/ 770678 h 895060"/>
                <a:gd name="connsiteX70" fmla="*/ 131079 w 895060"/>
                <a:gd name="connsiteY70" fmla="*/ 763982 h 895060"/>
                <a:gd name="connsiteX71" fmla="*/ 118304 w 895060"/>
                <a:gd name="connsiteY71" fmla="*/ 748498 h 895060"/>
                <a:gd name="connsiteX72" fmla="*/ 155555 w 895060"/>
                <a:gd name="connsiteY72" fmla="*/ 682848 h 895060"/>
                <a:gd name="connsiteX73" fmla="*/ 138835 w 895060"/>
                <a:gd name="connsiteY73" fmla="*/ 662584 h 895060"/>
                <a:gd name="connsiteX74" fmla="*/ 67421 w 895060"/>
                <a:gd name="connsiteY74" fmla="*/ 681148 h 895060"/>
                <a:gd name="connsiteX75" fmla="*/ 52484 w 895060"/>
                <a:gd name="connsiteY75" fmla="*/ 653629 h 895060"/>
                <a:gd name="connsiteX76" fmla="*/ 103701 w 895060"/>
                <a:gd name="connsiteY76" fmla="*/ 601638 h 895060"/>
                <a:gd name="connsiteX77" fmla="*/ 98568 w 895060"/>
                <a:gd name="connsiteY77" fmla="*/ 592181 h 895060"/>
                <a:gd name="connsiteX78" fmla="*/ 93873 w 895060"/>
                <a:gd name="connsiteY78" fmla="*/ 577056 h 895060"/>
                <a:gd name="connsiteX79" fmla="*/ 21133 w 895060"/>
                <a:gd name="connsiteY79" fmla="*/ 576512 h 895060"/>
                <a:gd name="connsiteX80" fmla="*/ 11787 w 895060"/>
                <a:gd name="connsiteY80" fmla="*/ 546404 h 895060"/>
                <a:gd name="connsiteX81" fmla="*/ 75556 w 895060"/>
                <a:gd name="connsiteY81" fmla="*/ 508949 h 895060"/>
                <a:gd name="connsiteX82" fmla="*/ 72941 w 895060"/>
                <a:gd name="connsiteY82" fmla="*/ 483016 h 895060"/>
                <a:gd name="connsiteX83" fmla="*/ 1592 w 895060"/>
                <a:gd name="connsiteY83" fmla="*/ 463324 h 895060"/>
                <a:gd name="connsiteX84" fmla="*/ 0 w 895060"/>
                <a:gd name="connsiteY84" fmla="*/ 447530 h 895060"/>
                <a:gd name="connsiteX85" fmla="*/ 1592 w 895060"/>
                <a:gd name="connsiteY85" fmla="*/ 431736 h 895060"/>
                <a:gd name="connsiteX86" fmla="*/ 72941 w 895060"/>
                <a:gd name="connsiteY86" fmla="*/ 412044 h 895060"/>
                <a:gd name="connsiteX87" fmla="*/ 75556 w 895060"/>
                <a:gd name="connsiteY87" fmla="*/ 386112 h 895060"/>
                <a:gd name="connsiteX88" fmla="*/ 11787 w 895060"/>
                <a:gd name="connsiteY88" fmla="*/ 348657 h 895060"/>
                <a:gd name="connsiteX89" fmla="*/ 21133 w 895060"/>
                <a:gd name="connsiteY89" fmla="*/ 318549 h 895060"/>
                <a:gd name="connsiteX90" fmla="*/ 93873 w 895060"/>
                <a:gd name="connsiteY90" fmla="*/ 318005 h 895060"/>
                <a:gd name="connsiteX91" fmla="*/ 98568 w 895060"/>
                <a:gd name="connsiteY91" fmla="*/ 302879 h 895060"/>
                <a:gd name="connsiteX92" fmla="*/ 103701 w 895060"/>
                <a:gd name="connsiteY92" fmla="*/ 293422 h 895060"/>
                <a:gd name="connsiteX93" fmla="*/ 52484 w 895060"/>
                <a:gd name="connsiteY93" fmla="*/ 241432 h 895060"/>
                <a:gd name="connsiteX94" fmla="*/ 67420 w 895060"/>
                <a:gd name="connsiteY94" fmla="*/ 213914 h 895060"/>
                <a:gd name="connsiteX95" fmla="*/ 138835 w 895060"/>
                <a:gd name="connsiteY95" fmla="*/ 232477 h 895060"/>
                <a:gd name="connsiteX96" fmla="*/ 155555 w 895060"/>
                <a:gd name="connsiteY96" fmla="*/ 212213 h 895060"/>
                <a:gd name="connsiteX97" fmla="*/ 118304 w 895060"/>
                <a:gd name="connsiteY97" fmla="*/ 146562 h 895060"/>
                <a:gd name="connsiteX98" fmla="*/ 131079 w 895060"/>
                <a:gd name="connsiteY98" fmla="*/ 131079 h 895060"/>
                <a:gd name="connsiteX99" fmla="*/ 139194 w 895060"/>
                <a:gd name="connsiteY99" fmla="*/ 124383 h 895060"/>
                <a:gd name="connsiteX100" fmla="*/ 205667 w 895060"/>
                <a:gd name="connsiteY100" fmla="*/ 162101 h 895060"/>
                <a:gd name="connsiteX101" fmla="*/ 225931 w 895060"/>
                <a:gd name="connsiteY101" fmla="*/ 145381 h 895060"/>
                <a:gd name="connsiteX102" fmla="*/ 206686 w 895060"/>
                <a:gd name="connsiteY102" fmla="*/ 71343 h 895060"/>
                <a:gd name="connsiteX103" fmla="*/ 232927 w 895060"/>
                <a:gd name="connsiteY103" fmla="*/ 57100 h 895060"/>
                <a:gd name="connsiteX104" fmla="*/ 286876 w 895060"/>
                <a:gd name="connsiteY104" fmla="*/ 110247 h 895060"/>
                <a:gd name="connsiteX105" fmla="*/ 296333 w 895060"/>
                <a:gd name="connsiteY105" fmla="*/ 105114 h 895060"/>
                <a:gd name="connsiteX106" fmla="*/ 311459 w 895060"/>
                <a:gd name="connsiteY106" fmla="*/ 100419 h 895060"/>
                <a:gd name="connsiteX107" fmla="*/ 312037 w 895060"/>
                <a:gd name="connsiteY107" fmla="*/ 23155 h 895060"/>
                <a:gd name="connsiteX108" fmla="*/ 339868 w 895060"/>
                <a:gd name="connsiteY108" fmla="*/ 14515 h 895060"/>
                <a:gd name="connsiteX109" fmla="*/ 379566 w 895060"/>
                <a:gd name="connsiteY109" fmla="*/ 82102 h 895060"/>
                <a:gd name="connsiteX110" fmla="*/ 405498 w 895060"/>
                <a:gd name="connsiteY110" fmla="*/ 79488 h 895060"/>
                <a:gd name="connsiteX111" fmla="*/ 426861 w 895060"/>
                <a:gd name="connsiteY111" fmla="*/ 2084 h 89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5060" h="895060">
                  <a:moveTo>
                    <a:pt x="447530" y="0"/>
                  </a:moveTo>
                  <a:lnTo>
                    <a:pt x="454732" y="726"/>
                  </a:lnTo>
                  <a:lnTo>
                    <a:pt x="476470" y="79488"/>
                  </a:lnTo>
                  <a:lnTo>
                    <a:pt x="502403" y="82102"/>
                  </a:lnTo>
                  <a:lnTo>
                    <a:pt x="544119" y="11078"/>
                  </a:lnTo>
                  <a:lnTo>
                    <a:pt x="569901" y="19081"/>
                  </a:lnTo>
                  <a:lnTo>
                    <a:pt x="570509" y="100419"/>
                  </a:lnTo>
                  <a:lnTo>
                    <a:pt x="585635" y="105114"/>
                  </a:lnTo>
                  <a:lnTo>
                    <a:pt x="595092" y="110247"/>
                  </a:lnTo>
                  <a:lnTo>
                    <a:pt x="653693" y="52519"/>
                  </a:lnTo>
                  <a:lnTo>
                    <a:pt x="676902" y="65116"/>
                  </a:lnTo>
                  <a:lnTo>
                    <a:pt x="656037" y="145381"/>
                  </a:lnTo>
                  <a:lnTo>
                    <a:pt x="676302" y="162101"/>
                  </a:lnTo>
                  <a:lnTo>
                    <a:pt x="750532" y="119982"/>
                  </a:lnTo>
                  <a:lnTo>
                    <a:pt x="763982" y="131079"/>
                  </a:lnTo>
                  <a:lnTo>
                    <a:pt x="769000" y="137161"/>
                  </a:lnTo>
                  <a:lnTo>
                    <a:pt x="726414" y="212213"/>
                  </a:lnTo>
                  <a:lnTo>
                    <a:pt x="743133" y="232477"/>
                  </a:lnTo>
                  <a:lnTo>
                    <a:pt x="826021" y="210932"/>
                  </a:lnTo>
                  <a:lnTo>
                    <a:pt x="837926" y="232864"/>
                  </a:lnTo>
                  <a:lnTo>
                    <a:pt x="778267" y="293422"/>
                  </a:lnTo>
                  <a:lnTo>
                    <a:pt x="783400" y="302879"/>
                  </a:lnTo>
                  <a:lnTo>
                    <a:pt x="788096" y="318005"/>
                  </a:lnTo>
                  <a:lnTo>
                    <a:pt x="873958" y="318647"/>
                  </a:lnTo>
                  <a:lnTo>
                    <a:pt x="881254" y="342153"/>
                  </a:lnTo>
                  <a:lnTo>
                    <a:pt x="806413" y="386112"/>
                  </a:lnTo>
                  <a:lnTo>
                    <a:pt x="809027" y="412044"/>
                  </a:lnTo>
                  <a:lnTo>
                    <a:pt x="893843" y="435453"/>
                  </a:lnTo>
                  <a:lnTo>
                    <a:pt x="895060" y="447530"/>
                  </a:lnTo>
                  <a:lnTo>
                    <a:pt x="893843" y="459607"/>
                  </a:lnTo>
                  <a:lnTo>
                    <a:pt x="809027" y="483016"/>
                  </a:lnTo>
                  <a:lnTo>
                    <a:pt x="806413" y="508949"/>
                  </a:lnTo>
                  <a:lnTo>
                    <a:pt x="881254" y="552908"/>
                  </a:lnTo>
                  <a:lnTo>
                    <a:pt x="873958" y="576414"/>
                  </a:lnTo>
                  <a:lnTo>
                    <a:pt x="788096" y="577056"/>
                  </a:lnTo>
                  <a:lnTo>
                    <a:pt x="783400" y="592181"/>
                  </a:lnTo>
                  <a:lnTo>
                    <a:pt x="778267" y="601638"/>
                  </a:lnTo>
                  <a:lnTo>
                    <a:pt x="837926" y="662197"/>
                  </a:lnTo>
                  <a:lnTo>
                    <a:pt x="826021" y="684130"/>
                  </a:lnTo>
                  <a:lnTo>
                    <a:pt x="743133" y="662584"/>
                  </a:lnTo>
                  <a:lnTo>
                    <a:pt x="726414" y="682848"/>
                  </a:lnTo>
                  <a:lnTo>
                    <a:pt x="769000" y="757900"/>
                  </a:lnTo>
                  <a:lnTo>
                    <a:pt x="763982" y="763982"/>
                  </a:lnTo>
                  <a:lnTo>
                    <a:pt x="750532" y="775079"/>
                  </a:lnTo>
                  <a:lnTo>
                    <a:pt x="676302" y="732960"/>
                  </a:lnTo>
                  <a:lnTo>
                    <a:pt x="656037" y="749679"/>
                  </a:lnTo>
                  <a:lnTo>
                    <a:pt x="676902" y="829944"/>
                  </a:lnTo>
                  <a:lnTo>
                    <a:pt x="653692" y="842542"/>
                  </a:lnTo>
                  <a:lnTo>
                    <a:pt x="595092" y="784813"/>
                  </a:lnTo>
                  <a:lnTo>
                    <a:pt x="585635" y="789946"/>
                  </a:lnTo>
                  <a:lnTo>
                    <a:pt x="570509" y="794642"/>
                  </a:lnTo>
                  <a:lnTo>
                    <a:pt x="569901" y="875979"/>
                  </a:lnTo>
                  <a:lnTo>
                    <a:pt x="544119" y="883983"/>
                  </a:lnTo>
                  <a:lnTo>
                    <a:pt x="502403" y="812959"/>
                  </a:lnTo>
                  <a:lnTo>
                    <a:pt x="476470" y="815573"/>
                  </a:lnTo>
                  <a:lnTo>
                    <a:pt x="454732" y="894334"/>
                  </a:lnTo>
                  <a:lnTo>
                    <a:pt x="447530" y="895060"/>
                  </a:lnTo>
                  <a:lnTo>
                    <a:pt x="426861" y="892977"/>
                  </a:lnTo>
                  <a:lnTo>
                    <a:pt x="405498" y="815573"/>
                  </a:lnTo>
                  <a:lnTo>
                    <a:pt x="379566" y="812959"/>
                  </a:lnTo>
                  <a:lnTo>
                    <a:pt x="339869" y="880545"/>
                  </a:lnTo>
                  <a:lnTo>
                    <a:pt x="312037" y="871906"/>
                  </a:lnTo>
                  <a:lnTo>
                    <a:pt x="311459" y="794642"/>
                  </a:lnTo>
                  <a:lnTo>
                    <a:pt x="296333" y="789946"/>
                  </a:lnTo>
                  <a:lnTo>
                    <a:pt x="286876" y="784814"/>
                  </a:lnTo>
                  <a:lnTo>
                    <a:pt x="232927" y="837961"/>
                  </a:lnTo>
                  <a:lnTo>
                    <a:pt x="206686" y="823717"/>
                  </a:lnTo>
                  <a:lnTo>
                    <a:pt x="225931" y="749680"/>
                  </a:lnTo>
                  <a:lnTo>
                    <a:pt x="205667" y="732960"/>
                  </a:lnTo>
                  <a:lnTo>
                    <a:pt x="139194" y="770678"/>
                  </a:lnTo>
                  <a:lnTo>
                    <a:pt x="131079" y="763982"/>
                  </a:lnTo>
                  <a:lnTo>
                    <a:pt x="118304" y="748498"/>
                  </a:lnTo>
                  <a:lnTo>
                    <a:pt x="155555" y="682848"/>
                  </a:lnTo>
                  <a:lnTo>
                    <a:pt x="138835" y="662584"/>
                  </a:lnTo>
                  <a:lnTo>
                    <a:pt x="67421" y="681148"/>
                  </a:lnTo>
                  <a:lnTo>
                    <a:pt x="52484" y="653629"/>
                  </a:lnTo>
                  <a:lnTo>
                    <a:pt x="103701" y="601638"/>
                  </a:lnTo>
                  <a:lnTo>
                    <a:pt x="98568" y="592181"/>
                  </a:lnTo>
                  <a:lnTo>
                    <a:pt x="93873" y="577056"/>
                  </a:lnTo>
                  <a:lnTo>
                    <a:pt x="21133" y="576512"/>
                  </a:lnTo>
                  <a:lnTo>
                    <a:pt x="11787" y="546404"/>
                  </a:lnTo>
                  <a:lnTo>
                    <a:pt x="75556" y="508949"/>
                  </a:lnTo>
                  <a:lnTo>
                    <a:pt x="72941" y="483016"/>
                  </a:lnTo>
                  <a:lnTo>
                    <a:pt x="1592" y="463324"/>
                  </a:lnTo>
                  <a:lnTo>
                    <a:pt x="0" y="447530"/>
                  </a:lnTo>
                  <a:lnTo>
                    <a:pt x="1592" y="431736"/>
                  </a:lnTo>
                  <a:lnTo>
                    <a:pt x="72941" y="412044"/>
                  </a:lnTo>
                  <a:lnTo>
                    <a:pt x="75556" y="386112"/>
                  </a:lnTo>
                  <a:lnTo>
                    <a:pt x="11787" y="348657"/>
                  </a:lnTo>
                  <a:lnTo>
                    <a:pt x="21133" y="318549"/>
                  </a:lnTo>
                  <a:lnTo>
                    <a:pt x="93873" y="318005"/>
                  </a:lnTo>
                  <a:lnTo>
                    <a:pt x="98568" y="302879"/>
                  </a:lnTo>
                  <a:lnTo>
                    <a:pt x="103701" y="293422"/>
                  </a:lnTo>
                  <a:lnTo>
                    <a:pt x="52484" y="241432"/>
                  </a:lnTo>
                  <a:lnTo>
                    <a:pt x="67420" y="213914"/>
                  </a:lnTo>
                  <a:lnTo>
                    <a:pt x="138835" y="232477"/>
                  </a:lnTo>
                  <a:lnTo>
                    <a:pt x="155555" y="212213"/>
                  </a:lnTo>
                  <a:lnTo>
                    <a:pt x="118304" y="146562"/>
                  </a:lnTo>
                  <a:lnTo>
                    <a:pt x="131079" y="131079"/>
                  </a:lnTo>
                  <a:lnTo>
                    <a:pt x="139194" y="124383"/>
                  </a:lnTo>
                  <a:lnTo>
                    <a:pt x="205667" y="162101"/>
                  </a:lnTo>
                  <a:lnTo>
                    <a:pt x="225931" y="145381"/>
                  </a:lnTo>
                  <a:lnTo>
                    <a:pt x="206686" y="71343"/>
                  </a:lnTo>
                  <a:lnTo>
                    <a:pt x="232927" y="57100"/>
                  </a:lnTo>
                  <a:lnTo>
                    <a:pt x="286876" y="110247"/>
                  </a:lnTo>
                  <a:lnTo>
                    <a:pt x="296333" y="105114"/>
                  </a:lnTo>
                  <a:lnTo>
                    <a:pt x="311459" y="100419"/>
                  </a:lnTo>
                  <a:lnTo>
                    <a:pt x="312037" y="23155"/>
                  </a:lnTo>
                  <a:lnTo>
                    <a:pt x="339868" y="14515"/>
                  </a:lnTo>
                  <a:lnTo>
                    <a:pt x="379566" y="82102"/>
                  </a:lnTo>
                  <a:lnTo>
                    <a:pt x="405498" y="79488"/>
                  </a:lnTo>
                  <a:lnTo>
                    <a:pt x="426861" y="2084"/>
                  </a:lnTo>
                  <a:close/>
                </a:path>
              </a:pathLst>
            </a:custGeom>
            <a:gradFill>
              <a:gsLst>
                <a:gs pos="100000">
                  <a:srgbClr val="F0F4F7"/>
                </a:gs>
                <a:gs pos="36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2" name="组合 71"/>
            <p:cNvGrpSpPr/>
            <p:nvPr/>
          </p:nvGrpSpPr>
          <p:grpSpPr>
            <a:xfrm>
              <a:off x="2909091" y="5879594"/>
              <a:ext cx="433677" cy="440256"/>
              <a:chOff x="3279322" y="5843055"/>
              <a:chExt cx="433677" cy="440256"/>
            </a:xfrm>
          </p:grpSpPr>
          <p:sp>
            <p:nvSpPr>
              <p:cNvPr id="73" name="椭圆 72"/>
              <p:cNvSpPr/>
              <p:nvPr/>
            </p:nvSpPr>
            <p:spPr>
              <a:xfrm>
                <a:off x="3306422" y="5873445"/>
                <a:ext cx="379476" cy="379476"/>
              </a:xfrm>
              <a:prstGeom prst="ellipse">
                <a:avLst/>
              </a:prstGeom>
              <a:solidFill>
                <a:srgbClr val="2B2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3279322" y="5843055"/>
                <a:ext cx="433677" cy="440256"/>
                <a:chOff x="3449179" y="6150788"/>
                <a:chExt cx="501094" cy="508696"/>
              </a:xfrm>
            </p:grpSpPr>
            <p:cxnSp>
              <p:nvCxnSpPr>
                <p:cNvPr id="75" name="曲线连接符 74"/>
                <p:cNvCxnSpPr/>
                <p:nvPr/>
              </p:nvCxnSpPr>
              <p:spPr>
                <a:xfrm rot="16200000" flipH="1">
                  <a:off x="3575468" y="6176411"/>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sp>
              <p:nvSpPr>
                <p:cNvPr id="76" name="椭圆 75"/>
                <p:cNvSpPr/>
                <p:nvPr/>
              </p:nvSpPr>
              <p:spPr>
                <a:xfrm>
                  <a:off x="3578274" y="6282203"/>
                  <a:ext cx="244562" cy="244562"/>
                </a:xfrm>
                <a:prstGeom prst="ellipse">
                  <a:avLst/>
                </a:prstGeom>
                <a:solidFill>
                  <a:srgbClr val="F0F4F7"/>
                </a:solidFill>
                <a:ln>
                  <a:solidFill>
                    <a:srgbClr val="F0F4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77" name="曲线连接符 76"/>
                <p:cNvCxnSpPr/>
                <p:nvPr/>
              </p:nvCxnSpPr>
              <p:spPr>
                <a:xfrm rot="16200000" flipH="1">
                  <a:off x="3671969" y="6529060"/>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cxnSp>
              <p:nvCxnSpPr>
                <p:cNvPr id="78" name="曲线连接符 77"/>
                <p:cNvCxnSpPr/>
                <p:nvPr/>
              </p:nvCxnSpPr>
              <p:spPr>
                <a:xfrm rot="2700000" flipH="1">
                  <a:off x="3777324" y="6439993"/>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79" name="曲线连接符 78"/>
                <p:cNvCxnSpPr/>
                <p:nvPr/>
              </p:nvCxnSpPr>
              <p:spPr>
                <a:xfrm rot="2700000" flipH="1">
                  <a:off x="3457587" y="6263128"/>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cxnSp>
              <p:nvCxnSpPr>
                <p:cNvPr id="80" name="曲线连接符 79"/>
                <p:cNvCxnSpPr/>
                <p:nvPr/>
              </p:nvCxnSpPr>
              <p:spPr>
                <a:xfrm flipH="1">
                  <a:off x="3794226" y="6303987"/>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81" name="曲线连接符 80"/>
                <p:cNvCxnSpPr/>
                <p:nvPr/>
              </p:nvCxnSpPr>
              <p:spPr>
                <a:xfrm flipH="1">
                  <a:off x="3449179" y="6398490"/>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cxnSp>
              <p:nvCxnSpPr>
                <p:cNvPr id="82" name="曲线连接符 81"/>
                <p:cNvCxnSpPr/>
                <p:nvPr/>
              </p:nvCxnSpPr>
              <p:spPr>
                <a:xfrm rot="18900000" flipH="1">
                  <a:off x="3716361" y="6189150"/>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83" name="曲线连接符 82"/>
                <p:cNvCxnSpPr/>
                <p:nvPr/>
              </p:nvCxnSpPr>
              <p:spPr>
                <a:xfrm rot="18900000" flipH="1">
                  <a:off x="3527834" y="6513771"/>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grpSp>
        </p:grpSp>
      </p:grpSp>
      <p:grpSp>
        <p:nvGrpSpPr>
          <p:cNvPr id="92" name="组合 91"/>
          <p:cNvGrpSpPr/>
          <p:nvPr/>
        </p:nvGrpSpPr>
        <p:grpSpPr>
          <a:xfrm>
            <a:off x="9748098" y="2908136"/>
            <a:ext cx="2476382" cy="2476382"/>
            <a:chOff x="1348636" y="2116789"/>
            <a:chExt cx="2476382" cy="2476382"/>
          </a:xfrm>
        </p:grpSpPr>
        <p:sp>
          <p:nvSpPr>
            <p:cNvPr id="85" name="任意多边形 84"/>
            <p:cNvSpPr/>
            <p:nvPr/>
          </p:nvSpPr>
          <p:spPr>
            <a:xfrm>
              <a:off x="1348636" y="2116789"/>
              <a:ext cx="2476382" cy="2476382"/>
            </a:xfrm>
            <a:custGeom>
              <a:avLst/>
              <a:gdLst>
                <a:gd name="connsiteX0" fmla="*/ 1976095 w 3952190"/>
                <a:gd name="connsiteY0" fmla="*/ 0 h 3952190"/>
                <a:gd name="connsiteX1" fmla="*/ 2075186 w 3952190"/>
                <a:gd name="connsiteY1" fmla="*/ 5004 h 3952190"/>
                <a:gd name="connsiteX2" fmla="*/ 2146131 w 3952190"/>
                <a:gd name="connsiteY2" fmla="*/ 249754 h 3952190"/>
                <a:gd name="connsiteX3" fmla="*/ 2263610 w 3952190"/>
                <a:gd name="connsiteY3" fmla="*/ 23247 h 3952190"/>
                <a:gd name="connsiteX4" fmla="*/ 2374347 w 3952190"/>
                <a:gd name="connsiteY4" fmla="*/ 40147 h 3952190"/>
                <a:gd name="connsiteX5" fmla="*/ 2457764 w 3952190"/>
                <a:gd name="connsiteY5" fmla="*/ 61596 h 3952190"/>
                <a:gd name="connsiteX6" fmla="*/ 2479645 w 3952190"/>
                <a:gd name="connsiteY6" fmla="*/ 316089 h 3952190"/>
                <a:gd name="connsiteX7" fmla="*/ 2639334 w 3952190"/>
                <a:gd name="connsiteY7" fmla="*/ 116515 h 3952190"/>
                <a:gd name="connsiteX8" fmla="*/ 2745280 w 3952190"/>
                <a:gd name="connsiteY8" fmla="*/ 155291 h 3952190"/>
                <a:gd name="connsiteX9" fmla="*/ 2822024 w 3952190"/>
                <a:gd name="connsiteY9" fmla="*/ 192261 h 3952190"/>
                <a:gd name="connsiteX10" fmla="*/ 2793834 w 3952190"/>
                <a:gd name="connsiteY10" fmla="*/ 446227 h 3952190"/>
                <a:gd name="connsiteX11" fmla="*/ 2989234 w 3952190"/>
                <a:gd name="connsiteY11" fmla="*/ 281768 h 3952190"/>
                <a:gd name="connsiteX12" fmla="*/ 3080948 w 3952190"/>
                <a:gd name="connsiteY12" fmla="*/ 337486 h 3952190"/>
                <a:gd name="connsiteX13" fmla="*/ 3153678 w 3952190"/>
                <a:gd name="connsiteY13" fmla="*/ 391873 h 3952190"/>
                <a:gd name="connsiteX14" fmla="*/ 3076573 w 3952190"/>
                <a:gd name="connsiteY14" fmla="*/ 635153 h 3952190"/>
                <a:gd name="connsiteX15" fmla="*/ 3300052 w 3952190"/>
                <a:gd name="connsiteY15" fmla="*/ 512117 h 3952190"/>
                <a:gd name="connsiteX16" fmla="*/ 3373405 w 3952190"/>
                <a:gd name="connsiteY16" fmla="*/ 578785 h 3952190"/>
                <a:gd name="connsiteX17" fmla="*/ 3440074 w 3952190"/>
                <a:gd name="connsiteY17" fmla="*/ 652139 h 3952190"/>
                <a:gd name="connsiteX18" fmla="*/ 3317038 w 3952190"/>
                <a:gd name="connsiteY18" fmla="*/ 875618 h 3952190"/>
                <a:gd name="connsiteX19" fmla="*/ 3560318 w 3952190"/>
                <a:gd name="connsiteY19" fmla="*/ 798513 h 3952190"/>
                <a:gd name="connsiteX20" fmla="*/ 3614704 w 3952190"/>
                <a:gd name="connsiteY20" fmla="*/ 871242 h 3952190"/>
                <a:gd name="connsiteX21" fmla="*/ 3670422 w 3952190"/>
                <a:gd name="connsiteY21" fmla="*/ 962957 h 3952190"/>
                <a:gd name="connsiteX22" fmla="*/ 3505964 w 3952190"/>
                <a:gd name="connsiteY22" fmla="*/ 1158357 h 3952190"/>
                <a:gd name="connsiteX23" fmla="*/ 3759930 w 3952190"/>
                <a:gd name="connsiteY23" fmla="*/ 1130168 h 3952190"/>
                <a:gd name="connsiteX24" fmla="*/ 3796899 w 3952190"/>
                <a:gd name="connsiteY24" fmla="*/ 1206910 h 3952190"/>
                <a:gd name="connsiteX25" fmla="*/ 3835676 w 3952190"/>
                <a:gd name="connsiteY25" fmla="*/ 1312858 h 3952190"/>
                <a:gd name="connsiteX26" fmla="*/ 3636102 w 3952190"/>
                <a:gd name="connsiteY26" fmla="*/ 1472546 h 3952190"/>
                <a:gd name="connsiteX27" fmla="*/ 3890594 w 3952190"/>
                <a:gd name="connsiteY27" fmla="*/ 1494428 h 3952190"/>
                <a:gd name="connsiteX28" fmla="*/ 3912043 w 3952190"/>
                <a:gd name="connsiteY28" fmla="*/ 1577843 h 3952190"/>
                <a:gd name="connsiteX29" fmla="*/ 3928944 w 3952190"/>
                <a:gd name="connsiteY29" fmla="*/ 1688582 h 3952190"/>
                <a:gd name="connsiteX30" fmla="*/ 3702437 w 3952190"/>
                <a:gd name="connsiteY30" fmla="*/ 1806060 h 3952190"/>
                <a:gd name="connsiteX31" fmla="*/ 3947186 w 3952190"/>
                <a:gd name="connsiteY31" fmla="*/ 1877006 h 3952190"/>
                <a:gd name="connsiteX32" fmla="*/ 3952190 w 3952190"/>
                <a:gd name="connsiteY32" fmla="*/ 1976095 h 3952190"/>
                <a:gd name="connsiteX33" fmla="*/ 3947186 w 3952190"/>
                <a:gd name="connsiteY33" fmla="*/ 2075186 h 3952190"/>
                <a:gd name="connsiteX34" fmla="*/ 3702437 w 3952190"/>
                <a:gd name="connsiteY34" fmla="*/ 2146131 h 3952190"/>
                <a:gd name="connsiteX35" fmla="*/ 3928943 w 3952190"/>
                <a:gd name="connsiteY35" fmla="*/ 2263610 h 3952190"/>
                <a:gd name="connsiteX36" fmla="*/ 3912043 w 3952190"/>
                <a:gd name="connsiteY36" fmla="*/ 2374347 h 3952190"/>
                <a:gd name="connsiteX37" fmla="*/ 3890594 w 3952190"/>
                <a:gd name="connsiteY37" fmla="*/ 2457764 h 3952190"/>
                <a:gd name="connsiteX38" fmla="*/ 3636102 w 3952190"/>
                <a:gd name="connsiteY38" fmla="*/ 2479645 h 3952190"/>
                <a:gd name="connsiteX39" fmla="*/ 3835676 w 3952190"/>
                <a:gd name="connsiteY39" fmla="*/ 2639334 h 3952190"/>
                <a:gd name="connsiteX40" fmla="*/ 3796899 w 3952190"/>
                <a:gd name="connsiteY40" fmla="*/ 2745281 h 3952190"/>
                <a:gd name="connsiteX41" fmla="*/ 3759930 w 3952190"/>
                <a:gd name="connsiteY41" fmla="*/ 2822024 h 3952190"/>
                <a:gd name="connsiteX42" fmla="*/ 3505964 w 3952190"/>
                <a:gd name="connsiteY42" fmla="*/ 2793834 h 3952190"/>
                <a:gd name="connsiteX43" fmla="*/ 3670422 w 3952190"/>
                <a:gd name="connsiteY43" fmla="*/ 2989234 h 3952190"/>
                <a:gd name="connsiteX44" fmla="*/ 3614704 w 3952190"/>
                <a:gd name="connsiteY44" fmla="*/ 3080949 h 3952190"/>
                <a:gd name="connsiteX45" fmla="*/ 3560318 w 3952190"/>
                <a:gd name="connsiteY45" fmla="*/ 3153678 h 3952190"/>
                <a:gd name="connsiteX46" fmla="*/ 3317038 w 3952190"/>
                <a:gd name="connsiteY46" fmla="*/ 3076573 h 3952190"/>
                <a:gd name="connsiteX47" fmla="*/ 3440073 w 3952190"/>
                <a:gd name="connsiteY47" fmla="*/ 3300052 h 3952190"/>
                <a:gd name="connsiteX48" fmla="*/ 3373405 w 3952190"/>
                <a:gd name="connsiteY48" fmla="*/ 3373405 h 3952190"/>
                <a:gd name="connsiteX49" fmla="*/ 3300052 w 3952190"/>
                <a:gd name="connsiteY49" fmla="*/ 3440074 h 3952190"/>
                <a:gd name="connsiteX50" fmla="*/ 3076573 w 3952190"/>
                <a:gd name="connsiteY50" fmla="*/ 3317038 h 3952190"/>
                <a:gd name="connsiteX51" fmla="*/ 3153678 w 3952190"/>
                <a:gd name="connsiteY51" fmla="*/ 3560318 h 3952190"/>
                <a:gd name="connsiteX52" fmla="*/ 3080948 w 3952190"/>
                <a:gd name="connsiteY52" fmla="*/ 3614704 h 3952190"/>
                <a:gd name="connsiteX53" fmla="*/ 2989234 w 3952190"/>
                <a:gd name="connsiteY53" fmla="*/ 3670422 h 3952190"/>
                <a:gd name="connsiteX54" fmla="*/ 2793834 w 3952190"/>
                <a:gd name="connsiteY54" fmla="*/ 3505964 h 3952190"/>
                <a:gd name="connsiteX55" fmla="*/ 2822023 w 3952190"/>
                <a:gd name="connsiteY55" fmla="*/ 3759930 h 3952190"/>
                <a:gd name="connsiteX56" fmla="*/ 2745280 w 3952190"/>
                <a:gd name="connsiteY56" fmla="*/ 3796899 h 3952190"/>
                <a:gd name="connsiteX57" fmla="*/ 2639333 w 3952190"/>
                <a:gd name="connsiteY57" fmla="*/ 3835676 h 3952190"/>
                <a:gd name="connsiteX58" fmla="*/ 2479645 w 3952190"/>
                <a:gd name="connsiteY58" fmla="*/ 3636102 h 3952190"/>
                <a:gd name="connsiteX59" fmla="*/ 2457764 w 3952190"/>
                <a:gd name="connsiteY59" fmla="*/ 3890594 h 3952190"/>
                <a:gd name="connsiteX60" fmla="*/ 2374347 w 3952190"/>
                <a:gd name="connsiteY60" fmla="*/ 3912043 h 3952190"/>
                <a:gd name="connsiteX61" fmla="*/ 2263609 w 3952190"/>
                <a:gd name="connsiteY61" fmla="*/ 3928944 h 3952190"/>
                <a:gd name="connsiteX62" fmla="*/ 2146131 w 3952190"/>
                <a:gd name="connsiteY62" fmla="*/ 3702437 h 3952190"/>
                <a:gd name="connsiteX63" fmla="*/ 2075186 w 3952190"/>
                <a:gd name="connsiteY63" fmla="*/ 3947187 h 3952190"/>
                <a:gd name="connsiteX64" fmla="*/ 1976095 w 3952190"/>
                <a:gd name="connsiteY64" fmla="*/ 3952190 h 3952190"/>
                <a:gd name="connsiteX65" fmla="*/ 1877006 w 3952190"/>
                <a:gd name="connsiteY65" fmla="*/ 3947187 h 3952190"/>
                <a:gd name="connsiteX66" fmla="*/ 1806060 w 3952190"/>
                <a:gd name="connsiteY66" fmla="*/ 3702437 h 3952190"/>
                <a:gd name="connsiteX67" fmla="*/ 1688582 w 3952190"/>
                <a:gd name="connsiteY67" fmla="*/ 3928944 h 3952190"/>
                <a:gd name="connsiteX68" fmla="*/ 1577843 w 3952190"/>
                <a:gd name="connsiteY68" fmla="*/ 3912043 h 3952190"/>
                <a:gd name="connsiteX69" fmla="*/ 1494428 w 3952190"/>
                <a:gd name="connsiteY69" fmla="*/ 3890595 h 3952190"/>
                <a:gd name="connsiteX70" fmla="*/ 1472546 w 3952190"/>
                <a:gd name="connsiteY70" fmla="*/ 3636102 h 3952190"/>
                <a:gd name="connsiteX71" fmla="*/ 1312858 w 3952190"/>
                <a:gd name="connsiteY71" fmla="*/ 3835676 h 3952190"/>
                <a:gd name="connsiteX72" fmla="*/ 1206910 w 3952190"/>
                <a:gd name="connsiteY72" fmla="*/ 3796899 h 3952190"/>
                <a:gd name="connsiteX73" fmla="*/ 1130168 w 3952190"/>
                <a:gd name="connsiteY73" fmla="*/ 3759930 h 3952190"/>
                <a:gd name="connsiteX74" fmla="*/ 1158357 w 3952190"/>
                <a:gd name="connsiteY74" fmla="*/ 3505964 h 3952190"/>
                <a:gd name="connsiteX75" fmla="*/ 962957 w 3952190"/>
                <a:gd name="connsiteY75" fmla="*/ 3670423 h 3952190"/>
                <a:gd name="connsiteX76" fmla="*/ 871242 w 3952190"/>
                <a:gd name="connsiteY76" fmla="*/ 3614704 h 3952190"/>
                <a:gd name="connsiteX77" fmla="*/ 798513 w 3952190"/>
                <a:gd name="connsiteY77" fmla="*/ 3560319 h 3952190"/>
                <a:gd name="connsiteX78" fmla="*/ 875618 w 3952190"/>
                <a:gd name="connsiteY78" fmla="*/ 3317038 h 3952190"/>
                <a:gd name="connsiteX79" fmla="*/ 652139 w 3952190"/>
                <a:gd name="connsiteY79" fmla="*/ 3440074 h 3952190"/>
                <a:gd name="connsiteX80" fmla="*/ 578785 w 3952190"/>
                <a:gd name="connsiteY80" fmla="*/ 3373405 h 3952190"/>
                <a:gd name="connsiteX81" fmla="*/ 512118 w 3952190"/>
                <a:gd name="connsiteY81" fmla="*/ 3300053 h 3952190"/>
                <a:gd name="connsiteX82" fmla="*/ 635153 w 3952190"/>
                <a:gd name="connsiteY82" fmla="*/ 3076573 h 3952190"/>
                <a:gd name="connsiteX83" fmla="*/ 391873 w 3952190"/>
                <a:gd name="connsiteY83" fmla="*/ 3153679 h 3952190"/>
                <a:gd name="connsiteX84" fmla="*/ 337486 w 3952190"/>
                <a:gd name="connsiteY84" fmla="*/ 3080949 h 3952190"/>
                <a:gd name="connsiteX85" fmla="*/ 281769 w 3952190"/>
                <a:gd name="connsiteY85" fmla="*/ 2989235 h 3952190"/>
                <a:gd name="connsiteX86" fmla="*/ 446227 w 3952190"/>
                <a:gd name="connsiteY86" fmla="*/ 2793834 h 3952190"/>
                <a:gd name="connsiteX87" fmla="*/ 192261 w 3952190"/>
                <a:gd name="connsiteY87" fmla="*/ 2822024 h 3952190"/>
                <a:gd name="connsiteX88" fmla="*/ 155292 w 3952190"/>
                <a:gd name="connsiteY88" fmla="*/ 2745281 h 3952190"/>
                <a:gd name="connsiteX89" fmla="*/ 116515 w 3952190"/>
                <a:gd name="connsiteY89" fmla="*/ 2639334 h 3952190"/>
                <a:gd name="connsiteX90" fmla="*/ 316089 w 3952190"/>
                <a:gd name="connsiteY90" fmla="*/ 2479645 h 3952190"/>
                <a:gd name="connsiteX91" fmla="*/ 61596 w 3952190"/>
                <a:gd name="connsiteY91" fmla="*/ 2457764 h 3952190"/>
                <a:gd name="connsiteX92" fmla="*/ 40148 w 3952190"/>
                <a:gd name="connsiteY92" fmla="*/ 2374347 h 3952190"/>
                <a:gd name="connsiteX93" fmla="*/ 23247 w 3952190"/>
                <a:gd name="connsiteY93" fmla="*/ 2263610 h 3952190"/>
                <a:gd name="connsiteX94" fmla="*/ 249754 w 3952190"/>
                <a:gd name="connsiteY94" fmla="*/ 2146131 h 3952190"/>
                <a:gd name="connsiteX95" fmla="*/ 5004 w 3952190"/>
                <a:gd name="connsiteY95" fmla="*/ 2075186 h 3952190"/>
                <a:gd name="connsiteX96" fmla="*/ 0 w 3952190"/>
                <a:gd name="connsiteY96" fmla="*/ 1976095 h 3952190"/>
                <a:gd name="connsiteX97" fmla="*/ 5004 w 3952190"/>
                <a:gd name="connsiteY97" fmla="*/ 1877006 h 3952190"/>
                <a:gd name="connsiteX98" fmla="*/ 249754 w 3952190"/>
                <a:gd name="connsiteY98" fmla="*/ 1806060 h 3952190"/>
                <a:gd name="connsiteX99" fmla="*/ 23247 w 3952190"/>
                <a:gd name="connsiteY99" fmla="*/ 1688581 h 3952190"/>
                <a:gd name="connsiteX100" fmla="*/ 40148 w 3952190"/>
                <a:gd name="connsiteY100" fmla="*/ 1577843 h 3952190"/>
                <a:gd name="connsiteX101" fmla="*/ 61596 w 3952190"/>
                <a:gd name="connsiteY101" fmla="*/ 1494428 h 3952190"/>
                <a:gd name="connsiteX102" fmla="*/ 316089 w 3952190"/>
                <a:gd name="connsiteY102" fmla="*/ 1472546 h 3952190"/>
                <a:gd name="connsiteX103" fmla="*/ 116515 w 3952190"/>
                <a:gd name="connsiteY103" fmla="*/ 1312857 h 3952190"/>
                <a:gd name="connsiteX104" fmla="*/ 155292 w 3952190"/>
                <a:gd name="connsiteY104" fmla="*/ 1206910 h 3952190"/>
                <a:gd name="connsiteX105" fmla="*/ 192260 w 3952190"/>
                <a:gd name="connsiteY105" fmla="*/ 1130168 h 3952190"/>
                <a:gd name="connsiteX106" fmla="*/ 446227 w 3952190"/>
                <a:gd name="connsiteY106" fmla="*/ 1158357 h 3952190"/>
                <a:gd name="connsiteX107" fmla="*/ 281768 w 3952190"/>
                <a:gd name="connsiteY107" fmla="*/ 962956 h 3952190"/>
                <a:gd name="connsiteX108" fmla="*/ 337486 w 3952190"/>
                <a:gd name="connsiteY108" fmla="*/ 871242 h 3952190"/>
                <a:gd name="connsiteX109" fmla="*/ 391872 w 3952190"/>
                <a:gd name="connsiteY109" fmla="*/ 798513 h 3952190"/>
                <a:gd name="connsiteX110" fmla="*/ 635153 w 3952190"/>
                <a:gd name="connsiteY110" fmla="*/ 875618 h 3952190"/>
                <a:gd name="connsiteX111" fmla="*/ 512117 w 3952190"/>
                <a:gd name="connsiteY111" fmla="*/ 652138 h 3952190"/>
                <a:gd name="connsiteX112" fmla="*/ 578785 w 3952190"/>
                <a:gd name="connsiteY112" fmla="*/ 578785 h 3952190"/>
                <a:gd name="connsiteX113" fmla="*/ 652138 w 3952190"/>
                <a:gd name="connsiteY113" fmla="*/ 512117 h 3952190"/>
                <a:gd name="connsiteX114" fmla="*/ 875618 w 3952190"/>
                <a:gd name="connsiteY114" fmla="*/ 635153 h 3952190"/>
                <a:gd name="connsiteX115" fmla="*/ 798513 w 3952190"/>
                <a:gd name="connsiteY115" fmla="*/ 391872 h 3952190"/>
                <a:gd name="connsiteX116" fmla="*/ 871242 w 3952190"/>
                <a:gd name="connsiteY116" fmla="*/ 337486 h 3952190"/>
                <a:gd name="connsiteX117" fmla="*/ 962956 w 3952190"/>
                <a:gd name="connsiteY117" fmla="*/ 281768 h 3952190"/>
                <a:gd name="connsiteX118" fmla="*/ 1158357 w 3952190"/>
                <a:gd name="connsiteY118" fmla="*/ 446227 h 3952190"/>
                <a:gd name="connsiteX119" fmla="*/ 1130168 w 3952190"/>
                <a:gd name="connsiteY119" fmla="*/ 192260 h 3952190"/>
                <a:gd name="connsiteX120" fmla="*/ 1206910 w 3952190"/>
                <a:gd name="connsiteY120" fmla="*/ 155291 h 3952190"/>
                <a:gd name="connsiteX121" fmla="*/ 1312857 w 3952190"/>
                <a:gd name="connsiteY121" fmla="*/ 116514 h 3952190"/>
                <a:gd name="connsiteX122" fmla="*/ 1472546 w 3952190"/>
                <a:gd name="connsiteY122" fmla="*/ 316089 h 3952190"/>
                <a:gd name="connsiteX123" fmla="*/ 1494428 w 3952190"/>
                <a:gd name="connsiteY123" fmla="*/ 61596 h 3952190"/>
                <a:gd name="connsiteX124" fmla="*/ 1577843 w 3952190"/>
                <a:gd name="connsiteY124" fmla="*/ 40147 h 3952190"/>
                <a:gd name="connsiteX125" fmla="*/ 1688581 w 3952190"/>
                <a:gd name="connsiteY125" fmla="*/ 23247 h 3952190"/>
                <a:gd name="connsiteX126" fmla="*/ 1806060 w 3952190"/>
                <a:gd name="connsiteY126" fmla="*/ 249754 h 3952190"/>
                <a:gd name="connsiteX127" fmla="*/ 1877006 w 3952190"/>
                <a:gd name="connsiteY127" fmla="*/ 5004 h 395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3952190" h="3952190">
                  <a:moveTo>
                    <a:pt x="1976095" y="0"/>
                  </a:moveTo>
                  <a:lnTo>
                    <a:pt x="2075186" y="5004"/>
                  </a:lnTo>
                  <a:lnTo>
                    <a:pt x="2146131" y="249754"/>
                  </a:lnTo>
                  <a:lnTo>
                    <a:pt x="2263610" y="23247"/>
                  </a:lnTo>
                  <a:lnTo>
                    <a:pt x="2374347" y="40147"/>
                  </a:lnTo>
                  <a:lnTo>
                    <a:pt x="2457764" y="61596"/>
                  </a:lnTo>
                  <a:lnTo>
                    <a:pt x="2479645" y="316089"/>
                  </a:lnTo>
                  <a:lnTo>
                    <a:pt x="2639334" y="116515"/>
                  </a:lnTo>
                  <a:lnTo>
                    <a:pt x="2745280" y="155291"/>
                  </a:lnTo>
                  <a:lnTo>
                    <a:pt x="2822024" y="192261"/>
                  </a:lnTo>
                  <a:lnTo>
                    <a:pt x="2793834" y="446227"/>
                  </a:lnTo>
                  <a:lnTo>
                    <a:pt x="2989234" y="281768"/>
                  </a:lnTo>
                  <a:lnTo>
                    <a:pt x="3080948" y="337486"/>
                  </a:lnTo>
                  <a:lnTo>
                    <a:pt x="3153678" y="391873"/>
                  </a:lnTo>
                  <a:lnTo>
                    <a:pt x="3076573" y="635153"/>
                  </a:lnTo>
                  <a:lnTo>
                    <a:pt x="3300052" y="512117"/>
                  </a:lnTo>
                  <a:lnTo>
                    <a:pt x="3373405" y="578785"/>
                  </a:lnTo>
                  <a:lnTo>
                    <a:pt x="3440074" y="652139"/>
                  </a:lnTo>
                  <a:lnTo>
                    <a:pt x="3317038" y="875618"/>
                  </a:lnTo>
                  <a:lnTo>
                    <a:pt x="3560318" y="798513"/>
                  </a:lnTo>
                  <a:lnTo>
                    <a:pt x="3614704" y="871242"/>
                  </a:lnTo>
                  <a:lnTo>
                    <a:pt x="3670422" y="962957"/>
                  </a:lnTo>
                  <a:lnTo>
                    <a:pt x="3505964" y="1158357"/>
                  </a:lnTo>
                  <a:lnTo>
                    <a:pt x="3759930" y="1130168"/>
                  </a:lnTo>
                  <a:lnTo>
                    <a:pt x="3796899" y="1206910"/>
                  </a:lnTo>
                  <a:lnTo>
                    <a:pt x="3835676" y="1312858"/>
                  </a:lnTo>
                  <a:lnTo>
                    <a:pt x="3636102" y="1472546"/>
                  </a:lnTo>
                  <a:lnTo>
                    <a:pt x="3890594" y="1494428"/>
                  </a:lnTo>
                  <a:lnTo>
                    <a:pt x="3912043" y="1577843"/>
                  </a:lnTo>
                  <a:lnTo>
                    <a:pt x="3928944" y="1688582"/>
                  </a:lnTo>
                  <a:lnTo>
                    <a:pt x="3702437" y="1806060"/>
                  </a:lnTo>
                  <a:lnTo>
                    <a:pt x="3947186" y="1877006"/>
                  </a:lnTo>
                  <a:lnTo>
                    <a:pt x="3952190" y="1976095"/>
                  </a:lnTo>
                  <a:lnTo>
                    <a:pt x="3947186" y="2075186"/>
                  </a:lnTo>
                  <a:lnTo>
                    <a:pt x="3702437" y="2146131"/>
                  </a:lnTo>
                  <a:lnTo>
                    <a:pt x="3928943" y="2263610"/>
                  </a:lnTo>
                  <a:lnTo>
                    <a:pt x="3912043" y="2374347"/>
                  </a:lnTo>
                  <a:lnTo>
                    <a:pt x="3890594" y="2457764"/>
                  </a:lnTo>
                  <a:lnTo>
                    <a:pt x="3636102" y="2479645"/>
                  </a:lnTo>
                  <a:lnTo>
                    <a:pt x="3835676" y="2639334"/>
                  </a:lnTo>
                  <a:lnTo>
                    <a:pt x="3796899" y="2745281"/>
                  </a:lnTo>
                  <a:lnTo>
                    <a:pt x="3759930" y="2822024"/>
                  </a:lnTo>
                  <a:lnTo>
                    <a:pt x="3505964" y="2793834"/>
                  </a:lnTo>
                  <a:lnTo>
                    <a:pt x="3670422" y="2989234"/>
                  </a:lnTo>
                  <a:lnTo>
                    <a:pt x="3614704" y="3080949"/>
                  </a:lnTo>
                  <a:lnTo>
                    <a:pt x="3560318" y="3153678"/>
                  </a:lnTo>
                  <a:lnTo>
                    <a:pt x="3317038" y="3076573"/>
                  </a:lnTo>
                  <a:lnTo>
                    <a:pt x="3440073" y="3300052"/>
                  </a:lnTo>
                  <a:lnTo>
                    <a:pt x="3373405" y="3373405"/>
                  </a:lnTo>
                  <a:lnTo>
                    <a:pt x="3300052" y="3440074"/>
                  </a:lnTo>
                  <a:lnTo>
                    <a:pt x="3076573" y="3317038"/>
                  </a:lnTo>
                  <a:lnTo>
                    <a:pt x="3153678" y="3560318"/>
                  </a:lnTo>
                  <a:lnTo>
                    <a:pt x="3080948" y="3614704"/>
                  </a:lnTo>
                  <a:lnTo>
                    <a:pt x="2989234" y="3670422"/>
                  </a:lnTo>
                  <a:lnTo>
                    <a:pt x="2793834" y="3505964"/>
                  </a:lnTo>
                  <a:lnTo>
                    <a:pt x="2822023" y="3759930"/>
                  </a:lnTo>
                  <a:lnTo>
                    <a:pt x="2745280" y="3796899"/>
                  </a:lnTo>
                  <a:lnTo>
                    <a:pt x="2639333" y="3835676"/>
                  </a:lnTo>
                  <a:lnTo>
                    <a:pt x="2479645" y="3636102"/>
                  </a:lnTo>
                  <a:lnTo>
                    <a:pt x="2457764" y="3890594"/>
                  </a:lnTo>
                  <a:lnTo>
                    <a:pt x="2374347" y="3912043"/>
                  </a:lnTo>
                  <a:lnTo>
                    <a:pt x="2263609" y="3928944"/>
                  </a:lnTo>
                  <a:lnTo>
                    <a:pt x="2146131" y="3702437"/>
                  </a:lnTo>
                  <a:lnTo>
                    <a:pt x="2075186" y="3947187"/>
                  </a:lnTo>
                  <a:lnTo>
                    <a:pt x="1976095" y="3952190"/>
                  </a:lnTo>
                  <a:lnTo>
                    <a:pt x="1877006" y="3947187"/>
                  </a:lnTo>
                  <a:lnTo>
                    <a:pt x="1806060" y="3702437"/>
                  </a:lnTo>
                  <a:lnTo>
                    <a:pt x="1688582" y="3928944"/>
                  </a:lnTo>
                  <a:lnTo>
                    <a:pt x="1577843" y="3912043"/>
                  </a:lnTo>
                  <a:lnTo>
                    <a:pt x="1494428" y="3890595"/>
                  </a:lnTo>
                  <a:lnTo>
                    <a:pt x="1472546" y="3636102"/>
                  </a:lnTo>
                  <a:lnTo>
                    <a:pt x="1312858" y="3835676"/>
                  </a:lnTo>
                  <a:lnTo>
                    <a:pt x="1206910" y="3796899"/>
                  </a:lnTo>
                  <a:lnTo>
                    <a:pt x="1130168" y="3759930"/>
                  </a:lnTo>
                  <a:lnTo>
                    <a:pt x="1158357" y="3505964"/>
                  </a:lnTo>
                  <a:lnTo>
                    <a:pt x="962957" y="3670423"/>
                  </a:lnTo>
                  <a:lnTo>
                    <a:pt x="871242" y="3614704"/>
                  </a:lnTo>
                  <a:lnTo>
                    <a:pt x="798513" y="3560319"/>
                  </a:lnTo>
                  <a:lnTo>
                    <a:pt x="875618" y="3317038"/>
                  </a:lnTo>
                  <a:lnTo>
                    <a:pt x="652139" y="3440074"/>
                  </a:lnTo>
                  <a:lnTo>
                    <a:pt x="578785" y="3373405"/>
                  </a:lnTo>
                  <a:lnTo>
                    <a:pt x="512118" y="3300053"/>
                  </a:lnTo>
                  <a:lnTo>
                    <a:pt x="635153" y="3076573"/>
                  </a:lnTo>
                  <a:lnTo>
                    <a:pt x="391873" y="3153679"/>
                  </a:lnTo>
                  <a:lnTo>
                    <a:pt x="337486" y="3080949"/>
                  </a:lnTo>
                  <a:lnTo>
                    <a:pt x="281769" y="2989235"/>
                  </a:lnTo>
                  <a:lnTo>
                    <a:pt x="446227" y="2793834"/>
                  </a:lnTo>
                  <a:lnTo>
                    <a:pt x="192261" y="2822024"/>
                  </a:lnTo>
                  <a:lnTo>
                    <a:pt x="155292" y="2745281"/>
                  </a:lnTo>
                  <a:lnTo>
                    <a:pt x="116515" y="2639334"/>
                  </a:lnTo>
                  <a:lnTo>
                    <a:pt x="316089" y="2479645"/>
                  </a:lnTo>
                  <a:lnTo>
                    <a:pt x="61596" y="2457764"/>
                  </a:lnTo>
                  <a:lnTo>
                    <a:pt x="40148" y="2374347"/>
                  </a:lnTo>
                  <a:lnTo>
                    <a:pt x="23247" y="2263610"/>
                  </a:lnTo>
                  <a:lnTo>
                    <a:pt x="249754" y="2146131"/>
                  </a:lnTo>
                  <a:lnTo>
                    <a:pt x="5004" y="2075186"/>
                  </a:lnTo>
                  <a:lnTo>
                    <a:pt x="0" y="1976095"/>
                  </a:lnTo>
                  <a:lnTo>
                    <a:pt x="5004" y="1877006"/>
                  </a:lnTo>
                  <a:lnTo>
                    <a:pt x="249754" y="1806060"/>
                  </a:lnTo>
                  <a:lnTo>
                    <a:pt x="23247" y="1688581"/>
                  </a:lnTo>
                  <a:lnTo>
                    <a:pt x="40148" y="1577843"/>
                  </a:lnTo>
                  <a:lnTo>
                    <a:pt x="61596" y="1494428"/>
                  </a:lnTo>
                  <a:lnTo>
                    <a:pt x="316089" y="1472546"/>
                  </a:lnTo>
                  <a:lnTo>
                    <a:pt x="116515" y="1312857"/>
                  </a:lnTo>
                  <a:lnTo>
                    <a:pt x="155292" y="1206910"/>
                  </a:lnTo>
                  <a:lnTo>
                    <a:pt x="192260" y="1130168"/>
                  </a:lnTo>
                  <a:lnTo>
                    <a:pt x="446227" y="1158357"/>
                  </a:lnTo>
                  <a:lnTo>
                    <a:pt x="281768" y="962956"/>
                  </a:lnTo>
                  <a:lnTo>
                    <a:pt x="337486" y="871242"/>
                  </a:lnTo>
                  <a:lnTo>
                    <a:pt x="391872" y="798513"/>
                  </a:lnTo>
                  <a:lnTo>
                    <a:pt x="635153" y="875618"/>
                  </a:lnTo>
                  <a:lnTo>
                    <a:pt x="512117" y="652138"/>
                  </a:lnTo>
                  <a:lnTo>
                    <a:pt x="578785" y="578785"/>
                  </a:lnTo>
                  <a:lnTo>
                    <a:pt x="652138" y="512117"/>
                  </a:lnTo>
                  <a:lnTo>
                    <a:pt x="875618" y="635153"/>
                  </a:lnTo>
                  <a:lnTo>
                    <a:pt x="798513" y="391872"/>
                  </a:lnTo>
                  <a:lnTo>
                    <a:pt x="871242" y="337486"/>
                  </a:lnTo>
                  <a:lnTo>
                    <a:pt x="962956" y="281768"/>
                  </a:lnTo>
                  <a:lnTo>
                    <a:pt x="1158357" y="446227"/>
                  </a:lnTo>
                  <a:lnTo>
                    <a:pt x="1130168" y="192260"/>
                  </a:lnTo>
                  <a:lnTo>
                    <a:pt x="1206910" y="155291"/>
                  </a:lnTo>
                  <a:lnTo>
                    <a:pt x="1312857" y="116514"/>
                  </a:lnTo>
                  <a:lnTo>
                    <a:pt x="1472546" y="316089"/>
                  </a:lnTo>
                  <a:lnTo>
                    <a:pt x="1494428" y="61596"/>
                  </a:lnTo>
                  <a:lnTo>
                    <a:pt x="1577843" y="40147"/>
                  </a:lnTo>
                  <a:lnTo>
                    <a:pt x="1688581" y="23247"/>
                  </a:lnTo>
                  <a:lnTo>
                    <a:pt x="1806060" y="249754"/>
                  </a:lnTo>
                  <a:lnTo>
                    <a:pt x="1877006" y="5004"/>
                  </a:lnTo>
                  <a:close/>
                </a:path>
              </a:pathLst>
            </a:custGeom>
            <a:gradFill>
              <a:gsLst>
                <a:gs pos="64000">
                  <a:srgbClr val="F0F4F7"/>
                </a:gs>
                <a:gs pos="0">
                  <a:srgbClr val="F6FAFD"/>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1756683" y="2521415"/>
              <a:ext cx="1660289" cy="765826"/>
            </a:xfrm>
            <a:custGeom>
              <a:avLst/>
              <a:gdLst>
                <a:gd name="connsiteX0" fmla="*/ 1050570 w 2101141"/>
                <a:gd name="connsiteY0" fmla="*/ 0 h 969174"/>
                <a:gd name="connsiteX1" fmla="*/ 2100023 w 2101141"/>
                <a:gd name="connsiteY1" fmla="*/ 947042 h 969174"/>
                <a:gd name="connsiteX2" fmla="*/ 2101141 w 2101141"/>
                <a:gd name="connsiteY2" fmla="*/ 969174 h 969174"/>
                <a:gd name="connsiteX3" fmla="*/ 0 w 2101141"/>
                <a:gd name="connsiteY3" fmla="*/ 969174 h 969174"/>
                <a:gd name="connsiteX4" fmla="*/ 1117 w 2101141"/>
                <a:gd name="connsiteY4" fmla="*/ 947042 h 969174"/>
                <a:gd name="connsiteX5" fmla="*/ 1050570 w 2101141"/>
                <a:gd name="connsiteY5" fmla="*/ 0 h 96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1141" h="969174">
                  <a:moveTo>
                    <a:pt x="1050570" y="0"/>
                  </a:moveTo>
                  <a:cubicBezTo>
                    <a:pt x="1596762" y="0"/>
                    <a:pt x="2046002" y="415102"/>
                    <a:pt x="2100023" y="947042"/>
                  </a:cubicBezTo>
                  <a:lnTo>
                    <a:pt x="2101141" y="969174"/>
                  </a:lnTo>
                  <a:lnTo>
                    <a:pt x="0" y="969174"/>
                  </a:lnTo>
                  <a:lnTo>
                    <a:pt x="1117" y="947042"/>
                  </a:lnTo>
                  <a:cubicBezTo>
                    <a:pt x="55139" y="415102"/>
                    <a:pt x="504378" y="0"/>
                    <a:pt x="1050570" y="0"/>
                  </a:cubicBezTo>
                  <a:close/>
                </a:path>
              </a:pathLst>
            </a:custGeom>
            <a:solidFill>
              <a:srgbClr val="D75440"/>
            </a:solidFill>
            <a:ln>
              <a:noFill/>
            </a:ln>
            <a:effectLst>
              <a:innerShdw blurRad="190500" dist="190500" dir="189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1756683" y="3422718"/>
              <a:ext cx="1660289" cy="765826"/>
            </a:xfrm>
            <a:custGeom>
              <a:avLst/>
              <a:gdLst>
                <a:gd name="connsiteX0" fmla="*/ 0 w 2101141"/>
                <a:gd name="connsiteY0" fmla="*/ 0 h 969174"/>
                <a:gd name="connsiteX1" fmla="*/ 2101141 w 2101141"/>
                <a:gd name="connsiteY1" fmla="*/ 0 h 969174"/>
                <a:gd name="connsiteX2" fmla="*/ 2100023 w 2101141"/>
                <a:gd name="connsiteY2" fmla="*/ 22132 h 969174"/>
                <a:gd name="connsiteX3" fmla="*/ 1050570 w 2101141"/>
                <a:gd name="connsiteY3" fmla="*/ 969174 h 969174"/>
                <a:gd name="connsiteX4" fmla="*/ 1117 w 2101141"/>
                <a:gd name="connsiteY4" fmla="*/ 22132 h 969174"/>
                <a:gd name="connsiteX5" fmla="*/ 0 w 2101141"/>
                <a:gd name="connsiteY5" fmla="*/ 0 h 96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1141" h="969174">
                  <a:moveTo>
                    <a:pt x="0" y="0"/>
                  </a:moveTo>
                  <a:lnTo>
                    <a:pt x="2101141" y="0"/>
                  </a:lnTo>
                  <a:lnTo>
                    <a:pt x="2100023" y="22132"/>
                  </a:lnTo>
                  <a:cubicBezTo>
                    <a:pt x="2046002" y="554072"/>
                    <a:pt x="1596762" y="969174"/>
                    <a:pt x="1050570" y="969174"/>
                  </a:cubicBezTo>
                  <a:cubicBezTo>
                    <a:pt x="504378" y="969174"/>
                    <a:pt x="55139" y="554072"/>
                    <a:pt x="1117" y="22132"/>
                  </a:cubicBezTo>
                  <a:lnTo>
                    <a:pt x="0" y="0"/>
                  </a:lnTo>
                  <a:close/>
                </a:path>
              </a:pathLst>
            </a:custGeom>
            <a:solidFill>
              <a:srgbClr val="5E77BA"/>
            </a:solidFill>
            <a:ln>
              <a:noFill/>
            </a:ln>
            <a:effectLst>
              <a:innerShdw blurRad="279400" dist="114300" dir="19800000">
                <a:prstClr val="black">
                  <a:alpha val="1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2295802" y="3071231"/>
              <a:ext cx="582050" cy="582050"/>
            </a:xfrm>
            <a:prstGeom prst="ellipse">
              <a:avLst/>
            </a:prstGeom>
            <a:solidFill>
              <a:srgbClr val="EBF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p:cNvCxnSpPr>
              <a:stCxn id="85" idx="11"/>
              <a:endCxn id="85" idx="12"/>
            </p:cNvCxnSpPr>
            <p:nvPr/>
          </p:nvCxnSpPr>
          <p:spPr>
            <a:xfrm>
              <a:off x="3221645" y="2293341"/>
              <a:ext cx="57466" cy="34912"/>
            </a:xfrm>
            <a:prstGeom prst="line">
              <a:avLst/>
            </a:prstGeom>
          </p:spPr>
          <p:style>
            <a:lnRef idx="1">
              <a:schemeClr val="accent1"/>
            </a:lnRef>
            <a:fillRef idx="0">
              <a:schemeClr val="accent1"/>
            </a:fillRef>
            <a:effectRef idx="0">
              <a:schemeClr val="accent1"/>
            </a:effectRef>
            <a:fontRef idx="minor">
              <a:schemeClr val="tx1"/>
            </a:fontRef>
          </p:style>
        </p:cxnSp>
        <p:sp>
          <p:nvSpPr>
            <p:cNvPr id="90" name="椭圆 89"/>
            <p:cNvSpPr/>
            <p:nvPr/>
          </p:nvSpPr>
          <p:spPr>
            <a:xfrm>
              <a:off x="2379311" y="3154740"/>
              <a:ext cx="415032" cy="415032"/>
            </a:xfrm>
            <a:prstGeom prst="ellipse">
              <a:avLst/>
            </a:prstGeom>
            <a:solidFill>
              <a:srgbClr val="3735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2471669" y="3247098"/>
              <a:ext cx="230316" cy="230316"/>
            </a:xfrm>
            <a:prstGeom prst="ellipse">
              <a:avLst/>
            </a:prstGeom>
            <a:gradFill>
              <a:gsLst>
                <a:gs pos="3000">
                  <a:srgbClr val="DFE7E9"/>
                </a:gs>
                <a:gs pos="85000">
                  <a:srgbClr val="F5F9FA"/>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F1F4"/>
                </a:solidFill>
              </a:endParaRPr>
            </a:p>
          </p:txBody>
        </p:sp>
      </p:grpSp>
      <p:grpSp>
        <p:nvGrpSpPr>
          <p:cNvPr id="93" name="组合 92"/>
          <p:cNvGrpSpPr/>
          <p:nvPr/>
        </p:nvGrpSpPr>
        <p:grpSpPr>
          <a:xfrm>
            <a:off x="11467681" y="-309221"/>
            <a:ext cx="1074574" cy="1075641"/>
            <a:chOff x="4898883" y="5776692"/>
            <a:chExt cx="979365" cy="980337"/>
          </a:xfrm>
          <a:effectLst>
            <a:outerShdw blurRad="114300" dist="127000" dir="8100000" algn="tr" rotWithShape="0">
              <a:prstClr val="black">
                <a:alpha val="15000"/>
              </a:prstClr>
            </a:outerShdw>
          </a:effectLst>
        </p:grpSpPr>
        <p:sp>
          <p:nvSpPr>
            <p:cNvPr id="94" name="任意多边形 93"/>
            <p:cNvSpPr/>
            <p:nvPr/>
          </p:nvSpPr>
          <p:spPr>
            <a:xfrm rot="19286086">
              <a:off x="4898883" y="5776692"/>
              <a:ext cx="979365" cy="980337"/>
            </a:xfrm>
            <a:custGeom>
              <a:avLst/>
              <a:gdLst>
                <a:gd name="connsiteX0" fmla="*/ 803793 w 979365"/>
                <a:gd name="connsiteY0" fmla="*/ 111704 h 980337"/>
                <a:gd name="connsiteX1" fmla="*/ 860914 w 979365"/>
                <a:gd name="connsiteY1" fmla="*/ 165192 h 980337"/>
                <a:gd name="connsiteX2" fmla="*/ 841475 w 979365"/>
                <a:gd name="connsiteY2" fmla="*/ 218871 h 980337"/>
                <a:gd name="connsiteX3" fmla="*/ 790343 w 979365"/>
                <a:gd name="connsiteY3" fmla="*/ 252749 h 980337"/>
                <a:gd name="connsiteX4" fmla="*/ 782425 w 979365"/>
                <a:gd name="connsiteY4" fmla="*/ 265242 h 980337"/>
                <a:gd name="connsiteX5" fmla="*/ 797479 w 979365"/>
                <a:gd name="connsiteY5" fmla="*/ 285575 h 980337"/>
                <a:gd name="connsiteX6" fmla="*/ 807902 w 979365"/>
                <a:gd name="connsiteY6" fmla="*/ 303081 h 980337"/>
                <a:gd name="connsiteX7" fmla="*/ 822040 w 979365"/>
                <a:gd name="connsiteY7" fmla="*/ 300525 h 980337"/>
                <a:gd name="connsiteX8" fmla="*/ 870768 w 979365"/>
                <a:gd name="connsiteY8" fmla="*/ 265475 h 980337"/>
                <a:gd name="connsiteX9" fmla="*/ 928993 w 979365"/>
                <a:gd name="connsiteY9" fmla="*/ 266324 h 980337"/>
                <a:gd name="connsiteX10" fmla="*/ 958467 w 979365"/>
                <a:gd name="connsiteY10" fmla="*/ 338817 h 980337"/>
                <a:gd name="connsiteX11" fmla="*/ 918336 w 979365"/>
                <a:gd name="connsiteY11" fmla="*/ 379422 h 980337"/>
                <a:gd name="connsiteX12" fmla="*/ 859977 w 979365"/>
                <a:gd name="connsiteY12" fmla="*/ 388427 h 980337"/>
                <a:gd name="connsiteX13" fmla="*/ 847349 w 979365"/>
                <a:gd name="connsiteY13" fmla="*/ 397312 h 980337"/>
                <a:gd name="connsiteX14" fmla="*/ 853224 w 979365"/>
                <a:gd name="connsiteY14" fmla="*/ 421032 h 980337"/>
                <a:gd name="connsiteX15" fmla="*/ 856327 w 979365"/>
                <a:gd name="connsiteY15" fmla="*/ 442047 h 980337"/>
                <a:gd name="connsiteX16" fmla="*/ 868859 w 979365"/>
                <a:gd name="connsiteY16" fmla="*/ 444768 h 980337"/>
                <a:gd name="connsiteX17" fmla="*/ 920682 w 979365"/>
                <a:gd name="connsiteY17" fmla="*/ 429401 h 980337"/>
                <a:gd name="connsiteX18" fmla="*/ 975385 w 979365"/>
                <a:gd name="connsiteY18" fmla="*/ 449361 h 980337"/>
                <a:gd name="connsiteX19" fmla="*/ 979365 w 979365"/>
                <a:gd name="connsiteY19" fmla="*/ 527515 h 980337"/>
                <a:gd name="connsiteX20" fmla="*/ 928108 w 979365"/>
                <a:gd name="connsiteY20" fmla="*/ 552654 h 980337"/>
                <a:gd name="connsiteX21" fmla="*/ 868257 w 979365"/>
                <a:gd name="connsiteY21" fmla="*/ 541628 h 980337"/>
                <a:gd name="connsiteX22" fmla="*/ 856667 w 979365"/>
                <a:gd name="connsiteY22" fmla="*/ 544225 h 980337"/>
                <a:gd name="connsiteX23" fmla="*/ 853703 w 979365"/>
                <a:gd name="connsiteY23" fmla="*/ 565260 h 980337"/>
                <a:gd name="connsiteX24" fmla="*/ 847985 w 979365"/>
                <a:gd name="connsiteY24" fmla="*/ 589018 h 980337"/>
                <a:gd name="connsiteX25" fmla="*/ 850497 w 979365"/>
                <a:gd name="connsiteY25" fmla="*/ 590761 h 980337"/>
                <a:gd name="connsiteX26" fmla="*/ 917895 w 979365"/>
                <a:gd name="connsiteY26" fmla="*/ 599503 h 980337"/>
                <a:gd name="connsiteX27" fmla="*/ 959817 w 979365"/>
                <a:gd name="connsiteY27" fmla="*/ 639919 h 980337"/>
                <a:gd name="connsiteX28" fmla="*/ 931782 w 979365"/>
                <a:gd name="connsiteY28" fmla="*/ 712980 h 980337"/>
                <a:gd name="connsiteX29" fmla="*/ 874735 w 979365"/>
                <a:gd name="connsiteY29" fmla="*/ 715191 h 980337"/>
                <a:gd name="connsiteX30" fmla="*/ 834932 w 979365"/>
                <a:gd name="connsiteY30" fmla="*/ 687992 h 980337"/>
                <a:gd name="connsiteX31" fmla="*/ 809166 w 979365"/>
                <a:gd name="connsiteY31" fmla="*/ 683510 h 980337"/>
                <a:gd name="connsiteX32" fmla="*/ 798859 w 979365"/>
                <a:gd name="connsiteY32" fmla="*/ 701084 h 980337"/>
                <a:gd name="connsiteX33" fmla="*/ 783941 w 979365"/>
                <a:gd name="connsiteY33" fmla="*/ 721518 h 980337"/>
                <a:gd name="connsiteX34" fmla="*/ 794514 w 979365"/>
                <a:gd name="connsiteY34" fmla="*/ 737957 h 980337"/>
                <a:gd name="connsiteX35" fmla="*/ 833077 w 979365"/>
                <a:gd name="connsiteY35" fmla="*/ 759773 h 980337"/>
                <a:gd name="connsiteX36" fmla="*/ 856704 w 979365"/>
                <a:gd name="connsiteY36" fmla="*/ 812995 h 980337"/>
                <a:gd name="connsiteX37" fmla="*/ 803233 w 979365"/>
                <a:gd name="connsiteY37" fmla="*/ 870133 h 980337"/>
                <a:gd name="connsiteX38" fmla="*/ 749549 w 979365"/>
                <a:gd name="connsiteY38" fmla="*/ 850711 h 980337"/>
                <a:gd name="connsiteX39" fmla="*/ 711958 w 979365"/>
                <a:gd name="connsiteY39" fmla="*/ 794015 h 980337"/>
                <a:gd name="connsiteX40" fmla="*/ 711937 w 979365"/>
                <a:gd name="connsiteY40" fmla="*/ 794002 h 980337"/>
                <a:gd name="connsiteX41" fmla="*/ 691603 w 979365"/>
                <a:gd name="connsiteY41" fmla="*/ 809055 h 980337"/>
                <a:gd name="connsiteX42" fmla="*/ 674098 w 979365"/>
                <a:gd name="connsiteY42" fmla="*/ 819478 h 980337"/>
                <a:gd name="connsiteX43" fmla="*/ 676235 w 979365"/>
                <a:gd name="connsiteY43" fmla="*/ 831297 h 980337"/>
                <a:gd name="connsiteX44" fmla="*/ 704765 w 979365"/>
                <a:gd name="connsiteY44" fmla="*/ 874261 h 980337"/>
                <a:gd name="connsiteX45" fmla="*/ 701740 w 979365"/>
                <a:gd name="connsiteY45" fmla="*/ 932414 h 980337"/>
                <a:gd name="connsiteX46" fmla="*/ 628197 w 979365"/>
                <a:gd name="connsiteY46" fmla="*/ 959157 h 980337"/>
                <a:gd name="connsiteX47" fmla="*/ 589120 w 979365"/>
                <a:gd name="connsiteY47" fmla="*/ 917537 h 980337"/>
                <a:gd name="connsiteX48" fmla="*/ 582790 w 979365"/>
                <a:gd name="connsiteY48" fmla="*/ 863081 h 980337"/>
                <a:gd name="connsiteX49" fmla="*/ 579866 w 979365"/>
                <a:gd name="connsiteY49" fmla="*/ 858926 h 980337"/>
                <a:gd name="connsiteX50" fmla="*/ 556147 w 979365"/>
                <a:gd name="connsiteY50" fmla="*/ 864800 h 980337"/>
                <a:gd name="connsiteX51" fmla="*/ 535984 w 979365"/>
                <a:gd name="connsiteY51" fmla="*/ 867778 h 980337"/>
                <a:gd name="connsiteX52" fmla="*/ 549991 w 979365"/>
                <a:gd name="connsiteY52" fmla="*/ 926821 h 980337"/>
                <a:gd name="connsiteX53" fmla="*/ 527035 w 979365"/>
                <a:gd name="connsiteY53" fmla="*/ 980337 h 980337"/>
                <a:gd name="connsiteX54" fmla="*/ 448780 w 979365"/>
                <a:gd name="connsiteY54" fmla="*/ 979986 h 980337"/>
                <a:gd name="connsiteX55" fmla="*/ 426515 w 979365"/>
                <a:gd name="connsiteY55" fmla="*/ 927417 h 980337"/>
                <a:gd name="connsiteX56" fmla="*/ 436745 w 979365"/>
                <a:gd name="connsiteY56" fmla="*/ 885164 h 980337"/>
                <a:gd name="connsiteX57" fmla="*/ 432953 w 979365"/>
                <a:gd name="connsiteY57" fmla="*/ 868243 h 980337"/>
                <a:gd name="connsiteX58" fmla="*/ 411918 w 979365"/>
                <a:gd name="connsiteY58" fmla="*/ 865279 h 980337"/>
                <a:gd name="connsiteX59" fmla="*/ 388215 w 979365"/>
                <a:gd name="connsiteY59" fmla="*/ 859575 h 980337"/>
                <a:gd name="connsiteX60" fmla="*/ 378427 w 979365"/>
                <a:gd name="connsiteY60" fmla="*/ 921133 h 980337"/>
                <a:gd name="connsiteX61" fmla="*/ 336824 w 979365"/>
                <a:gd name="connsiteY61" fmla="*/ 961877 h 980337"/>
                <a:gd name="connsiteX62" fmla="*/ 264598 w 979365"/>
                <a:gd name="connsiteY62" fmla="*/ 931758 h 980337"/>
                <a:gd name="connsiteX63" fmla="*/ 264024 w 979365"/>
                <a:gd name="connsiteY63" fmla="*/ 874671 h 980337"/>
                <a:gd name="connsiteX64" fmla="*/ 290669 w 979365"/>
                <a:gd name="connsiteY64" fmla="*/ 837984 h 980337"/>
                <a:gd name="connsiteX65" fmla="*/ 293669 w 979365"/>
                <a:gd name="connsiteY65" fmla="*/ 820742 h 980337"/>
                <a:gd name="connsiteX66" fmla="*/ 276095 w 979365"/>
                <a:gd name="connsiteY66" fmla="*/ 810436 h 980337"/>
                <a:gd name="connsiteX67" fmla="*/ 255661 w 979365"/>
                <a:gd name="connsiteY67" fmla="*/ 795517 h 980337"/>
                <a:gd name="connsiteX68" fmla="*/ 246663 w 979365"/>
                <a:gd name="connsiteY68" fmla="*/ 801304 h 980337"/>
                <a:gd name="connsiteX69" fmla="*/ 221797 w 979365"/>
                <a:gd name="connsiteY69" fmla="*/ 843165 h 980337"/>
                <a:gd name="connsiteX70" fmla="*/ 168086 w 979365"/>
                <a:gd name="connsiteY70" fmla="*/ 865661 h 980337"/>
                <a:gd name="connsiteX71" fmla="*/ 112093 w 979365"/>
                <a:gd name="connsiteY71" fmla="*/ 810993 h 980337"/>
                <a:gd name="connsiteX72" fmla="*/ 132647 w 979365"/>
                <a:gd name="connsiteY72" fmla="*/ 757731 h 980337"/>
                <a:gd name="connsiteX73" fmla="*/ 180813 w 979365"/>
                <a:gd name="connsiteY73" fmla="*/ 727244 h 980337"/>
                <a:gd name="connsiteX74" fmla="*/ 183177 w 979365"/>
                <a:gd name="connsiteY74" fmla="*/ 723513 h 980337"/>
                <a:gd name="connsiteX75" fmla="*/ 168124 w 979365"/>
                <a:gd name="connsiteY75" fmla="*/ 703179 h 980337"/>
                <a:gd name="connsiteX76" fmla="*/ 157701 w 979365"/>
                <a:gd name="connsiteY76" fmla="*/ 685674 h 980337"/>
                <a:gd name="connsiteX77" fmla="*/ 153294 w 979365"/>
                <a:gd name="connsiteY77" fmla="*/ 686471 h 980337"/>
                <a:gd name="connsiteX78" fmla="*/ 111425 w 979365"/>
                <a:gd name="connsiteY78" fmla="*/ 716537 h 980337"/>
                <a:gd name="connsiteX79" fmla="*/ 53201 w 979365"/>
                <a:gd name="connsiteY79" fmla="*/ 715643 h 980337"/>
                <a:gd name="connsiteX80" fmla="*/ 23784 w 979365"/>
                <a:gd name="connsiteY80" fmla="*/ 643127 h 980337"/>
                <a:gd name="connsiteX81" fmla="*/ 63946 w 979365"/>
                <a:gd name="connsiteY81" fmla="*/ 602553 h 980337"/>
                <a:gd name="connsiteX82" fmla="*/ 113210 w 979365"/>
                <a:gd name="connsiteY82" fmla="*/ 594991 h 980337"/>
                <a:gd name="connsiteX83" fmla="*/ 118253 w 979365"/>
                <a:gd name="connsiteY83" fmla="*/ 591443 h 980337"/>
                <a:gd name="connsiteX84" fmla="*/ 112378 w 979365"/>
                <a:gd name="connsiteY84" fmla="*/ 567723 h 980337"/>
                <a:gd name="connsiteX85" fmla="*/ 109275 w 979365"/>
                <a:gd name="connsiteY85" fmla="*/ 546708 h 980337"/>
                <a:gd name="connsiteX86" fmla="*/ 100245 w 979365"/>
                <a:gd name="connsiteY86" fmla="*/ 544748 h 980337"/>
                <a:gd name="connsiteX87" fmla="*/ 56134 w 979365"/>
                <a:gd name="connsiteY87" fmla="*/ 556600 h 980337"/>
                <a:gd name="connsiteX88" fmla="*/ 1962 w 979365"/>
                <a:gd name="connsiteY88" fmla="*/ 535236 h 980337"/>
                <a:gd name="connsiteX89" fmla="*/ 0 w 979365"/>
                <a:gd name="connsiteY89" fmla="*/ 457006 h 980337"/>
                <a:gd name="connsiteX90" fmla="*/ 51887 w 979365"/>
                <a:gd name="connsiteY90" fmla="*/ 433195 h 980337"/>
                <a:gd name="connsiteX91" fmla="*/ 107315 w 979365"/>
                <a:gd name="connsiteY91" fmla="*/ 444892 h 980337"/>
                <a:gd name="connsiteX92" fmla="*/ 108935 w 979365"/>
                <a:gd name="connsiteY92" fmla="*/ 444529 h 980337"/>
                <a:gd name="connsiteX93" fmla="*/ 111899 w 979365"/>
                <a:gd name="connsiteY93" fmla="*/ 423494 h 980337"/>
                <a:gd name="connsiteX94" fmla="*/ 116951 w 979365"/>
                <a:gd name="connsiteY94" fmla="*/ 402500 h 980337"/>
                <a:gd name="connsiteX95" fmla="*/ 52973 w 979365"/>
                <a:gd name="connsiteY95" fmla="*/ 390048 h 980337"/>
                <a:gd name="connsiteX96" fmla="*/ 13689 w 979365"/>
                <a:gd name="connsiteY96" fmla="*/ 347064 h 980337"/>
                <a:gd name="connsiteX97" fmla="*/ 46285 w 979365"/>
                <a:gd name="connsiteY97" fmla="*/ 275920 h 980337"/>
                <a:gd name="connsiteX98" fmla="*/ 103358 w 979365"/>
                <a:gd name="connsiteY98" fmla="*/ 277318 h 980337"/>
                <a:gd name="connsiteX99" fmla="*/ 134181 w 979365"/>
                <a:gd name="connsiteY99" fmla="*/ 301374 h 980337"/>
                <a:gd name="connsiteX100" fmla="*/ 156437 w 979365"/>
                <a:gd name="connsiteY100" fmla="*/ 305245 h 980337"/>
                <a:gd name="connsiteX101" fmla="*/ 166743 w 979365"/>
                <a:gd name="connsiteY101" fmla="*/ 287671 h 980337"/>
                <a:gd name="connsiteX102" fmla="*/ 181661 w 979365"/>
                <a:gd name="connsiteY102" fmla="*/ 267238 h 980337"/>
                <a:gd name="connsiteX103" fmla="*/ 172067 w 979365"/>
                <a:gd name="connsiteY103" fmla="*/ 252321 h 980337"/>
                <a:gd name="connsiteX104" fmla="*/ 136530 w 979365"/>
                <a:gd name="connsiteY104" fmla="*/ 229691 h 980337"/>
                <a:gd name="connsiteX105" fmla="*/ 115711 w 979365"/>
                <a:gd name="connsiteY105" fmla="*/ 175308 h 980337"/>
                <a:gd name="connsiteX106" fmla="*/ 172090 w 979365"/>
                <a:gd name="connsiteY106" fmla="*/ 121038 h 980337"/>
                <a:gd name="connsiteX107" fmla="*/ 224688 w 979365"/>
                <a:gd name="connsiteY107" fmla="*/ 143233 h 980337"/>
                <a:gd name="connsiteX108" fmla="*/ 254665 w 979365"/>
                <a:gd name="connsiteY108" fmla="*/ 194013 h 980337"/>
                <a:gd name="connsiteX109" fmla="*/ 273999 w 979365"/>
                <a:gd name="connsiteY109" fmla="*/ 179700 h 980337"/>
                <a:gd name="connsiteX110" fmla="*/ 291504 w 979365"/>
                <a:gd name="connsiteY110" fmla="*/ 169277 h 980337"/>
                <a:gd name="connsiteX111" fmla="*/ 285135 w 979365"/>
                <a:gd name="connsiteY111" fmla="*/ 134047 h 980337"/>
                <a:gd name="connsiteX112" fmla="*/ 273349 w 979365"/>
                <a:gd name="connsiteY112" fmla="*/ 118084 h 980337"/>
                <a:gd name="connsiteX113" fmla="*/ 273474 w 979365"/>
                <a:gd name="connsiteY113" fmla="*/ 59853 h 980337"/>
                <a:gd name="connsiteX114" fmla="*/ 345595 w 979365"/>
                <a:gd name="connsiteY114" fmla="*/ 29481 h 980337"/>
                <a:gd name="connsiteX115" fmla="*/ 386696 w 979365"/>
                <a:gd name="connsiteY115" fmla="*/ 69104 h 980337"/>
                <a:gd name="connsiteX116" fmla="*/ 396399 w 979365"/>
                <a:gd name="connsiteY116" fmla="*/ 127188 h 980337"/>
                <a:gd name="connsiteX117" fmla="*/ 409455 w 979365"/>
                <a:gd name="connsiteY117" fmla="*/ 123955 h 980337"/>
                <a:gd name="connsiteX118" fmla="*/ 430470 w 979365"/>
                <a:gd name="connsiteY118" fmla="*/ 120851 h 980337"/>
                <a:gd name="connsiteX119" fmla="*/ 431548 w 979365"/>
                <a:gd name="connsiteY119" fmla="*/ 115886 h 980337"/>
                <a:gd name="connsiteX120" fmla="*/ 416481 w 979365"/>
                <a:gd name="connsiteY120" fmla="*/ 53618 h 980337"/>
                <a:gd name="connsiteX121" fmla="*/ 439197 w 979365"/>
                <a:gd name="connsiteY121" fmla="*/ 0 h 980337"/>
                <a:gd name="connsiteX122" fmla="*/ 517452 w 979365"/>
                <a:gd name="connsiteY122" fmla="*/ 0 h 980337"/>
                <a:gd name="connsiteX123" fmla="*/ 539953 w 979365"/>
                <a:gd name="connsiteY123" fmla="*/ 52468 h 980337"/>
                <a:gd name="connsiteX124" fmla="*/ 528352 w 979365"/>
                <a:gd name="connsiteY124" fmla="*/ 101340 h 980337"/>
                <a:gd name="connsiteX125" fmla="*/ 532649 w 979365"/>
                <a:gd name="connsiteY125" fmla="*/ 120511 h 980337"/>
                <a:gd name="connsiteX126" fmla="*/ 553684 w 979365"/>
                <a:gd name="connsiteY126" fmla="*/ 123476 h 980337"/>
                <a:gd name="connsiteX127" fmla="*/ 577442 w 979365"/>
                <a:gd name="connsiteY127" fmla="*/ 129193 h 980337"/>
                <a:gd name="connsiteX128" fmla="*/ 583646 w 979365"/>
                <a:gd name="connsiteY128" fmla="*/ 120250 h 980337"/>
                <a:gd name="connsiteX129" fmla="*/ 589270 w 979365"/>
                <a:gd name="connsiteY129" fmla="*/ 67104 h 980337"/>
                <a:gd name="connsiteX130" fmla="*/ 628687 w 979365"/>
                <a:gd name="connsiteY130" fmla="*/ 24243 h 980337"/>
                <a:gd name="connsiteX131" fmla="*/ 702388 w 979365"/>
                <a:gd name="connsiteY131" fmla="*/ 50549 h 980337"/>
                <a:gd name="connsiteX132" fmla="*/ 705943 w 979365"/>
                <a:gd name="connsiteY132" fmla="*/ 107527 h 980337"/>
                <a:gd name="connsiteX133" fmla="*/ 673860 w 979365"/>
                <a:gd name="connsiteY133" fmla="*/ 156937 h 980337"/>
                <a:gd name="connsiteX134" fmla="*/ 671934 w 979365"/>
                <a:gd name="connsiteY134" fmla="*/ 168013 h 980337"/>
                <a:gd name="connsiteX135" fmla="*/ 689508 w 979365"/>
                <a:gd name="connsiteY135" fmla="*/ 178320 h 980337"/>
                <a:gd name="connsiteX136" fmla="*/ 709941 w 979365"/>
                <a:gd name="connsiteY136" fmla="*/ 193238 h 980337"/>
                <a:gd name="connsiteX137" fmla="*/ 722253 w 979365"/>
                <a:gd name="connsiteY137" fmla="*/ 185319 h 980337"/>
                <a:gd name="connsiteX138" fmla="*/ 750563 w 979365"/>
                <a:gd name="connsiteY138" fmla="*/ 135315 h 980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979365" h="980337">
                  <a:moveTo>
                    <a:pt x="803793" y="111704"/>
                  </a:moveTo>
                  <a:lnTo>
                    <a:pt x="860914" y="165192"/>
                  </a:lnTo>
                  <a:cubicBezTo>
                    <a:pt x="854434" y="183085"/>
                    <a:pt x="848686" y="201663"/>
                    <a:pt x="841475" y="218871"/>
                  </a:cubicBezTo>
                  <a:lnTo>
                    <a:pt x="790343" y="252749"/>
                  </a:lnTo>
                  <a:lnTo>
                    <a:pt x="782425" y="265242"/>
                  </a:lnTo>
                  <a:lnTo>
                    <a:pt x="797479" y="285575"/>
                  </a:lnTo>
                  <a:lnTo>
                    <a:pt x="807902" y="303081"/>
                  </a:lnTo>
                  <a:lnTo>
                    <a:pt x="822040" y="300525"/>
                  </a:lnTo>
                  <a:lnTo>
                    <a:pt x="870768" y="265475"/>
                  </a:lnTo>
                  <a:lnTo>
                    <a:pt x="928993" y="266324"/>
                  </a:lnTo>
                  <a:lnTo>
                    <a:pt x="958467" y="338817"/>
                  </a:lnTo>
                  <a:cubicBezTo>
                    <a:pt x="945090" y="352351"/>
                    <a:pt x="932090" y="366815"/>
                    <a:pt x="918336" y="379422"/>
                  </a:cubicBezTo>
                  <a:lnTo>
                    <a:pt x="859977" y="388427"/>
                  </a:lnTo>
                  <a:lnTo>
                    <a:pt x="847349" y="397312"/>
                  </a:lnTo>
                  <a:lnTo>
                    <a:pt x="853224" y="421032"/>
                  </a:lnTo>
                  <a:lnTo>
                    <a:pt x="856327" y="442047"/>
                  </a:lnTo>
                  <a:lnTo>
                    <a:pt x="868859" y="444768"/>
                  </a:lnTo>
                  <a:lnTo>
                    <a:pt x="920682" y="429401"/>
                  </a:lnTo>
                  <a:lnTo>
                    <a:pt x="975385" y="449361"/>
                  </a:lnTo>
                  <a:lnTo>
                    <a:pt x="979365" y="527515"/>
                  </a:lnTo>
                  <a:cubicBezTo>
                    <a:pt x="962279" y="535895"/>
                    <a:pt x="945244" y="545275"/>
                    <a:pt x="928108" y="552654"/>
                  </a:cubicBezTo>
                  <a:lnTo>
                    <a:pt x="868257" y="541628"/>
                  </a:lnTo>
                  <a:lnTo>
                    <a:pt x="856667" y="544225"/>
                  </a:lnTo>
                  <a:lnTo>
                    <a:pt x="853703" y="565260"/>
                  </a:lnTo>
                  <a:lnTo>
                    <a:pt x="847985" y="589018"/>
                  </a:lnTo>
                  <a:lnTo>
                    <a:pt x="850497" y="590761"/>
                  </a:lnTo>
                  <a:lnTo>
                    <a:pt x="917895" y="599503"/>
                  </a:lnTo>
                  <a:lnTo>
                    <a:pt x="959817" y="639919"/>
                  </a:lnTo>
                  <a:lnTo>
                    <a:pt x="931782" y="712980"/>
                  </a:lnTo>
                  <a:cubicBezTo>
                    <a:pt x="912766" y="713717"/>
                    <a:pt x="893392" y="715390"/>
                    <a:pt x="874735" y="715191"/>
                  </a:cubicBezTo>
                  <a:lnTo>
                    <a:pt x="834932" y="687992"/>
                  </a:lnTo>
                  <a:lnTo>
                    <a:pt x="809166" y="683510"/>
                  </a:lnTo>
                  <a:lnTo>
                    <a:pt x="798859" y="701084"/>
                  </a:lnTo>
                  <a:lnTo>
                    <a:pt x="783941" y="721518"/>
                  </a:lnTo>
                  <a:lnTo>
                    <a:pt x="794514" y="737957"/>
                  </a:lnTo>
                  <a:lnTo>
                    <a:pt x="833077" y="759773"/>
                  </a:lnTo>
                  <a:lnTo>
                    <a:pt x="856704" y="812995"/>
                  </a:lnTo>
                  <a:lnTo>
                    <a:pt x="803233" y="870133"/>
                  </a:lnTo>
                  <a:cubicBezTo>
                    <a:pt x="785339" y="863659"/>
                    <a:pt x="766759" y="857917"/>
                    <a:pt x="749549" y="850711"/>
                  </a:cubicBezTo>
                  <a:lnTo>
                    <a:pt x="711958" y="794015"/>
                  </a:lnTo>
                  <a:lnTo>
                    <a:pt x="711937" y="794002"/>
                  </a:lnTo>
                  <a:lnTo>
                    <a:pt x="691603" y="809055"/>
                  </a:lnTo>
                  <a:lnTo>
                    <a:pt x="674098" y="819478"/>
                  </a:lnTo>
                  <a:lnTo>
                    <a:pt x="676235" y="831297"/>
                  </a:lnTo>
                  <a:lnTo>
                    <a:pt x="704765" y="874261"/>
                  </a:lnTo>
                  <a:lnTo>
                    <a:pt x="701740" y="932414"/>
                  </a:lnTo>
                  <a:lnTo>
                    <a:pt x="628197" y="959157"/>
                  </a:lnTo>
                  <a:cubicBezTo>
                    <a:pt x="615171" y="945284"/>
                    <a:pt x="601203" y="931753"/>
                    <a:pt x="589120" y="917537"/>
                  </a:cubicBezTo>
                  <a:lnTo>
                    <a:pt x="582790" y="863081"/>
                  </a:lnTo>
                  <a:lnTo>
                    <a:pt x="579866" y="858926"/>
                  </a:lnTo>
                  <a:lnTo>
                    <a:pt x="556147" y="864800"/>
                  </a:lnTo>
                  <a:lnTo>
                    <a:pt x="535984" y="867778"/>
                  </a:lnTo>
                  <a:lnTo>
                    <a:pt x="549991" y="926821"/>
                  </a:lnTo>
                  <a:lnTo>
                    <a:pt x="527035" y="980337"/>
                  </a:lnTo>
                  <a:lnTo>
                    <a:pt x="448780" y="979986"/>
                  </a:lnTo>
                  <a:cubicBezTo>
                    <a:pt x="441359" y="962463"/>
                    <a:pt x="432935" y="944935"/>
                    <a:pt x="426515" y="927417"/>
                  </a:cubicBezTo>
                  <a:lnTo>
                    <a:pt x="436745" y="885164"/>
                  </a:lnTo>
                  <a:lnTo>
                    <a:pt x="432953" y="868243"/>
                  </a:lnTo>
                  <a:lnTo>
                    <a:pt x="411918" y="865279"/>
                  </a:lnTo>
                  <a:lnTo>
                    <a:pt x="388215" y="859575"/>
                  </a:lnTo>
                  <a:lnTo>
                    <a:pt x="378427" y="921133"/>
                  </a:lnTo>
                  <a:lnTo>
                    <a:pt x="336824" y="961877"/>
                  </a:lnTo>
                  <a:lnTo>
                    <a:pt x="264598" y="931758"/>
                  </a:lnTo>
                  <a:cubicBezTo>
                    <a:pt x="264407" y="912729"/>
                    <a:pt x="263291" y="893314"/>
                    <a:pt x="264024" y="874671"/>
                  </a:cubicBezTo>
                  <a:lnTo>
                    <a:pt x="290669" y="837984"/>
                  </a:lnTo>
                  <a:lnTo>
                    <a:pt x="293669" y="820742"/>
                  </a:lnTo>
                  <a:lnTo>
                    <a:pt x="276095" y="810436"/>
                  </a:lnTo>
                  <a:lnTo>
                    <a:pt x="255661" y="795517"/>
                  </a:lnTo>
                  <a:lnTo>
                    <a:pt x="246663" y="801304"/>
                  </a:lnTo>
                  <a:lnTo>
                    <a:pt x="221797" y="843165"/>
                  </a:lnTo>
                  <a:lnTo>
                    <a:pt x="168086" y="865661"/>
                  </a:lnTo>
                  <a:lnTo>
                    <a:pt x="112093" y="810993"/>
                  </a:lnTo>
                  <a:cubicBezTo>
                    <a:pt x="118944" y="793238"/>
                    <a:pt x="125079" y="774785"/>
                    <a:pt x="132647" y="757731"/>
                  </a:cubicBezTo>
                  <a:lnTo>
                    <a:pt x="180813" y="727244"/>
                  </a:lnTo>
                  <a:lnTo>
                    <a:pt x="183177" y="723513"/>
                  </a:lnTo>
                  <a:lnTo>
                    <a:pt x="168124" y="703179"/>
                  </a:lnTo>
                  <a:lnTo>
                    <a:pt x="157701" y="685674"/>
                  </a:lnTo>
                  <a:lnTo>
                    <a:pt x="153294" y="686471"/>
                  </a:lnTo>
                  <a:lnTo>
                    <a:pt x="111425" y="716537"/>
                  </a:lnTo>
                  <a:lnTo>
                    <a:pt x="53201" y="715643"/>
                  </a:lnTo>
                  <a:lnTo>
                    <a:pt x="23784" y="643127"/>
                  </a:lnTo>
                  <a:cubicBezTo>
                    <a:pt x="37172" y="629603"/>
                    <a:pt x="50183" y="615149"/>
                    <a:pt x="63946" y="602553"/>
                  </a:cubicBezTo>
                  <a:lnTo>
                    <a:pt x="113210" y="594991"/>
                  </a:lnTo>
                  <a:lnTo>
                    <a:pt x="118253" y="591443"/>
                  </a:lnTo>
                  <a:lnTo>
                    <a:pt x="112378" y="567723"/>
                  </a:lnTo>
                  <a:lnTo>
                    <a:pt x="109275" y="546708"/>
                  </a:lnTo>
                  <a:lnTo>
                    <a:pt x="100245" y="544748"/>
                  </a:lnTo>
                  <a:lnTo>
                    <a:pt x="56134" y="556600"/>
                  </a:lnTo>
                  <a:lnTo>
                    <a:pt x="1962" y="535236"/>
                  </a:lnTo>
                  <a:lnTo>
                    <a:pt x="0" y="457006"/>
                  </a:lnTo>
                  <a:cubicBezTo>
                    <a:pt x="17295" y="449069"/>
                    <a:pt x="34566" y="440130"/>
                    <a:pt x="51887" y="433195"/>
                  </a:cubicBezTo>
                  <a:lnTo>
                    <a:pt x="107315" y="444892"/>
                  </a:lnTo>
                  <a:lnTo>
                    <a:pt x="108935" y="444529"/>
                  </a:lnTo>
                  <a:lnTo>
                    <a:pt x="111899" y="423494"/>
                  </a:lnTo>
                  <a:lnTo>
                    <a:pt x="116951" y="402500"/>
                  </a:lnTo>
                  <a:lnTo>
                    <a:pt x="52973" y="390048"/>
                  </a:lnTo>
                  <a:lnTo>
                    <a:pt x="13689" y="347064"/>
                  </a:lnTo>
                  <a:lnTo>
                    <a:pt x="46285" y="275920"/>
                  </a:lnTo>
                  <a:cubicBezTo>
                    <a:pt x="65309" y="276386"/>
                    <a:pt x="84751" y="275942"/>
                    <a:pt x="103358" y="277318"/>
                  </a:cubicBezTo>
                  <a:lnTo>
                    <a:pt x="134181" y="301374"/>
                  </a:lnTo>
                  <a:lnTo>
                    <a:pt x="156437" y="305245"/>
                  </a:lnTo>
                  <a:lnTo>
                    <a:pt x="166743" y="287671"/>
                  </a:lnTo>
                  <a:lnTo>
                    <a:pt x="181661" y="267238"/>
                  </a:lnTo>
                  <a:lnTo>
                    <a:pt x="172067" y="252321"/>
                  </a:lnTo>
                  <a:lnTo>
                    <a:pt x="136530" y="229691"/>
                  </a:lnTo>
                  <a:lnTo>
                    <a:pt x="115711" y="175308"/>
                  </a:lnTo>
                  <a:lnTo>
                    <a:pt x="172090" y="121038"/>
                  </a:lnTo>
                  <a:cubicBezTo>
                    <a:pt x="189623" y="128436"/>
                    <a:pt x="207878" y="135140"/>
                    <a:pt x="224688" y="143233"/>
                  </a:cubicBezTo>
                  <a:lnTo>
                    <a:pt x="254665" y="194013"/>
                  </a:lnTo>
                  <a:lnTo>
                    <a:pt x="273999" y="179700"/>
                  </a:lnTo>
                  <a:lnTo>
                    <a:pt x="291504" y="169277"/>
                  </a:lnTo>
                  <a:lnTo>
                    <a:pt x="285135" y="134047"/>
                  </a:lnTo>
                  <a:lnTo>
                    <a:pt x="273349" y="118084"/>
                  </a:lnTo>
                  <a:lnTo>
                    <a:pt x="273474" y="59853"/>
                  </a:lnTo>
                  <a:lnTo>
                    <a:pt x="345595" y="29481"/>
                  </a:lnTo>
                  <a:cubicBezTo>
                    <a:pt x="359296" y="42688"/>
                    <a:pt x="373919" y="55507"/>
                    <a:pt x="386696" y="69104"/>
                  </a:cubicBezTo>
                  <a:lnTo>
                    <a:pt x="396399" y="127188"/>
                  </a:lnTo>
                  <a:lnTo>
                    <a:pt x="409455" y="123955"/>
                  </a:lnTo>
                  <a:lnTo>
                    <a:pt x="430470" y="120851"/>
                  </a:lnTo>
                  <a:lnTo>
                    <a:pt x="431548" y="115886"/>
                  </a:lnTo>
                  <a:lnTo>
                    <a:pt x="416481" y="53618"/>
                  </a:lnTo>
                  <a:lnTo>
                    <a:pt x="439197" y="0"/>
                  </a:lnTo>
                  <a:lnTo>
                    <a:pt x="517452" y="0"/>
                  </a:lnTo>
                  <a:cubicBezTo>
                    <a:pt x="524952" y="17490"/>
                    <a:pt x="533454" y="34979"/>
                    <a:pt x="539953" y="52468"/>
                  </a:cubicBezTo>
                  <a:lnTo>
                    <a:pt x="528352" y="101340"/>
                  </a:lnTo>
                  <a:lnTo>
                    <a:pt x="532649" y="120511"/>
                  </a:lnTo>
                  <a:lnTo>
                    <a:pt x="553684" y="123476"/>
                  </a:lnTo>
                  <a:lnTo>
                    <a:pt x="577442" y="129193"/>
                  </a:lnTo>
                  <a:lnTo>
                    <a:pt x="583646" y="120250"/>
                  </a:lnTo>
                  <a:lnTo>
                    <a:pt x="589270" y="67104"/>
                  </a:lnTo>
                  <a:lnTo>
                    <a:pt x="628687" y="24243"/>
                  </a:lnTo>
                  <a:lnTo>
                    <a:pt x="702388" y="50549"/>
                  </a:lnTo>
                  <a:cubicBezTo>
                    <a:pt x="703573" y="69541"/>
                    <a:pt x="705702" y="88872"/>
                    <a:pt x="705943" y="107527"/>
                  </a:cubicBezTo>
                  <a:lnTo>
                    <a:pt x="673860" y="156937"/>
                  </a:lnTo>
                  <a:lnTo>
                    <a:pt x="671934" y="168013"/>
                  </a:lnTo>
                  <a:lnTo>
                    <a:pt x="689508" y="178320"/>
                  </a:lnTo>
                  <a:lnTo>
                    <a:pt x="709941" y="193238"/>
                  </a:lnTo>
                  <a:lnTo>
                    <a:pt x="722253" y="185319"/>
                  </a:lnTo>
                  <a:lnTo>
                    <a:pt x="750563" y="135315"/>
                  </a:lnTo>
                  <a:close/>
                </a:path>
              </a:pathLst>
            </a:custGeom>
            <a:gradFill>
              <a:gsLst>
                <a:gs pos="0">
                  <a:srgbClr val="F0F4F7"/>
                </a:gs>
                <a:gs pos="6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5136331" y="6013256"/>
              <a:ext cx="504469" cy="507209"/>
            </a:xfrm>
            <a:custGeom>
              <a:avLst/>
              <a:gdLst>
                <a:gd name="connsiteX0" fmla="*/ 194784 w 504469"/>
                <a:gd name="connsiteY0" fmla="*/ 0 h 507209"/>
                <a:gd name="connsiteX1" fmla="*/ 226108 w 504469"/>
                <a:gd name="connsiteY1" fmla="*/ 65807 h 507209"/>
                <a:gd name="connsiteX2" fmla="*/ 236830 w 504469"/>
                <a:gd name="connsiteY2" fmla="*/ 114873 h 507209"/>
                <a:gd name="connsiteX3" fmla="*/ 248039 w 504469"/>
                <a:gd name="connsiteY3" fmla="*/ 112610 h 507209"/>
                <a:gd name="connsiteX4" fmla="*/ 288844 w 504469"/>
                <a:gd name="connsiteY4" fmla="*/ 118779 h 507209"/>
                <a:gd name="connsiteX5" fmla="*/ 299023 w 504469"/>
                <a:gd name="connsiteY5" fmla="*/ 123673 h 507209"/>
                <a:gd name="connsiteX6" fmla="*/ 318542 w 504469"/>
                <a:gd name="connsiteY6" fmla="*/ 79948 h 507209"/>
                <a:gd name="connsiteX7" fmla="*/ 360559 w 504469"/>
                <a:gd name="connsiteY7" fmla="*/ 25091 h 507209"/>
                <a:gd name="connsiteX8" fmla="*/ 408736 w 504469"/>
                <a:gd name="connsiteY8" fmla="*/ 52329 h 507209"/>
                <a:gd name="connsiteX9" fmla="*/ 381852 w 504469"/>
                <a:gd name="connsiteY9" fmla="*/ 120071 h 507209"/>
                <a:gd name="connsiteX10" fmla="*/ 352965 w 504469"/>
                <a:gd name="connsiteY10" fmla="*/ 161674 h 507209"/>
                <a:gd name="connsiteX11" fmla="*/ 353923 w 504469"/>
                <a:gd name="connsiteY11" fmla="*/ 162545 h 507209"/>
                <a:gd name="connsiteX12" fmla="*/ 374474 w 504469"/>
                <a:gd name="connsiteY12" fmla="*/ 196417 h 507209"/>
                <a:gd name="connsiteX13" fmla="*/ 376136 w 504469"/>
                <a:gd name="connsiteY13" fmla="*/ 204648 h 507209"/>
                <a:gd name="connsiteX14" fmla="*/ 429478 w 504469"/>
                <a:gd name="connsiteY14" fmla="*/ 193725 h 507209"/>
                <a:gd name="connsiteX15" fmla="*/ 498543 w 504469"/>
                <a:gd name="connsiteY15" fmla="*/ 195919 h 507209"/>
                <a:gd name="connsiteX16" fmla="*/ 504469 w 504469"/>
                <a:gd name="connsiteY16" fmla="*/ 250944 h 507209"/>
                <a:gd name="connsiteX17" fmla="*/ 433748 w 504469"/>
                <a:gd name="connsiteY17" fmla="*/ 268556 h 507209"/>
                <a:gd name="connsiteX18" fmla="*/ 382310 w 504469"/>
                <a:gd name="connsiteY18" fmla="*/ 269324 h 507209"/>
                <a:gd name="connsiteX19" fmla="*/ 379088 w 504469"/>
                <a:gd name="connsiteY19" fmla="*/ 290633 h 507209"/>
                <a:gd name="connsiteX20" fmla="*/ 365061 w 504469"/>
                <a:gd name="connsiteY20" fmla="*/ 319812 h 507209"/>
                <a:gd name="connsiteX21" fmla="*/ 408247 w 504469"/>
                <a:gd name="connsiteY21" fmla="*/ 356783 h 507209"/>
                <a:gd name="connsiteX22" fmla="*/ 448902 w 504469"/>
                <a:gd name="connsiteY22" fmla="*/ 412657 h 507209"/>
                <a:gd name="connsiteX23" fmla="*/ 409096 w 504469"/>
                <a:gd name="connsiteY23" fmla="*/ 451107 h 507209"/>
                <a:gd name="connsiteX24" fmla="*/ 351787 w 504469"/>
                <a:gd name="connsiteY24" fmla="*/ 406081 h 507209"/>
                <a:gd name="connsiteX25" fmla="*/ 319235 w 504469"/>
                <a:gd name="connsiteY25" fmla="*/ 365473 h 507209"/>
                <a:gd name="connsiteX26" fmla="*/ 301451 w 504469"/>
                <a:gd name="connsiteY26" fmla="*/ 376263 h 507209"/>
                <a:gd name="connsiteX27" fmla="*/ 271038 w 504469"/>
                <a:gd name="connsiteY27" fmla="*/ 382403 h 507209"/>
                <a:gd name="connsiteX28" fmla="*/ 269799 w 504469"/>
                <a:gd name="connsiteY28" fmla="*/ 440346 h 507209"/>
                <a:gd name="connsiteX29" fmla="*/ 252359 w 504469"/>
                <a:gd name="connsiteY29" fmla="*/ 507209 h 507209"/>
                <a:gd name="connsiteX30" fmla="*/ 197388 w 504469"/>
                <a:gd name="connsiteY30" fmla="*/ 500799 h 507209"/>
                <a:gd name="connsiteX31" fmla="*/ 195881 w 504469"/>
                <a:gd name="connsiteY31" fmla="*/ 427933 h 507209"/>
                <a:gd name="connsiteX32" fmla="*/ 206311 w 504469"/>
                <a:gd name="connsiteY32" fmla="*/ 378622 h 507209"/>
                <a:gd name="connsiteX33" fmla="*/ 194628 w 504469"/>
                <a:gd name="connsiteY33" fmla="*/ 376263 h 507209"/>
                <a:gd name="connsiteX34" fmla="*/ 151012 w 504469"/>
                <a:gd name="connsiteY34" fmla="*/ 346856 h 507209"/>
                <a:gd name="connsiteX35" fmla="*/ 150998 w 504469"/>
                <a:gd name="connsiteY35" fmla="*/ 346836 h 507209"/>
                <a:gd name="connsiteX36" fmla="*/ 115650 w 504469"/>
                <a:gd name="connsiteY36" fmla="*/ 379759 h 507209"/>
                <a:gd name="connsiteX37" fmla="*/ 55552 w 504469"/>
                <a:gd name="connsiteY37" fmla="*/ 413861 h 507209"/>
                <a:gd name="connsiteX38" fmla="*/ 21830 w 504469"/>
                <a:gd name="connsiteY38" fmla="*/ 369978 h 507209"/>
                <a:gd name="connsiteX39" fmla="*/ 73026 w 504469"/>
                <a:gd name="connsiteY39" fmla="*/ 318106 h 507209"/>
                <a:gd name="connsiteX40" fmla="*/ 118778 w 504469"/>
                <a:gd name="connsiteY40" fmla="*/ 289241 h 507209"/>
                <a:gd name="connsiteX41" fmla="*/ 110821 w 504469"/>
                <a:gd name="connsiteY41" fmla="*/ 249828 h 507209"/>
                <a:gd name="connsiteX42" fmla="*/ 112325 w 504469"/>
                <a:gd name="connsiteY42" fmla="*/ 242381 h 507209"/>
                <a:gd name="connsiteX43" fmla="*/ 58607 w 504469"/>
                <a:gd name="connsiteY43" fmla="*/ 224307 h 507209"/>
                <a:gd name="connsiteX44" fmla="*/ 0 w 504469"/>
                <a:gd name="connsiteY44" fmla="*/ 187702 h 507209"/>
                <a:gd name="connsiteX45" fmla="*/ 22529 w 504469"/>
                <a:gd name="connsiteY45" fmla="*/ 137151 h 507209"/>
                <a:gd name="connsiteX46" fmla="*/ 92522 w 504469"/>
                <a:gd name="connsiteY46" fmla="*/ 157467 h 507209"/>
                <a:gd name="connsiteX47" fmla="*/ 132668 w 504469"/>
                <a:gd name="connsiteY47" fmla="*/ 180008 h 507209"/>
                <a:gd name="connsiteX48" fmla="*/ 151012 w 504469"/>
                <a:gd name="connsiteY48" fmla="*/ 152801 h 507209"/>
                <a:gd name="connsiteX49" fmla="*/ 175494 w 504469"/>
                <a:gd name="connsiteY49" fmla="*/ 136294 h 507209"/>
                <a:gd name="connsiteX50" fmla="*/ 153621 w 504469"/>
                <a:gd name="connsiteY50" fmla="*/ 84873 h 507209"/>
                <a:gd name="connsiteX51" fmla="*/ 142037 w 504469"/>
                <a:gd name="connsiteY51" fmla="*/ 16751 h 50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4469" h="507209">
                  <a:moveTo>
                    <a:pt x="194784" y="0"/>
                  </a:moveTo>
                  <a:cubicBezTo>
                    <a:pt x="205226" y="21936"/>
                    <a:pt x="219768" y="41333"/>
                    <a:pt x="226108" y="65807"/>
                  </a:cubicBezTo>
                  <a:lnTo>
                    <a:pt x="236830" y="114873"/>
                  </a:lnTo>
                  <a:lnTo>
                    <a:pt x="248039" y="112610"/>
                  </a:lnTo>
                  <a:cubicBezTo>
                    <a:pt x="262249" y="112610"/>
                    <a:pt x="275954" y="114770"/>
                    <a:pt x="288844" y="118779"/>
                  </a:cubicBezTo>
                  <a:lnTo>
                    <a:pt x="299023" y="123673"/>
                  </a:lnTo>
                  <a:lnTo>
                    <a:pt x="318542" y="79948"/>
                  </a:lnTo>
                  <a:cubicBezTo>
                    <a:pt x="330788" y="56032"/>
                    <a:pt x="346263" y="43385"/>
                    <a:pt x="360559" y="25091"/>
                  </a:cubicBezTo>
                  <a:lnTo>
                    <a:pt x="408736" y="52329"/>
                  </a:lnTo>
                  <a:cubicBezTo>
                    <a:pt x="399774" y="74910"/>
                    <a:pt x="395464" y="98766"/>
                    <a:pt x="381852" y="120071"/>
                  </a:cubicBezTo>
                  <a:lnTo>
                    <a:pt x="352965" y="161674"/>
                  </a:lnTo>
                  <a:lnTo>
                    <a:pt x="353923" y="162545"/>
                  </a:lnTo>
                  <a:cubicBezTo>
                    <a:pt x="362312" y="172710"/>
                    <a:pt x="369266" y="184104"/>
                    <a:pt x="374474" y="196417"/>
                  </a:cubicBezTo>
                  <a:lnTo>
                    <a:pt x="376136" y="204648"/>
                  </a:lnTo>
                  <a:lnTo>
                    <a:pt x="429478" y="193725"/>
                  </a:lnTo>
                  <a:cubicBezTo>
                    <a:pt x="456051" y="189746"/>
                    <a:pt x="475344" y="194957"/>
                    <a:pt x="498543" y="195919"/>
                  </a:cubicBezTo>
                  <a:lnTo>
                    <a:pt x="504469" y="250944"/>
                  </a:lnTo>
                  <a:cubicBezTo>
                    <a:pt x="480895" y="256815"/>
                    <a:pt x="458994" y="267209"/>
                    <a:pt x="433748" y="268556"/>
                  </a:cubicBezTo>
                  <a:lnTo>
                    <a:pt x="382310" y="269324"/>
                  </a:lnTo>
                  <a:lnTo>
                    <a:pt x="379088" y="290633"/>
                  </a:lnTo>
                  <a:lnTo>
                    <a:pt x="365061" y="319812"/>
                  </a:lnTo>
                  <a:lnTo>
                    <a:pt x="408247" y="356783"/>
                  </a:lnTo>
                  <a:cubicBezTo>
                    <a:pt x="427696" y="375321"/>
                    <a:pt x="435424" y="393751"/>
                    <a:pt x="448902" y="412657"/>
                  </a:cubicBezTo>
                  <a:lnTo>
                    <a:pt x="409096" y="451107"/>
                  </a:lnTo>
                  <a:cubicBezTo>
                    <a:pt x="389993" y="436098"/>
                    <a:pt x="368344" y="425186"/>
                    <a:pt x="351787" y="406081"/>
                  </a:cubicBezTo>
                  <a:lnTo>
                    <a:pt x="319235" y="365473"/>
                  </a:lnTo>
                  <a:lnTo>
                    <a:pt x="301451" y="376263"/>
                  </a:lnTo>
                  <a:lnTo>
                    <a:pt x="271038" y="382403"/>
                  </a:lnTo>
                  <a:lnTo>
                    <a:pt x="269799" y="440346"/>
                  </a:lnTo>
                  <a:cubicBezTo>
                    <a:pt x="267792" y="467140"/>
                    <a:pt x="258437" y="484800"/>
                    <a:pt x="252359" y="507209"/>
                  </a:cubicBezTo>
                  <a:lnTo>
                    <a:pt x="197388" y="500799"/>
                  </a:lnTo>
                  <a:cubicBezTo>
                    <a:pt x="196886" y="476510"/>
                    <a:pt x="191601" y="452850"/>
                    <a:pt x="195881" y="427933"/>
                  </a:cubicBezTo>
                  <a:lnTo>
                    <a:pt x="206311" y="378622"/>
                  </a:lnTo>
                  <a:lnTo>
                    <a:pt x="194628" y="376263"/>
                  </a:lnTo>
                  <a:cubicBezTo>
                    <a:pt x="178212" y="369319"/>
                    <a:pt x="163428" y="359271"/>
                    <a:pt x="151012" y="346856"/>
                  </a:cubicBezTo>
                  <a:lnTo>
                    <a:pt x="150998" y="346836"/>
                  </a:lnTo>
                  <a:lnTo>
                    <a:pt x="115650" y="379759"/>
                  </a:lnTo>
                  <a:cubicBezTo>
                    <a:pt x="95039" y="396997"/>
                    <a:pt x="75855" y="402599"/>
                    <a:pt x="55552" y="413861"/>
                  </a:cubicBezTo>
                  <a:lnTo>
                    <a:pt x="21830" y="369978"/>
                  </a:lnTo>
                  <a:cubicBezTo>
                    <a:pt x="38896" y="352687"/>
                    <a:pt x="52177" y="332405"/>
                    <a:pt x="73026" y="318106"/>
                  </a:cubicBezTo>
                  <a:lnTo>
                    <a:pt x="118778" y="289241"/>
                  </a:lnTo>
                  <a:lnTo>
                    <a:pt x="110821" y="249828"/>
                  </a:lnTo>
                  <a:lnTo>
                    <a:pt x="112325" y="242381"/>
                  </a:lnTo>
                  <a:lnTo>
                    <a:pt x="58607" y="224307"/>
                  </a:lnTo>
                  <a:cubicBezTo>
                    <a:pt x="33634" y="214393"/>
                    <a:pt x="19572" y="200192"/>
                    <a:pt x="0" y="187702"/>
                  </a:cubicBezTo>
                  <a:lnTo>
                    <a:pt x="22529" y="137151"/>
                  </a:lnTo>
                  <a:cubicBezTo>
                    <a:pt x="45861" y="143923"/>
                    <a:pt x="70019" y="145943"/>
                    <a:pt x="92522" y="157467"/>
                  </a:cubicBezTo>
                  <a:lnTo>
                    <a:pt x="132668" y="180008"/>
                  </a:lnTo>
                  <a:lnTo>
                    <a:pt x="151012" y="152801"/>
                  </a:lnTo>
                  <a:lnTo>
                    <a:pt x="175494" y="136294"/>
                  </a:lnTo>
                  <a:lnTo>
                    <a:pt x="153621" y="84873"/>
                  </a:lnTo>
                  <a:cubicBezTo>
                    <a:pt x="144437" y="59622"/>
                    <a:pt x="145707" y="39677"/>
                    <a:pt x="142037" y="16751"/>
                  </a:cubicBezTo>
                  <a:close/>
                </a:path>
              </a:pathLst>
            </a:custGeom>
            <a:solidFill>
              <a:srgbClr val="3C3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11355919" y="742809"/>
            <a:ext cx="1052121" cy="1052121"/>
            <a:chOff x="1496357" y="2045221"/>
            <a:chExt cx="1112554" cy="1112554"/>
          </a:xfrm>
          <a:effectLst>
            <a:outerShdw blurRad="114300" dist="152400" dir="8100000" sx="107000" sy="107000" algn="tr" rotWithShape="0">
              <a:prstClr val="black">
                <a:alpha val="9000"/>
              </a:prstClr>
            </a:outerShdw>
          </a:effectLst>
        </p:grpSpPr>
        <p:sp>
          <p:nvSpPr>
            <p:cNvPr id="97" name="任意多边形 96"/>
            <p:cNvSpPr/>
            <p:nvPr/>
          </p:nvSpPr>
          <p:spPr>
            <a:xfrm rot="900000">
              <a:off x="1496357" y="2045221"/>
              <a:ext cx="1112554" cy="1112554"/>
            </a:xfrm>
            <a:custGeom>
              <a:avLst/>
              <a:gdLst>
                <a:gd name="connsiteX0" fmla="*/ 1468227 w 2936454"/>
                <a:gd name="connsiteY0" fmla="*/ 0 h 2936454"/>
                <a:gd name="connsiteX1" fmla="*/ 1564951 w 2936454"/>
                <a:gd name="connsiteY1" fmla="*/ 4884 h 2936454"/>
                <a:gd name="connsiteX2" fmla="*/ 1617891 w 2936454"/>
                <a:gd name="connsiteY2" fmla="*/ 266216 h 2936454"/>
                <a:gd name="connsiteX3" fmla="*/ 1712527 w 2936454"/>
                <a:gd name="connsiteY3" fmla="*/ 280660 h 2936454"/>
                <a:gd name="connsiteX4" fmla="*/ 1940068 w 2936454"/>
                <a:gd name="connsiteY4" fmla="*/ 351292 h 2936454"/>
                <a:gd name="connsiteX5" fmla="*/ 1940455 w 2936454"/>
                <a:gd name="connsiteY5" fmla="*/ 351479 h 2936454"/>
                <a:gd name="connsiteX6" fmla="*/ 2116373 w 2936454"/>
                <a:gd name="connsiteY6" fmla="*/ 152303 h 2936454"/>
                <a:gd name="connsiteX7" fmla="*/ 2168071 w 2936454"/>
                <a:gd name="connsiteY7" fmla="*/ 177207 h 2936454"/>
                <a:gd name="connsiteX8" fmla="*/ 2284185 w 2936454"/>
                <a:gd name="connsiteY8" fmla="*/ 247748 h 2936454"/>
                <a:gd name="connsiteX9" fmla="*/ 2198711 w 2936454"/>
                <a:gd name="connsiteY9" fmla="*/ 502489 h 2936454"/>
                <a:gd name="connsiteX10" fmla="*/ 2239296 w 2936454"/>
                <a:gd name="connsiteY10" fmla="*/ 532838 h 2936454"/>
                <a:gd name="connsiteX11" fmla="*/ 2403616 w 2936454"/>
                <a:gd name="connsiteY11" fmla="*/ 697158 h 2936454"/>
                <a:gd name="connsiteX12" fmla="*/ 2433965 w 2936454"/>
                <a:gd name="connsiteY12" fmla="*/ 737744 h 2936454"/>
                <a:gd name="connsiteX13" fmla="*/ 2688707 w 2936454"/>
                <a:gd name="connsiteY13" fmla="*/ 652271 h 2936454"/>
                <a:gd name="connsiteX14" fmla="*/ 2759247 w 2936454"/>
                <a:gd name="connsiteY14" fmla="*/ 768383 h 2936454"/>
                <a:gd name="connsiteX15" fmla="*/ 2784152 w 2936454"/>
                <a:gd name="connsiteY15" fmla="*/ 820083 h 2936454"/>
                <a:gd name="connsiteX16" fmla="*/ 2584976 w 2936454"/>
                <a:gd name="connsiteY16" fmla="*/ 996000 h 2936454"/>
                <a:gd name="connsiteX17" fmla="*/ 2585162 w 2936454"/>
                <a:gd name="connsiteY17" fmla="*/ 996386 h 2936454"/>
                <a:gd name="connsiteX18" fmla="*/ 2655795 w 2936454"/>
                <a:gd name="connsiteY18" fmla="*/ 1223927 h 2936454"/>
                <a:gd name="connsiteX19" fmla="*/ 2670238 w 2936454"/>
                <a:gd name="connsiteY19" fmla="*/ 1318563 h 2936454"/>
                <a:gd name="connsiteX20" fmla="*/ 2931570 w 2936454"/>
                <a:gd name="connsiteY20" fmla="*/ 1371503 h 2936454"/>
                <a:gd name="connsiteX21" fmla="*/ 2936454 w 2936454"/>
                <a:gd name="connsiteY21" fmla="*/ 1468227 h 2936454"/>
                <a:gd name="connsiteX22" fmla="*/ 2931570 w 2936454"/>
                <a:gd name="connsiteY22" fmla="*/ 1564951 h 2936454"/>
                <a:gd name="connsiteX23" fmla="*/ 2670238 w 2936454"/>
                <a:gd name="connsiteY23" fmla="*/ 1617891 h 2936454"/>
                <a:gd name="connsiteX24" fmla="*/ 2655795 w 2936454"/>
                <a:gd name="connsiteY24" fmla="*/ 1712527 h 2936454"/>
                <a:gd name="connsiteX25" fmla="*/ 2585162 w 2936454"/>
                <a:gd name="connsiteY25" fmla="*/ 1940068 h 2936454"/>
                <a:gd name="connsiteX26" fmla="*/ 2584976 w 2936454"/>
                <a:gd name="connsiteY26" fmla="*/ 1940455 h 2936454"/>
                <a:gd name="connsiteX27" fmla="*/ 2784152 w 2936454"/>
                <a:gd name="connsiteY27" fmla="*/ 2116372 h 2936454"/>
                <a:gd name="connsiteX28" fmla="*/ 2759247 w 2936454"/>
                <a:gd name="connsiteY28" fmla="*/ 2168071 h 2936454"/>
                <a:gd name="connsiteX29" fmla="*/ 2688707 w 2936454"/>
                <a:gd name="connsiteY29" fmla="*/ 2284184 h 2936454"/>
                <a:gd name="connsiteX30" fmla="*/ 2433965 w 2936454"/>
                <a:gd name="connsiteY30" fmla="*/ 2198710 h 2936454"/>
                <a:gd name="connsiteX31" fmla="*/ 2403616 w 2936454"/>
                <a:gd name="connsiteY31" fmla="*/ 2239296 h 2936454"/>
                <a:gd name="connsiteX32" fmla="*/ 2239296 w 2936454"/>
                <a:gd name="connsiteY32" fmla="*/ 2403616 h 2936454"/>
                <a:gd name="connsiteX33" fmla="*/ 2198711 w 2936454"/>
                <a:gd name="connsiteY33" fmla="*/ 2433965 h 2936454"/>
                <a:gd name="connsiteX34" fmla="*/ 2284185 w 2936454"/>
                <a:gd name="connsiteY34" fmla="*/ 2688706 h 2936454"/>
                <a:gd name="connsiteX35" fmla="*/ 2168071 w 2936454"/>
                <a:gd name="connsiteY35" fmla="*/ 2759247 h 2936454"/>
                <a:gd name="connsiteX36" fmla="*/ 2116372 w 2936454"/>
                <a:gd name="connsiteY36" fmla="*/ 2784152 h 2936454"/>
                <a:gd name="connsiteX37" fmla="*/ 1940455 w 2936454"/>
                <a:gd name="connsiteY37" fmla="*/ 2584976 h 2936454"/>
                <a:gd name="connsiteX38" fmla="*/ 1940068 w 2936454"/>
                <a:gd name="connsiteY38" fmla="*/ 2585162 h 2936454"/>
                <a:gd name="connsiteX39" fmla="*/ 1712527 w 2936454"/>
                <a:gd name="connsiteY39" fmla="*/ 2655795 h 2936454"/>
                <a:gd name="connsiteX40" fmla="*/ 1617891 w 2936454"/>
                <a:gd name="connsiteY40" fmla="*/ 2670238 h 2936454"/>
                <a:gd name="connsiteX41" fmla="*/ 1564951 w 2936454"/>
                <a:gd name="connsiteY41" fmla="*/ 2931570 h 2936454"/>
                <a:gd name="connsiteX42" fmla="*/ 1468227 w 2936454"/>
                <a:gd name="connsiteY42" fmla="*/ 2936454 h 2936454"/>
                <a:gd name="connsiteX43" fmla="*/ 1371503 w 2936454"/>
                <a:gd name="connsiteY43" fmla="*/ 2931570 h 2936454"/>
                <a:gd name="connsiteX44" fmla="*/ 1318563 w 2936454"/>
                <a:gd name="connsiteY44" fmla="*/ 2670238 h 2936454"/>
                <a:gd name="connsiteX45" fmla="*/ 1223928 w 2936454"/>
                <a:gd name="connsiteY45" fmla="*/ 2655795 h 2936454"/>
                <a:gd name="connsiteX46" fmla="*/ 996386 w 2936454"/>
                <a:gd name="connsiteY46" fmla="*/ 2585162 h 2936454"/>
                <a:gd name="connsiteX47" fmla="*/ 996000 w 2936454"/>
                <a:gd name="connsiteY47" fmla="*/ 2584976 h 2936454"/>
                <a:gd name="connsiteX48" fmla="*/ 820083 w 2936454"/>
                <a:gd name="connsiteY48" fmla="*/ 2784152 h 2936454"/>
                <a:gd name="connsiteX49" fmla="*/ 768383 w 2936454"/>
                <a:gd name="connsiteY49" fmla="*/ 2759247 h 2936454"/>
                <a:gd name="connsiteX50" fmla="*/ 652271 w 2936454"/>
                <a:gd name="connsiteY50" fmla="*/ 2688707 h 2936454"/>
                <a:gd name="connsiteX51" fmla="*/ 737744 w 2936454"/>
                <a:gd name="connsiteY51" fmla="*/ 2433965 h 2936454"/>
                <a:gd name="connsiteX52" fmla="*/ 697159 w 2936454"/>
                <a:gd name="connsiteY52" fmla="*/ 2403616 h 2936454"/>
                <a:gd name="connsiteX53" fmla="*/ 532839 w 2936454"/>
                <a:gd name="connsiteY53" fmla="*/ 2239296 h 2936454"/>
                <a:gd name="connsiteX54" fmla="*/ 502489 w 2936454"/>
                <a:gd name="connsiteY54" fmla="*/ 2198710 h 2936454"/>
                <a:gd name="connsiteX55" fmla="*/ 247748 w 2936454"/>
                <a:gd name="connsiteY55" fmla="*/ 2284184 h 2936454"/>
                <a:gd name="connsiteX56" fmla="*/ 177207 w 2936454"/>
                <a:gd name="connsiteY56" fmla="*/ 2168071 h 2936454"/>
                <a:gd name="connsiteX57" fmla="*/ 152303 w 2936454"/>
                <a:gd name="connsiteY57" fmla="*/ 2116373 h 2936454"/>
                <a:gd name="connsiteX58" fmla="*/ 351479 w 2936454"/>
                <a:gd name="connsiteY58" fmla="*/ 1940455 h 2936454"/>
                <a:gd name="connsiteX59" fmla="*/ 351293 w 2936454"/>
                <a:gd name="connsiteY59" fmla="*/ 1940068 h 2936454"/>
                <a:gd name="connsiteX60" fmla="*/ 280660 w 2936454"/>
                <a:gd name="connsiteY60" fmla="*/ 1712527 h 2936454"/>
                <a:gd name="connsiteX61" fmla="*/ 266217 w 2936454"/>
                <a:gd name="connsiteY61" fmla="*/ 1617891 h 2936454"/>
                <a:gd name="connsiteX62" fmla="*/ 4884 w 2936454"/>
                <a:gd name="connsiteY62" fmla="*/ 1564951 h 2936454"/>
                <a:gd name="connsiteX63" fmla="*/ 0 w 2936454"/>
                <a:gd name="connsiteY63" fmla="*/ 1468227 h 2936454"/>
                <a:gd name="connsiteX64" fmla="*/ 4884 w 2936454"/>
                <a:gd name="connsiteY64" fmla="*/ 1371503 h 2936454"/>
                <a:gd name="connsiteX65" fmla="*/ 266217 w 2936454"/>
                <a:gd name="connsiteY65" fmla="*/ 1318563 h 2936454"/>
                <a:gd name="connsiteX66" fmla="*/ 280660 w 2936454"/>
                <a:gd name="connsiteY66" fmla="*/ 1223927 h 2936454"/>
                <a:gd name="connsiteX67" fmla="*/ 351293 w 2936454"/>
                <a:gd name="connsiteY67" fmla="*/ 996386 h 2936454"/>
                <a:gd name="connsiteX68" fmla="*/ 351479 w 2936454"/>
                <a:gd name="connsiteY68" fmla="*/ 996000 h 2936454"/>
                <a:gd name="connsiteX69" fmla="*/ 152303 w 2936454"/>
                <a:gd name="connsiteY69" fmla="*/ 820082 h 2936454"/>
                <a:gd name="connsiteX70" fmla="*/ 177207 w 2936454"/>
                <a:gd name="connsiteY70" fmla="*/ 768383 h 2936454"/>
                <a:gd name="connsiteX71" fmla="*/ 247748 w 2936454"/>
                <a:gd name="connsiteY71" fmla="*/ 652271 h 2936454"/>
                <a:gd name="connsiteX72" fmla="*/ 502489 w 2936454"/>
                <a:gd name="connsiteY72" fmla="*/ 737744 h 2936454"/>
                <a:gd name="connsiteX73" fmla="*/ 532839 w 2936454"/>
                <a:gd name="connsiteY73" fmla="*/ 697158 h 2936454"/>
                <a:gd name="connsiteX74" fmla="*/ 697159 w 2936454"/>
                <a:gd name="connsiteY74" fmla="*/ 532838 h 2936454"/>
                <a:gd name="connsiteX75" fmla="*/ 737744 w 2936454"/>
                <a:gd name="connsiteY75" fmla="*/ 502489 h 2936454"/>
                <a:gd name="connsiteX76" fmla="*/ 652271 w 2936454"/>
                <a:gd name="connsiteY76" fmla="*/ 247747 h 2936454"/>
                <a:gd name="connsiteX77" fmla="*/ 768383 w 2936454"/>
                <a:gd name="connsiteY77" fmla="*/ 177207 h 2936454"/>
                <a:gd name="connsiteX78" fmla="*/ 820083 w 2936454"/>
                <a:gd name="connsiteY78" fmla="*/ 152302 h 2936454"/>
                <a:gd name="connsiteX79" fmla="*/ 996000 w 2936454"/>
                <a:gd name="connsiteY79" fmla="*/ 351478 h 2936454"/>
                <a:gd name="connsiteX80" fmla="*/ 996386 w 2936454"/>
                <a:gd name="connsiteY80" fmla="*/ 351292 h 2936454"/>
                <a:gd name="connsiteX81" fmla="*/ 1223928 w 2936454"/>
                <a:gd name="connsiteY81" fmla="*/ 280660 h 2936454"/>
                <a:gd name="connsiteX82" fmla="*/ 1318563 w 2936454"/>
                <a:gd name="connsiteY82" fmla="*/ 266216 h 2936454"/>
                <a:gd name="connsiteX83" fmla="*/ 1371503 w 2936454"/>
                <a:gd name="connsiteY83" fmla="*/ 4884 h 293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36454" h="2936454">
                  <a:moveTo>
                    <a:pt x="1468227" y="0"/>
                  </a:moveTo>
                  <a:lnTo>
                    <a:pt x="1564951" y="4884"/>
                  </a:lnTo>
                  <a:lnTo>
                    <a:pt x="1617891" y="266216"/>
                  </a:lnTo>
                  <a:lnTo>
                    <a:pt x="1712527" y="280660"/>
                  </a:lnTo>
                  <a:cubicBezTo>
                    <a:pt x="1791438" y="296807"/>
                    <a:pt x="1867556" y="320622"/>
                    <a:pt x="1940068" y="351292"/>
                  </a:cubicBezTo>
                  <a:lnTo>
                    <a:pt x="1940455" y="351479"/>
                  </a:lnTo>
                  <a:lnTo>
                    <a:pt x="2116373" y="152303"/>
                  </a:lnTo>
                  <a:lnTo>
                    <a:pt x="2168071" y="177207"/>
                  </a:lnTo>
                  <a:lnTo>
                    <a:pt x="2284185" y="247748"/>
                  </a:lnTo>
                  <a:lnTo>
                    <a:pt x="2198711" y="502489"/>
                  </a:lnTo>
                  <a:lnTo>
                    <a:pt x="2239296" y="532838"/>
                  </a:lnTo>
                  <a:cubicBezTo>
                    <a:pt x="2299164" y="582246"/>
                    <a:pt x="2354208" y="637290"/>
                    <a:pt x="2403616" y="697158"/>
                  </a:cubicBezTo>
                  <a:lnTo>
                    <a:pt x="2433965" y="737744"/>
                  </a:lnTo>
                  <a:lnTo>
                    <a:pt x="2688707" y="652271"/>
                  </a:lnTo>
                  <a:lnTo>
                    <a:pt x="2759247" y="768383"/>
                  </a:lnTo>
                  <a:lnTo>
                    <a:pt x="2784152" y="820083"/>
                  </a:lnTo>
                  <a:lnTo>
                    <a:pt x="2584976" y="996000"/>
                  </a:lnTo>
                  <a:lnTo>
                    <a:pt x="2585162" y="996386"/>
                  </a:lnTo>
                  <a:cubicBezTo>
                    <a:pt x="2615832" y="1068899"/>
                    <a:pt x="2639647" y="1145016"/>
                    <a:pt x="2655795" y="1223927"/>
                  </a:cubicBezTo>
                  <a:lnTo>
                    <a:pt x="2670238" y="1318563"/>
                  </a:lnTo>
                  <a:lnTo>
                    <a:pt x="2931570" y="1371503"/>
                  </a:lnTo>
                  <a:lnTo>
                    <a:pt x="2936454" y="1468227"/>
                  </a:lnTo>
                  <a:lnTo>
                    <a:pt x="2931570" y="1564951"/>
                  </a:lnTo>
                  <a:lnTo>
                    <a:pt x="2670238" y="1617891"/>
                  </a:lnTo>
                  <a:lnTo>
                    <a:pt x="2655795" y="1712527"/>
                  </a:lnTo>
                  <a:cubicBezTo>
                    <a:pt x="2639647" y="1791438"/>
                    <a:pt x="2615832" y="1867556"/>
                    <a:pt x="2585162" y="1940068"/>
                  </a:cubicBezTo>
                  <a:lnTo>
                    <a:pt x="2584976" y="1940455"/>
                  </a:lnTo>
                  <a:lnTo>
                    <a:pt x="2784152" y="2116372"/>
                  </a:lnTo>
                  <a:lnTo>
                    <a:pt x="2759247" y="2168071"/>
                  </a:lnTo>
                  <a:lnTo>
                    <a:pt x="2688707" y="2284184"/>
                  </a:lnTo>
                  <a:lnTo>
                    <a:pt x="2433965" y="2198710"/>
                  </a:lnTo>
                  <a:lnTo>
                    <a:pt x="2403616" y="2239296"/>
                  </a:lnTo>
                  <a:cubicBezTo>
                    <a:pt x="2354208" y="2299164"/>
                    <a:pt x="2299164" y="2354208"/>
                    <a:pt x="2239296" y="2403616"/>
                  </a:cubicBezTo>
                  <a:lnTo>
                    <a:pt x="2198711" y="2433965"/>
                  </a:lnTo>
                  <a:lnTo>
                    <a:pt x="2284185" y="2688706"/>
                  </a:lnTo>
                  <a:lnTo>
                    <a:pt x="2168071" y="2759247"/>
                  </a:lnTo>
                  <a:lnTo>
                    <a:pt x="2116372" y="2784152"/>
                  </a:lnTo>
                  <a:lnTo>
                    <a:pt x="1940455" y="2584976"/>
                  </a:lnTo>
                  <a:lnTo>
                    <a:pt x="1940068" y="2585162"/>
                  </a:lnTo>
                  <a:cubicBezTo>
                    <a:pt x="1867556" y="2615832"/>
                    <a:pt x="1791438" y="2639647"/>
                    <a:pt x="1712527" y="2655795"/>
                  </a:cubicBezTo>
                  <a:lnTo>
                    <a:pt x="1617891" y="2670238"/>
                  </a:lnTo>
                  <a:lnTo>
                    <a:pt x="1564951" y="2931570"/>
                  </a:lnTo>
                  <a:lnTo>
                    <a:pt x="1468227" y="2936454"/>
                  </a:lnTo>
                  <a:lnTo>
                    <a:pt x="1371503" y="2931570"/>
                  </a:lnTo>
                  <a:lnTo>
                    <a:pt x="1318563" y="2670238"/>
                  </a:lnTo>
                  <a:lnTo>
                    <a:pt x="1223928" y="2655795"/>
                  </a:lnTo>
                  <a:cubicBezTo>
                    <a:pt x="1145017" y="2639647"/>
                    <a:pt x="1068899" y="2615832"/>
                    <a:pt x="996386" y="2585162"/>
                  </a:cubicBezTo>
                  <a:lnTo>
                    <a:pt x="996000" y="2584976"/>
                  </a:lnTo>
                  <a:lnTo>
                    <a:pt x="820083" y="2784152"/>
                  </a:lnTo>
                  <a:lnTo>
                    <a:pt x="768383" y="2759247"/>
                  </a:lnTo>
                  <a:lnTo>
                    <a:pt x="652271" y="2688707"/>
                  </a:lnTo>
                  <a:lnTo>
                    <a:pt x="737744" y="2433965"/>
                  </a:lnTo>
                  <a:lnTo>
                    <a:pt x="697159" y="2403616"/>
                  </a:lnTo>
                  <a:cubicBezTo>
                    <a:pt x="637290" y="2354208"/>
                    <a:pt x="582246" y="2299164"/>
                    <a:pt x="532839" y="2239296"/>
                  </a:cubicBezTo>
                  <a:lnTo>
                    <a:pt x="502489" y="2198710"/>
                  </a:lnTo>
                  <a:lnTo>
                    <a:pt x="247748" y="2284184"/>
                  </a:lnTo>
                  <a:lnTo>
                    <a:pt x="177207" y="2168071"/>
                  </a:lnTo>
                  <a:lnTo>
                    <a:pt x="152303" y="2116373"/>
                  </a:lnTo>
                  <a:lnTo>
                    <a:pt x="351479" y="1940455"/>
                  </a:lnTo>
                  <a:lnTo>
                    <a:pt x="351293" y="1940068"/>
                  </a:lnTo>
                  <a:cubicBezTo>
                    <a:pt x="320622" y="1867556"/>
                    <a:pt x="296807" y="1791438"/>
                    <a:pt x="280660" y="1712527"/>
                  </a:cubicBezTo>
                  <a:lnTo>
                    <a:pt x="266217" y="1617891"/>
                  </a:lnTo>
                  <a:lnTo>
                    <a:pt x="4884" y="1564951"/>
                  </a:lnTo>
                  <a:lnTo>
                    <a:pt x="0" y="1468227"/>
                  </a:lnTo>
                  <a:lnTo>
                    <a:pt x="4884" y="1371503"/>
                  </a:lnTo>
                  <a:lnTo>
                    <a:pt x="266217" y="1318563"/>
                  </a:lnTo>
                  <a:lnTo>
                    <a:pt x="280660" y="1223927"/>
                  </a:lnTo>
                  <a:cubicBezTo>
                    <a:pt x="296807" y="1145016"/>
                    <a:pt x="320622" y="1068899"/>
                    <a:pt x="351293" y="996386"/>
                  </a:cubicBezTo>
                  <a:lnTo>
                    <a:pt x="351479" y="996000"/>
                  </a:lnTo>
                  <a:lnTo>
                    <a:pt x="152303" y="820082"/>
                  </a:lnTo>
                  <a:lnTo>
                    <a:pt x="177207" y="768383"/>
                  </a:lnTo>
                  <a:lnTo>
                    <a:pt x="247748" y="652271"/>
                  </a:lnTo>
                  <a:lnTo>
                    <a:pt x="502489" y="737744"/>
                  </a:lnTo>
                  <a:lnTo>
                    <a:pt x="532839" y="697158"/>
                  </a:lnTo>
                  <a:cubicBezTo>
                    <a:pt x="582246" y="637290"/>
                    <a:pt x="637290" y="582246"/>
                    <a:pt x="697159" y="532838"/>
                  </a:cubicBezTo>
                  <a:lnTo>
                    <a:pt x="737744" y="502489"/>
                  </a:lnTo>
                  <a:lnTo>
                    <a:pt x="652271" y="247747"/>
                  </a:lnTo>
                  <a:lnTo>
                    <a:pt x="768383" y="177207"/>
                  </a:lnTo>
                  <a:lnTo>
                    <a:pt x="820083" y="152302"/>
                  </a:lnTo>
                  <a:lnTo>
                    <a:pt x="996000" y="351478"/>
                  </a:lnTo>
                  <a:lnTo>
                    <a:pt x="996386" y="351292"/>
                  </a:lnTo>
                  <a:cubicBezTo>
                    <a:pt x="1068899" y="320622"/>
                    <a:pt x="1145017" y="296807"/>
                    <a:pt x="1223928" y="280660"/>
                  </a:cubicBezTo>
                  <a:lnTo>
                    <a:pt x="1318563" y="266216"/>
                  </a:lnTo>
                  <a:lnTo>
                    <a:pt x="1371503" y="4884"/>
                  </a:lnTo>
                  <a:close/>
                </a:path>
              </a:pathLst>
            </a:custGeom>
            <a:gradFill>
              <a:gsLst>
                <a:gs pos="51000">
                  <a:srgbClr val="F0F4F7"/>
                </a:gs>
                <a:gs pos="21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1740889" y="2289753"/>
              <a:ext cx="623489" cy="623489"/>
              <a:chOff x="1740889" y="2289753"/>
              <a:chExt cx="623489" cy="623489"/>
            </a:xfrm>
          </p:grpSpPr>
          <p:sp>
            <p:nvSpPr>
              <p:cNvPr id="99" name="椭圆 98"/>
              <p:cNvSpPr/>
              <p:nvPr/>
            </p:nvSpPr>
            <p:spPr>
              <a:xfrm>
                <a:off x="1740889" y="2289753"/>
                <a:ext cx="623489" cy="623489"/>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1800581" y="2349445"/>
                <a:ext cx="504106" cy="504106"/>
              </a:xfrm>
              <a:prstGeom prst="ellipse">
                <a:avLst/>
              </a:prstGeom>
              <a:gradFill>
                <a:gsLst>
                  <a:gs pos="59000">
                    <a:srgbClr val="F0F4F7"/>
                  </a:gs>
                  <a:gs pos="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椭圆 100"/>
              <p:cNvSpPr/>
              <p:nvPr/>
            </p:nvSpPr>
            <p:spPr>
              <a:xfrm>
                <a:off x="1897126" y="2445990"/>
                <a:ext cx="311015" cy="311015"/>
              </a:xfrm>
              <a:prstGeom prst="ellipse">
                <a:avLst/>
              </a:prstGeom>
              <a:solidFill>
                <a:srgbClr val="2E2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1949810" y="2498673"/>
                <a:ext cx="205649" cy="205649"/>
                <a:chOff x="1607345" y="2520500"/>
                <a:chExt cx="246118" cy="246118"/>
              </a:xfrm>
              <a:gradFill>
                <a:gsLst>
                  <a:gs pos="51000">
                    <a:srgbClr val="F0F4F7"/>
                  </a:gs>
                  <a:gs pos="21000">
                    <a:srgbClr val="F6FAFD"/>
                  </a:gs>
                </a:gsLst>
                <a:lin ang="7200000" scaled="0"/>
              </a:gradFill>
            </p:grpSpPr>
            <p:sp>
              <p:nvSpPr>
                <p:cNvPr id="103" name="任意多边形 102"/>
                <p:cNvSpPr/>
                <p:nvPr/>
              </p:nvSpPr>
              <p:spPr>
                <a:xfrm>
                  <a:off x="1607345" y="2520500"/>
                  <a:ext cx="208215" cy="181934"/>
                </a:xfrm>
                <a:custGeom>
                  <a:avLst/>
                  <a:gdLst>
                    <a:gd name="connsiteX0" fmla="*/ 123059 w 208215"/>
                    <a:gd name="connsiteY0" fmla="*/ 0 h 181934"/>
                    <a:gd name="connsiteX1" fmla="*/ 170959 w 208215"/>
                    <a:gd name="connsiteY1" fmla="*/ 9671 h 181934"/>
                    <a:gd name="connsiteX2" fmla="*/ 208215 w 208215"/>
                    <a:gd name="connsiteY2" fmla="*/ 34789 h 181934"/>
                    <a:gd name="connsiteX3" fmla="*/ 17071 w 208215"/>
                    <a:gd name="connsiteY3" fmla="*/ 181934 h 181934"/>
                    <a:gd name="connsiteX4" fmla="*/ 9671 w 208215"/>
                    <a:gd name="connsiteY4" fmla="*/ 170959 h 181934"/>
                    <a:gd name="connsiteX5" fmla="*/ 0 w 208215"/>
                    <a:gd name="connsiteY5" fmla="*/ 123059 h 181934"/>
                    <a:gd name="connsiteX6" fmla="*/ 123059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23059" y="0"/>
                      </a:moveTo>
                      <a:cubicBezTo>
                        <a:pt x="140050" y="0"/>
                        <a:pt x="156237" y="3444"/>
                        <a:pt x="170959" y="9671"/>
                      </a:cubicBezTo>
                      <a:lnTo>
                        <a:pt x="208215" y="34789"/>
                      </a:lnTo>
                      <a:lnTo>
                        <a:pt x="17071" y="181934"/>
                      </a:lnTo>
                      <a:lnTo>
                        <a:pt x="9671" y="170959"/>
                      </a:lnTo>
                      <a:cubicBezTo>
                        <a:pt x="3444" y="156237"/>
                        <a:pt x="0" y="140050"/>
                        <a:pt x="0" y="123059"/>
                      </a:cubicBezTo>
                      <a:cubicBezTo>
                        <a:pt x="0" y="55095"/>
                        <a:pt x="55095" y="0"/>
                        <a:pt x="1230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1645248" y="2584684"/>
                  <a:ext cx="208215" cy="181934"/>
                </a:xfrm>
                <a:custGeom>
                  <a:avLst/>
                  <a:gdLst>
                    <a:gd name="connsiteX0" fmla="*/ 191144 w 208215"/>
                    <a:gd name="connsiteY0" fmla="*/ 0 h 181934"/>
                    <a:gd name="connsiteX1" fmla="*/ 198544 w 208215"/>
                    <a:gd name="connsiteY1" fmla="*/ 10975 h 181934"/>
                    <a:gd name="connsiteX2" fmla="*/ 208215 w 208215"/>
                    <a:gd name="connsiteY2" fmla="*/ 58875 h 181934"/>
                    <a:gd name="connsiteX3" fmla="*/ 85156 w 208215"/>
                    <a:gd name="connsiteY3" fmla="*/ 181934 h 181934"/>
                    <a:gd name="connsiteX4" fmla="*/ 37256 w 208215"/>
                    <a:gd name="connsiteY4" fmla="*/ 172263 h 181934"/>
                    <a:gd name="connsiteX5" fmla="*/ 0 w 208215"/>
                    <a:gd name="connsiteY5" fmla="*/ 147145 h 181934"/>
                    <a:gd name="connsiteX6" fmla="*/ 191144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91144" y="0"/>
                      </a:moveTo>
                      <a:lnTo>
                        <a:pt x="198544" y="10975"/>
                      </a:lnTo>
                      <a:cubicBezTo>
                        <a:pt x="204772" y="25697"/>
                        <a:pt x="208215" y="41884"/>
                        <a:pt x="208215" y="58875"/>
                      </a:cubicBezTo>
                      <a:cubicBezTo>
                        <a:pt x="208215" y="126839"/>
                        <a:pt x="153120" y="181934"/>
                        <a:pt x="85156" y="181934"/>
                      </a:cubicBezTo>
                      <a:cubicBezTo>
                        <a:pt x="68165" y="181934"/>
                        <a:pt x="51978" y="178491"/>
                        <a:pt x="37256" y="172263"/>
                      </a:cubicBezTo>
                      <a:lnTo>
                        <a:pt x="0" y="147145"/>
                      </a:lnTo>
                      <a:lnTo>
                        <a:pt x="19114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24" name="组合 123"/>
          <p:cNvGrpSpPr/>
          <p:nvPr/>
        </p:nvGrpSpPr>
        <p:grpSpPr>
          <a:xfrm>
            <a:off x="10711066" y="563493"/>
            <a:ext cx="773295" cy="773295"/>
            <a:chOff x="1496357" y="2045221"/>
            <a:chExt cx="1112554" cy="1112554"/>
          </a:xfrm>
          <a:effectLst>
            <a:outerShdw blurRad="114300" dist="152400" dir="8100000" sx="107000" sy="107000" algn="tr" rotWithShape="0">
              <a:prstClr val="black">
                <a:alpha val="9000"/>
              </a:prstClr>
            </a:outerShdw>
          </a:effectLst>
        </p:grpSpPr>
        <p:sp>
          <p:nvSpPr>
            <p:cNvPr id="125" name="任意多边形 124"/>
            <p:cNvSpPr/>
            <p:nvPr/>
          </p:nvSpPr>
          <p:spPr>
            <a:xfrm rot="900000">
              <a:off x="1496357" y="2045221"/>
              <a:ext cx="1112554" cy="1112554"/>
            </a:xfrm>
            <a:custGeom>
              <a:avLst/>
              <a:gdLst>
                <a:gd name="connsiteX0" fmla="*/ 1468227 w 2936454"/>
                <a:gd name="connsiteY0" fmla="*/ 0 h 2936454"/>
                <a:gd name="connsiteX1" fmla="*/ 1564951 w 2936454"/>
                <a:gd name="connsiteY1" fmla="*/ 4884 h 2936454"/>
                <a:gd name="connsiteX2" fmla="*/ 1617891 w 2936454"/>
                <a:gd name="connsiteY2" fmla="*/ 266216 h 2936454"/>
                <a:gd name="connsiteX3" fmla="*/ 1712527 w 2936454"/>
                <a:gd name="connsiteY3" fmla="*/ 280660 h 2936454"/>
                <a:gd name="connsiteX4" fmla="*/ 1940068 w 2936454"/>
                <a:gd name="connsiteY4" fmla="*/ 351292 h 2936454"/>
                <a:gd name="connsiteX5" fmla="*/ 1940455 w 2936454"/>
                <a:gd name="connsiteY5" fmla="*/ 351479 h 2936454"/>
                <a:gd name="connsiteX6" fmla="*/ 2116373 w 2936454"/>
                <a:gd name="connsiteY6" fmla="*/ 152303 h 2936454"/>
                <a:gd name="connsiteX7" fmla="*/ 2168071 w 2936454"/>
                <a:gd name="connsiteY7" fmla="*/ 177207 h 2936454"/>
                <a:gd name="connsiteX8" fmla="*/ 2284185 w 2936454"/>
                <a:gd name="connsiteY8" fmla="*/ 247748 h 2936454"/>
                <a:gd name="connsiteX9" fmla="*/ 2198711 w 2936454"/>
                <a:gd name="connsiteY9" fmla="*/ 502489 h 2936454"/>
                <a:gd name="connsiteX10" fmla="*/ 2239296 w 2936454"/>
                <a:gd name="connsiteY10" fmla="*/ 532838 h 2936454"/>
                <a:gd name="connsiteX11" fmla="*/ 2403616 w 2936454"/>
                <a:gd name="connsiteY11" fmla="*/ 697158 h 2936454"/>
                <a:gd name="connsiteX12" fmla="*/ 2433965 w 2936454"/>
                <a:gd name="connsiteY12" fmla="*/ 737744 h 2936454"/>
                <a:gd name="connsiteX13" fmla="*/ 2688707 w 2936454"/>
                <a:gd name="connsiteY13" fmla="*/ 652271 h 2936454"/>
                <a:gd name="connsiteX14" fmla="*/ 2759247 w 2936454"/>
                <a:gd name="connsiteY14" fmla="*/ 768383 h 2936454"/>
                <a:gd name="connsiteX15" fmla="*/ 2784152 w 2936454"/>
                <a:gd name="connsiteY15" fmla="*/ 820083 h 2936454"/>
                <a:gd name="connsiteX16" fmla="*/ 2584976 w 2936454"/>
                <a:gd name="connsiteY16" fmla="*/ 996000 h 2936454"/>
                <a:gd name="connsiteX17" fmla="*/ 2585162 w 2936454"/>
                <a:gd name="connsiteY17" fmla="*/ 996386 h 2936454"/>
                <a:gd name="connsiteX18" fmla="*/ 2655795 w 2936454"/>
                <a:gd name="connsiteY18" fmla="*/ 1223927 h 2936454"/>
                <a:gd name="connsiteX19" fmla="*/ 2670238 w 2936454"/>
                <a:gd name="connsiteY19" fmla="*/ 1318563 h 2936454"/>
                <a:gd name="connsiteX20" fmla="*/ 2931570 w 2936454"/>
                <a:gd name="connsiteY20" fmla="*/ 1371503 h 2936454"/>
                <a:gd name="connsiteX21" fmla="*/ 2936454 w 2936454"/>
                <a:gd name="connsiteY21" fmla="*/ 1468227 h 2936454"/>
                <a:gd name="connsiteX22" fmla="*/ 2931570 w 2936454"/>
                <a:gd name="connsiteY22" fmla="*/ 1564951 h 2936454"/>
                <a:gd name="connsiteX23" fmla="*/ 2670238 w 2936454"/>
                <a:gd name="connsiteY23" fmla="*/ 1617891 h 2936454"/>
                <a:gd name="connsiteX24" fmla="*/ 2655795 w 2936454"/>
                <a:gd name="connsiteY24" fmla="*/ 1712527 h 2936454"/>
                <a:gd name="connsiteX25" fmla="*/ 2585162 w 2936454"/>
                <a:gd name="connsiteY25" fmla="*/ 1940068 h 2936454"/>
                <a:gd name="connsiteX26" fmla="*/ 2584976 w 2936454"/>
                <a:gd name="connsiteY26" fmla="*/ 1940455 h 2936454"/>
                <a:gd name="connsiteX27" fmla="*/ 2784152 w 2936454"/>
                <a:gd name="connsiteY27" fmla="*/ 2116372 h 2936454"/>
                <a:gd name="connsiteX28" fmla="*/ 2759247 w 2936454"/>
                <a:gd name="connsiteY28" fmla="*/ 2168071 h 2936454"/>
                <a:gd name="connsiteX29" fmla="*/ 2688707 w 2936454"/>
                <a:gd name="connsiteY29" fmla="*/ 2284184 h 2936454"/>
                <a:gd name="connsiteX30" fmla="*/ 2433965 w 2936454"/>
                <a:gd name="connsiteY30" fmla="*/ 2198710 h 2936454"/>
                <a:gd name="connsiteX31" fmla="*/ 2403616 w 2936454"/>
                <a:gd name="connsiteY31" fmla="*/ 2239296 h 2936454"/>
                <a:gd name="connsiteX32" fmla="*/ 2239296 w 2936454"/>
                <a:gd name="connsiteY32" fmla="*/ 2403616 h 2936454"/>
                <a:gd name="connsiteX33" fmla="*/ 2198711 w 2936454"/>
                <a:gd name="connsiteY33" fmla="*/ 2433965 h 2936454"/>
                <a:gd name="connsiteX34" fmla="*/ 2284185 w 2936454"/>
                <a:gd name="connsiteY34" fmla="*/ 2688706 h 2936454"/>
                <a:gd name="connsiteX35" fmla="*/ 2168071 w 2936454"/>
                <a:gd name="connsiteY35" fmla="*/ 2759247 h 2936454"/>
                <a:gd name="connsiteX36" fmla="*/ 2116372 w 2936454"/>
                <a:gd name="connsiteY36" fmla="*/ 2784152 h 2936454"/>
                <a:gd name="connsiteX37" fmla="*/ 1940455 w 2936454"/>
                <a:gd name="connsiteY37" fmla="*/ 2584976 h 2936454"/>
                <a:gd name="connsiteX38" fmla="*/ 1940068 w 2936454"/>
                <a:gd name="connsiteY38" fmla="*/ 2585162 h 2936454"/>
                <a:gd name="connsiteX39" fmla="*/ 1712527 w 2936454"/>
                <a:gd name="connsiteY39" fmla="*/ 2655795 h 2936454"/>
                <a:gd name="connsiteX40" fmla="*/ 1617891 w 2936454"/>
                <a:gd name="connsiteY40" fmla="*/ 2670238 h 2936454"/>
                <a:gd name="connsiteX41" fmla="*/ 1564951 w 2936454"/>
                <a:gd name="connsiteY41" fmla="*/ 2931570 h 2936454"/>
                <a:gd name="connsiteX42" fmla="*/ 1468227 w 2936454"/>
                <a:gd name="connsiteY42" fmla="*/ 2936454 h 2936454"/>
                <a:gd name="connsiteX43" fmla="*/ 1371503 w 2936454"/>
                <a:gd name="connsiteY43" fmla="*/ 2931570 h 2936454"/>
                <a:gd name="connsiteX44" fmla="*/ 1318563 w 2936454"/>
                <a:gd name="connsiteY44" fmla="*/ 2670238 h 2936454"/>
                <a:gd name="connsiteX45" fmla="*/ 1223928 w 2936454"/>
                <a:gd name="connsiteY45" fmla="*/ 2655795 h 2936454"/>
                <a:gd name="connsiteX46" fmla="*/ 996386 w 2936454"/>
                <a:gd name="connsiteY46" fmla="*/ 2585162 h 2936454"/>
                <a:gd name="connsiteX47" fmla="*/ 996000 w 2936454"/>
                <a:gd name="connsiteY47" fmla="*/ 2584976 h 2936454"/>
                <a:gd name="connsiteX48" fmla="*/ 820083 w 2936454"/>
                <a:gd name="connsiteY48" fmla="*/ 2784152 h 2936454"/>
                <a:gd name="connsiteX49" fmla="*/ 768383 w 2936454"/>
                <a:gd name="connsiteY49" fmla="*/ 2759247 h 2936454"/>
                <a:gd name="connsiteX50" fmla="*/ 652271 w 2936454"/>
                <a:gd name="connsiteY50" fmla="*/ 2688707 h 2936454"/>
                <a:gd name="connsiteX51" fmla="*/ 737744 w 2936454"/>
                <a:gd name="connsiteY51" fmla="*/ 2433965 h 2936454"/>
                <a:gd name="connsiteX52" fmla="*/ 697159 w 2936454"/>
                <a:gd name="connsiteY52" fmla="*/ 2403616 h 2936454"/>
                <a:gd name="connsiteX53" fmla="*/ 532839 w 2936454"/>
                <a:gd name="connsiteY53" fmla="*/ 2239296 h 2936454"/>
                <a:gd name="connsiteX54" fmla="*/ 502489 w 2936454"/>
                <a:gd name="connsiteY54" fmla="*/ 2198710 h 2936454"/>
                <a:gd name="connsiteX55" fmla="*/ 247748 w 2936454"/>
                <a:gd name="connsiteY55" fmla="*/ 2284184 h 2936454"/>
                <a:gd name="connsiteX56" fmla="*/ 177207 w 2936454"/>
                <a:gd name="connsiteY56" fmla="*/ 2168071 h 2936454"/>
                <a:gd name="connsiteX57" fmla="*/ 152303 w 2936454"/>
                <a:gd name="connsiteY57" fmla="*/ 2116373 h 2936454"/>
                <a:gd name="connsiteX58" fmla="*/ 351479 w 2936454"/>
                <a:gd name="connsiteY58" fmla="*/ 1940455 h 2936454"/>
                <a:gd name="connsiteX59" fmla="*/ 351293 w 2936454"/>
                <a:gd name="connsiteY59" fmla="*/ 1940068 h 2936454"/>
                <a:gd name="connsiteX60" fmla="*/ 280660 w 2936454"/>
                <a:gd name="connsiteY60" fmla="*/ 1712527 h 2936454"/>
                <a:gd name="connsiteX61" fmla="*/ 266217 w 2936454"/>
                <a:gd name="connsiteY61" fmla="*/ 1617891 h 2936454"/>
                <a:gd name="connsiteX62" fmla="*/ 4884 w 2936454"/>
                <a:gd name="connsiteY62" fmla="*/ 1564951 h 2936454"/>
                <a:gd name="connsiteX63" fmla="*/ 0 w 2936454"/>
                <a:gd name="connsiteY63" fmla="*/ 1468227 h 2936454"/>
                <a:gd name="connsiteX64" fmla="*/ 4884 w 2936454"/>
                <a:gd name="connsiteY64" fmla="*/ 1371503 h 2936454"/>
                <a:gd name="connsiteX65" fmla="*/ 266217 w 2936454"/>
                <a:gd name="connsiteY65" fmla="*/ 1318563 h 2936454"/>
                <a:gd name="connsiteX66" fmla="*/ 280660 w 2936454"/>
                <a:gd name="connsiteY66" fmla="*/ 1223927 h 2936454"/>
                <a:gd name="connsiteX67" fmla="*/ 351293 w 2936454"/>
                <a:gd name="connsiteY67" fmla="*/ 996386 h 2936454"/>
                <a:gd name="connsiteX68" fmla="*/ 351479 w 2936454"/>
                <a:gd name="connsiteY68" fmla="*/ 996000 h 2936454"/>
                <a:gd name="connsiteX69" fmla="*/ 152303 w 2936454"/>
                <a:gd name="connsiteY69" fmla="*/ 820082 h 2936454"/>
                <a:gd name="connsiteX70" fmla="*/ 177207 w 2936454"/>
                <a:gd name="connsiteY70" fmla="*/ 768383 h 2936454"/>
                <a:gd name="connsiteX71" fmla="*/ 247748 w 2936454"/>
                <a:gd name="connsiteY71" fmla="*/ 652271 h 2936454"/>
                <a:gd name="connsiteX72" fmla="*/ 502489 w 2936454"/>
                <a:gd name="connsiteY72" fmla="*/ 737744 h 2936454"/>
                <a:gd name="connsiteX73" fmla="*/ 532839 w 2936454"/>
                <a:gd name="connsiteY73" fmla="*/ 697158 h 2936454"/>
                <a:gd name="connsiteX74" fmla="*/ 697159 w 2936454"/>
                <a:gd name="connsiteY74" fmla="*/ 532838 h 2936454"/>
                <a:gd name="connsiteX75" fmla="*/ 737744 w 2936454"/>
                <a:gd name="connsiteY75" fmla="*/ 502489 h 2936454"/>
                <a:gd name="connsiteX76" fmla="*/ 652271 w 2936454"/>
                <a:gd name="connsiteY76" fmla="*/ 247747 h 2936454"/>
                <a:gd name="connsiteX77" fmla="*/ 768383 w 2936454"/>
                <a:gd name="connsiteY77" fmla="*/ 177207 h 2936454"/>
                <a:gd name="connsiteX78" fmla="*/ 820083 w 2936454"/>
                <a:gd name="connsiteY78" fmla="*/ 152302 h 2936454"/>
                <a:gd name="connsiteX79" fmla="*/ 996000 w 2936454"/>
                <a:gd name="connsiteY79" fmla="*/ 351478 h 2936454"/>
                <a:gd name="connsiteX80" fmla="*/ 996386 w 2936454"/>
                <a:gd name="connsiteY80" fmla="*/ 351292 h 2936454"/>
                <a:gd name="connsiteX81" fmla="*/ 1223928 w 2936454"/>
                <a:gd name="connsiteY81" fmla="*/ 280660 h 2936454"/>
                <a:gd name="connsiteX82" fmla="*/ 1318563 w 2936454"/>
                <a:gd name="connsiteY82" fmla="*/ 266216 h 2936454"/>
                <a:gd name="connsiteX83" fmla="*/ 1371503 w 2936454"/>
                <a:gd name="connsiteY83" fmla="*/ 4884 h 293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36454" h="2936454">
                  <a:moveTo>
                    <a:pt x="1468227" y="0"/>
                  </a:moveTo>
                  <a:lnTo>
                    <a:pt x="1564951" y="4884"/>
                  </a:lnTo>
                  <a:lnTo>
                    <a:pt x="1617891" y="266216"/>
                  </a:lnTo>
                  <a:lnTo>
                    <a:pt x="1712527" y="280660"/>
                  </a:lnTo>
                  <a:cubicBezTo>
                    <a:pt x="1791438" y="296807"/>
                    <a:pt x="1867556" y="320622"/>
                    <a:pt x="1940068" y="351292"/>
                  </a:cubicBezTo>
                  <a:lnTo>
                    <a:pt x="1940455" y="351479"/>
                  </a:lnTo>
                  <a:lnTo>
                    <a:pt x="2116373" y="152303"/>
                  </a:lnTo>
                  <a:lnTo>
                    <a:pt x="2168071" y="177207"/>
                  </a:lnTo>
                  <a:lnTo>
                    <a:pt x="2284185" y="247748"/>
                  </a:lnTo>
                  <a:lnTo>
                    <a:pt x="2198711" y="502489"/>
                  </a:lnTo>
                  <a:lnTo>
                    <a:pt x="2239296" y="532838"/>
                  </a:lnTo>
                  <a:cubicBezTo>
                    <a:pt x="2299164" y="582246"/>
                    <a:pt x="2354208" y="637290"/>
                    <a:pt x="2403616" y="697158"/>
                  </a:cubicBezTo>
                  <a:lnTo>
                    <a:pt x="2433965" y="737744"/>
                  </a:lnTo>
                  <a:lnTo>
                    <a:pt x="2688707" y="652271"/>
                  </a:lnTo>
                  <a:lnTo>
                    <a:pt x="2759247" y="768383"/>
                  </a:lnTo>
                  <a:lnTo>
                    <a:pt x="2784152" y="820083"/>
                  </a:lnTo>
                  <a:lnTo>
                    <a:pt x="2584976" y="996000"/>
                  </a:lnTo>
                  <a:lnTo>
                    <a:pt x="2585162" y="996386"/>
                  </a:lnTo>
                  <a:cubicBezTo>
                    <a:pt x="2615832" y="1068899"/>
                    <a:pt x="2639647" y="1145016"/>
                    <a:pt x="2655795" y="1223927"/>
                  </a:cubicBezTo>
                  <a:lnTo>
                    <a:pt x="2670238" y="1318563"/>
                  </a:lnTo>
                  <a:lnTo>
                    <a:pt x="2931570" y="1371503"/>
                  </a:lnTo>
                  <a:lnTo>
                    <a:pt x="2936454" y="1468227"/>
                  </a:lnTo>
                  <a:lnTo>
                    <a:pt x="2931570" y="1564951"/>
                  </a:lnTo>
                  <a:lnTo>
                    <a:pt x="2670238" y="1617891"/>
                  </a:lnTo>
                  <a:lnTo>
                    <a:pt x="2655795" y="1712527"/>
                  </a:lnTo>
                  <a:cubicBezTo>
                    <a:pt x="2639647" y="1791438"/>
                    <a:pt x="2615832" y="1867556"/>
                    <a:pt x="2585162" y="1940068"/>
                  </a:cubicBezTo>
                  <a:lnTo>
                    <a:pt x="2584976" y="1940455"/>
                  </a:lnTo>
                  <a:lnTo>
                    <a:pt x="2784152" y="2116372"/>
                  </a:lnTo>
                  <a:lnTo>
                    <a:pt x="2759247" y="2168071"/>
                  </a:lnTo>
                  <a:lnTo>
                    <a:pt x="2688707" y="2284184"/>
                  </a:lnTo>
                  <a:lnTo>
                    <a:pt x="2433965" y="2198710"/>
                  </a:lnTo>
                  <a:lnTo>
                    <a:pt x="2403616" y="2239296"/>
                  </a:lnTo>
                  <a:cubicBezTo>
                    <a:pt x="2354208" y="2299164"/>
                    <a:pt x="2299164" y="2354208"/>
                    <a:pt x="2239296" y="2403616"/>
                  </a:cubicBezTo>
                  <a:lnTo>
                    <a:pt x="2198711" y="2433965"/>
                  </a:lnTo>
                  <a:lnTo>
                    <a:pt x="2284185" y="2688706"/>
                  </a:lnTo>
                  <a:lnTo>
                    <a:pt x="2168071" y="2759247"/>
                  </a:lnTo>
                  <a:lnTo>
                    <a:pt x="2116372" y="2784152"/>
                  </a:lnTo>
                  <a:lnTo>
                    <a:pt x="1940455" y="2584976"/>
                  </a:lnTo>
                  <a:lnTo>
                    <a:pt x="1940068" y="2585162"/>
                  </a:lnTo>
                  <a:cubicBezTo>
                    <a:pt x="1867556" y="2615832"/>
                    <a:pt x="1791438" y="2639647"/>
                    <a:pt x="1712527" y="2655795"/>
                  </a:cubicBezTo>
                  <a:lnTo>
                    <a:pt x="1617891" y="2670238"/>
                  </a:lnTo>
                  <a:lnTo>
                    <a:pt x="1564951" y="2931570"/>
                  </a:lnTo>
                  <a:lnTo>
                    <a:pt x="1468227" y="2936454"/>
                  </a:lnTo>
                  <a:lnTo>
                    <a:pt x="1371503" y="2931570"/>
                  </a:lnTo>
                  <a:lnTo>
                    <a:pt x="1318563" y="2670238"/>
                  </a:lnTo>
                  <a:lnTo>
                    <a:pt x="1223928" y="2655795"/>
                  </a:lnTo>
                  <a:cubicBezTo>
                    <a:pt x="1145017" y="2639647"/>
                    <a:pt x="1068899" y="2615832"/>
                    <a:pt x="996386" y="2585162"/>
                  </a:cubicBezTo>
                  <a:lnTo>
                    <a:pt x="996000" y="2584976"/>
                  </a:lnTo>
                  <a:lnTo>
                    <a:pt x="820083" y="2784152"/>
                  </a:lnTo>
                  <a:lnTo>
                    <a:pt x="768383" y="2759247"/>
                  </a:lnTo>
                  <a:lnTo>
                    <a:pt x="652271" y="2688707"/>
                  </a:lnTo>
                  <a:lnTo>
                    <a:pt x="737744" y="2433965"/>
                  </a:lnTo>
                  <a:lnTo>
                    <a:pt x="697159" y="2403616"/>
                  </a:lnTo>
                  <a:cubicBezTo>
                    <a:pt x="637290" y="2354208"/>
                    <a:pt x="582246" y="2299164"/>
                    <a:pt x="532839" y="2239296"/>
                  </a:cubicBezTo>
                  <a:lnTo>
                    <a:pt x="502489" y="2198710"/>
                  </a:lnTo>
                  <a:lnTo>
                    <a:pt x="247748" y="2284184"/>
                  </a:lnTo>
                  <a:lnTo>
                    <a:pt x="177207" y="2168071"/>
                  </a:lnTo>
                  <a:lnTo>
                    <a:pt x="152303" y="2116373"/>
                  </a:lnTo>
                  <a:lnTo>
                    <a:pt x="351479" y="1940455"/>
                  </a:lnTo>
                  <a:lnTo>
                    <a:pt x="351293" y="1940068"/>
                  </a:lnTo>
                  <a:cubicBezTo>
                    <a:pt x="320622" y="1867556"/>
                    <a:pt x="296807" y="1791438"/>
                    <a:pt x="280660" y="1712527"/>
                  </a:cubicBezTo>
                  <a:lnTo>
                    <a:pt x="266217" y="1617891"/>
                  </a:lnTo>
                  <a:lnTo>
                    <a:pt x="4884" y="1564951"/>
                  </a:lnTo>
                  <a:lnTo>
                    <a:pt x="0" y="1468227"/>
                  </a:lnTo>
                  <a:lnTo>
                    <a:pt x="4884" y="1371503"/>
                  </a:lnTo>
                  <a:lnTo>
                    <a:pt x="266217" y="1318563"/>
                  </a:lnTo>
                  <a:lnTo>
                    <a:pt x="280660" y="1223927"/>
                  </a:lnTo>
                  <a:cubicBezTo>
                    <a:pt x="296807" y="1145016"/>
                    <a:pt x="320622" y="1068899"/>
                    <a:pt x="351293" y="996386"/>
                  </a:cubicBezTo>
                  <a:lnTo>
                    <a:pt x="351479" y="996000"/>
                  </a:lnTo>
                  <a:lnTo>
                    <a:pt x="152303" y="820082"/>
                  </a:lnTo>
                  <a:lnTo>
                    <a:pt x="177207" y="768383"/>
                  </a:lnTo>
                  <a:lnTo>
                    <a:pt x="247748" y="652271"/>
                  </a:lnTo>
                  <a:lnTo>
                    <a:pt x="502489" y="737744"/>
                  </a:lnTo>
                  <a:lnTo>
                    <a:pt x="532839" y="697158"/>
                  </a:lnTo>
                  <a:cubicBezTo>
                    <a:pt x="582246" y="637290"/>
                    <a:pt x="637290" y="582246"/>
                    <a:pt x="697159" y="532838"/>
                  </a:cubicBezTo>
                  <a:lnTo>
                    <a:pt x="737744" y="502489"/>
                  </a:lnTo>
                  <a:lnTo>
                    <a:pt x="652271" y="247747"/>
                  </a:lnTo>
                  <a:lnTo>
                    <a:pt x="768383" y="177207"/>
                  </a:lnTo>
                  <a:lnTo>
                    <a:pt x="820083" y="152302"/>
                  </a:lnTo>
                  <a:lnTo>
                    <a:pt x="996000" y="351478"/>
                  </a:lnTo>
                  <a:lnTo>
                    <a:pt x="996386" y="351292"/>
                  </a:lnTo>
                  <a:cubicBezTo>
                    <a:pt x="1068899" y="320622"/>
                    <a:pt x="1145017" y="296807"/>
                    <a:pt x="1223928" y="280660"/>
                  </a:cubicBezTo>
                  <a:lnTo>
                    <a:pt x="1318563" y="266216"/>
                  </a:lnTo>
                  <a:lnTo>
                    <a:pt x="1371503" y="4884"/>
                  </a:lnTo>
                  <a:close/>
                </a:path>
              </a:pathLst>
            </a:custGeom>
            <a:gradFill>
              <a:gsLst>
                <a:gs pos="51000">
                  <a:srgbClr val="F0F4F7"/>
                </a:gs>
                <a:gs pos="21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6" name="组合 125"/>
            <p:cNvGrpSpPr/>
            <p:nvPr/>
          </p:nvGrpSpPr>
          <p:grpSpPr>
            <a:xfrm>
              <a:off x="1740889" y="2289753"/>
              <a:ext cx="623489" cy="623489"/>
              <a:chOff x="1740889" y="2289753"/>
              <a:chExt cx="623489" cy="623489"/>
            </a:xfrm>
          </p:grpSpPr>
          <p:sp>
            <p:nvSpPr>
              <p:cNvPr id="127" name="椭圆 126"/>
              <p:cNvSpPr/>
              <p:nvPr/>
            </p:nvSpPr>
            <p:spPr>
              <a:xfrm>
                <a:off x="1740889" y="2289753"/>
                <a:ext cx="623489" cy="623489"/>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1800581" y="2349445"/>
                <a:ext cx="504106" cy="504106"/>
              </a:xfrm>
              <a:prstGeom prst="ellipse">
                <a:avLst/>
              </a:prstGeom>
              <a:gradFill>
                <a:gsLst>
                  <a:gs pos="59000">
                    <a:srgbClr val="F0F4F7"/>
                  </a:gs>
                  <a:gs pos="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9" name="椭圆 128"/>
              <p:cNvSpPr/>
              <p:nvPr/>
            </p:nvSpPr>
            <p:spPr>
              <a:xfrm>
                <a:off x="1897126" y="2445990"/>
                <a:ext cx="311015" cy="311015"/>
              </a:xfrm>
              <a:prstGeom prst="ellipse">
                <a:avLst/>
              </a:prstGeom>
              <a:solidFill>
                <a:srgbClr val="2E2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0" name="组合 129"/>
              <p:cNvGrpSpPr/>
              <p:nvPr/>
            </p:nvGrpSpPr>
            <p:grpSpPr>
              <a:xfrm>
                <a:off x="1949810" y="2498673"/>
                <a:ext cx="205649" cy="205649"/>
                <a:chOff x="1607345" y="2520500"/>
                <a:chExt cx="246118" cy="246118"/>
              </a:xfrm>
              <a:gradFill>
                <a:gsLst>
                  <a:gs pos="51000">
                    <a:srgbClr val="F0F4F7"/>
                  </a:gs>
                  <a:gs pos="21000">
                    <a:srgbClr val="F6FAFD"/>
                  </a:gs>
                </a:gsLst>
                <a:lin ang="7200000" scaled="0"/>
              </a:gradFill>
            </p:grpSpPr>
            <p:sp>
              <p:nvSpPr>
                <p:cNvPr id="131" name="任意多边形 130"/>
                <p:cNvSpPr/>
                <p:nvPr/>
              </p:nvSpPr>
              <p:spPr>
                <a:xfrm>
                  <a:off x="1607345" y="2520500"/>
                  <a:ext cx="208215" cy="181934"/>
                </a:xfrm>
                <a:custGeom>
                  <a:avLst/>
                  <a:gdLst>
                    <a:gd name="connsiteX0" fmla="*/ 123059 w 208215"/>
                    <a:gd name="connsiteY0" fmla="*/ 0 h 181934"/>
                    <a:gd name="connsiteX1" fmla="*/ 170959 w 208215"/>
                    <a:gd name="connsiteY1" fmla="*/ 9671 h 181934"/>
                    <a:gd name="connsiteX2" fmla="*/ 208215 w 208215"/>
                    <a:gd name="connsiteY2" fmla="*/ 34789 h 181934"/>
                    <a:gd name="connsiteX3" fmla="*/ 17071 w 208215"/>
                    <a:gd name="connsiteY3" fmla="*/ 181934 h 181934"/>
                    <a:gd name="connsiteX4" fmla="*/ 9671 w 208215"/>
                    <a:gd name="connsiteY4" fmla="*/ 170959 h 181934"/>
                    <a:gd name="connsiteX5" fmla="*/ 0 w 208215"/>
                    <a:gd name="connsiteY5" fmla="*/ 123059 h 181934"/>
                    <a:gd name="connsiteX6" fmla="*/ 123059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23059" y="0"/>
                      </a:moveTo>
                      <a:cubicBezTo>
                        <a:pt x="140050" y="0"/>
                        <a:pt x="156237" y="3444"/>
                        <a:pt x="170959" y="9671"/>
                      </a:cubicBezTo>
                      <a:lnTo>
                        <a:pt x="208215" y="34789"/>
                      </a:lnTo>
                      <a:lnTo>
                        <a:pt x="17071" y="181934"/>
                      </a:lnTo>
                      <a:lnTo>
                        <a:pt x="9671" y="170959"/>
                      </a:lnTo>
                      <a:cubicBezTo>
                        <a:pt x="3444" y="156237"/>
                        <a:pt x="0" y="140050"/>
                        <a:pt x="0" y="123059"/>
                      </a:cubicBezTo>
                      <a:cubicBezTo>
                        <a:pt x="0" y="55095"/>
                        <a:pt x="55095" y="0"/>
                        <a:pt x="1230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a:off x="1645248" y="2584684"/>
                  <a:ext cx="208215" cy="181934"/>
                </a:xfrm>
                <a:custGeom>
                  <a:avLst/>
                  <a:gdLst>
                    <a:gd name="connsiteX0" fmla="*/ 191144 w 208215"/>
                    <a:gd name="connsiteY0" fmla="*/ 0 h 181934"/>
                    <a:gd name="connsiteX1" fmla="*/ 198544 w 208215"/>
                    <a:gd name="connsiteY1" fmla="*/ 10975 h 181934"/>
                    <a:gd name="connsiteX2" fmla="*/ 208215 w 208215"/>
                    <a:gd name="connsiteY2" fmla="*/ 58875 h 181934"/>
                    <a:gd name="connsiteX3" fmla="*/ 85156 w 208215"/>
                    <a:gd name="connsiteY3" fmla="*/ 181934 h 181934"/>
                    <a:gd name="connsiteX4" fmla="*/ 37256 w 208215"/>
                    <a:gd name="connsiteY4" fmla="*/ 172263 h 181934"/>
                    <a:gd name="connsiteX5" fmla="*/ 0 w 208215"/>
                    <a:gd name="connsiteY5" fmla="*/ 147145 h 181934"/>
                    <a:gd name="connsiteX6" fmla="*/ 191144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91144" y="0"/>
                      </a:moveTo>
                      <a:lnTo>
                        <a:pt x="198544" y="10975"/>
                      </a:lnTo>
                      <a:cubicBezTo>
                        <a:pt x="204772" y="25697"/>
                        <a:pt x="208215" y="41884"/>
                        <a:pt x="208215" y="58875"/>
                      </a:cubicBezTo>
                      <a:cubicBezTo>
                        <a:pt x="208215" y="126839"/>
                        <a:pt x="153120" y="181934"/>
                        <a:pt x="85156" y="181934"/>
                      </a:cubicBezTo>
                      <a:cubicBezTo>
                        <a:pt x="68165" y="181934"/>
                        <a:pt x="51978" y="178491"/>
                        <a:pt x="37256" y="172263"/>
                      </a:cubicBezTo>
                      <a:lnTo>
                        <a:pt x="0" y="147145"/>
                      </a:lnTo>
                      <a:lnTo>
                        <a:pt x="19114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42" name="组合 141"/>
          <p:cNvGrpSpPr/>
          <p:nvPr/>
        </p:nvGrpSpPr>
        <p:grpSpPr>
          <a:xfrm>
            <a:off x="9596199" y="-177018"/>
            <a:ext cx="1286710" cy="1286710"/>
            <a:chOff x="2782270" y="5751279"/>
            <a:chExt cx="692125" cy="692125"/>
          </a:xfrm>
          <a:effectLst>
            <a:outerShdw blurRad="127000" dist="101600" dir="8100000" algn="tr" rotWithShape="0">
              <a:prstClr val="black">
                <a:alpha val="23000"/>
              </a:prstClr>
            </a:outerShdw>
          </a:effectLst>
        </p:grpSpPr>
        <p:sp>
          <p:nvSpPr>
            <p:cNvPr id="143" name="任意多边形 142"/>
            <p:cNvSpPr/>
            <p:nvPr/>
          </p:nvSpPr>
          <p:spPr>
            <a:xfrm>
              <a:off x="2782270" y="5751279"/>
              <a:ext cx="692125" cy="692125"/>
            </a:xfrm>
            <a:custGeom>
              <a:avLst/>
              <a:gdLst>
                <a:gd name="connsiteX0" fmla="*/ 447530 w 895060"/>
                <a:gd name="connsiteY0" fmla="*/ 0 h 895060"/>
                <a:gd name="connsiteX1" fmla="*/ 454732 w 895060"/>
                <a:gd name="connsiteY1" fmla="*/ 726 h 895060"/>
                <a:gd name="connsiteX2" fmla="*/ 476470 w 895060"/>
                <a:gd name="connsiteY2" fmla="*/ 79488 h 895060"/>
                <a:gd name="connsiteX3" fmla="*/ 502403 w 895060"/>
                <a:gd name="connsiteY3" fmla="*/ 82102 h 895060"/>
                <a:gd name="connsiteX4" fmla="*/ 544119 w 895060"/>
                <a:gd name="connsiteY4" fmla="*/ 11078 h 895060"/>
                <a:gd name="connsiteX5" fmla="*/ 569901 w 895060"/>
                <a:gd name="connsiteY5" fmla="*/ 19081 h 895060"/>
                <a:gd name="connsiteX6" fmla="*/ 570509 w 895060"/>
                <a:gd name="connsiteY6" fmla="*/ 100419 h 895060"/>
                <a:gd name="connsiteX7" fmla="*/ 585635 w 895060"/>
                <a:gd name="connsiteY7" fmla="*/ 105114 h 895060"/>
                <a:gd name="connsiteX8" fmla="*/ 595092 w 895060"/>
                <a:gd name="connsiteY8" fmla="*/ 110247 h 895060"/>
                <a:gd name="connsiteX9" fmla="*/ 653693 w 895060"/>
                <a:gd name="connsiteY9" fmla="*/ 52519 h 895060"/>
                <a:gd name="connsiteX10" fmla="*/ 676902 w 895060"/>
                <a:gd name="connsiteY10" fmla="*/ 65116 h 895060"/>
                <a:gd name="connsiteX11" fmla="*/ 656037 w 895060"/>
                <a:gd name="connsiteY11" fmla="*/ 145381 h 895060"/>
                <a:gd name="connsiteX12" fmla="*/ 676302 w 895060"/>
                <a:gd name="connsiteY12" fmla="*/ 162101 h 895060"/>
                <a:gd name="connsiteX13" fmla="*/ 750532 w 895060"/>
                <a:gd name="connsiteY13" fmla="*/ 119982 h 895060"/>
                <a:gd name="connsiteX14" fmla="*/ 763982 w 895060"/>
                <a:gd name="connsiteY14" fmla="*/ 131079 h 895060"/>
                <a:gd name="connsiteX15" fmla="*/ 769000 w 895060"/>
                <a:gd name="connsiteY15" fmla="*/ 137161 h 895060"/>
                <a:gd name="connsiteX16" fmla="*/ 726414 w 895060"/>
                <a:gd name="connsiteY16" fmla="*/ 212213 h 895060"/>
                <a:gd name="connsiteX17" fmla="*/ 743133 w 895060"/>
                <a:gd name="connsiteY17" fmla="*/ 232477 h 895060"/>
                <a:gd name="connsiteX18" fmla="*/ 826021 w 895060"/>
                <a:gd name="connsiteY18" fmla="*/ 210932 h 895060"/>
                <a:gd name="connsiteX19" fmla="*/ 837926 w 895060"/>
                <a:gd name="connsiteY19" fmla="*/ 232864 h 895060"/>
                <a:gd name="connsiteX20" fmla="*/ 778267 w 895060"/>
                <a:gd name="connsiteY20" fmla="*/ 293422 h 895060"/>
                <a:gd name="connsiteX21" fmla="*/ 783400 w 895060"/>
                <a:gd name="connsiteY21" fmla="*/ 302879 h 895060"/>
                <a:gd name="connsiteX22" fmla="*/ 788096 w 895060"/>
                <a:gd name="connsiteY22" fmla="*/ 318005 h 895060"/>
                <a:gd name="connsiteX23" fmla="*/ 873958 w 895060"/>
                <a:gd name="connsiteY23" fmla="*/ 318647 h 895060"/>
                <a:gd name="connsiteX24" fmla="*/ 881254 w 895060"/>
                <a:gd name="connsiteY24" fmla="*/ 342153 h 895060"/>
                <a:gd name="connsiteX25" fmla="*/ 806413 w 895060"/>
                <a:gd name="connsiteY25" fmla="*/ 386112 h 895060"/>
                <a:gd name="connsiteX26" fmla="*/ 809027 w 895060"/>
                <a:gd name="connsiteY26" fmla="*/ 412044 h 895060"/>
                <a:gd name="connsiteX27" fmla="*/ 893843 w 895060"/>
                <a:gd name="connsiteY27" fmla="*/ 435453 h 895060"/>
                <a:gd name="connsiteX28" fmla="*/ 895060 w 895060"/>
                <a:gd name="connsiteY28" fmla="*/ 447530 h 895060"/>
                <a:gd name="connsiteX29" fmla="*/ 893843 w 895060"/>
                <a:gd name="connsiteY29" fmla="*/ 459607 h 895060"/>
                <a:gd name="connsiteX30" fmla="*/ 809027 w 895060"/>
                <a:gd name="connsiteY30" fmla="*/ 483016 h 895060"/>
                <a:gd name="connsiteX31" fmla="*/ 806413 w 895060"/>
                <a:gd name="connsiteY31" fmla="*/ 508949 h 895060"/>
                <a:gd name="connsiteX32" fmla="*/ 881254 w 895060"/>
                <a:gd name="connsiteY32" fmla="*/ 552908 h 895060"/>
                <a:gd name="connsiteX33" fmla="*/ 873958 w 895060"/>
                <a:gd name="connsiteY33" fmla="*/ 576414 h 895060"/>
                <a:gd name="connsiteX34" fmla="*/ 788096 w 895060"/>
                <a:gd name="connsiteY34" fmla="*/ 577056 h 895060"/>
                <a:gd name="connsiteX35" fmla="*/ 783400 w 895060"/>
                <a:gd name="connsiteY35" fmla="*/ 592181 h 895060"/>
                <a:gd name="connsiteX36" fmla="*/ 778267 w 895060"/>
                <a:gd name="connsiteY36" fmla="*/ 601638 h 895060"/>
                <a:gd name="connsiteX37" fmla="*/ 837926 w 895060"/>
                <a:gd name="connsiteY37" fmla="*/ 662197 h 895060"/>
                <a:gd name="connsiteX38" fmla="*/ 826021 w 895060"/>
                <a:gd name="connsiteY38" fmla="*/ 684130 h 895060"/>
                <a:gd name="connsiteX39" fmla="*/ 743133 w 895060"/>
                <a:gd name="connsiteY39" fmla="*/ 662584 h 895060"/>
                <a:gd name="connsiteX40" fmla="*/ 726414 w 895060"/>
                <a:gd name="connsiteY40" fmla="*/ 682848 h 895060"/>
                <a:gd name="connsiteX41" fmla="*/ 769000 w 895060"/>
                <a:gd name="connsiteY41" fmla="*/ 757900 h 895060"/>
                <a:gd name="connsiteX42" fmla="*/ 763982 w 895060"/>
                <a:gd name="connsiteY42" fmla="*/ 763982 h 895060"/>
                <a:gd name="connsiteX43" fmla="*/ 750532 w 895060"/>
                <a:gd name="connsiteY43" fmla="*/ 775079 h 895060"/>
                <a:gd name="connsiteX44" fmla="*/ 676302 w 895060"/>
                <a:gd name="connsiteY44" fmla="*/ 732960 h 895060"/>
                <a:gd name="connsiteX45" fmla="*/ 656037 w 895060"/>
                <a:gd name="connsiteY45" fmla="*/ 749679 h 895060"/>
                <a:gd name="connsiteX46" fmla="*/ 676902 w 895060"/>
                <a:gd name="connsiteY46" fmla="*/ 829944 h 895060"/>
                <a:gd name="connsiteX47" fmla="*/ 653692 w 895060"/>
                <a:gd name="connsiteY47" fmla="*/ 842542 h 895060"/>
                <a:gd name="connsiteX48" fmla="*/ 595092 w 895060"/>
                <a:gd name="connsiteY48" fmla="*/ 784813 h 895060"/>
                <a:gd name="connsiteX49" fmla="*/ 585635 w 895060"/>
                <a:gd name="connsiteY49" fmla="*/ 789946 h 895060"/>
                <a:gd name="connsiteX50" fmla="*/ 570509 w 895060"/>
                <a:gd name="connsiteY50" fmla="*/ 794642 h 895060"/>
                <a:gd name="connsiteX51" fmla="*/ 569901 w 895060"/>
                <a:gd name="connsiteY51" fmla="*/ 875979 h 895060"/>
                <a:gd name="connsiteX52" fmla="*/ 544119 w 895060"/>
                <a:gd name="connsiteY52" fmla="*/ 883983 h 895060"/>
                <a:gd name="connsiteX53" fmla="*/ 502403 w 895060"/>
                <a:gd name="connsiteY53" fmla="*/ 812959 h 895060"/>
                <a:gd name="connsiteX54" fmla="*/ 476470 w 895060"/>
                <a:gd name="connsiteY54" fmla="*/ 815573 h 895060"/>
                <a:gd name="connsiteX55" fmla="*/ 454732 w 895060"/>
                <a:gd name="connsiteY55" fmla="*/ 894334 h 895060"/>
                <a:gd name="connsiteX56" fmla="*/ 447530 w 895060"/>
                <a:gd name="connsiteY56" fmla="*/ 895060 h 895060"/>
                <a:gd name="connsiteX57" fmla="*/ 426861 w 895060"/>
                <a:gd name="connsiteY57" fmla="*/ 892977 h 895060"/>
                <a:gd name="connsiteX58" fmla="*/ 405498 w 895060"/>
                <a:gd name="connsiteY58" fmla="*/ 815573 h 895060"/>
                <a:gd name="connsiteX59" fmla="*/ 379566 w 895060"/>
                <a:gd name="connsiteY59" fmla="*/ 812959 h 895060"/>
                <a:gd name="connsiteX60" fmla="*/ 339869 w 895060"/>
                <a:gd name="connsiteY60" fmla="*/ 880545 h 895060"/>
                <a:gd name="connsiteX61" fmla="*/ 312037 w 895060"/>
                <a:gd name="connsiteY61" fmla="*/ 871906 h 895060"/>
                <a:gd name="connsiteX62" fmla="*/ 311459 w 895060"/>
                <a:gd name="connsiteY62" fmla="*/ 794642 h 895060"/>
                <a:gd name="connsiteX63" fmla="*/ 296333 w 895060"/>
                <a:gd name="connsiteY63" fmla="*/ 789946 h 895060"/>
                <a:gd name="connsiteX64" fmla="*/ 286876 w 895060"/>
                <a:gd name="connsiteY64" fmla="*/ 784814 h 895060"/>
                <a:gd name="connsiteX65" fmla="*/ 232927 w 895060"/>
                <a:gd name="connsiteY65" fmla="*/ 837961 h 895060"/>
                <a:gd name="connsiteX66" fmla="*/ 206686 w 895060"/>
                <a:gd name="connsiteY66" fmla="*/ 823717 h 895060"/>
                <a:gd name="connsiteX67" fmla="*/ 225931 w 895060"/>
                <a:gd name="connsiteY67" fmla="*/ 749680 h 895060"/>
                <a:gd name="connsiteX68" fmla="*/ 205667 w 895060"/>
                <a:gd name="connsiteY68" fmla="*/ 732960 h 895060"/>
                <a:gd name="connsiteX69" fmla="*/ 139194 w 895060"/>
                <a:gd name="connsiteY69" fmla="*/ 770678 h 895060"/>
                <a:gd name="connsiteX70" fmla="*/ 131079 w 895060"/>
                <a:gd name="connsiteY70" fmla="*/ 763982 h 895060"/>
                <a:gd name="connsiteX71" fmla="*/ 118304 w 895060"/>
                <a:gd name="connsiteY71" fmla="*/ 748498 h 895060"/>
                <a:gd name="connsiteX72" fmla="*/ 155555 w 895060"/>
                <a:gd name="connsiteY72" fmla="*/ 682848 h 895060"/>
                <a:gd name="connsiteX73" fmla="*/ 138835 w 895060"/>
                <a:gd name="connsiteY73" fmla="*/ 662584 h 895060"/>
                <a:gd name="connsiteX74" fmla="*/ 67421 w 895060"/>
                <a:gd name="connsiteY74" fmla="*/ 681148 h 895060"/>
                <a:gd name="connsiteX75" fmla="*/ 52484 w 895060"/>
                <a:gd name="connsiteY75" fmla="*/ 653629 h 895060"/>
                <a:gd name="connsiteX76" fmla="*/ 103701 w 895060"/>
                <a:gd name="connsiteY76" fmla="*/ 601638 h 895060"/>
                <a:gd name="connsiteX77" fmla="*/ 98568 w 895060"/>
                <a:gd name="connsiteY77" fmla="*/ 592181 h 895060"/>
                <a:gd name="connsiteX78" fmla="*/ 93873 w 895060"/>
                <a:gd name="connsiteY78" fmla="*/ 577056 h 895060"/>
                <a:gd name="connsiteX79" fmla="*/ 21133 w 895060"/>
                <a:gd name="connsiteY79" fmla="*/ 576512 h 895060"/>
                <a:gd name="connsiteX80" fmla="*/ 11787 w 895060"/>
                <a:gd name="connsiteY80" fmla="*/ 546404 h 895060"/>
                <a:gd name="connsiteX81" fmla="*/ 75556 w 895060"/>
                <a:gd name="connsiteY81" fmla="*/ 508949 h 895060"/>
                <a:gd name="connsiteX82" fmla="*/ 72941 w 895060"/>
                <a:gd name="connsiteY82" fmla="*/ 483016 h 895060"/>
                <a:gd name="connsiteX83" fmla="*/ 1592 w 895060"/>
                <a:gd name="connsiteY83" fmla="*/ 463324 h 895060"/>
                <a:gd name="connsiteX84" fmla="*/ 0 w 895060"/>
                <a:gd name="connsiteY84" fmla="*/ 447530 h 895060"/>
                <a:gd name="connsiteX85" fmla="*/ 1592 w 895060"/>
                <a:gd name="connsiteY85" fmla="*/ 431736 h 895060"/>
                <a:gd name="connsiteX86" fmla="*/ 72941 w 895060"/>
                <a:gd name="connsiteY86" fmla="*/ 412044 h 895060"/>
                <a:gd name="connsiteX87" fmla="*/ 75556 w 895060"/>
                <a:gd name="connsiteY87" fmla="*/ 386112 h 895060"/>
                <a:gd name="connsiteX88" fmla="*/ 11787 w 895060"/>
                <a:gd name="connsiteY88" fmla="*/ 348657 h 895060"/>
                <a:gd name="connsiteX89" fmla="*/ 21133 w 895060"/>
                <a:gd name="connsiteY89" fmla="*/ 318549 h 895060"/>
                <a:gd name="connsiteX90" fmla="*/ 93873 w 895060"/>
                <a:gd name="connsiteY90" fmla="*/ 318005 h 895060"/>
                <a:gd name="connsiteX91" fmla="*/ 98568 w 895060"/>
                <a:gd name="connsiteY91" fmla="*/ 302879 h 895060"/>
                <a:gd name="connsiteX92" fmla="*/ 103701 w 895060"/>
                <a:gd name="connsiteY92" fmla="*/ 293422 h 895060"/>
                <a:gd name="connsiteX93" fmla="*/ 52484 w 895060"/>
                <a:gd name="connsiteY93" fmla="*/ 241432 h 895060"/>
                <a:gd name="connsiteX94" fmla="*/ 67420 w 895060"/>
                <a:gd name="connsiteY94" fmla="*/ 213914 h 895060"/>
                <a:gd name="connsiteX95" fmla="*/ 138835 w 895060"/>
                <a:gd name="connsiteY95" fmla="*/ 232477 h 895060"/>
                <a:gd name="connsiteX96" fmla="*/ 155555 w 895060"/>
                <a:gd name="connsiteY96" fmla="*/ 212213 h 895060"/>
                <a:gd name="connsiteX97" fmla="*/ 118304 w 895060"/>
                <a:gd name="connsiteY97" fmla="*/ 146562 h 895060"/>
                <a:gd name="connsiteX98" fmla="*/ 131079 w 895060"/>
                <a:gd name="connsiteY98" fmla="*/ 131079 h 895060"/>
                <a:gd name="connsiteX99" fmla="*/ 139194 w 895060"/>
                <a:gd name="connsiteY99" fmla="*/ 124383 h 895060"/>
                <a:gd name="connsiteX100" fmla="*/ 205667 w 895060"/>
                <a:gd name="connsiteY100" fmla="*/ 162101 h 895060"/>
                <a:gd name="connsiteX101" fmla="*/ 225931 w 895060"/>
                <a:gd name="connsiteY101" fmla="*/ 145381 h 895060"/>
                <a:gd name="connsiteX102" fmla="*/ 206686 w 895060"/>
                <a:gd name="connsiteY102" fmla="*/ 71343 h 895060"/>
                <a:gd name="connsiteX103" fmla="*/ 232927 w 895060"/>
                <a:gd name="connsiteY103" fmla="*/ 57100 h 895060"/>
                <a:gd name="connsiteX104" fmla="*/ 286876 w 895060"/>
                <a:gd name="connsiteY104" fmla="*/ 110247 h 895060"/>
                <a:gd name="connsiteX105" fmla="*/ 296333 w 895060"/>
                <a:gd name="connsiteY105" fmla="*/ 105114 h 895060"/>
                <a:gd name="connsiteX106" fmla="*/ 311459 w 895060"/>
                <a:gd name="connsiteY106" fmla="*/ 100419 h 895060"/>
                <a:gd name="connsiteX107" fmla="*/ 312037 w 895060"/>
                <a:gd name="connsiteY107" fmla="*/ 23155 h 895060"/>
                <a:gd name="connsiteX108" fmla="*/ 339868 w 895060"/>
                <a:gd name="connsiteY108" fmla="*/ 14515 h 895060"/>
                <a:gd name="connsiteX109" fmla="*/ 379566 w 895060"/>
                <a:gd name="connsiteY109" fmla="*/ 82102 h 895060"/>
                <a:gd name="connsiteX110" fmla="*/ 405498 w 895060"/>
                <a:gd name="connsiteY110" fmla="*/ 79488 h 895060"/>
                <a:gd name="connsiteX111" fmla="*/ 426861 w 895060"/>
                <a:gd name="connsiteY111" fmla="*/ 2084 h 89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5060" h="895060">
                  <a:moveTo>
                    <a:pt x="447530" y="0"/>
                  </a:moveTo>
                  <a:lnTo>
                    <a:pt x="454732" y="726"/>
                  </a:lnTo>
                  <a:lnTo>
                    <a:pt x="476470" y="79488"/>
                  </a:lnTo>
                  <a:lnTo>
                    <a:pt x="502403" y="82102"/>
                  </a:lnTo>
                  <a:lnTo>
                    <a:pt x="544119" y="11078"/>
                  </a:lnTo>
                  <a:lnTo>
                    <a:pt x="569901" y="19081"/>
                  </a:lnTo>
                  <a:lnTo>
                    <a:pt x="570509" y="100419"/>
                  </a:lnTo>
                  <a:lnTo>
                    <a:pt x="585635" y="105114"/>
                  </a:lnTo>
                  <a:lnTo>
                    <a:pt x="595092" y="110247"/>
                  </a:lnTo>
                  <a:lnTo>
                    <a:pt x="653693" y="52519"/>
                  </a:lnTo>
                  <a:lnTo>
                    <a:pt x="676902" y="65116"/>
                  </a:lnTo>
                  <a:lnTo>
                    <a:pt x="656037" y="145381"/>
                  </a:lnTo>
                  <a:lnTo>
                    <a:pt x="676302" y="162101"/>
                  </a:lnTo>
                  <a:lnTo>
                    <a:pt x="750532" y="119982"/>
                  </a:lnTo>
                  <a:lnTo>
                    <a:pt x="763982" y="131079"/>
                  </a:lnTo>
                  <a:lnTo>
                    <a:pt x="769000" y="137161"/>
                  </a:lnTo>
                  <a:lnTo>
                    <a:pt x="726414" y="212213"/>
                  </a:lnTo>
                  <a:lnTo>
                    <a:pt x="743133" y="232477"/>
                  </a:lnTo>
                  <a:lnTo>
                    <a:pt x="826021" y="210932"/>
                  </a:lnTo>
                  <a:lnTo>
                    <a:pt x="837926" y="232864"/>
                  </a:lnTo>
                  <a:lnTo>
                    <a:pt x="778267" y="293422"/>
                  </a:lnTo>
                  <a:lnTo>
                    <a:pt x="783400" y="302879"/>
                  </a:lnTo>
                  <a:lnTo>
                    <a:pt x="788096" y="318005"/>
                  </a:lnTo>
                  <a:lnTo>
                    <a:pt x="873958" y="318647"/>
                  </a:lnTo>
                  <a:lnTo>
                    <a:pt x="881254" y="342153"/>
                  </a:lnTo>
                  <a:lnTo>
                    <a:pt x="806413" y="386112"/>
                  </a:lnTo>
                  <a:lnTo>
                    <a:pt x="809027" y="412044"/>
                  </a:lnTo>
                  <a:lnTo>
                    <a:pt x="893843" y="435453"/>
                  </a:lnTo>
                  <a:lnTo>
                    <a:pt x="895060" y="447530"/>
                  </a:lnTo>
                  <a:lnTo>
                    <a:pt x="893843" y="459607"/>
                  </a:lnTo>
                  <a:lnTo>
                    <a:pt x="809027" y="483016"/>
                  </a:lnTo>
                  <a:lnTo>
                    <a:pt x="806413" y="508949"/>
                  </a:lnTo>
                  <a:lnTo>
                    <a:pt x="881254" y="552908"/>
                  </a:lnTo>
                  <a:lnTo>
                    <a:pt x="873958" y="576414"/>
                  </a:lnTo>
                  <a:lnTo>
                    <a:pt x="788096" y="577056"/>
                  </a:lnTo>
                  <a:lnTo>
                    <a:pt x="783400" y="592181"/>
                  </a:lnTo>
                  <a:lnTo>
                    <a:pt x="778267" y="601638"/>
                  </a:lnTo>
                  <a:lnTo>
                    <a:pt x="837926" y="662197"/>
                  </a:lnTo>
                  <a:lnTo>
                    <a:pt x="826021" y="684130"/>
                  </a:lnTo>
                  <a:lnTo>
                    <a:pt x="743133" y="662584"/>
                  </a:lnTo>
                  <a:lnTo>
                    <a:pt x="726414" y="682848"/>
                  </a:lnTo>
                  <a:lnTo>
                    <a:pt x="769000" y="757900"/>
                  </a:lnTo>
                  <a:lnTo>
                    <a:pt x="763982" y="763982"/>
                  </a:lnTo>
                  <a:lnTo>
                    <a:pt x="750532" y="775079"/>
                  </a:lnTo>
                  <a:lnTo>
                    <a:pt x="676302" y="732960"/>
                  </a:lnTo>
                  <a:lnTo>
                    <a:pt x="656037" y="749679"/>
                  </a:lnTo>
                  <a:lnTo>
                    <a:pt x="676902" y="829944"/>
                  </a:lnTo>
                  <a:lnTo>
                    <a:pt x="653692" y="842542"/>
                  </a:lnTo>
                  <a:lnTo>
                    <a:pt x="595092" y="784813"/>
                  </a:lnTo>
                  <a:lnTo>
                    <a:pt x="585635" y="789946"/>
                  </a:lnTo>
                  <a:lnTo>
                    <a:pt x="570509" y="794642"/>
                  </a:lnTo>
                  <a:lnTo>
                    <a:pt x="569901" y="875979"/>
                  </a:lnTo>
                  <a:lnTo>
                    <a:pt x="544119" y="883983"/>
                  </a:lnTo>
                  <a:lnTo>
                    <a:pt x="502403" y="812959"/>
                  </a:lnTo>
                  <a:lnTo>
                    <a:pt x="476470" y="815573"/>
                  </a:lnTo>
                  <a:lnTo>
                    <a:pt x="454732" y="894334"/>
                  </a:lnTo>
                  <a:lnTo>
                    <a:pt x="447530" y="895060"/>
                  </a:lnTo>
                  <a:lnTo>
                    <a:pt x="426861" y="892977"/>
                  </a:lnTo>
                  <a:lnTo>
                    <a:pt x="405498" y="815573"/>
                  </a:lnTo>
                  <a:lnTo>
                    <a:pt x="379566" y="812959"/>
                  </a:lnTo>
                  <a:lnTo>
                    <a:pt x="339869" y="880545"/>
                  </a:lnTo>
                  <a:lnTo>
                    <a:pt x="312037" y="871906"/>
                  </a:lnTo>
                  <a:lnTo>
                    <a:pt x="311459" y="794642"/>
                  </a:lnTo>
                  <a:lnTo>
                    <a:pt x="296333" y="789946"/>
                  </a:lnTo>
                  <a:lnTo>
                    <a:pt x="286876" y="784814"/>
                  </a:lnTo>
                  <a:lnTo>
                    <a:pt x="232927" y="837961"/>
                  </a:lnTo>
                  <a:lnTo>
                    <a:pt x="206686" y="823717"/>
                  </a:lnTo>
                  <a:lnTo>
                    <a:pt x="225931" y="749680"/>
                  </a:lnTo>
                  <a:lnTo>
                    <a:pt x="205667" y="732960"/>
                  </a:lnTo>
                  <a:lnTo>
                    <a:pt x="139194" y="770678"/>
                  </a:lnTo>
                  <a:lnTo>
                    <a:pt x="131079" y="763982"/>
                  </a:lnTo>
                  <a:lnTo>
                    <a:pt x="118304" y="748498"/>
                  </a:lnTo>
                  <a:lnTo>
                    <a:pt x="155555" y="682848"/>
                  </a:lnTo>
                  <a:lnTo>
                    <a:pt x="138835" y="662584"/>
                  </a:lnTo>
                  <a:lnTo>
                    <a:pt x="67421" y="681148"/>
                  </a:lnTo>
                  <a:lnTo>
                    <a:pt x="52484" y="653629"/>
                  </a:lnTo>
                  <a:lnTo>
                    <a:pt x="103701" y="601638"/>
                  </a:lnTo>
                  <a:lnTo>
                    <a:pt x="98568" y="592181"/>
                  </a:lnTo>
                  <a:lnTo>
                    <a:pt x="93873" y="577056"/>
                  </a:lnTo>
                  <a:lnTo>
                    <a:pt x="21133" y="576512"/>
                  </a:lnTo>
                  <a:lnTo>
                    <a:pt x="11787" y="546404"/>
                  </a:lnTo>
                  <a:lnTo>
                    <a:pt x="75556" y="508949"/>
                  </a:lnTo>
                  <a:lnTo>
                    <a:pt x="72941" y="483016"/>
                  </a:lnTo>
                  <a:lnTo>
                    <a:pt x="1592" y="463324"/>
                  </a:lnTo>
                  <a:lnTo>
                    <a:pt x="0" y="447530"/>
                  </a:lnTo>
                  <a:lnTo>
                    <a:pt x="1592" y="431736"/>
                  </a:lnTo>
                  <a:lnTo>
                    <a:pt x="72941" y="412044"/>
                  </a:lnTo>
                  <a:lnTo>
                    <a:pt x="75556" y="386112"/>
                  </a:lnTo>
                  <a:lnTo>
                    <a:pt x="11787" y="348657"/>
                  </a:lnTo>
                  <a:lnTo>
                    <a:pt x="21133" y="318549"/>
                  </a:lnTo>
                  <a:lnTo>
                    <a:pt x="93873" y="318005"/>
                  </a:lnTo>
                  <a:lnTo>
                    <a:pt x="98568" y="302879"/>
                  </a:lnTo>
                  <a:lnTo>
                    <a:pt x="103701" y="293422"/>
                  </a:lnTo>
                  <a:lnTo>
                    <a:pt x="52484" y="241432"/>
                  </a:lnTo>
                  <a:lnTo>
                    <a:pt x="67420" y="213914"/>
                  </a:lnTo>
                  <a:lnTo>
                    <a:pt x="138835" y="232477"/>
                  </a:lnTo>
                  <a:lnTo>
                    <a:pt x="155555" y="212213"/>
                  </a:lnTo>
                  <a:lnTo>
                    <a:pt x="118304" y="146562"/>
                  </a:lnTo>
                  <a:lnTo>
                    <a:pt x="131079" y="131079"/>
                  </a:lnTo>
                  <a:lnTo>
                    <a:pt x="139194" y="124383"/>
                  </a:lnTo>
                  <a:lnTo>
                    <a:pt x="205667" y="162101"/>
                  </a:lnTo>
                  <a:lnTo>
                    <a:pt x="225931" y="145381"/>
                  </a:lnTo>
                  <a:lnTo>
                    <a:pt x="206686" y="71343"/>
                  </a:lnTo>
                  <a:lnTo>
                    <a:pt x="232927" y="57100"/>
                  </a:lnTo>
                  <a:lnTo>
                    <a:pt x="286876" y="110247"/>
                  </a:lnTo>
                  <a:lnTo>
                    <a:pt x="296333" y="105114"/>
                  </a:lnTo>
                  <a:lnTo>
                    <a:pt x="311459" y="100419"/>
                  </a:lnTo>
                  <a:lnTo>
                    <a:pt x="312037" y="23155"/>
                  </a:lnTo>
                  <a:lnTo>
                    <a:pt x="339868" y="14515"/>
                  </a:lnTo>
                  <a:lnTo>
                    <a:pt x="379566" y="82102"/>
                  </a:lnTo>
                  <a:lnTo>
                    <a:pt x="405498" y="79488"/>
                  </a:lnTo>
                  <a:lnTo>
                    <a:pt x="426861" y="2084"/>
                  </a:lnTo>
                  <a:close/>
                </a:path>
              </a:pathLst>
            </a:custGeom>
            <a:gradFill>
              <a:gsLst>
                <a:gs pos="100000">
                  <a:srgbClr val="F0F4F7"/>
                </a:gs>
                <a:gs pos="36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4" name="组合 143"/>
            <p:cNvGrpSpPr/>
            <p:nvPr/>
          </p:nvGrpSpPr>
          <p:grpSpPr>
            <a:xfrm>
              <a:off x="2909091" y="5879594"/>
              <a:ext cx="433677" cy="440256"/>
              <a:chOff x="3279322" y="5843055"/>
              <a:chExt cx="433677" cy="440256"/>
            </a:xfrm>
          </p:grpSpPr>
          <p:sp>
            <p:nvSpPr>
              <p:cNvPr id="145" name="椭圆 144"/>
              <p:cNvSpPr/>
              <p:nvPr/>
            </p:nvSpPr>
            <p:spPr>
              <a:xfrm>
                <a:off x="3306422" y="5873445"/>
                <a:ext cx="379476" cy="379476"/>
              </a:xfrm>
              <a:prstGeom prst="ellipse">
                <a:avLst/>
              </a:prstGeom>
              <a:solidFill>
                <a:srgbClr val="2B2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6" name="组合 145"/>
              <p:cNvGrpSpPr/>
              <p:nvPr/>
            </p:nvGrpSpPr>
            <p:grpSpPr>
              <a:xfrm>
                <a:off x="3279322" y="5843055"/>
                <a:ext cx="433677" cy="440256"/>
                <a:chOff x="3449179" y="6150788"/>
                <a:chExt cx="501094" cy="508696"/>
              </a:xfrm>
            </p:grpSpPr>
            <p:cxnSp>
              <p:nvCxnSpPr>
                <p:cNvPr id="147" name="曲线连接符 146"/>
                <p:cNvCxnSpPr/>
                <p:nvPr/>
              </p:nvCxnSpPr>
              <p:spPr>
                <a:xfrm rot="16200000" flipH="1">
                  <a:off x="3575468" y="6176411"/>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sp>
              <p:nvSpPr>
                <p:cNvPr id="148" name="椭圆 147"/>
                <p:cNvSpPr/>
                <p:nvPr/>
              </p:nvSpPr>
              <p:spPr>
                <a:xfrm>
                  <a:off x="3578274" y="6282203"/>
                  <a:ext cx="244562" cy="244562"/>
                </a:xfrm>
                <a:prstGeom prst="ellipse">
                  <a:avLst/>
                </a:prstGeom>
                <a:solidFill>
                  <a:srgbClr val="F0F4F7"/>
                </a:solidFill>
                <a:ln>
                  <a:solidFill>
                    <a:srgbClr val="F0F4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49" name="曲线连接符 148"/>
                <p:cNvCxnSpPr/>
                <p:nvPr/>
              </p:nvCxnSpPr>
              <p:spPr>
                <a:xfrm rot="16200000" flipH="1">
                  <a:off x="3671969" y="6529060"/>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cxnSp>
              <p:nvCxnSpPr>
                <p:cNvPr id="150" name="曲线连接符 149"/>
                <p:cNvCxnSpPr/>
                <p:nvPr/>
              </p:nvCxnSpPr>
              <p:spPr>
                <a:xfrm rot="2700000" flipH="1">
                  <a:off x="3777324" y="6439993"/>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51" name="曲线连接符 150"/>
                <p:cNvCxnSpPr/>
                <p:nvPr/>
              </p:nvCxnSpPr>
              <p:spPr>
                <a:xfrm rot="2700000" flipH="1">
                  <a:off x="3457587" y="6263128"/>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cxnSp>
              <p:nvCxnSpPr>
                <p:cNvPr id="152" name="曲线连接符 151"/>
                <p:cNvCxnSpPr/>
                <p:nvPr/>
              </p:nvCxnSpPr>
              <p:spPr>
                <a:xfrm flipH="1">
                  <a:off x="3794226" y="6303987"/>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53" name="曲线连接符 152"/>
                <p:cNvCxnSpPr/>
                <p:nvPr/>
              </p:nvCxnSpPr>
              <p:spPr>
                <a:xfrm flipH="1">
                  <a:off x="3449179" y="6398490"/>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cxnSp>
              <p:nvCxnSpPr>
                <p:cNvPr id="154" name="曲线连接符 153"/>
                <p:cNvCxnSpPr/>
                <p:nvPr/>
              </p:nvCxnSpPr>
              <p:spPr>
                <a:xfrm rot="18900000" flipH="1">
                  <a:off x="3716361" y="6189150"/>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55" name="曲线连接符 154"/>
                <p:cNvCxnSpPr/>
                <p:nvPr/>
              </p:nvCxnSpPr>
              <p:spPr>
                <a:xfrm rot="18900000" flipH="1">
                  <a:off x="3527834" y="6513771"/>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grpSp>
        </p:grpSp>
      </p:grpSp>
      <p:cxnSp>
        <p:nvCxnSpPr>
          <p:cNvPr id="203" name="直接连接符 202"/>
          <p:cNvCxnSpPr/>
          <p:nvPr/>
        </p:nvCxnSpPr>
        <p:spPr>
          <a:xfrm flipV="1">
            <a:off x="522312" y="2312374"/>
            <a:ext cx="7765256" cy="506"/>
          </a:xfrm>
          <a:prstGeom prst="line">
            <a:avLst/>
          </a:prstGeom>
          <a:ln>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4" name="直接连接符 203"/>
          <p:cNvCxnSpPr>
            <a:endCxn id="132" idx="5"/>
          </p:cNvCxnSpPr>
          <p:nvPr/>
        </p:nvCxnSpPr>
        <p:spPr>
          <a:xfrm flipV="1">
            <a:off x="8293094" y="1001405"/>
            <a:ext cx="2755163" cy="1308556"/>
          </a:xfrm>
          <a:prstGeom prst="line">
            <a:avLst/>
          </a:prstGeom>
          <a:ln>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flipV="1">
            <a:off x="8306325" y="3545586"/>
            <a:ext cx="1151516" cy="700784"/>
          </a:xfrm>
          <a:prstGeom prst="line">
            <a:avLst/>
          </a:prstGeom>
          <a:ln>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522312" y="4198481"/>
            <a:ext cx="7799325" cy="47889"/>
          </a:xfrm>
          <a:prstGeom prst="line">
            <a:avLst/>
          </a:prstGeom>
          <a:ln>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flipV="1">
            <a:off x="8296276" y="5478664"/>
            <a:ext cx="1879701" cy="688144"/>
          </a:xfrm>
          <a:prstGeom prst="line">
            <a:avLst/>
          </a:prstGeom>
          <a:ln>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515938" y="6165850"/>
            <a:ext cx="7768431" cy="2618"/>
          </a:xfrm>
          <a:prstGeom prst="line">
            <a:avLst/>
          </a:prstGeom>
          <a:ln>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26" name="矩形 425"/>
          <p:cNvSpPr/>
          <p:nvPr/>
        </p:nvSpPr>
        <p:spPr>
          <a:xfrm>
            <a:off x="1113045" y="3340792"/>
            <a:ext cx="5036658" cy="646331"/>
          </a:xfrm>
          <a:prstGeom prst="rect">
            <a:avLst/>
          </a:prstGeom>
        </p:spPr>
        <p:txBody>
          <a:bodyPr wrap="square">
            <a:spAutoFit/>
          </a:bodyPr>
          <a:lstStyle/>
          <a:p>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内容在此</a:t>
            </a:r>
            <a:r>
              <a:rPr lang="zh-CN" altLang="en-US" sz="1200" dirty="0">
                <a:solidFill>
                  <a:schemeClr val="bg1"/>
                </a:solidFill>
              </a:rPr>
              <a:t>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endParaRPr lang="zh-CN" altLang="en-US" sz="1200" dirty="0">
              <a:solidFill>
                <a:schemeClr val="bg1"/>
              </a:solidFill>
            </a:endParaRPr>
          </a:p>
        </p:txBody>
      </p:sp>
      <p:sp>
        <p:nvSpPr>
          <p:cNvPr id="427" name="文本框 426"/>
          <p:cNvSpPr txBox="1"/>
          <p:nvPr/>
        </p:nvSpPr>
        <p:spPr>
          <a:xfrm>
            <a:off x="531370" y="2664283"/>
            <a:ext cx="1172116" cy="830997"/>
          </a:xfrm>
          <a:prstGeom prst="rect">
            <a:avLst/>
          </a:prstGeom>
          <a:noFill/>
        </p:spPr>
        <p:txBody>
          <a:bodyPr wrap="none" rtlCol="0">
            <a:spAutoFit/>
          </a:bodyPr>
          <a:lstStyle/>
          <a:p>
            <a:r>
              <a:rPr lang="en-US" altLang="zh-CN" sz="4800" dirty="0" smtClean="0">
                <a:solidFill>
                  <a:schemeClr val="bg1"/>
                </a:solidFill>
                <a:latin typeface="+mj-ea"/>
                <a:ea typeface="+mj-ea"/>
              </a:rPr>
              <a:t>02</a:t>
            </a:r>
            <a:endParaRPr lang="zh-CN" altLang="en-US" sz="4800" dirty="0">
              <a:solidFill>
                <a:schemeClr val="bg1"/>
              </a:solidFill>
              <a:latin typeface="+mj-ea"/>
              <a:ea typeface="+mj-ea"/>
            </a:endParaRPr>
          </a:p>
        </p:txBody>
      </p:sp>
      <p:sp>
        <p:nvSpPr>
          <p:cNvPr id="428" name="文本框 427"/>
          <p:cNvSpPr txBox="1"/>
          <p:nvPr/>
        </p:nvSpPr>
        <p:spPr>
          <a:xfrm>
            <a:off x="1498782" y="2767541"/>
            <a:ext cx="4724244" cy="646331"/>
          </a:xfrm>
          <a:prstGeom prst="rect">
            <a:avLst/>
          </a:prstGeom>
          <a:noFill/>
        </p:spPr>
        <p:txBody>
          <a:bodyPr wrap="square" rtlCol="0">
            <a:spAutoFit/>
          </a:bodyPr>
          <a:lstStyle/>
          <a:p>
            <a:r>
              <a:rPr lang="zh-CN" altLang="en-US" dirty="0">
                <a:solidFill>
                  <a:schemeClr val="bg1"/>
                </a:solidFill>
              </a:rPr>
              <a:t>在此输入您要添加的</a:t>
            </a:r>
            <a:r>
              <a:rPr lang="zh-CN" altLang="en-US" dirty="0" smtClean="0">
                <a:solidFill>
                  <a:schemeClr val="bg1"/>
                </a:solidFill>
              </a:rPr>
              <a:t>内容</a:t>
            </a:r>
            <a:r>
              <a:rPr lang="zh-CN" altLang="en-US" dirty="0">
                <a:solidFill>
                  <a:schemeClr val="bg1"/>
                </a:solidFill>
              </a:rPr>
              <a:t>在此输入您要添加的</a:t>
            </a:r>
            <a:r>
              <a:rPr lang="zh-CN" altLang="en-US" dirty="0" smtClean="0">
                <a:solidFill>
                  <a:schemeClr val="bg1"/>
                </a:solidFill>
              </a:rPr>
              <a:t>内容</a:t>
            </a:r>
            <a:r>
              <a:rPr lang="zh-CN" altLang="en-US" dirty="0">
                <a:solidFill>
                  <a:schemeClr val="bg1"/>
                </a:solidFill>
              </a:rPr>
              <a:t>在此输入您要添加的</a:t>
            </a:r>
            <a:r>
              <a:rPr lang="zh-CN" altLang="en-US" dirty="0" smtClean="0">
                <a:solidFill>
                  <a:schemeClr val="bg1"/>
                </a:solidFill>
              </a:rPr>
              <a:t>内容</a:t>
            </a:r>
            <a:endParaRPr lang="zh-CN" altLang="en-US" dirty="0">
              <a:solidFill>
                <a:schemeClr val="bg1"/>
              </a:solidFill>
            </a:endParaRPr>
          </a:p>
        </p:txBody>
      </p:sp>
      <p:sp>
        <p:nvSpPr>
          <p:cNvPr id="431" name="文本框 430"/>
          <p:cNvSpPr txBox="1"/>
          <p:nvPr/>
        </p:nvSpPr>
        <p:spPr>
          <a:xfrm>
            <a:off x="4522575" y="3970057"/>
            <a:ext cx="1261884" cy="307777"/>
          </a:xfrm>
          <a:prstGeom prst="rect">
            <a:avLst/>
          </a:prstGeom>
          <a:noFill/>
        </p:spPr>
        <p:txBody>
          <a:bodyPr wrap="none" rtlCol="0">
            <a:spAutoFit/>
          </a:bodyPr>
          <a:lstStyle/>
          <a:p>
            <a:r>
              <a:rPr lang="zh-CN" altLang="en-US" sz="1400" dirty="0" smtClean="0">
                <a:solidFill>
                  <a:schemeClr val="bg1"/>
                </a:solidFill>
              </a:rPr>
              <a:t>在此输入内容</a:t>
            </a:r>
            <a:endParaRPr lang="zh-CN" altLang="en-US" sz="1400" dirty="0">
              <a:solidFill>
                <a:schemeClr val="bg1"/>
              </a:solidFill>
            </a:endParaRPr>
          </a:p>
        </p:txBody>
      </p:sp>
      <p:sp>
        <p:nvSpPr>
          <p:cNvPr id="442" name="矩形 441"/>
          <p:cNvSpPr/>
          <p:nvPr/>
        </p:nvSpPr>
        <p:spPr>
          <a:xfrm>
            <a:off x="1113045" y="5271715"/>
            <a:ext cx="5036658" cy="646331"/>
          </a:xfrm>
          <a:prstGeom prst="rect">
            <a:avLst/>
          </a:prstGeom>
        </p:spPr>
        <p:txBody>
          <a:bodyPr wrap="square">
            <a:spAutoFit/>
          </a:bodyPr>
          <a:lstStyle/>
          <a:p>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内容在此</a:t>
            </a:r>
            <a:r>
              <a:rPr lang="zh-CN" altLang="en-US" sz="1200" dirty="0">
                <a:solidFill>
                  <a:schemeClr val="bg1"/>
                </a:solidFill>
              </a:rPr>
              <a:t>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endParaRPr lang="zh-CN" altLang="en-US" sz="1200" dirty="0">
              <a:solidFill>
                <a:schemeClr val="bg1"/>
              </a:solidFill>
            </a:endParaRPr>
          </a:p>
        </p:txBody>
      </p:sp>
      <p:sp>
        <p:nvSpPr>
          <p:cNvPr id="443" name="文本框 442"/>
          <p:cNvSpPr txBox="1"/>
          <p:nvPr/>
        </p:nvSpPr>
        <p:spPr>
          <a:xfrm>
            <a:off x="531370" y="4595206"/>
            <a:ext cx="1172116" cy="830997"/>
          </a:xfrm>
          <a:prstGeom prst="rect">
            <a:avLst/>
          </a:prstGeom>
          <a:noFill/>
        </p:spPr>
        <p:txBody>
          <a:bodyPr wrap="none" rtlCol="0">
            <a:spAutoFit/>
          </a:bodyPr>
          <a:lstStyle/>
          <a:p>
            <a:r>
              <a:rPr lang="en-US" altLang="zh-CN" sz="4800" dirty="0" smtClean="0">
                <a:solidFill>
                  <a:schemeClr val="bg1"/>
                </a:solidFill>
                <a:latin typeface="+mj-ea"/>
                <a:ea typeface="+mj-ea"/>
              </a:rPr>
              <a:t>03</a:t>
            </a:r>
            <a:endParaRPr lang="zh-CN" altLang="en-US" sz="4800" dirty="0">
              <a:solidFill>
                <a:schemeClr val="bg1"/>
              </a:solidFill>
              <a:latin typeface="+mj-ea"/>
              <a:ea typeface="+mj-ea"/>
            </a:endParaRPr>
          </a:p>
        </p:txBody>
      </p:sp>
      <p:sp>
        <p:nvSpPr>
          <p:cNvPr id="444" name="文本框 443"/>
          <p:cNvSpPr txBox="1"/>
          <p:nvPr/>
        </p:nvSpPr>
        <p:spPr>
          <a:xfrm>
            <a:off x="1498782" y="4698464"/>
            <a:ext cx="4724244" cy="646331"/>
          </a:xfrm>
          <a:prstGeom prst="rect">
            <a:avLst/>
          </a:prstGeom>
          <a:noFill/>
        </p:spPr>
        <p:txBody>
          <a:bodyPr wrap="square" rtlCol="0">
            <a:spAutoFit/>
          </a:bodyPr>
          <a:lstStyle/>
          <a:p>
            <a:r>
              <a:rPr lang="zh-CN" altLang="en-US" dirty="0">
                <a:solidFill>
                  <a:schemeClr val="bg1"/>
                </a:solidFill>
              </a:rPr>
              <a:t>在此输入您要添加的</a:t>
            </a:r>
            <a:r>
              <a:rPr lang="zh-CN" altLang="en-US" dirty="0" smtClean="0">
                <a:solidFill>
                  <a:schemeClr val="bg1"/>
                </a:solidFill>
              </a:rPr>
              <a:t>内容</a:t>
            </a:r>
            <a:r>
              <a:rPr lang="zh-CN" altLang="en-US" dirty="0">
                <a:solidFill>
                  <a:schemeClr val="bg1"/>
                </a:solidFill>
              </a:rPr>
              <a:t>在此输入您要添加的</a:t>
            </a:r>
            <a:r>
              <a:rPr lang="zh-CN" altLang="en-US" dirty="0" smtClean="0">
                <a:solidFill>
                  <a:schemeClr val="bg1"/>
                </a:solidFill>
              </a:rPr>
              <a:t>内容</a:t>
            </a:r>
            <a:r>
              <a:rPr lang="zh-CN" altLang="en-US" dirty="0">
                <a:solidFill>
                  <a:schemeClr val="bg1"/>
                </a:solidFill>
              </a:rPr>
              <a:t>在此输入您要添加的</a:t>
            </a:r>
            <a:r>
              <a:rPr lang="zh-CN" altLang="en-US" dirty="0" smtClean="0">
                <a:solidFill>
                  <a:schemeClr val="bg1"/>
                </a:solidFill>
              </a:rPr>
              <a:t>内容</a:t>
            </a:r>
            <a:endParaRPr lang="zh-CN" altLang="en-US" dirty="0">
              <a:solidFill>
                <a:schemeClr val="bg1"/>
              </a:solidFill>
            </a:endParaRPr>
          </a:p>
        </p:txBody>
      </p:sp>
      <p:sp>
        <p:nvSpPr>
          <p:cNvPr id="447" name="文本框 446"/>
          <p:cNvSpPr txBox="1"/>
          <p:nvPr/>
        </p:nvSpPr>
        <p:spPr>
          <a:xfrm>
            <a:off x="4524957" y="5905743"/>
            <a:ext cx="1261884" cy="307777"/>
          </a:xfrm>
          <a:prstGeom prst="rect">
            <a:avLst/>
          </a:prstGeom>
          <a:noFill/>
        </p:spPr>
        <p:txBody>
          <a:bodyPr wrap="none" rtlCol="0">
            <a:spAutoFit/>
          </a:bodyPr>
          <a:lstStyle/>
          <a:p>
            <a:r>
              <a:rPr lang="zh-CN" altLang="en-US" sz="1400" dirty="0" smtClean="0">
                <a:solidFill>
                  <a:schemeClr val="bg1"/>
                </a:solidFill>
              </a:rPr>
              <a:t>在此输入内容</a:t>
            </a:r>
            <a:endParaRPr lang="zh-CN" altLang="en-US" sz="1400" dirty="0">
              <a:solidFill>
                <a:schemeClr val="bg1"/>
              </a:solidFill>
            </a:endParaRPr>
          </a:p>
        </p:txBody>
      </p:sp>
      <p:grpSp>
        <p:nvGrpSpPr>
          <p:cNvPr id="522" name="组合 521"/>
          <p:cNvGrpSpPr/>
          <p:nvPr/>
        </p:nvGrpSpPr>
        <p:grpSpPr>
          <a:xfrm>
            <a:off x="527367" y="733942"/>
            <a:ext cx="5691656" cy="1611170"/>
            <a:chOff x="527367" y="733942"/>
            <a:chExt cx="5691656" cy="1611170"/>
          </a:xfrm>
        </p:grpSpPr>
        <p:sp>
          <p:nvSpPr>
            <p:cNvPr id="404" name="矩形 403"/>
            <p:cNvSpPr/>
            <p:nvPr/>
          </p:nvSpPr>
          <p:spPr>
            <a:xfrm>
              <a:off x="1109042" y="1410451"/>
              <a:ext cx="5036658" cy="646331"/>
            </a:xfrm>
            <a:prstGeom prst="rect">
              <a:avLst/>
            </a:prstGeom>
          </p:spPr>
          <p:txBody>
            <a:bodyPr wrap="square">
              <a:spAutoFit/>
            </a:bodyPr>
            <a:lstStyle/>
            <a:p>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内容在此</a:t>
              </a:r>
              <a:r>
                <a:rPr lang="zh-CN" altLang="en-US" sz="1200" dirty="0">
                  <a:solidFill>
                    <a:schemeClr val="bg1"/>
                  </a:solidFill>
                </a:rPr>
                <a:t>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r>
                <a:rPr lang="zh-CN" altLang="en-US" sz="1200" dirty="0">
                  <a:solidFill>
                    <a:schemeClr val="bg1"/>
                  </a:solidFill>
                </a:rPr>
                <a:t>在此输入您要添加的</a:t>
              </a:r>
              <a:r>
                <a:rPr lang="zh-CN" altLang="en-US" sz="1200" dirty="0" smtClean="0">
                  <a:solidFill>
                    <a:schemeClr val="bg1"/>
                  </a:solidFill>
                </a:rPr>
                <a:t>内容</a:t>
              </a:r>
              <a:endParaRPr lang="zh-CN" altLang="en-US" sz="1200" dirty="0">
                <a:solidFill>
                  <a:schemeClr val="bg1"/>
                </a:solidFill>
              </a:endParaRPr>
            </a:p>
          </p:txBody>
        </p:sp>
        <p:sp>
          <p:nvSpPr>
            <p:cNvPr id="418" name="文本框 417"/>
            <p:cNvSpPr txBox="1"/>
            <p:nvPr/>
          </p:nvSpPr>
          <p:spPr>
            <a:xfrm>
              <a:off x="527367" y="733942"/>
              <a:ext cx="1096775" cy="830997"/>
            </a:xfrm>
            <a:prstGeom prst="rect">
              <a:avLst/>
            </a:prstGeom>
            <a:noFill/>
          </p:spPr>
          <p:txBody>
            <a:bodyPr wrap="none" rtlCol="0">
              <a:spAutoFit/>
            </a:bodyPr>
            <a:lstStyle/>
            <a:p>
              <a:r>
                <a:rPr lang="en-US" altLang="zh-CN" sz="4800" dirty="0" smtClean="0">
                  <a:solidFill>
                    <a:schemeClr val="bg1"/>
                  </a:solidFill>
                  <a:latin typeface="+mj-ea"/>
                  <a:ea typeface="+mj-ea"/>
                </a:rPr>
                <a:t>01</a:t>
              </a:r>
              <a:endParaRPr lang="zh-CN" altLang="en-US" sz="4800" dirty="0">
                <a:solidFill>
                  <a:schemeClr val="bg1"/>
                </a:solidFill>
                <a:latin typeface="+mj-ea"/>
                <a:ea typeface="+mj-ea"/>
              </a:endParaRPr>
            </a:p>
          </p:txBody>
        </p:sp>
        <p:sp>
          <p:nvSpPr>
            <p:cNvPr id="419" name="文本框 418"/>
            <p:cNvSpPr txBox="1"/>
            <p:nvPr/>
          </p:nvSpPr>
          <p:spPr>
            <a:xfrm>
              <a:off x="1494779" y="837200"/>
              <a:ext cx="4724244" cy="646331"/>
            </a:xfrm>
            <a:prstGeom prst="rect">
              <a:avLst/>
            </a:prstGeom>
            <a:noFill/>
          </p:spPr>
          <p:txBody>
            <a:bodyPr wrap="square" rtlCol="0">
              <a:spAutoFit/>
            </a:bodyPr>
            <a:lstStyle/>
            <a:p>
              <a:r>
                <a:rPr lang="zh-CN" altLang="en-US" dirty="0">
                  <a:solidFill>
                    <a:schemeClr val="bg1"/>
                  </a:solidFill>
                </a:rPr>
                <a:t>在此输入您要添加的</a:t>
              </a:r>
              <a:r>
                <a:rPr lang="zh-CN" altLang="en-US" dirty="0" smtClean="0">
                  <a:solidFill>
                    <a:schemeClr val="bg1"/>
                  </a:solidFill>
                </a:rPr>
                <a:t>内容</a:t>
              </a:r>
              <a:r>
                <a:rPr lang="zh-CN" altLang="en-US" dirty="0">
                  <a:solidFill>
                    <a:schemeClr val="bg1"/>
                  </a:solidFill>
                </a:rPr>
                <a:t>在此输入您要添加的</a:t>
              </a:r>
              <a:r>
                <a:rPr lang="zh-CN" altLang="en-US" dirty="0" smtClean="0">
                  <a:solidFill>
                    <a:schemeClr val="bg1"/>
                  </a:solidFill>
                </a:rPr>
                <a:t>内容</a:t>
              </a:r>
              <a:r>
                <a:rPr lang="zh-CN" altLang="en-US" dirty="0">
                  <a:solidFill>
                    <a:schemeClr val="bg1"/>
                  </a:solidFill>
                </a:rPr>
                <a:t>在此输入您要添加的</a:t>
              </a:r>
              <a:r>
                <a:rPr lang="zh-CN" altLang="en-US" dirty="0" smtClean="0">
                  <a:solidFill>
                    <a:schemeClr val="bg1"/>
                  </a:solidFill>
                </a:rPr>
                <a:t>内容</a:t>
              </a:r>
              <a:endParaRPr lang="zh-CN" altLang="en-US" dirty="0">
                <a:solidFill>
                  <a:schemeClr val="bg1"/>
                </a:solidFill>
              </a:endParaRPr>
            </a:p>
          </p:txBody>
        </p:sp>
        <p:grpSp>
          <p:nvGrpSpPr>
            <p:cNvPr id="408" name="组合 407"/>
            <p:cNvGrpSpPr/>
            <p:nvPr/>
          </p:nvGrpSpPr>
          <p:grpSpPr>
            <a:xfrm>
              <a:off x="5725549" y="2097546"/>
              <a:ext cx="194108" cy="194108"/>
              <a:chOff x="1496357" y="2045221"/>
              <a:chExt cx="1112554" cy="1112554"/>
            </a:xfrm>
            <a:effectLst>
              <a:outerShdw blurRad="114300" dist="152400" dir="8100000" sx="107000" sy="107000" algn="tr" rotWithShape="0">
                <a:prstClr val="black">
                  <a:alpha val="9000"/>
                </a:prstClr>
              </a:outerShdw>
            </a:effectLst>
          </p:grpSpPr>
          <p:sp>
            <p:nvSpPr>
              <p:cNvPr id="410" name="任意多边形 409"/>
              <p:cNvSpPr/>
              <p:nvPr/>
            </p:nvSpPr>
            <p:spPr>
              <a:xfrm rot="900000">
                <a:off x="1496357" y="2045221"/>
                <a:ext cx="1112554" cy="1112554"/>
              </a:xfrm>
              <a:custGeom>
                <a:avLst/>
                <a:gdLst>
                  <a:gd name="connsiteX0" fmla="*/ 1468227 w 2936454"/>
                  <a:gd name="connsiteY0" fmla="*/ 0 h 2936454"/>
                  <a:gd name="connsiteX1" fmla="*/ 1564951 w 2936454"/>
                  <a:gd name="connsiteY1" fmla="*/ 4884 h 2936454"/>
                  <a:gd name="connsiteX2" fmla="*/ 1617891 w 2936454"/>
                  <a:gd name="connsiteY2" fmla="*/ 266216 h 2936454"/>
                  <a:gd name="connsiteX3" fmla="*/ 1712527 w 2936454"/>
                  <a:gd name="connsiteY3" fmla="*/ 280660 h 2936454"/>
                  <a:gd name="connsiteX4" fmla="*/ 1940068 w 2936454"/>
                  <a:gd name="connsiteY4" fmla="*/ 351292 h 2936454"/>
                  <a:gd name="connsiteX5" fmla="*/ 1940455 w 2936454"/>
                  <a:gd name="connsiteY5" fmla="*/ 351479 h 2936454"/>
                  <a:gd name="connsiteX6" fmla="*/ 2116373 w 2936454"/>
                  <a:gd name="connsiteY6" fmla="*/ 152303 h 2936454"/>
                  <a:gd name="connsiteX7" fmla="*/ 2168071 w 2936454"/>
                  <a:gd name="connsiteY7" fmla="*/ 177207 h 2936454"/>
                  <a:gd name="connsiteX8" fmla="*/ 2284185 w 2936454"/>
                  <a:gd name="connsiteY8" fmla="*/ 247748 h 2936454"/>
                  <a:gd name="connsiteX9" fmla="*/ 2198711 w 2936454"/>
                  <a:gd name="connsiteY9" fmla="*/ 502489 h 2936454"/>
                  <a:gd name="connsiteX10" fmla="*/ 2239296 w 2936454"/>
                  <a:gd name="connsiteY10" fmla="*/ 532838 h 2936454"/>
                  <a:gd name="connsiteX11" fmla="*/ 2403616 w 2936454"/>
                  <a:gd name="connsiteY11" fmla="*/ 697158 h 2936454"/>
                  <a:gd name="connsiteX12" fmla="*/ 2433965 w 2936454"/>
                  <a:gd name="connsiteY12" fmla="*/ 737744 h 2936454"/>
                  <a:gd name="connsiteX13" fmla="*/ 2688707 w 2936454"/>
                  <a:gd name="connsiteY13" fmla="*/ 652271 h 2936454"/>
                  <a:gd name="connsiteX14" fmla="*/ 2759247 w 2936454"/>
                  <a:gd name="connsiteY14" fmla="*/ 768383 h 2936454"/>
                  <a:gd name="connsiteX15" fmla="*/ 2784152 w 2936454"/>
                  <a:gd name="connsiteY15" fmla="*/ 820083 h 2936454"/>
                  <a:gd name="connsiteX16" fmla="*/ 2584976 w 2936454"/>
                  <a:gd name="connsiteY16" fmla="*/ 996000 h 2936454"/>
                  <a:gd name="connsiteX17" fmla="*/ 2585162 w 2936454"/>
                  <a:gd name="connsiteY17" fmla="*/ 996386 h 2936454"/>
                  <a:gd name="connsiteX18" fmla="*/ 2655795 w 2936454"/>
                  <a:gd name="connsiteY18" fmla="*/ 1223927 h 2936454"/>
                  <a:gd name="connsiteX19" fmla="*/ 2670238 w 2936454"/>
                  <a:gd name="connsiteY19" fmla="*/ 1318563 h 2936454"/>
                  <a:gd name="connsiteX20" fmla="*/ 2931570 w 2936454"/>
                  <a:gd name="connsiteY20" fmla="*/ 1371503 h 2936454"/>
                  <a:gd name="connsiteX21" fmla="*/ 2936454 w 2936454"/>
                  <a:gd name="connsiteY21" fmla="*/ 1468227 h 2936454"/>
                  <a:gd name="connsiteX22" fmla="*/ 2931570 w 2936454"/>
                  <a:gd name="connsiteY22" fmla="*/ 1564951 h 2936454"/>
                  <a:gd name="connsiteX23" fmla="*/ 2670238 w 2936454"/>
                  <a:gd name="connsiteY23" fmla="*/ 1617891 h 2936454"/>
                  <a:gd name="connsiteX24" fmla="*/ 2655795 w 2936454"/>
                  <a:gd name="connsiteY24" fmla="*/ 1712527 h 2936454"/>
                  <a:gd name="connsiteX25" fmla="*/ 2585162 w 2936454"/>
                  <a:gd name="connsiteY25" fmla="*/ 1940068 h 2936454"/>
                  <a:gd name="connsiteX26" fmla="*/ 2584976 w 2936454"/>
                  <a:gd name="connsiteY26" fmla="*/ 1940455 h 2936454"/>
                  <a:gd name="connsiteX27" fmla="*/ 2784152 w 2936454"/>
                  <a:gd name="connsiteY27" fmla="*/ 2116372 h 2936454"/>
                  <a:gd name="connsiteX28" fmla="*/ 2759247 w 2936454"/>
                  <a:gd name="connsiteY28" fmla="*/ 2168071 h 2936454"/>
                  <a:gd name="connsiteX29" fmla="*/ 2688707 w 2936454"/>
                  <a:gd name="connsiteY29" fmla="*/ 2284184 h 2936454"/>
                  <a:gd name="connsiteX30" fmla="*/ 2433965 w 2936454"/>
                  <a:gd name="connsiteY30" fmla="*/ 2198710 h 2936454"/>
                  <a:gd name="connsiteX31" fmla="*/ 2403616 w 2936454"/>
                  <a:gd name="connsiteY31" fmla="*/ 2239296 h 2936454"/>
                  <a:gd name="connsiteX32" fmla="*/ 2239296 w 2936454"/>
                  <a:gd name="connsiteY32" fmla="*/ 2403616 h 2936454"/>
                  <a:gd name="connsiteX33" fmla="*/ 2198711 w 2936454"/>
                  <a:gd name="connsiteY33" fmla="*/ 2433965 h 2936454"/>
                  <a:gd name="connsiteX34" fmla="*/ 2284185 w 2936454"/>
                  <a:gd name="connsiteY34" fmla="*/ 2688706 h 2936454"/>
                  <a:gd name="connsiteX35" fmla="*/ 2168071 w 2936454"/>
                  <a:gd name="connsiteY35" fmla="*/ 2759247 h 2936454"/>
                  <a:gd name="connsiteX36" fmla="*/ 2116372 w 2936454"/>
                  <a:gd name="connsiteY36" fmla="*/ 2784152 h 2936454"/>
                  <a:gd name="connsiteX37" fmla="*/ 1940455 w 2936454"/>
                  <a:gd name="connsiteY37" fmla="*/ 2584976 h 2936454"/>
                  <a:gd name="connsiteX38" fmla="*/ 1940068 w 2936454"/>
                  <a:gd name="connsiteY38" fmla="*/ 2585162 h 2936454"/>
                  <a:gd name="connsiteX39" fmla="*/ 1712527 w 2936454"/>
                  <a:gd name="connsiteY39" fmla="*/ 2655795 h 2936454"/>
                  <a:gd name="connsiteX40" fmla="*/ 1617891 w 2936454"/>
                  <a:gd name="connsiteY40" fmla="*/ 2670238 h 2936454"/>
                  <a:gd name="connsiteX41" fmla="*/ 1564951 w 2936454"/>
                  <a:gd name="connsiteY41" fmla="*/ 2931570 h 2936454"/>
                  <a:gd name="connsiteX42" fmla="*/ 1468227 w 2936454"/>
                  <a:gd name="connsiteY42" fmla="*/ 2936454 h 2936454"/>
                  <a:gd name="connsiteX43" fmla="*/ 1371503 w 2936454"/>
                  <a:gd name="connsiteY43" fmla="*/ 2931570 h 2936454"/>
                  <a:gd name="connsiteX44" fmla="*/ 1318563 w 2936454"/>
                  <a:gd name="connsiteY44" fmla="*/ 2670238 h 2936454"/>
                  <a:gd name="connsiteX45" fmla="*/ 1223928 w 2936454"/>
                  <a:gd name="connsiteY45" fmla="*/ 2655795 h 2936454"/>
                  <a:gd name="connsiteX46" fmla="*/ 996386 w 2936454"/>
                  <a:gd name="connsiteY46" fmla="*/ 2585162 h 2936454"/>
                  <a:gd name="connsiteX47" fmla="*/ 996000 w 2936454"/>
                  <a:gd name="connsiteY47" fmla="*/ 2584976 h 2936454"/>
                  <a:gd name="connsiteX48" fmla="*/ 820083 w 2936454"/>
                  <a:gd name="connsiteY48" fmla="*/ 2784152 h 2936454"/>
                  <a:gd name="connsiteX49" fmla="*/ 768383 w 2936454"/>
                  <a:gd name="connsiteY49" fmla="*/ 2759247 h 2936454"/>
                  <a:gd name="connsiteX50" fmla="*/ 652271 w 2936454"/>
                  <a:gd name="connsiteY50" fmla="*/ 2688707 h 2936454"/>
                  <a:gd name="connsiteX51" fmla="*/ 737744 w 2936454"/>
                  <a:gd name="connsiteY51" fmla="*/ 2433965 h 2936454"/>
                  <a:gd name="connsiteX52" fmla="*/ 697159 w 2936454"/>
                  <a:gd name="connsiteY52" fmla="*/ 2403616 h 2936454"/>
                  <a:gd name="connsiteX53" fmla="*/ 532839 w 2936454"/>
                  <a:gd name="connsiteY53" fmla="*/ 2239296 h 2936454"/>
                  <a:gd name="connsiteX54" fmla="*/ 502489 w 2936454"/>
                  <a:gd name="connsiteY54" fmla="*/ 2198710 h 2936454"/>
                  <a:gd name="connsiteX55" fmla="*/ 247748 w 2936454"/>
                  <a:gd name="connsiteY55" fmla="*/ 2284184 h 2936454"/>
                  <a:gd name="connsiteX56" fmla="*/ 177207 w 2936454"/>
                  <a:gd name="connsiteY56" fmla="*/ 2168071 h 2936454"/>
                  <a:gd name="connsiteX57" fmla="*/ 152303 w 2936454"/>
                  <a:gd name="connsiteY57" fmla="*/ 2116373 h 2936454"/>
                  <a:gd name="connsiteX58" fmla="*/ 351479 w 2936454"/>
                  <a:gd name="connsiteY58" fmla="*/ 1940455 h 2936454"/>
                  <a:gd name="connsiteX59" fmla="*/ 351293 w 2936454"/>
                  <a:gd name="connsiteY59" fmla="*/ 1940068 h 2936454"/>
                  <a:gd name="connsiteX60" fmla="*/ 280660 w 2936454"/>
                  <a:gd name="connsiteY60" fmla="*/ 1712527 h 2936454"/>
                  <a:gd name="connsiteX61" fmla="*/ 266217 w 2936454"/>
                  <a:gd name="connsiteY61" fmla="*/ 1617891 h 2936454"/>
                  <a:gd name="connsiteX62" fmla="*/ 4884 w 2936454"/>
                  <a:gd name="connsiteY62" fmla="*/ 1564951 h 2936454"/>
                  <a:gd name="connsiteX63" fmla="*/ 0 w 2936454"/>
                  <a:gd name="connsiteY63" fmla="*/ 1468227 h 2936454"/>
                  <a:gd name="connsiteX64" fmla="*/ 4884 w 2936454"/>
                  <a:gd name="connsiteY64" fmla="*/ 1371503 h 2936454"/>
                  <a:gd name="connsiteX65" fmla="*/ 266217 w 2936454"/>
                  <a:gd name="connsiteY65" fmla="*/ 1318563 h 2936454"/>
                  <a:gd name="connsiteX66" fmla="*/ 280660 w 2936454"/>
                  <a:gd name="connsiteY66" fmla="*/ 1223927 h 2936454"/>
                  <a:gd name="connsiteX67" fmla="*/ 351293 w 2936454"/>
                  <a:gd name="connsiteY67" fmla="*/ 996386 h 2936454"/>
                  <a:gd name="connsiteX68" fmla="*/ 351479 w 2936454"/>
                  <a:gd name="connsiteY68" fmla="*/ 996000 h 2936454"/>
                  <a:gd name="connsiteX69" fmla="*/ 152303 w 2936454"/>
                  <a:gd name="connsiteY69" fmla="*/ 820082 h 2936454"/>
                  <a:gd name="connsiteX70" fmla="*/ 177207 w 2936454"/>
                  <a:gd name="connsiteY70" fmla="*/ 768383 h 2936454"/>
                  <a:gd name="connsiteX71" fmla="*/ 247748 w 2936454"/>
                  <a:gd name="connsiteY71" fmla="*/ 652271 h 2936454"/>
                  <a:gd name="connsiteX72" fmla="*/ 502489 w 2936454"/>
                  <a:gd name="connsiteY72" fmla="*/ 737744 h 2936454"/>
                  <a:gd name="connsiteX73" fmla="*/ 532839 w 2936454"/>
                  <a:gd name="connsiteY73" fmla="*/ 697158 h 2936454"/>
                  <a:gd name="connsiteX74" fmla="*/ 697159 w 2936454"/>
                  <a:gd name="connsiteY74" fmla="*/ 532838 h 2936454"/>
                  <a:gd name="connsiteX75" fmla="*/ 737744 w 2936454"/>
                  <a:gd name="connsiteY75" fmla="*/ 502489 h 2936454"/>
                  <a:gd name="connsiteX76" fmla="*/ 652271 w 2936454"/>
                  <a:gd name="connsiteY76" fmla="*/ 247747 h 2936454"/>
                  <a:gd name="connsiteX77" fmla="*/ 768383 w 2936454"/>
                  <a:gd name="connsiteY77" fmla="*/ 177207 h 2936454"/>
                  <a:gd name="connsiteX78" fmla="*/ 820083 w 2936454"/>
                  <a:gd name="connsiteY78" fmla="*/ 152302 h 2936454"/>
                  <a:gd name="connsiteX79" fmla="*/ 996000 w 2936454"/>
                  <a:gd name="connsiteY79" fmla="*/ 351478 h 2936454"/>
                  <a:gd name="connsiteX80" fmla="*/ 996386 w 2936454"/>
                  <a:gd name="connsiteY80" fmla="*/ 351292 h 2936454"/>
                  <a:gd name="connsiteX81" fmla="*/ 1223928 w 2936454"/>
                  <a:gd name="connsiteY81" fmla="*/ 280660 h 2936454"/>
                  <a:gd name="connsiteX82" fmla="*/ 1318563 w 2936454"/>
                  <a:gd name="connsiteY82" fmla="*/ 266216 h 2936454"/>
                  <a:gd name="connsiteX83" fmla="*/ 1371503 w 2936454"/>
                  <a:gd name="connsiteY83" fmla="*/ 4884 h 293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36454" h="2936454">
                    <a:moveTo>
                      <a:pt x="1468227" y="0"/>
                    </a:moveTo>
                    <a:lnTo>
                      <a:pt x="1564951" y="4884"/>
                    </a:lnTo>
                    <a:lnTo>
                      <a:pt x="1617891" y="266216"/>
                    </a:lnTo>
                    <a:lnTo>
                      <a:pt x="1712527" y="280660"/>
                    </a:lnTo>
                    <a:cubicBezTo>
                      <a:pt x="1791438" y="296807"/>
                      <a:pt x="1867556" y="320622"/>
                      <a:pt x="1940068" y="351292"/>
                    </a:cubicBezTo>
                    <a:lnTo>
                      <a:pt x="1940455" y="351479"/>
                    </a:lnTo>
                    <a:lnTo>
                      <a:pt x="2116373" y="152303"/>
                    </a:lnTo>
                    <a:lnTo>
                      <a:pt x="2168071" y="177207"/>
                    </a:lnTo>
                    <a:lnTo>
                      <a:pt x="2284185" y="247748"/>
                    </a:lnTo>
                    <a:lnTo>
                      <a:pt x="2198711" y="502489"/>
                    </a:lnTo>
                    <a:lnTo>
                      <a:pt x="2239296" y="532838"/>
                    </a:lnTo>
                    <a:cubicBezTo>
                      <a:pt x="2299164" y="582246"/>
                      <a:pt x="2354208" y="637290"/>
                      <a:pt x="2403616" y="697158"/>
                    </a:cubicBezTo>
                    <a:lnTo>
                      <a:pt x="2433965" y="737744"/>
                    </a:lnTo>
                    <a:lnTo>
                      <a:pt x="2688707" y="652271"/>
                    </a:lnTo>
                    <a:lnTo>
                      <a:pt x="2759247" y="768383"/>
                    </a:lnTo>
                    <a:lnTo>
                      <a:pt x="2784152" y="820083"/>
                    </a:lnTo>
                    <a:lnTo>
                      <a:pt x="2584976" y="996000"/>
                    </a:lnTo>
                    <a:lnTo>
                      <a:pt x="2585162" y="996386"/>
                    </a:lnTo>
                    <a:cubicBezTo>
                      <a:pt x="2615832" y="1068899"/>
                      <a:pt x="2639647" y="1145016"/>
                      <a:pt x="2655795" y="1223927"/>
                    </a:cubicBezTo>
                    <a:lnTo>
                      <a:pt x="2670238" y="1318563"/>
                    </a:lnTo>
                    <a:lnTo>
                      <a:pt x="2931570" y="1371503"/>
                    </a:lnTo>
                    <a:lnTo>
                      <a:pt x="2936454" y="1468227"/>
                    </a:lnTo>
                    <a:lnTo>
                      <a:pt x="2931570" y="1564951"/>
                    </a:lnTo>
                    <a:lnTo>
                      <a:pt x="2670238" y="1617891"/>
                    </a:lnTo>
                    <a:lnTo>
                      <a:pt x="2655795" y="1712527"/>
                    </a:lnTo>
                    <a:cubicBezTo>
                      <a:pt x="2639647" y="1791438"/>
                      <a:pt x="2615832" y="1867556"/>
                      <a:pt x="2585162" y="1940068"/>
                    </a:cubicBezTo>
                    <a:lnTo>
                      <a:pt x="2584976" y="1940455"/>
                    </a:lnTo>
                    <a:lnTo>
                      <a:pt x="2784152" y="2116372"/>
                    </a:lnTo>
                    <a:lnTo>
                      <a:pt x="2759247" y="2168071"/>
                    </a:lnTo>
                    <a:lnTo>
                      <a:pt x="2688707" y="2284184"/>
                    </a:lnTo>
                    <a:lnTo>
                      <a:pt x="2433965" y="2198710"/>
                    </a:lnTo>
                    <a:lnTo>
                      <a:pt x="2403616" y="2239296"/>
                    </a:lnTo>
                    <a:cubicBezTo>
                      <a:pt x="2354208" y="2299164"/>
                      <a:pt x="2299164" y="2354208"/>
                      <a:pt x="2239296" y="2403616"/>
                    </a:cubicBezTo>
                    <a:lnTo>
                      <a:pt x="2198711" y="2433965"/>
                    </a:lnTo>
                    <a:lnTo>
                      <a:pt x="2284185" y="2688706"/>
                    </a:lnTo>
                    <a:lnTo>
                      <a:pt x="2168071" y="2759247"/>
                    </a:lnTo>
                    <a:lnTo>
                      <a:pt x="2116372" y="2784152"/>
                    </a:lnTo>
                    <a:lnTo>
                      <a:pt x="1940455" y="2584976"/>
                    </a:lnTo>
                    <a:lnTo>
                      <a:pt x="1940068" y="2585162"/>
                    </a:lnTo>
                    <a:cubicBezTo>
                      <a:pt x="1867556" y="2615832"/>
                      <a:pt x="1791438" y="2639647"/>
                      <a:pt x="1712527" y="2655795"/>
                    </a:cubicBezTo>
                    <a:lnTo>
                      <a:pt x="1617891" y="2670238"/>
                    </a:lnTo>
                    <a:lnTo>
                      <a:pt x="1564951" y="2931570"/>
                    </a:lnTo>
                    <a:lnTo>
                      <a:pt x="1468227" y="2936454"/>
                    </a:lnTo>
                    <a:lnTo>
                      <a:pt x="1371503" y="2931570"/>
                    </a:lnTo>
                    <a:lnTo>
                      <a:pt x="1318563" y="2670238"/>
                    </a:lnTo>
                    <a:lnTo>
                      <a:pt x="1223928" y="2655795"/>
                    </a:lnTo>
                    <a:cubicBezTo>
                      <a:pt x="1145017" y="2639647"/>
                      <a:pt x="1068899" y="2615832"/>
                      <a:pt x="996386" y="2585162"/>
                    </a:cubicBezTo>
                    <a:lnTo>
                      <a:pt x="996000" y="2584976"/>
                    </a:lnTo>
                    <a:lnTo>
                      <a:pt x="820083" y="2784152"/>
                    </a:lnTo>
                    <a:lnTo>
                      <a:pt x="768383" y="2759247"/>
                    </a:lnTo>
                    <a:lnTo>
                      <a:pt x="652271" y="2688707"/>
                    </a:lnTo>
                    <a:lnTo>
                      <a:pt x="737744" y="2433965"/>
                    </a:lnTo>
                    <a:lnTo>
                      <a:pt x="697159" y="2403616"/>
                    </a:lnTo>
                    <a:cubicBezTo>
                      <a:pt x="637290" y="2354208"/>
                      <a:pt x="582246" y="2299164"/>
                      <a:pt x="532839" y="2239296"/>
                    </a:cubicBezTo>
                    <a:lnTo>
                      <a:pt x="502489" y="2198710"/>
                    </a:lnTo>
                    <a:lnTo>
                      <a:pt x="247748" y="2284184"/>
                    </a:lnTo>
                    <a:lnTo>
                      <a:pt x="177207" y="2168071"/>
                    </a:lnTo>
                    <a:lnTo>
                      <a:pt x="152303" y="2116373"/>
                    </a:lnTo>
                    <a:lnTo>
                      <a:pt x="351479" y="1940455"/>
                    </a:lnTo>
                    <a:lnTo>
                      <a:pt x="351293" y="1940068"/>
                    </a:lnTo>
                    <a:cubicBezTo>
                      <a:pt x="320622" y="1867556"/>
                      <a:pt x="296807" y="1791438"/>
                      <a:pt x="280660" y="1712527"/>
                    </a:cubicBezTo>
                    <a:lnTo>
                      <a:pt x="266217" y="1617891"/>
                    </a:lnTo>
                    <a:lnTo>
                      <a:pt x="4884" y="1564951"/>
                    </a:lnTo>
                    <a:lnTo>
                      <a:pt x="0" y="1468227"/>
                    </a:lnTo>
                    <a:lnTo>
                      <a:pt x="4884" y="1371503"/>
                    </a:lnTo>
                    <a:lnTo>
                      <a:pt x="266217" y="1318563"/>
                    </a:lnTo>
                    <a:lnTo>
                      <a:pt x="280660" y="1223927"/>
                    </a:lnTo>
                    <a:cubicBezTo>
                      <a:pt x="296807" y="1145016"/>
                      <a:pt x="320622" y="1068899"/>
                      <a:pt x="351293" y="996386"/>
                    </a:cubicBezTo>
                    <a:lnTo>
                      <a:pt x="351479" y="996000"/>
                    </a:lnTo>
                    <a:lnTo>
                      <a:pt x="152303" y="820082"/>
                    </a:lnTo>
                    <a:lnTo>
                      <a:pt x="177207" y="768383"/>
                    </a:lnTo>
                    <a:lnTo>
                      <a:pt x="247748" y="652271"/>
                    </a:lnTo>
                    <a:lnTo>
                      <a:pt x="502489" y="737744"/>
                    </a:lnTo>
                    <a:lnTo>
                      <a:pt x="532839" y="697158"/>
                    </a:lnTo>
                    <a:cubicBezTo>
                      <a:pt x="582246" y="637290"/>
                      <a:pt x="637290" y="582246"/>
                      <a:pt x="697159" y="532838"/>
                    </a:cubicBezTo>
                    <a:lnTo>
                      <a:pt x="737744" y="502489"/>
                    </a:lnTo>
                    <a:lnTo>
                      <a:pt x="652271" y="247747"/>
                    </a:lnTo>
                    <a:lnTo>
                      <a:pt x="768383" y="177207"/>
                    </a:lnTo>
                    <a:lnTo>
                      <a:pt x="820083" y="152302"/>
                    </a:lnTo>
                    <a:lnTo>
                      <a:pt x="996000" y="351478"/>
                    </a:lnTo>
                    <a:lnTo>
                      <a:pt x="996386" y="351292"/>
                    </a:lnTo>
                    <a:cubicBezTo>
                      <a:pt x="1068899" y="320622"/>
                      <a:pt x="1145017" y="296807"/>
                      <a:pt x="1223928" y="280660"/>
                    </a:cubicBezTo>
                    <a:lnTo>
                      <a:pt x="1318563" y="266216"/>
                    </a:lnTo>
                    <a:lnTo>
                      <a:pt x="1371503" y="4884"/>
                    </a:lnTo>
                    <a:close/>
                  </a:path>
                </a:pathLst>
              </a:custGeom>
              <a:gradFill>
                <a:gsLst>
                  <a:gs pos="51000">
                    <a:srgbClr val="F0F4F7"/>
                  </a:gs>
                  <a:gs pos="21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1" name="组合 410"/>
              <p:cNvGrpSpPr/>
              <p:nvPr/>
            </p:nvGrpSpPr>
            <p:grpSpPr>
              <a:xfrm>
                <a:off x="1740889" y="2289753"/>
                <a:ext cx="623489" cy="623489"/>
                <a:chOff x="1740889" y="2289753"/>
                <a:chExt cx="623489" cy="623489"/>
              </a:xfrm>
            </p:grpSpPr>
            <p:sp>
              <p:nvSpPr>
                <p:cNvPr id="412" name="椭圆 411"/>
                <p:cNvSpPr/>
                <p:nvPr/>
              </p:nvSpPr>
              <p:spPr>
                <a:xfrm>
                  <a:off x="1740889" y="2289753"/>
                  <a:ext cx="623489" cy="623489"/>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椭圆 412"/>
                <p:cNvSpPr/>
                <p:nvPr/>
              </p:nvSpPr>
              <p:spPr>
                <a:xfrm>
                  <a:off x="1800581" y="2349445"/>
                  <a:ext cx="504106" cy="504106"/>
                </a:xfrm>
                <a:prstGeom prst="ellipse">
                  <a:avLst/>
                </a:prstGeom>
                <a:gradFill>
                  <a:gsLst>
                    <a:gs pos="59000">
                      <a:srgbClr val="F0F4F7"/>
                    </a:gs>
                    <a:gs pos="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4" name="椭圆 413"/>
                <p:cNvSpPr/>
                <p:nvPr/>
              </p:nvSpPr>
              <p:spPr>
                <a:xfrm>
                  <a:off x="1897126" y="2445990"/>
                  <a:ext cx="311015" cy="311015"/>
                </a:xfrm>
                <a:prstGeom prst="ellipse">
                  <a:avLst/>
                </a:prstGeom>
                <a:solidFill>
                  <a:srgbClr val="2E2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5" name="组合 414"/>
                <p:cNvGrpSpPr/>
                <p:nvPr/>
              </p:nvGrpSpPr>
              <p:grpSpPr>
                <a:xfrm>
                  <a:off x="1949810" y="2498673"/>
                  <a:ext cx="205649" cy="205649"/>
                  <a:chOff x="1607345" y="2520500"/>
                  <a:chExt cx="246118" cy="246118"/>
                </a:xfrm>
                <a:gradFill>
                  <a:gsLst>
                    <a:gs pos="51000">
                      <a:srgbClr val="F0F4F7"/>
                    </a:gs>
                    <a:gs pos="21000">
                      <a:srgbClr val="F6FAFD"/>
                    </a:gs>
                  </a:gsLst>
                  <a:lin ang="7200000" scaled="0"/>
                </a:gradFill>
              </p:grpSpPr>
              <p:sp>
                <p:nvSpPr>
                  <p:cNvPr id="416" name="任意多边形 415"/>
                  <p:cNvSpPr/>
                  <p:nvPr/>
                </p:nvSpPr>
                <p:spPr>
                  <a:xfrm>
                    <a:off x="1607345" y="2520500"/>
                    <a:ext cx="208215" cy="181934"/>
                  </a:xfrm>
                  <a:custGeom>
                    <a:avLst/>
                    <a:gdLst>
                      <a:gd name="connsiteX0" fmla="*/ 123059 w 208215"/>
                      <a:gd name="connsiteY0" fmla="*/ 0 h 181934"/>
                      <a:gd name="connsiteX1" fmla="*/ 170959 w 208215"/>
                      <a:gd name="connsiteY1" fmla="*/ 9671 h 181934"/>
                      <a:gd name="connsiteX2" fmla="*/ 208215 w 208215"/>
                      <a:gd name="connsiteY2" fmla="*/ 34789 h 181934"/>
                      <a:gd name="connsiteX3" fmla="*/ 17071 w 208215"/>
                      <a:gd name="connsiteY3" fmla="*/ 181934 h 181934"/>
                      <a:gd name="connsiteX4" fmla="*/ 9671 w 208215"/>
                      <a:gd name="connsiteY4" fmla="*/ 170959 h 181934"/>
                      <a:gd name="connsiteX5" fmla="*/ 0 w 208215"/>
                      <a:gd name="connsiteY5" fmla="*/ 123059 h 181934"/>
                      <a:gd name="connsiteX6" fmla="*/ 123059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23059" y="0"/>
                        </a:moveTo>
                        <a:cubicBezTo>
                          <a:pt x="140050" y="0"/>
                          <a:pt x="156237" y="3444"/>
                          <a:pt x="170959" y="9671"/>
                        </a:cubicBezTo>
                        <a:lnTo>
                          <a:pt x="208215" y="34789"/>
                        </a:lnTo>
                        <a:lnTo>
                          <a:pt x="17071" y="181934"/>
                        </a:lnTo>
                        <a:lnTo>
                          <a:pt x="9671" y="170959"/>
                        </a:lnTo>
                        <a:cubicBezTo>
                          <a:pt x="3444" y="156237"/>
                          <a:pt x="0" y="140050"/>
                          <a:pt x="0" y="123059"/>
                        </a:cubicBezTo>
                        <a:cubicBezTo>
                          <a:pt x="0" y="55095"/>
                          <a:pt x="55095" y="0"/>
                          <a:pt x="1230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任意多边形 416"/>
                  <p:cNvSpPr/>
                  <p:nvPr/>
                </p:nvSpPr>
                <p:spPr>
                  <a:xfrm>
                    <a:off x="1645248" y="2584684"/>
                    <a:ext cx="208215" cy="181934"/>
                  </a:xfrm>
                  <a:custGeom>
                    <a:avLst/>
                    <a:gdLst>
                      <a:gd name="connsiteX0" fmla="*/ 191144 w 208215"/>
                      <a:gd name="connsiteY0" fmla="*/ 0 h 181934"/>
                      <a:gd name="connsiteX1" fmla="*/ 198544 w 208215"/>
                      <a:gd name="connsiteY1" fmla="*/ 10975 h 181934"/>
                      <a:gd name="connsiteX2" fmla="*/ 208215 w 208215"/>
                      <a:gd name="connsiteY2" fmla="*/ 58875 h 181934"/>
                      <a:gd name="connsiteX3" fmla="*/ 85156 w 208215"/>
                      <a:gd name="connsiteY3" fmla="*/ 181934 h 181934"/>
                      <a:gd name="connsiteX4" fmla="*/ 37256 w 208215"/>
                      <a:gd name="connsiteY4" fmla="*/ 172263 h 181934"/>
                      <a:gd name="connsiteX5" fmla="*/ 0 w 208215"/>
                      <a:gd name="connsiteY5" fmla="*/ 147145 h 181934"/>
                      <a:gd name="connsiteX6" fmla="*/ 191144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91144" y="0"/>
                        </a:moveTo>
                        <a:lnTo>
                          <a:pt x="198544" y="10975"/>
                        </a:lnTo>
                        <a:cubicBezTo>
                          <a:pt x="204772" y="25697"/>
                          <a:pt x="208215" y="41884"/>
                          <a:pt x="208215" y="58875"/>
                        </a:cubicBezTo>
                        <a:cubicBezTo>
                          <a:pt x="208215" y="126839"/>
                          <a:pt x="153120" y="181934"/>
                          <a:pt x="85156" y="181934"/>
                        </a:cubicBezTo>
                        <a:cubicBezTo>
                          <a:pt x="68165" y="181934"/>
                          <a:pt x="51978" y="178491"/>
                          <a:pt x="37256" y="172263"/>
                        </a:cubicBezTo>
                        <a:lnTo>
                          <a:pt x="0" y="147145"/>
                        </a:lnTo>
                        <a:lnTo>
                          <a:pt x="19114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409" name="文本框 408"/>
            <p:cNvSpPr txBox="1"/>
            <p:nvPr/>
          </p:nvSpPr>
          <p:spPr>
            <a:xfrm>
              <a:off x="4518572" y="2037335"/>
              <a:ext cx="1261884" cy="307777"/>
            </a:xfrm>
            <a:prstGeom prst="rect">
              <a:avLst/>
            </a:prstGeom>
            <a:noFill/>
          </p:spPr>
          <p:txBody>
            <a:bodyPr wrap="none" rtlCol="0">
              <a:spAutoFit/>
            </a:bodyPr>
            <a:lstStyle/>
            <a:p>
              <a:r>
                <a:rPr lang="zh-CN" altLang="en-US" sz="1400" dirty="0" smtClean="0">
                  <a:solidFill>
                    <a:schemeClr val="bg1"/>
                  </a:solidFill>
                </a:rPr>
                <a:t>在此输入内容</a:t>
              </a:r>
              <a:endParaRPr lang="zh-CN" altLang="en-US" sz="1400" dirty="0">
                <a:solidFill>
                  <a:schemeClr val="bg1"/>
                </a:solidFill>
              </a:endParaRPr>
            </a:p>
          </p:txBody>
        </p:sp>
        <p:grpSp>
          <p:nvGrpSpPr>
            <p:cNvPr id="457" name="组合 456"/>
            <p:cNvGrpSpPr/>
            <p:nvPr/>
          </p:nvGrpSpPr>
          <p:grpSpPr>
            <a:xfrm>
              <a:off x="666860" y="1510349"/>
              <a:ext cx="499953" cy="499953"/>
              <a:chOff x="1496357" y="2045221"/>
              <a:chExt cx="1112554" cy="1112554"/>
            </a:xfrm>
            <a:effectLst>
              <a:outerShdw blurRad="152400" dist="50800" dir="8100000" algn="tr" rotWithShape="0">
                <a:prstClr val="black">
                  <a:alpha val="25000"/>
                </a:prstClr>
              </a:outerShdw>
            </a:effectLst>
          </p:grpSpPr>
          <p:sp>
            <p:nvSpPr>
              <p:cNvPr id="458" name="任意多边形 457"/>
              <p:cNvSpPr/>
              <p:nvPr/>
            </p:nvSpPr>
            <p:spPr>
              <a:xfrm rot="900000">
                <a:off x="1496357" y="2045221"/>
                <a:ext cx="1112554" cy="1112554"/>
              </a:xfrm>
              <a:custGeom>
                <a:avLst/>
                <a:gdLst>
                  <a:gd name="connsiteX0" fmla="*/ 1468227 w 2936454"/>
                  <a:gd name="connsiteY0" fmla="*/ 0 h 2936454"/>
                  <a:gd name="connsiteX1" fmla="*/ 1564951 w 2936454"/>
                  <a:gd name="connsiteY1" fmla="*/ 4884 h 2936454"/>
                  <a:gd name="connsiteX2" fmla="*/ 1617891 w 2936454"/>
                  <a:gd name="connsiteY2" fmla="*/ 266216 h 2936454"/>
                  <a:gd name="connsiteX3" fmla="*/ 1712527 w 2936454"/>
                  <a:gd name="connsiteY3" fmla="*/ 280660 h 2936454"/>
                  <a:gd name="connsiteX4" fmla="*/ 1940068 w 2936454"/>
                  <a:gd name="connsiteY4" fmla="*/ 351292 h 2936454"/>
                  <a:gd name="connsiteX5" fmla="*/ 1940455 w 2936454"/>
                  <a:gd name="connsiteY5" fmla="*/ 351479 h 2936454"/>
                  <a:gd name="connsiteX6" fmla="*/ 2116373 w 2936454"/>
                  <a:gd name="connsiteY6" fmla="*/ 152303 h 2936454"/>
                  <a:gd name="connsiteX7" fmla="*/ 2168071 w 2936454"/>
                  <a:gd name="connsiteY7" fmla="*/ 177207 h 2936454"/>
                  <a:gd name="connsiteX8" fmla="*/ 2284185 w 2936454"/>
                  <a:gd name="connsiteY8" fmla="*/ 247748 h 2936454"/>
                  <a:gd name="connsiteX9" fmla="*/ 2198711 w 2936454"/>
                  <a:gd name="connsiteY9" fmla="*/ 502489 h 2936454"/>
                  <a:gd name="connsiteX10" fmla="*/ 2239296 w 2936454"/>
                  <a:gd name="connsiteY10" fmla="*/ 532838 h 2936454"/>
                  <a:gd name="connsiteX11" fmla="*/ 2403616 w 2936454"/>
                  <a:gd name="connsiteY11" fmla="*/ 697158 h 2936454"/>
                  <a:gd name="connsiteX12" fmla="*/ 2433965 w 2936454"/>
                  <a:gd name="connsiteY12" fmla="*/ 737744 h 2936454"/>
                  <a:gd name="connsiteX13" fmla="*/ 2688707 w 2936454"/>
                  <a:gd name="connsiteY13" fmla="*/ 652271 h 2936454"/>
                  <a:gd name="connsiteX14" fmla="*/ 2759247 w 2936454"/>
                  <a:gd name="connsiteY14" fmla="*/ 768383 h 2936454"/>
                  <a:gd name="connsiteX15" fmla="*/ 2784152 w 2936454"/>
                  <a:gd name="connsiteY15" fmla="*/ 820083 h 2936454"/>
                  <a:gd name="connsiteX16" fmla="*/ 2584976 w 2936454"/>
                  <a:gd name="connsiteY16" fmla="*/ 996000 h 2936454"/>
                  <a:gd name="connsiteX17" fmla="*/ 2585162 w 2936454"/>
                  <a:gd name="connsiteY17" fmla="*/ 996386 h 2936454"/>
                  <a:gd name="connsiteX18" fmla="*/ 2655795 w 2936454"/>
                  <a:gd name="connsiteY18" fmla="*/ 1223927 h 2936454"/>
                  <a:gd name="connsiteX19" fmla="*/ 2670238 w 2936454"/>
                  <a:gd name="connsiteY19" fmla="*/ 1318563 h 2936454"/>
                  <a:gd name="connsiteX20" fmla="*/ 2931570 w 2936454"/>
                  <a:gd name="connsiteY20" fmla="*/ 1371503 h 2936454"/>
                  <a:gd name="connsiteX21" fmla="*/ 2936454 w 2936454"/>
                  <a:gd name="connsiteY21" fmla="*/ 1468227 h 2936454"/>
                  <a:gd name="connsiteX22" fmla="*/ 2931570 w 2936454"/>
                  <a:gd name="connsiteY22" fmla="*/ 1564951 h 2936454"/>
                  <a:gd name="connsiteX23" fmla="*/ 2670238 w 2936454"/>
                  <a:gd name="connsiteY23" fmla="*/ 1617891 h 2936454"/>
                  <a:gd name="connsiteX24" fmla="*/ 2655795 w 2936454"/>
                  <a:gd name="connsiteY24" fmla="*/ 1712527 h 2936454"/>
                  <a:gd name="connsiteX25" fmla="*/ 2585162 w 2936454"/>
                  <a:gd name="connsiteY25" fmla="*/ 1940068 h 2936454"/>
                  <a:gd name="connsiteX26" fmla="*/ 2584976 w 2936454"/>
                  <a:gd name="connsiteY26" fmla="*/ 1940455 h 2936454"/>
                  <a:gd name="connsiteX27" fmla="*/ 2784152 w 2936454"/>
                  <a:gd name="connsiteY27" fmla="*/ 2116372 h 2936454"/>
                  <a:gd name="connsiteX28" fmla="*/ 2759247 w 2936454"/>
                  <a:gd name="connsiteY28" fmla="*/ 2168071 h 2936454"/>
                  <a:gd name="connsiteX29" fmla="*/ 2688707 w 2936454"/>
                  <a:gd name="connsiteY29" fmla="*/ 2284184 h 2936454"/>
                  <a:gd name="connsiteX30" fmla="*/ 2433965 w 2936454"/>
                  <a:gd name="connsiteY30" fmla="*/ 2198710 h 2936454"/>
                  <a:gd name="connsiteX31" fmla="*/ 2403616 w 2936454"/>
                  <a:gd name="connsiteY31" fmla="*/ 2239296 h 2936454"/>
                  <a:gd name="connsiteX32" fmla="*/ 2239296 w 2936454"/>
                  <a:gd name="connsiteY32" fmla="*/ 2403616 h 2936454"/>
                  <a:gd name="connsiteX33" fmla="*/ 2198711 w 2936454"/>
                  <a:gd name="connsiteY33" fmla="*/ 2433965 h 2936454"/>
                  <a:gd name="connsiteX34" fmla="*/ 2284185 w 2936454"/>
                  <a:gd name="connsiteY34" fmla="*/ 2688706 h 2936454"/>
                  <a:gd name="connsiteX35" fmla="*/ 2168071 w 2936454"/>
                  <a:gd name="connsiteY35" fmla="*/ 2759247 h 2936454"/>
                  <a:gd name="connsiteX36" fmla="*/ 2116372 w 2936454"/>
                  <a:gd name="connsiteY36" fmla="*/ 2784152 h 2936454"/>
                  <a:gd name="connsiteX37" fmla="*/ 1940455 w 2936454"/>
                  <a:gd name="connsiteY37" fmla="*/ 2584976 h 2936454"/>
                  <a:gd name="connsiteX38" fmla="*/ 1940068 w 2936454"/>
                  <a:gd name="connsiteY38" fmla="*/ 2585162 h 2936454"/>
                  <a:gd name="connsiteX39" fmla="*/ 1712527 w 2936454"/>
                  <a:gd name="connsiteY39" fmla="*/ 2655795 h 2936454"/>
                  <a:gd name="connsiteX40" fmla="*/ 1617891 w 2936454"/>
                  <a:gd name="connsiteY40" fmla="*/ 2670238 h 2936454"/>
                  <a:gd name="connsiteX41" fmla="*/ 1564951 w 2936454"/>
                  <a:gd name="connsiteY41" fmla="*/ 2931570 h 2936454"/>
                  <a:gd name="connsiteX42" fmla="*/ 1468227 w 2936454"/>
                  <a:gd name="connsiteY42" fmla="*/ 2936454 h 2936454"/>
                  <a:gd name="connsiteX43" fmla="*/ 1371503 w 2936454"/>
                  <a:gd name="connsiteY43" fmla="*/ 2931570 h 2936454"/>
                  <a:gd name="connsiteX44" fmla="*/ 1318563 w 2936454"/>
                  <a:gd name="connsiteY44" fmla="*/ 2670238 h 2936454"/>
                  <a:gd name="connsiteX45" fmla="*/ 1223928 w 2936454"/>
                  <a:gd name="connsiteY45" fmla="*/ 2655795 h 2936454"/>
                  <a:gd name="connsiteX46" fmla="*/ 996386 w 2936454"/>
                  <a:gd name="connsiteY46" fmla="*/ 2585162 h 2936454"/>
                  <a:gd name="connsiteX47" fmla="*/ 996000 w 2936454"/>
                  <a:gd name="connsiteY47" fmla="*/ 2584976 h 2936454"/>
                  <a:gd name="connsiteX48" fmla="*/ 820083 w 2936454"/>
                  <a:gd name="connsiteY48" fmla="*/ 2784152 h 2936454"/>
                  <a:gd name="connsiteX49" fmla="*/ 768383 w 2936454"/>
                  <a:gd name="connsiteY49" fmla="*/ 2759247 h 2936454"/>
                  <a:gd name="connsiteX50" fmla="*/ 652271 w 2936454"/>
                  <a:gd name="connsiteY50" fmla="*/ 2688707 h 2936454"/>
                  <a:gd name="connsiteX51" fmla="*/ 737744 w 2936454"/>
                  <a:gd name="connsiteY51" fmla="*/ 2433965 h 2936454"/>
                  <a:gd name="connsiteX52" fmla="*/ 697159 w 2936454"/>
                  <a:gd name="connsiteY52" fmla="*/ 2403616 h 2936454"/>
                  <a:gd name="connsiteX53" fmla="*/ 532839 w 2936454"/>
                  <a:gd name="connsiteY53" fmla="*/ 2239296 h 2936454"/>
                  <a:gd name="connsiteX54" fmla="*/ 502489 w 2936454"/>
                  <a:gd name="connsiteY54" fmla="*/ 2198710 h 2936454"/>
                  <a:gd name="connsiteX55" fmla="*/ 247748 w 2936454"/>
                  <a:gd name="connsiteY55" fmla="*/ 2284184 h 2936454"/>
                  <a:gd name="connsiteX56" fmla="*/ 177207 w 2936454"/>
                  <a:gd name="connsiteY56" fmla="*/ 2168071 h 2936454"/>
                  <a:gd name="connsiteX57" fmla="*/ 152303 w 2936454"/>
                  <a:gd name="connsiteY57" fmla="*/ 2116373 h 2936454"/>
                  <a:gd name="connsiteX58" fmla="*/ 351479 w 2936454"/>
                  <a:gd name="connsiteY58" fmla="*/ 1940455 h 2936454"/>
                  <a:gd name="connsiteX59" fmla="*/ 351293 w 2936454"/>
                  <a:gd name="connsiteY59" fmla="*/ 1940068 h 2936454"/>
                  <a:gd name="connsiteX60" fmla="*/ 280660 w 2936454"/>
                  <a:gd name="connsiteY60" fmla="*/ 1712527 h 2936454"/>
                  <a:gd name="connsiteX61" fmla="*/ 266217 w 2936454"/>
                  <a:gd name="connsiteY61" fmla="*/ 1617891 h 2936454"/>
                  <a:gd name="connsiteX62" fmla="*/ 4884 w 2936454"/>
                  <a:gd name="connsiteY62" fmla="*/ 1564951 h 2936454"/>
                  <a:gd name="connsiteX63" fmla="*/ 0 w 2936454"/>
                  <a:gd name="connsiteY63" fmla="*/ 1468227 h 2936454"/>
                  <a:gd name="connsiteX64" fmla="*/ 4884 w 2936454"/>
                  <a:gd name="connsiteY64" fmla="*/ 1371503 h 2936454"/>
                  <a:gd name="connsiteX65" fmla="*/ 266217 w 2936454"/>
                  <a:gd name="connsiteY65" fmla="*/ 1318563 h 2936454"/>
                  <a:gd name="connsiteX66" fmla="*/ 280660 w 2936454"/>
                  <a:gd name="connsiteY66" fmla="*/ 1223927 h 2936454"/>
                  <a:gd name="connsiteX67" fmla="*/ 351293 w 2936454"/>
                  <a:gd name="connsiteY67" fmla="*/ 996386 h 2936454"/>
                  <a:gd name="connsiteX68" fmla="*/ 351479 w 2936454"/>
                  <a:gd name="connsiteY68" fmla="*/ 996000 h 2936454"/>
                  <a:gd name="connsiteX69" fmla="*/ 152303 w 2936454"/>
                  <a:gd name="connsiteY69" fmla="*/ 820082 h 2936454"/>
                  <a:gd name="connsiteX70" fmla="*/ 177207 w 2936454"/>
                  <a:gd name="connsiteY70" fmla="*/ 768383 h 2936454"/>
                  <a:gd name="connsiteX71" fmla="*/ 247748 w 2936454"/>
                  <a:gd name="connsiteY71" fmla="*/ 652271 h 2936454"/>
                  <a:gd name="connsiteX72" fmla="*/ 502489 w 2936454"/>
                  <a:gd name="connsiteY72" fmla="*/ 737744 h 2936454"/>
                  <a:gd name="connsiteX73" fmla="*/ 532839 w 2936454"/>
                  <a:gd name="connsiteY73" fmla="*/ 697158 h 2936454"/>
                  <a:gd name="connsiteX74" fmla="*/ 697159 w 2936454"/>
                  <a:gd name="connsiteY74" fmla="*/ 532838 h 2936454"/>
                  <a:gd name="connsiteX75" fmla="*/ 737744 w 2936454"/>
                  <a:gd name="connsiteY75" fmla="*/ 502489 h 2936454"/>
                  <a:gd name="connsiteX76" fmla="*/ 652271 w 2936454"/>
                  <a:gd name="connsiteY76" fmla="*/ 247747 h 2936454"/>
                  <a:gd name="connsiteX77" fmla="*/ 768383 w 2936454"/>
                  <a:gd name="connsiteY77" fmla="*/ 177207 h 2936454"/>
                  <a:gd name="connsiteX78" fmla="*/ 820083 w 2936454"/>
                  <a:gd name="connsiteY78" fmla="*/ 152302 h 2936454"/>
                  <a:gd name="connsiteX79" fmla="*/ 996000 w 2936454"/>
                  <a:gd name="connsiteY79" fmla="*/ 351478 h 2936454"/>
                  <a:gd name="connsiteX80" fmla="*/ 996386 w 2936454"/>
                  <a:gd name="connsiteY80" fmla="*/ 351292 h 2936454"/>
                  <a:gd name="connsiteX81" fmla="*/ 1223928 w 2936454"/>
                  <a:gd name="connsiteY81" fmla="*/ 280660 h 2936454"/>
                  <a:gd name="connsiteX82" fmla="*/ 1318563 w 2936454"/>
                  <a:gd name="connsiteY82" fmla="*/ 266216 h 2936454"/>
                  <a:gd name="connsiteX83" fmla="*/ 1371503 w 2936454"/>
                  <a:gd name="connsiteY83" fmla="*/ 4884 h 293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36454" h="2936454">
                    <a:moveTo>
                      <a:pt x="1468227" y="0"/>
                    </a:moveTo>
                    <a:lnTo>
                      <a:pt x="1564951" y="4884"/>
                    </a:lnTo>
                    <a:lnTo>
                      <a:pt x="1617891" y="266216"/>
                    </a:lnTo>
                    <a:lnTo>
                      <a:pt x="1712527" y="280660"/>
                    </a:lnTo>
                    <a:cubicBezTo>
                      <a:pt x="1791438" y="296807"/>
                      <a:pt x="1867556" y="320622"/>
                      <a:pt x="1940068" y="351292"/>
                    </a:cubicBezTo>
                    <a:lnTo>
                      <a:pt x="1940455" y="351479"/>
                    </a:lnTo>
                    <a:lnTo>
                      <a:pt x="2116373" y="152303"/>
                    </a:lnTo>
                    <a:lnTo>
                      <a:pt x="2168071" y="177207"/>
                    </a:lnTo>
                    <a:lnTo>
                      <a:pt x="2284185" y="247748"/>
                    </a:lnTo>
                    <a:lnTo>
                      <a:pt x="2198711" y="502489"/>
                    </a:lnTo>
                    <a:lnTo>
                      <a:pt x="2239296" y="532838"/>
                    </a:lnTo>
                    <a:cubicBezTo>
                      <a:pt x="2299164" y="582246"/>
                      <a:pt x="2354208" y="637290"/>
                      <a:pt x="2403616" y="697158"/>
                    </a:cubicBezTo>
                    <a:lnTo>
                      <a:pt x="2433965" y="737744"/>
                    </a:lnTo>
                    <a:lnTo>
                      <a:pt x="2688707" y="652271"/>
                    </a:lnTo>
                    <a:lnTo>
                      <a:pt x="2759247" y="768383"/>
                    </a:lnTo>
                    <a:lnTo>
                      <a:pt x="2784152" y="820083"/>
                    </a:lnTo>
                    <a:lnTo>
                      <a:pt x="2584976" y="996000"/>
                    </a:lnTo>
                    <a:lnTo>
                      <a:pt x="2585162" y="996386"/>
                    </a:lnTo>
                    <a:cubicBezTo>
                      <a:pt x="2615832" y="1068899"/>
                      <a:pt x="2639647" y="1145016"/>
                      <a:pt x="2655795" y="1223927"/>
                    </a:cubicBezTo>
                    <a:lnTo>
                      <a:pt x="2670238" y="1318563"/>
                    </a:lnTo>
                    <a:lnTo>
                      <a:pt x="2931570" y="1371503"/>
                    </a:lnTo>
                    <a:lnTo>
                      <a:pt x="2936454" y="1468227"/>
                    </a:lnTo>
                    <a:lnTo>
                      <a:pt x="2931570" y="1564951"/>
                    </a:lnTo>
                    <a:lnTo>
                      <a:pt x="2670238" y="1617891"/>
                    </a:lnTo>
                    <a:lnTo>
                      <a:pt x="2655795" y="1712527"/>
                    </a:lnTo>
                    <a:cubicBezTo>
                      <a:pt x="2639647" y="1791438"/>
                      <a:pt x="2615832" y="1867556"/>
                      <a:pt x="2585162" y="1940068"/>
                    </a:cubicBezTo>
                    <a:lnTo>
                      <a:pt x="2584976" y="1940455"/>
                    </a:lnTo>
                    <a:lnTo>
                      <a:pt x="2784152" y="2116372"/>
                    </a:lnTo>
                    <a:lnTo>
                      <a:pt x="2759247" y="2168071"/>
                    </a:lnTo>
                    <a:lnTo>
                      <a:pt x="2688707" y="2284184"/>
                    </a:lnTo>
                    <a:lnTo>
                      <a:pt x="2433965" y="2198710"/>
                    </a:lnTo>
                    <a:lnTo>
                      <a:pt x="2403616" y="2239296"/>
                    </a:lnTo>
                    <a:cubicBezTo>
                      <a:pt x="2354208" y="2299164"/>
                      <a:pt x="2299164" y="2354208"/>
                      <a:pt x="2239296" y="2403616"/>
                    </a:cubicBezTo>
                    <a:lnTo>
                      <a:pt x="2198711" y="2433965"/>
                    </a:lnTo>
                    <a:lnTo>
                      <a:pt x="2284185" y="2688706"/>
                    </a:lnTo>
                    <a:lnTo>
                      <a:pt x="2168071" y="2759247"/>
                    </a:lnTo>
                    <a:lnTo>
                      <a:pt x="2116372" y="2784152"/>
                    </a:lnTo>
                    <a:lnTo>
                      <a:pt x="1940455" y="2584976"/>
                    </a:lnTo>
                    <a:lnTo>
                      <a:pt x="1940068" y="2585162"/>
                    </a:lnTo>
                    <a:cubicBezTo>
                      <a:pt x="1867556" y="2615832"/>
                      <a:pt x="1791438" y="2639647"/>
                      <a:pt x="1712527" y="2655795"/>
                    </a:cubicBezTo>
                    <a:lnTo>
                      <a:pt x="1617891" y="2670238"/>
                    </a:lnTo>
                    <a:lnTo>
                      <a:pt x="1564951" y="2931570"/>
                    </a:lnTo>
                    <a:lnTo>
                      <a:pt x="1468227" y="2936454"/>
                    </a:lnTo>
                    <a:lnTo>
                      <a:pt x="1371503" y="2931570"/>
                    </a:lnTo>
                    <a:lnTo>
                      <a:pt x="1318563" y="2670238"/>
                    </a:lnTo>
                    <a:lnTo>
                      <a:pt x="1223928" y="2655795"/>
                    </a:lnTo>
                    <a:cubicBezTo>
                      <a:pt x="1145017" y="2639647"/>
                      <a:pt x="1068899" y="2615832"/>
                      <a:pt x="996386" y="2585162"/>
                    </a:cubicBezTo>
                    <a:lnTo>
                      <a:pt x="996000" y="2584976"/>
                    </a:lnTo>
                    <a:lnTo>
                      <a:pt x="820083" y="2784152"/>
                    </a:lnTo>
                    <a:lnTo>
                      <a:pt x="768383" y="2759247"/>
                    </a:lnTo>
                    <a:lnTo>
                      <a:pt x="652271" y="2688707"/>
                    </a:lnTo>
                    <a:lnTo>
                      <a:pt x="737744" y="2433965"/>
                    </a:lnTo>
                    <a:lnTo>
                      <a:pt x="697159" y="2403616"/>
                    </a:lnTo>
                    <a:cubicBezTo>
                      <a:pt x="637290" y="2354208"/>
                      <a:pt x="582246" y="2299164"/>
                      <a:pt x="532839" y="2239296"/>
                    </a:cubicBezTo>
                    <a:lnTo>
                      <a:pt x="502489" y="2198710"/>
                    </a:lnTo>
                    <a:lnTo>
                      <a:pt x="247748" y="2284184"/>
                    </a:lnTo>
                    <a:lnTo>
                      <a:pt x="177207" y="2168071"/>
                    </a:lnTo>
                    <a:lnTo>
                      <a:pt x="152303" y="2116373"/>
                    </a:lnTo>
                    <a:lnTo>
                      <a:pt x="351479" y="1940455"/>
                    </a:lnTo>
                    <a:lnTo>
                      <a:pt x="351293" y="1940068"/>
                    </a:lnTo>
                    <a:cubicBezTo>
                      <a:pt x="320622" y="1867556"/>
                      <a:pt x="296807" y="1791438"/>
                      <a:pt x="280660" y="1712527"/>
                    </a:cubicBezTo>
                    <a:lnTo>
                      <a:pt x="266217" y="1617891"/>
                    </a:lnTo>
                    <a:lnTo>
                      <a:pt x="4884" y="1564951"/>
                    </a:lnTo>
                    <a:lnTo>
                      <a:pt x="0" y="1468227"/>
                    </a:lnTo>
                    <a:lnTo>
                      <a:pt x="4884" y="1371503"/>
                    </a:lnTo>
                    <a:lnTo>
                      <a:pt x="266217" y="1318563"/>
                    </a:lnTo>
                    <a:lnTo>
                      <a:pt x="280660" y="1223927"/>
                    </a:lnTo>
                    <a:cubicBezTo>
                      <a:pt x="296807" y="1145016"/>
                      <a:pt x="320622" y="1068899"/>
                      <a:pt x="351293" y="996386"/>
                    </a:cubicBezTo>
                    <a:lnTo>
                      <a:pt x="351479" y="996000"/>
                    </a:lnTo>
                    <a:lnTo>
                      <a:pt x="152303" y="820082"/>
                    </a:lnTo>
                    <a:lnTo>
                      <a:pt x="177207" y="768383"/>
                    </a:lnTo>
                    <a:lnTo>
                      <a:pt x="247748" y="652271"/>
                    </a:lnTo>
                    <a:lnTo>
                      <a:pt x="502489" y="737744"/>
                    </a:lnTo>
                    <a:lnTo>
                      <a:pt x="532839" y="697158"/>
                    </a:lnTo>
                    <a:cubicBezTo>
                      <a:pt x="582246" y="637290"/>
                      <a:pt x="637290" y="582246"/>
                      <a:pt x="697159" y="532838"/>
                    </a:cubicBezTo>
                    <a:lnTo>
                      <a:pt x="737744" y="502489"/>
                    </a:lnTo>
                    <a:lnTo>
                      <a:pt x="652271" y="247747"/>
                    </a:lnTo>
                    <a:lnTo>
                      <a:pt x="768383" y="177207"/>
                    </a:lnTo>
                    <a:lnTo>
                      <a:pt x="820083" y="152302"/>
                    </a:lnTo>
                    <a:lnTo>
                      <a:pt x="996000" y="351478"/>
                    </a:lnTo>
                    <a:lnTo>
                      <a:pt x="996386" y="351292"/>
                    </a:lnTo>
                    <a:cubicBezTo>
                      <a:pt x="1068899" y="320622"/>
                      <a:pt x="1145017" y="296807"/>
                      <a:pt x="1223928" y="280660"/>
                    </a:cubicBezTo>
                    <a:lnTo>
                      <a:pt x="1318563" y="266216"/>
                    </a:lnTo>
                    <a:lnTo>
                      <a:pt x="1371503" y="4884"/>
                    </a:lnTo>
                    <a:close/>
                  </a:path>
                </a:pathLst>
              </a:custGeom>
              <a:gradFill>
                <a:gsLst>
                  <a:gs pos="51000">
                    <a:srgbClr val="F0F4F7"/>
                  </a:gs>
                  <a:gs pos="21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9" name="组合 458"/>
              <p:cNvGrpSpPr/>
              <p:nvPr/>
            </p:nvGrpSpPr>
            <p:grpSpPr>
              <a:xfrm>
                <a:off x="1740889" y="2289753"/>
                <a:ext cx="623489" cy="623489"/>
                <a:chOff x="1740889" y="2289753"/>
                <a:chExt cx="623489" cy="623489"/>
              </a:xfrm>
            </p:grpSpPr>
            <p:sp>
              <p:nvSpPr>
                <p:cNvPr id="460" name="椭圆 459"/>
                <p:cNvSpPr/>
                <p:nvPr/>
              </p:nvSpPr>
              <p:spPr>
                <a:xfrm>
                  <a:off x="1740889" y="2289753"/>
                  <a:ext cx="623489" cy="623489"/>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椭圆 460"/>
                <p:cNvSpPr/>
                <p:nvPr/>
              </p:nvSpPr>
              <p:spPr>
                <a:xfrm>
                  <a:off x="1800581" y="2349445"/>
                  <a:ext cx="504106" cy="504106"/>
                </a:xfrm>
                <a:prstGeom prst="ellipse">
                  <a:avLst/>
                </a:prstGeom>
                <a:gradFill>
                  <a:gsLst>
                    <a:gs pos="59000">
                      <a:srgbClr val="F0F4F7"/>
                    </a:gs>
                    <a:gs pos="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2" name="椭圆 461"/>
                <p:cNvSpPr/>
                <p:nvPr/>
              </p:nvSpPr>
              <p:spPr>
                <a:xfrm>
                  <a:off x="1897126" y="2445990"/>
                  <a:ext cx="311015" cy="311015"/>
                </a:xfrm>
                <a:prstGeom prst="ellipse">
                  <a:avLst/>
                </a:prstGeom>
                <a:solidFill>
                  <a:srgbClr val="2E2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3" name="组合 462"/>
                <p:cNvGrpSpPr/>
                <p:nvPr/>
              </p:nvGrpSpPr>
              <p:grpSpPr>
                <a:xfrm>
                  <a:off x="1949810" y="2498673"/>
                  <a:ext cx="205649" cy="205649"/>
                  <a:chOff x="1607345" y="2520500"/>
                  <a:chExt cx="246118" cy="246118"/>
                </a:xfrm>
                <a:gradFill>
                  <a:gsLst>
                    <a:gs pos="51000">
                      <a:srgbClr val="F0F4F7"/>
                    </a:gs>
                    <a:gs pos="21000">
                      <a:srgbClr val="F6FAFD"/>
                    </a:gs>
                  </a:gsLst>
                  <a:lin ang="7200000" scaled="0"/>
                </a:gradFill>
              </p:grpSpPr>
              <p:sp>
                <p:nvSpPr>
                  <p:cNvPr id="464" name="任意多边形 463"/>
                  <p:cNvSpPr/>
                  <p:nvPr/>
                </p:nvSpPr>
                <p:spPr>
                  <a:xfrm>
                    <a:off x="1607345" y="2520500"/>
                    <a:ext cx="208215" cy="181934"/>
                  </a:xfrm>
                  <a:custGeom>
                    <a:avLst/>
                    <a:gdLst>
                      <a:gd name="connsiteX0" fmla="*/ 123059 w 208215"/>
                      <a:gd name="connsiteY0" fmla="*/ 0 h 181934"/>
                      <a:gd name="connsiteX1" fmla="*/ 170959 w 208215"/>
                      <a:gd name="connsiteY1" fmla="*/ 9671 h 181934"/>
                      <a:gd name="connsiteX2" fmla="*/ 208215 w 208215"/>
                      <a:gd name="connsiteY2" fmla="*/ 34789 h 181934"/>
                      <a:gd name="connsiteX3" fmla="*/ 17071 w 208215"/>
                      <a:gd name="connsiteY3" fmla="*/ 181934 h 181934"/>
                      <a:gd name="connsiteX4" fmla="*/ 9671 w 208215"/>
                      <a:gd name="connsiteY4" fmla="*/ 170959 h 181934"/>
                      <a:gd name="connsiteX5" fmla="*/ 0 w 208215"/>
                      <a:gd name="connsiteY5" fmla="*/ 123059 h 181934"/>
                      <a:gd name="connsiteX6" fmla="*/ 123059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23059" y="0"/>
                        </a:moveTo>
                        <a:cubicBezTo>
                          <a:pt x="140050" y="0"/>
                          <a:pt x="156237" y="3444"/>
                          <a:pt x="170959" y="9671"/>
                        </a:cubicBezTo>
                        <a:lnTo>
                          <a:pt x="208215" y="34789"/>
                        </a:lnTo>
                        <a:lnTo>
                          <a:pt x="17071" y="181934"/>
                        </a:lnTo>
                        <a:lnTo>
                          <a:pt x="9671" y="170959"/>
                        </a:lnTo>
                        <a:cubicBezTo>
                          <a:pt x="3444" y="156237"/>
                          <a:pt x="0" y="140050"/>
                          <a:pt x="0" y="123059"/>
                        </a:cubicBezTo>
                        <a:cubicBezTo>
                          <a:pt x="0" y="55095"/>
                          <a:pt x="55095" y="0"/>
                          <a:pt x="1230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任意多边形 464"/>
                  <p:cNvSpPr/>
                  <p:nvPr/>
                </p:nvSpPr>
                <p:spPr>
                  <a:xfrm>
                    <a:off x="1645248" y="2584684"/>
                    <a:ext cx="208215" cy="181934"/>
                  </a:xfrm>
                  <a:custGeom>
                    <a:avLst/>
                    <a:gdLst>
                      <a:gd name="connsiteX0" fmla="*/ 191144 w 208215"/>
                      <a:gd name="connsiteY0" fmla="*/ 0 h 181934"/>
                      <a:gd name="connsiteX1" fmla="*/ 198544 w 208215"/>
                      <a:gd name="connsiteY1" fmla="*/ 10975 h 181934"/>
                      <a:gd name="connsiteX2" fmla="*/ 208215 w 208215"/>
                      <a:gd name="connsiteY2" fmla="*/ 58875 h 181934"/>
                      <a:gd name="connsiteX3" fmla="*/ 85156 w 208215"/>
                      <a:gd name="connsiteY3" fmla="*/ 181934 h 181934"/>
                      <a:gd name="connsiteX4" fmla="*/ 37256 w 208215"/>
                      <a:gd name="connsiteY4" fmla="*/ 172263 h 181934"/>
                      <a:gd name="connsiteX5" fmla="*/ 0 w 208215"/>
                      <a:gd name="connsiteY5" fmla="*/ 147145 h 181934"/>
                      <a:gd name="connsiteX6" fmla="*/ 191144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91144" y="0"/>
                        </a:moveTo>
                        <a:lnTo>
                          <a:pt x="198544" y="10975"/>
                        </a:lnTo>
                        <a:cubicBezTo>
                          <a:pt x="204772" y="25697"/>
                          <a:pt x="208215" y="41884"/>
                          <a:pt x="208215" y="58875"/>
                        </a:cubicBezTo>
                        <a:cubicBezTo>
                          <a:pt x="208215" y="126839"/>
                          <a:pt x="153120" y="181934"/>
                          <a:pt x="85156" y="181934"/>
                        </a:cubicBezTo>
                        <a:cubicBezTo>
                          <a:pt x="68165" y="181934"/>
                          <a:pt x="51978" y="178491"/>
                          <a:pt x="37256" y="172263"/>
                        </a:cubicBezTo>
                        <a:lnTo>
                          <a:pt x="0" y="147145"/>
                        </a:lnTo>
                        <a:lnTo>
                          <a:pt x="19114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475" name="组合 474"/>
          <p:cNvGrpSpPr/>
          <p:nvPr/>
        </p:nvGrpSpPr>
        <p:grpSpPr>
          <a:xfrm>
            <a:off x="683421" y="3430066"/>
            <a:ext cx="487650" cy="487650"/>
            <a:chOff x="2889212" y="4854396"/>
            <a:chExt cx="897966" cy="897966"/>
          </a:xfrm>
          <a:effectLst>
            <a:outerShdw blurRad="152400" dist="50800" dir="8100000" algn="tr" rotWithShape="0">
              <a:prstClr val="black">
                <a:alpha val="25000"/>
              </a:prstClr>
            </a:outerShdw>
          </a:effectLst>
        </p:grpSpPr>
        <p:sp>
          <p:nvSpPr>
            <p:cNvPr id="476" name="任意多边形 475"/>
            <p:cNvSpPr/>
            <p:nvPr/>
          </p:nvSpPr>
          <p:spPr>
            <a:xfrm rot="374665">
              <a:off x="2889212" y="4854396"/>
              <a:ext cx="897966" cy="89796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7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7" name="组合 476"/>
            <p:cNvGrpSpPr/>
            <p:nvPr/>
          </p:nvGrpSpPr>
          <p:grpSpPr>
            <a:xfrm rot="2128786">
              <a:off x="3026417" y="4999358"/>
              <a:ext cx="623556" cy="608042"/>
              <a:chOff x="3084930" y="5056414"/>
              <a:chExt cx="506531" cy="493929"/>
            </a:xfrm>
          </p:grpSpPr>
          <p:sp>
            <p:nvSpPr>
              <p:cNvPr id="478" name="椭圆 477"/>
              <p:cNvSpPr/>
              <p:nvPr/>
            </p:nvSpPr>
            <p:spPr>
              <a:xfrm>
                <a:off x="3111976" y="5077160"/>
                <a:ext cx="452438" cy="452438"/>
              </a:xfrm>
              <a:prstGeom prst="ellipse">
                <a:avLst/>
              </a:prstGeom>
              <a:solidFill>
                <a:srgbClr val="322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矩形 478"/>
              <p:cNvSpPr/>
              <p:nvPr/>
            </p:nvSpPr>
            <p:spPr>
              <a:xfrm>
                <a:off x="3084930" y="5267661"/>
                <a:ext cx="506531" cy="71436"/>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sp>
            <p:nvSpPr>
              <p:cNvPr id="480" name="矩形 479"/>
              <p:cNvSpPr/>
              <p:nvPr/>
            </p:nvSpPr>
            <p:spPr>
              <a:xfrm rot="16200000">
                <a:off x="3091231" y="5267661"/>
                <a:ext cx="493929" cy="71436"/>
              </a:xfrm>
              <a:prstGeom prst="rect">
                <a:avLst/>
              </a:prstGeom>
              <a:solidFill>
                <a:srgbClr val="F6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1" name="椭圆 480"/>
              <p:cNvSpPr/>
              <p:nvPr/>
            </p:nvSpPr>
            <p:spPr>
              <a:xfrm>
                <a:off x="3218535" y="5183719"/>
                <a:ext cx="239320" cy="239320"/>
              </a:xfrm>
              <a:prstGeom prst="ellipse">
                <a:avLst/>
              </a:prstGeom>
              <a:gradFill>
                <a:gsLst>
                  <a:gs pos="0">
                    <a:srgbClr val="F0F4F7"/>
                  </a:gs>
                  <a:gs pos="59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482" name="组合 481"/>
          <p:cNvGrpSpPr/>
          <p:nvPr/>
        </p:nvGrpSpPr>
        <p:grpSpPr>
          <a:xfrm>
            <a:off x="672303" y="5347803"/>
            <a:ext cx="500170" cy="500170"/>
            <a:chOff x="2782270" y="5751279"/>
            <a:chExt cx="692125" cy="692125"/>
          </a:xfrm>
          <a:effectLst>
            <a:outerShdw blurRad="152400" dist="50800" dir="8100000" algn="tr" rotWithShape="0">
              <a:prstClr val="black">
                <a:alpha val="25000"/>
              </a:prstClr>
            </a:outerShdw>
          </a:effectLst>
        </p:grpSpPr>
        <p:sp>
          <p:nvSpPr>
            <p:cNvPr id="483" name="任意多边形 482"/>
            <p:cNvSpPr/>
            <p:nvPr/>
          </p:nvSpPr>
          <p:spPr>
            <a:xfrm>
              <a:off x="2782270" y="5751279"/>
              <a:ext cx="692125" cy="692125"/>
            </a:xfrm>
            <a:custGeom>
              <a:avLst/>
              <a:gdLst>
                <a:gd name="connsiteX0" fmla="*/ 447530 w 895060"/>
                <a:gd name="connsiteY0" fmla="*/ 0 h 895060"/>
                <a:gd name="connsiteX1" fmla="*/ 454732 w 895060"/>
                <a:gd name="connsiteY1" fmla="*/ 726 h 895060"/>
                <a:gd name="connsiteX2" fmla="*/ 476470 w 895060"/>
                <a:gd name="connsiteY2" fmla="*/ 79488 h 895060"/>
                <a:gd name="connsiteX3" fmla="*/ 502403 w 895060"/>
                <a:gd name="connsiteY3" fmla="*/ 82102 h 895060"/>
                <a:gd name="connsiteX4" fmla="*/ 544119 w 895060"/>
                <a:gd name="connsiteY4" fmla="*/ 11078 h 895060"/>
                <a:gd name="connsiteX5" fmla="*/ 569901 w 895060"/>
                <a:gd name="connsiteY5" fmla="*/ 19081 h 895060"/>
                <a:gd name="connsiteX6" fmla="*/ 570509 w 895060"/>
                <a:gd name="connsiteY6" fmla="*/ 100419 h 895060"/>
                <a:gd name="connsiteX7" fmla="*/ 585635 w 895060"/>
                <a:gd name="connsiteY7" fmla="*/ 105114 h 895060"/>
                <a:gd name="connsiteX8" fmla="*/ 595092 w 895060"/>
                <a:gd name="connsiteY8" fmla="*/ 110247 h 895060"/>
                <a:gd name="connsiteX9" fmla="*/ 653693 w 895060"/>
                <a:gd name="connsiteY9" fmla="*/ 52519 h 895060"/>
                <a:gd name="connsiteX10" fmla="*/ 676902 w 895060"/>
                <a:gd name="connsiteY10" fmla="*/ 65116 h 895060"/>
                <a:gd name="connsiteX11" fmla="*/ 656037 w 895060"/>
                <a:gd name="connsiteY11" fmla="*/ 145381 h 895060"/>
                <a:gd name="connsiteX12" fmla="*/ 676302 w 895060"/>
                <a:gd name="connsiteY12" fmla="*/ 162101 h 895060"/>
                <a:gd name="connsiteX13" fmla="*/ 750532 w 895060"/>
                <a:gd name="connsiteY13" fmla="*/ 119982 h 895060"/>
                <a:gd name="connsiteX14" fmla="*/ 763982 w 895060"/>
                <a:gd name="connsiteY14" fmla="*/ 131079 h 895060"/>
                <a:gd name="connsiteX15" fmla="*/ 769000 w 895060"/>
                <a:gd name="connsiteY15" fmla="*/ 137161 h 895060"/>
                <a:gd name="connsiteX16" fmla="*/ 726414 w 895060"/>
                <a:gd name="connsiteY16" fmla="*/ 212213 h 895060"/>
                <a:gd name="connsiteX17" fmla="*/ 743133 w 895060"/>
                <a:gd name="connsiteY17" fmla="*/ 232477 h 895060"/>
                <a:gd name="connsiteX18" fmla="*/ 826021 w 895060"/>
                <a:gd name="connsiteY18" fmla="*/ 210932 h 895060"/>
                <a:gd name="connsiteX19" fmla="*/ 837926 w 895060"/>
                <a:gd name="connsiteY19" fmla="*/ 232864 h 895060"/>
                <a:gd name="connsiteX20" fmla="*/ 778267 w 895060"/>
                <a:gd name="connsiteY20" fmla="*/ 293422 h 895060"/>
                <a:gd name="connsiteX21" fmla="*/ 783400 w 895060"/>
                <a:gd name="connsiteY21" fmla="*/ 302879 h 895060"/>
                <a:gd name="connsiteX22" fmla="*/ 788096 w 895060"/>
                <a:gd name="connsiteY22" fmla="*/ 318005 h 895060"/>
                <a:gd name="connsiteX23" fmla="*/ 873958 w 895060"/>
                <a:gd name="connsiteY23" fmla="*/ 318647 h 895060"/>
                <a:gd name="connsiteX24" fmla="*/ 881254 w 895060"/>
                <a:gd name="connsiteY24" fmla="*/ 342153 h 895060"/>
                <a:gd name="connsiteX25" fmla="*/ 806413 w 895060"/>
                <a:gd name="connsiteY25" fmla="*/ 386112 h 895060"/>
                <a:gd name="connsiteX26" fmla="*/ 809027 w 895060"/>
                <a:gd name="connsiteY26" fmla="*/ 412044 h 895060"/>
                <a:gd name="connsiteX27" fmla="*/ 893843 w 895060"/>
                <a:gd name="connsiteY27" fmla="*/ 435453 h 895060"/>
                <a:gd name="connsiteX28" fmla="*/ 895060 w 895060"/>
                <a:gd name="connsiteY28" fmla="*/ 447530 h 895060"/>
                <a:gd name="connsiteX29" fmla="*/ 893843 w 895060"/>
                <a:gd name="connsiteY29" fmla="*/ 459607 h 895060"/>
                <a:gd name="connsiteX30" fmla="*/ 809027 w 895060"/>
                <a:gd name="connsiteY30" fmla="*/ 483016 h 895060"/>
                <a:gd name="connsiteX31" fmla="*/ 806413 w 895060"/>
                <a:gd name="connsiteY31" fmla="*/ 508949 h 895060"/>
                <a:gd name="connsiteX32" fmla="*/ 881254 w 895060"/>
                <a:gd name="connsiteY32" fmla="*/ 552908 h 895060"/>
                <a:gd name="connsiteX33" fmla="*/ 873958 w 895060"/>
                <a:gd name="connsiteY33" fmla="*/ 576414 h 895060"/>
                <a:gd name="connsiteX34" fmla="*/ 788096 w 895060"/>
                <a:gd name="connsiteY34" fmla="*/ 577056 h 895060"/>
                <a:gd name="connsiteX35" fmla="*/ 783400 w 895060"/>
                <a:gd name="connsiteY35" fmla="*/ 592181 h 895060"/>
                <a:gd name="connsiteX36" fmla="*/ 778267 w 895060"/>
                <a:gd name="connsiteY36" fmla="*/ 601638 h 895060"/>
                <a:gd name="connsiteX37" fmla="*/ 837926 w 895060"/>
                <a:gd name="connsiteY37" fmla="*/ 662197 h 895060"/>
                <a:gd name="connsiteX38" fmla="*/ 826021 w 895060"/>
                <a:gd name="connsiteY38" fmla="*/ 684130 h 895060"/>
                <a:gd name="connsiteX39" fmla="*/ 743133 w 895060"/>
                <a:gd name="connsiteY39" fmla="*/ 662584 h 895060"/>
                <a:gd name="connsiteX40" fmla="*/ 726414 w 895060"/>
                <a:gd name="connsiteY40" fmla="*/ 682848 h 895060"/>
                <a:gd name="connsiteX41" fmla="*/ 769000 w 895060"/>
                <a:gd name="connsiteY41" fmla="*/ 757900 h 895060"/>
                <a:gd name="connsiteX42" fmla="*/ 763982 w 895060"/>
                <a:gd name="connsiteY42" fmla="*/ 763982 h 895060"/>
                <a:gd name="connsiteX43" fmla="*/ 750532 w 895060"/>
                <a:gd name="connsiteY43" fmla="*/ 775079 h 895060"/>
                <a:gd name="connsiteX44" fmla="*/ 676302 w 895060"/>
                <a:gd name="connsiteY44" fmla="*/ 732960 h 895060"/>
                <a:gd name="connsiteX45" fmla="*/ 656037 w 895060"/>
                <a:gd name="connsiteY45" fmla="*/ 749679 h 895060"/>
                <a:gd name="connsiteX46" fmla="*/ 676902 w 895060"/>
                <a:gd name="connsiteY46" fmla="*/ 829944 h 895060"/>
                <a:gd name="connsiteX47" fmla="*/ 653692 w 895060"/>
                <a:gd name="connsiteY47" fmla="*/ 842542 h 895060"/>
                <a:gd name="connsiteX48" fmla="*/ 595092 w 895060"/>
                <a:gd name="connsiteY48" fmla="*/ 784813 h 895060"/>
                <a:gd name="connsiteX49" fmla="*/ 585635 w 895060"/>
                <a:gd name="connsiteY49" fmla="*/ 789946 h 895060"/>
                <a:gd name="connsiteX50" fmla="*/ 570509 w 895060"/>
                <a:gd name="connsiteY50" fmla="*/ 794642 h 895060"/>
                <a:gd name="connsiteX51" fmla="*/ 569901 w 895060"/>
                <a:gd name="connsiteY51" fmla="*/ 875979 h 895060"/>
                <a:gd name="connsiteX52" fmla="*/ 544119 w 895060"/>
                <a:gd name="connsiteY52" fmla="*/ 883983 h 895060"/>
                <a:gd name="connsiteX53" fmla="*/ 502403 w 895060"/>
                <a:gd name="connsiteY53" fmla="*/ 812959 h 895060"/>
                <a:gd name="connsiteX54" fmla="*/ 476470 w 895060"/>
                <a:gd name="connsiteY54" fmla="*/ 815573 h 895060"/>
                <a:gd name="connsiteX55" fmla="*/ 454732 w 895060"/>
                <a:gd name="connsiteY55" fmla="*/ 894334 h 895060"/>
                <a:gd name="connsiteX56" fmla="*/ 447530 w 895060"/>
                <a:gd name="connsiteY56" fmla="*/ 895060 h 895060"/>
                <a:gd name="connsiteX57" fmla="*/ 426861 w 895060"/>
                <a:gd name="connsiteY57" fmla="*/ 892977 h 895060"/>
                <a:gd name="connsiteX58" fmla="*/ 405498 w 895060"/>
                <a:gd name="connsiteY58" fmla="*/ 815573 h 895060"/>
                <a:gd name="connsiteX59" fmla="*/ 379566 w 895060"/>
                <a:gd name="connsiteY59" fmla="*/ 812959 h 895060"/>
                <a:gd name="connsiteX60" fmla="*/ 339869 w 895060"/>
                <a:gd name="connsiteY60" fmla="*/ 880545 h 895060"/>
                <a:gd name="connsiteX61" fmla="*/ 312037 w 895060"/>
                <a:gd name="connsiteY61" fmla="*/ 871906 h 895060"/>
                <a:gd name="connsiteX62" fmla="*/ 311459 w 895060"/>
                <a:gd name="connsiteY62" fmla="*/ 794642 h 895060"/>
                <a:gd name="connsiteX63" fmla="*/ 296333 w 895060"/>
                <a:gd name="connsiteY63" fmla="*/ 789946 h 895060"/>
                <a:gd name="connsiteX64" fmla="*/ 286876 w 895060"/>
                <a:gd name="connsiteY64" fmla="*/ 784814 h 895060"/>
                <a:gd name="connsiteX65" fmla="*/ 232927 w 895060"/>
                <a:gd name="connsiteY65" fmla="*/ 837961 h 895060"/>
                <a:gd name="connsiteX66" fmla="*/ 206686 w 895060"/>
                <a:gd name="connsiteY66" fmla="*/ 823717 h 895060"/>
                <a:gd name="connsiteX67" fmla="*/ 225931 w 895060"/>
                <a:gd name="connsiteY67" fmla="*/ 749680 h 895060"/>
                <a:gd name="connsiteX68" fmla="*/ 205667 w 895060"/>
                <a:gd name="connsiteY68" fmla="*/ 732960 h 895060"/>
                <a:gd name="connsiteX69" fmla="*/ 139194 w 895060"/>
                <a:gd name="connsiteY69" fmla="*/ 770678 h 895060"/>
                <a:gd name="connsiteX70" fmla="*/ 131079 w 895060"/>
                <a:gd name="connsiteY70" fmla="*/ 763982 h 895060"/>
                <a:gd name="connsiteX71" fmla="*/ 118304 w 895060"/>
                <a:gd name="connsiteY71" fmla="*/ 748498 h 895060"/>
                <a:gd name="connsiteX72" fmla="*/ 155555 w 895060"/>
                <a:gd name="connsiteY72" fmla="*/ 682848 h 895060"/>
                <a:gd name="connsiteX73" fmla="*/ 138835 w 895060"/>
                <a:gd name="connsiteY73" fmla="*/ 662584 h 895060"/>
                <a:gd name="connsiteX74" fmla="*/ 67421 w 895060"/>
                <a:gd name="connsiteY74" fmla="*/ 681148 h 895060"/>
                <a:gd name="connsiteX75" fmla="*/ 52484 w 895060"/>
                <a:gd name="connsiteY75" fmla="*/ 653629 h 895060"/>
                <a:gd name="connsiteX76" fmla="*/ 103701 w 895060"/>
                <a:gd name="connsiteY76" fmla="*/ 601638 h 895060"/>
                <a:gd name="connsiteX77" fmla="*/ 98568 w 895060"/>
                <a:gd name="connsiteY77" fmla="*/ 592181 h 895060"/>
                <a:gd name="connsiteX78" fmla="*/ 93873 w 895060"/>
                <a:gd name="connsiteY78" fmla="*/ 577056 h 895060"/>
                <a:gd name="connsiteX79" fmla="*/ 21133 w 895060"/>
                <a:gd name="connsiteY79" fmla="*/ 576512 h 895060"/>
                <a:gd name="connsiteX80" fmla="*/ 11787 w 895060"/>
                <a:gd name="connsiteY80" fmla="*/ 546404 h 895060"/>
                <a:gd name="connsiteX81" fmla="*/ 75556 w 895060"/>
                <a:gd name="connsiteY81" fmla="*/ 508949 h 895060"/>
                <a:gd name="connsiteX82" fmla="*/ 72941 w 895060"/>
                <a:gd name="connsiteY82" fmla="*/ 483016 h 895060"/>
                <a:gd name="connsiteX83" fmla="*/ 1592 w 895060"/>
                <a:gd name="connsiteY83" fmla="*/ 463324 h 895060"/>
                <a:gd name="connsiteX84" fmla="*/ 0 w 895060"/>
                <a:gd name="connsiteY84" fmla="*/ 447530 h 895060"/>
                <a:gd name="connsiteX85" fmla="*/ 1592 w 895060"/>
                <a:gd name="connsiteY85" fmla="*/ 431736 h 895060"/>
                <a:gd name="connsiteX86" fmla="*/ 72941 w 895060"/>
                <a:gd name="connsiteY86" fmla="*/ 412044 h 895060"/>
                <a:gd name="connsiteX87" fmla="*/ 75556 w 895060"/>
                <a:gd name="connsiteY87" fmla="*/ 386112 h 895060"/>
                <a:gd name="connsiteX88" fmla="*/ 11787 w 895060"/>
                <a:gd name="connsiteY88" fmla="*/ 348657 h 895060"/>
                <a:gd name="connsiteX89" fmla="*/ 21133 w 895060"/>
                <a:gd name="connsiteY89" fmla="*/ 318549 h 895060"/>
                <a:gd name="connsiteX90" fmla="*/ 93873 w 895060"/>
                <a:gd name="connsiteY90" fmla="*/ 318005 h 895060"/>
                <a:gd name="connsiteX91" fmla="*/ 98568 w 895060"/>
                <a:gd name="connsiteY91" fmla="*/ 302879 h 895060"/>
                <a:gd name="connsiteX92" fmla="*/ 103701 w 895060"/>
                <a:gd name="connsiteY92" fmla="*/ 293422 h 895060"/>
                <a:gd name="connsiteX93" fmla="*/ 52484 w 895060"/>
                <a:gd name="connsiteY93" fmla="*/ 241432 h 895060"/>
                <a:gd name="connsiteX94" fmla="*/ 67420 w 895060"/>
                <a:gd name="connsiteY94" fmla="*/ 213914 h 895060"/>
                <a:gd name="connsiteX95" fmla="*/ 138835 w 895060"/>
                <a:gd name="connsiteY95" fmla="*/ 232477 h 895060"/>
                <a:gd name="connsiteX96" fmla="*/ 155555 w 895060"/>
                <a:gd name="connsiteY96" fmla="*/ 212213 h 895060"/>
                <a:gd name="connsiteX97" fmla="*/ 118304 w 895060"/>
                <a:gd name="connsiteY97" fmla="*/ 146562 h 895060"/>
                <a:gd name="connsiteX98" fmla="*/ 131079 w 895060"/>
                <a:gd name="connsiteY98" fmla="*/ 131079 h 895060"/>
                <a:gd name="connsiteX99" fmla="*/ 139194 w 895060"/>
                <a:gd name="connsiteY99" fmla="*/ 124383 h 895060"/>
                <a:gd name="connsiteX100" fmla="*/ 205667 w 895060"/>
                <a:gd name="connsiteY100" fmla="*/ 162101 h 895060"/>
                <a:gd name="connsiteX101" fmla="*/ 225931 w 895060"/>
                <a:gd name="connsiteY101" fmla="*/ 145381 h 895060"/>
                <a:gd name="connsiteX102" fmla="*/ 206686 w 895060"/>
                <a:gd name="connsiteY102" fmla="*/ 71343 h 895060"/>
                <a:gd name="connsiteX103" fmla="*/ 232927 w 895060"/>
                <a:gd name="connsiteY103" fmla="*/ 57100 h 895060"/>
                <a:gd name="connsiteX104" fmla="*/ 286876 w 895060"/>
                <a:gd name="connsiteY104" fmla="*/ 110247 h 895060"/>
                <a:gd name="connsiteX105" fmla="*/ 296333 w 895060"/>
                <a:gd name="connsiteY105" fmla="*/ 105114 h 895060"/>
                <a:gd name="connsiteX106" fmla="*/ 311459 w 895060"/>
                <a:gd name="connsiteY106" fmla="*/ 100419 h 895060"/>
                <a:gd name="connsiteX107" fmla="*/ 312037 w 895060"/>
                <a:gd name="connsiteY107" fmla="*/ 23155 h 895060"/>
                <a:gd name="connsiteX108" fmla="*/ 339868 w 895060"/>
                <a:gd name="connsiteY108" fmla="*/ 14515 h 895060"/>
                <a:gd name="connsiteX109" fmla="*/ 379566 w 895060"/>
                <a:gd name="connsiteY109" fmla="*/ 82102 h 895060"/>
                <a:gd name="connsiteX110" fmla="*/ 405498 w 895060"/>
                <a:gd name="connsiteY110" fmla="*/ 79488 h 895060"/>
                <a:gd name="connsiteX111" fmla="*/ 426861 w 895060"/>
                <a:gd name="connsiteY111" fmla="*/ 2084 h 89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5060" h="895060">
                  <a:moveTo>
                    <a:pt x="447530" y="0"/>
                  </a:moveTo>
                  <a:lnTo>
                    <a:pt x="454732" y="726"/>
                  </a:lnTo>
                  <a:lnTo>
                    <a:pt x="476470" y="79488"/>
                  </a:lnTo>
                  <a:lnTo>
                    <a:pt x="502403" y="82102"/>
                  </a:lnTo>
                  <a:lnTo>
                    <a:pt x="544119" y="11078"/>
                  </a:lnTo>
                  <a:lnTo>
                    <a:pt x="569901" y="19081"/>
                  </a:lnTo>
                  <a:lnTo>
                    <a:pt x="570509" y="100419"/>
                  </a:lnTo>
                  <a:lnTo>
                    <a:pt x="585635" y="105114"/>
                  </a:lnTo>
                  <a:lnTo>
                    <a:pt x="595092" y="110247"/>
                  </a:lnTo>
                  <a:lnTo>
                    <a:pt x="653693" y="52519"/>
                  </a:lnTo>
                  <a:lnTo>
                    <a:pt x="676902" y="65116"/>
                  </a:lnTo>
                  <a:lnTo>
                    <a:pt x="656037" y="145381"/>
                  </a:lnTo>
                  <a:lnTo>
                    <a:pt x="676302" y="162101"/>
                  </a:lnTo>
                  <a:lnTo>
                    <a:pt x="750532" y="119982"/>
                  </a:lnTo>
                  <a:lnTo>
                    <a:pt x="763982" y="131079"/>
                  </a:lnTo>
                  <a:lnTo>
                    <a:pt x="769000" y="137161"/>
                  </a:lnTo>
                  <a:lnTo>
                    <a:pt x="726414" y="212213"/>
                  </a:lnTo>
                  <a:lnTo>
                    <a:pt x="743133" y="232477"/>
                  </a:lnTo>
                  <a:lnTo>
                    <a:pt x="826021" y="210932"/>
                  </a:lnTo>
                  <a:lnTo>
                    <a:pt x="837926" y="232864"/>
                  </a:lnTo>
                  <a:lnTo>
                    <a:pt x="778267" y="293422"/>
                  </a:lnTo>
                  <a:lnTo>
                    <a:pt x="783400" y="302879"/>
                  </a:lnTo>
                  <a:lnTo>
                    <a:pt x="788096" y="318005"/>
                  </a:lnTo>
                  <a:lnTo>
                    <a:pt x="873958" y="318647"/>
                  </a:lnTo>
                  <a:lnTo>
                    <a:pt x="881254" y="342153"/>
                  </a:lnTo>
                  <a:lnTo>
                    <a:pt x="806413" y="386112"/>
                  </a:lnTo>
                  <a:lnTo>
                    <a:pt x="809027" y="412044"/>
                  </a:lnTo>
                  <a:lnTo>
                    <a:pt x="893843" y="435453"/>
                  </a:lnTo>
                  <a:lnTo>
                    <a:pt x="895060" y="447530"/>
                  </a:lnTo>
                  <a:lnTo>
                    <a:pt x="893843" y="459607"/>
                  </a:lnTo>
                  <a:lnTo>
                    <a:pt x="809027" y="483016"/>
                  </a:lnTo>
                  <a:lnTo>
                    <a:pt x="806413" y="508949"/>
                  </a:lnTo>
                  <a:lnTo>
                    <a:pt x="881254" y="552908"/>
                  </a:lnTo>
                  <a:lnTo>
                    <a:pt x="873958" y="576414"/>
                  </a:lnTo>
                  <a:lnTo>
                    <a:pt x="788096" y="577056"/>
                  </a:lnTo>
                  <a:lnTo>
                    <a:pt x="783400" y="592181"/>
                  </a:lnTo>
                  <a:lnTo>
                    <a:pt x="778267" y="601638"/>
                  </a:lnTo>
                  <a:lnTo>
                    <a:pt x="837926" y="662197"/>
                  </a:lnTo>
                  <a:lnTo>
                    <a:pt x="826021" y="684130"/>
                  </a:lnTo>
                  <a:lnTo>
                    <a:pt x="743133" y="662584"/>
                  </a:lnTo>
                  <a:lnTo>
                    <a:pt x="726414" y="682848"/>
                  </a:lnTo>
                  <a:lnTo>
                    <a:pt x="769000" y="757900"/>
                  </a:lnTo>
                  <a:lnTo>
                    <a:pt x="763982" y="763982"/>
                  </a:lnTo>
                  <a:lnTo>
                    <a:pt x="750532" y="775079"/>
                  </a:lnTo>
                  <a:lnTo>
                    <a:pt x="676302" y="732960"/>
                  </a:lnTo>
                  <a:lnTo>
                    <a:pt x="656037" y="749679"/>
                  </a:lnTo>
                  <a:lnTo>
                    <a:pt x="676902" y="829944"/>
                  </a:lnTo>
                  <a:lnTo>
                    <a:pt x="653692" y="842542"/>
                  </a:lnTo>
                  <a:lnTo>
                    <a:pt x="595092" y="784813"/>
                  </a:lnTo>
                  <a:lnTo>
                    <a:pt x="585635" y="789946"/>
                  </a:lnTo>
                  <a:lnTo>
                    <a:pt x="570509" y="794642"/>
                  </a:lnTo>
                  <a:lnTo>
                    <a:pt x="569901" y="875979"/>
                  </a:lnTo>
                  <a:lnTo>
                    <a:pt x="544119" y="883983"/>
                  </a:lnTo>
                  <a:lnTo>
                    <a:pt x="502403" y="812959"/>
                  </a:lnTo>
                  <a:lnTo>
                    <a:pt x="476470" y="815573"/>
                  </a:lnTo>
                  <a:lnTo>
                    <a:pt x="454732" y="894334"/>
                  </a:lnTo>
                  <a:lnTo>
                    <a:pt x="447530" y="895060"/>
                  </a:lnTo>
                  <a:lnTo>
                    <a:pt x="426861" y="892977"/>
                  </a:lnTo>
                  <a:lnTo>
                    <a:pt x="405498" y="815573"/>
                  </a:lnTo>
                  <a:lnTo>
                    <a:pt x="379566" y="812959"/>
                  </a:lnTo>
                  <a:lnTo>
                    <a:pt x="339869" y="880545"/>
                  </a:lnTo>
                  <a:lnTo>
                    <a:pt x="312037" y="871906"/>
                  </a:lnTo>
                  <a:lnTo>
                    <a:pt x="311459" y="794642"/>
                  </a:lnTo>
                  <a:lnTo>
                    <a:pt x="296333" y="789946"/>
                  </a:lnTo>
                  <a:lnTo>
                    <a:pt x="286876" y="784814"/>
                  </a:lnTo>
                  <a:lnTo>
                    <a:pt x="232927" y="837961"/>
                  </a:lnTo>
                  <a:lnTo>
                    <a:pt x="206686" y="823717"/>
                  </a:lnTo>
                  <a:lnTo>
                    <a:pt x="225931" y="749680"/>
                  </a:lnTo>
                  <a:lnTo>
                    <a:pt x="205667" y="732960"/>
                  </a:lnTo>
                  <a:lnTo>
                    <a:pt x="139194" y="770678"/>
                  </a:lnTo>
                  <a:lnTo>
                    <a:pt x="131079" y="763982"/>
                  </a:lnTo>
                  <a:lnTo>
                    <a:pt x="118304" y="748498"/>
                  </a:lnTo>
                  <a:lnTo>
                    <a:pt x="155555" y="682848"/>
                  </a:lnTo>
                  <a:lnTo>
                    <a:pt x="138835" y="662584"/>
                  </a:lnTo>
                  <a:lnTo>
                    <a:pt x="67421" y="681148"/>
                  </a:lnTo>
                  <a:lnTo>
                    <a:pt x="52484" y="653629"/>
                  </a:lnTo>
                  <a:lnTo>
                    <a:pt x="103701" y="601638"/>
                  </a:lnTo>
                  <a:lnTo>
                    <a:pt x="98568" y="592181"/>
                  </a:lnTo>
                  <a:lnTo>
                    <a:pt x="93873" y="577056"/>
                  </a:lnTo>
                  <a:lnTo>
                    <a:pt x="21133" y="576512"/>
                  </a:lnTo>
                  <a:lnTo>
                    <a:pt x="11787" y="546404"/>
                  </a:lnTo>
                  <a:lnTo>
                    <a:pt x="75556" y="508949"/>
                  </a:lnTo>
                  <a:lnTo>
                    <a:pt x="72941" y="483016"/>
                  </a:lnTo>
                  <a:lnTo>
                    <a:pt x="1592" y="463324"/>
                  </a:lnTo>
                  <a:lnTo>
                    <a:pt x="0" y="447530"/>
                  </a:lnTo>
                  <a:lnTo>
                    <a:pt x="1592" y="431736"/>
                  </a:lnTo>
                  <a:lnTo>
                    <a:pt x="72941" y="412044"/>
                  </a:lnTo>
                  <a:lnTo>
                    <a:pt x="75556" y="386112"/>
                  </a:lnTo>
                  <a:lnTo>
                    <a:pt x="11787" y="348657"/>
                  </a:lnTo>
                  <a:lnTo>
                    <a:pt x="21133" y="318549"/>
                  </a:lnTo>
                  <a:lnTo>
                    <a:pt x="93873" y="318005"/>
                  </a:lnTo>
                  <a:lnTo>
                    <a:pt x="98568" y="302879"/>
                  </a:lnTo>
                  <a:lnTo>
                    <a:pt x="103701" y="293422"/>
                  </a:lnTo>
                  <a:lnTo>
                    <a:pt x="52484" y="241432"/>
                  </a:lnTo>
                  <a:lnTo>
                    <a:pt x="67420" y="213914"/>
                  </a:lnTo>
                  <a:lnTo>
                    <a:pt x="138835" y="232477"/>
                  </a:lnTo>
                  <a:lnTo>
                    <a:pt x="155555" y="212213"/>
                  </a:lnTo>
                  <a:lnTo>
                    <a:pt x="118304" y="146562"/>
                  </a:lnTo>
                  <a:lnTo>
                    <a:pt x="131079" y="131079"/>
                  </a:lnTo>
                  <a:lnTo>
                    <a:pt x="139194" y="124383"/>
                  </a:lnTo>
                  <a:lnTo>
                    <a:pt x="205667" y="162101"/>
                  </a:lnTo>
                  <a:lnTo>
                    <a:pt x="225931" y="145381"/>
                  </a:lnTo>
                  <a:lnTo>
                    <a:pt x="206686" y="71343"/>
                  </a:lnTo>
                  <a:lnTo>
                    <a:pt x="232927" y="57100"/>
                  </a:lnTo>
                  <a:lnTo>
                    <a:pt x="286876" y="110247"/>
                  </a:lnTo>
                  <a:lnTo>
                    <a:pt x="296333" y="105114"/>
                  </a:lnTo>
                  <a:lnTo>
                    <a:pt x="311459" y="100419"/>
                  </a:lnTo>
                  <a:lnTo>
                    <a:pt x="312037" y="23155"/>
                  </a:lnTo>
                  <a:lnTo>
                    <a:pt x="339868" y="14515"/>
                  </a:lnTo>
                  <a:lnTo>
                    <a:pt x="379566" y="82102"/>
                  </a:lnTo>
                  <a:lnTo>
                    <a:pt x="405498" y="79488"/>
                  </a:lnTo>
                  <a:lnTo>
                    <a:pt x="426861" y="2084"/>
                  </a:lnTo>
                  <a:close/>
                </a:path>
              </a:pathLst>
            </a:cu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84" name="组合 483"/>
            <p:cNvGrpSpPr/>
            <p:nvPr/>
          </p:nvGrpSpPr>
          <p:grpSpPr>
            <a:xfrm>
              <a:off x="2909091" y="5879594"/>
              <a:ext cx="433677" cy="440256"/>
              <a:chOff x="3279322" y="5843055"/>
              <a:chExt cx="433677" cy="440256"/>
            </a:xfrm>
          </p:grpSpPr>
          <p:sp>
            <p:nvSpPr>
              <p:cNvPr id="485" name="椭圆 484"/>
              <p:cNvSpPr/>
              <p:nvPr/>
            </p:nvSpPr>
            <p:spPr>
              <a:xfrm>
                <a:off x="3306422" y="5873445"/>
                <a:ext cx="379476" cy="379476"/>
              </a:xfrm>
              <a:prstGeom prst="ellipse">
                <a:avLst/>
              </a:prstGeom>
              <a:solidFill>
                <a:srgbClr val="2B2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6" name="组合 485"/>
              <p:cNvGrpSpPr/>
              <p:nvPr/>
            </p:nvGrpSpPr>
            <p:grpSpPr>
              <a:xfrm>
                <a:off x="3279322" y="5843055"/>
                <a:ext cx="433677" cy="440256"/>
                <a:chOff x="3449179" y="6150788"/>
                <a:chExt cx="501094" cy="508696"/>
              </a:xfrm>
            </p:grpSpPr>
            <p:cxnSp>
              <p:nvCxnSpPr>
                <p:cNvPr id="487" name="曲线连接符 486"/>
                <p:cNvCxnSpPr/>
                <p:nvPr/>
              </p:nvCxnSpPr>
              <p:spPr>
                <a:xfrm rot="16200000" flipH="1">
                  <a:off x="3575468" y="6176411"/>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sp>
              <p:nvSpPr>
                <p:cNvPr id="488" name="椭圆 487"/>
                <p:cNvSpPr/>
                <p:nvPr/>
              </p:nvSpPr>
              <p:spPr>
                <a:xfrm>
                  <a:off x="3578274" y="6282203"/>
                  <a:ext cx="244562" cy="244562"/>
                </a:xfrm>
                <a:prstGeom prst="ellipse">
                  <a:avLst/>
                </a:pr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89" name="曲线连接符 488"/>
                <p:cNvCxnSpPr/>
                <p:nvPr/>
              </p:nvCxnSpPr>
              <p:spPr>
                <a:xfrm rot="16200000" flipH="1">
                  <a:off x="3671969" y="6529060"/>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cxnSp>
              <p:nvCxnSpPr>
                <p:cNvPr id="490" name="曲线连接符 489"/>
                <p:cNvCxnSpPr/>
                <p:nvPr/>
              </p:nvCxnSpPr>
              <p:spPr>
                <a:xfrm rot="2700000" flipH="1">
                  <a:off x="3777324" y="6439993"/>
                  <a:ext cx="156047" cy="104801"/>
                </a:xfrm>
                <a:prstGeom prst="curvedConnector3">
                  <a:avLst/>
                </a:prstGeom>
                <a:ln w="19050">
                  <a:solidFill>
                    <a:srgbClr val="F5F9FC"/>
                  </a:solidFill>
                </a:ln>
              </p:spPr>
              <p:style>
                <a:lnRef idx="1">
                  <a:schemeClr val="accent1"/>
                </a:lnRef>
                <a:fillRef idx="0">
                  <a:schemeClr val="accent1"/>
                </a:fillRef>
                <a:effectRef idx="0">
                  <a:schemeClr val="accent1"/>
                </a:effectRef>
                <a:fontRef idx="minor">
                  <a:schemeClr val="tx1"/>
                </a:fontRef>
              </p:style>
            </p:cxnSp>
            <p:cxnSp>
              <p:nvCxnSpPr>
                <p:cNvPr id="491" name="曲线连接符 490"/>
                <p:cNvCxnSpPr/>
                <p:nvPr/>
              </p:nvCxnSpPr>
              <p:spPr>
                <a:xfrm rot="2700000" flipH="1">
                  <a:off x="3457587" y="6263128"/>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492" name="曲线连接符 491"/>
                <p:cNvCxnSpPr/>
                <p:nvPr/>
              </p:nvCxnSpPr>
              <p:spPr>
                <a:xfrm flipH="1">
                  <a:off x="3794226" y="6303987"/>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493" name="曲线连接符 492"/>
                <p:cNvCxnSpPr/>
                <p:nvPr/>
              </p:nvCxnSpPr>
              <p:spPr>
                <a:xfrm flipH="1">
                  <a:off x="3449179" y="6398490"/>
                  <a:ext cx="156047" cy="104801"/>
                </a:xfrm>
                <a:prstGeom prst="curvedConnector3">
                  <a:avLst/>
                </a:prstGeom>
                <a:ln w="19050">
                  <a:solidFill>
                    <a:srgbClr val="F4F8FB"/>
                  </a:solidFill>
                </a:ln>
              </p:spPr>
              <p:style>
                <a:lnRef idx="1">
                  <a:schemeClr val="accent1"/>
                </a:lnRef>
                <a:fillRef idx="0">
                  <a:schemeClr val="accent1"/>
                </a:fillRef>
                <a:effectRef idx="0">
                  <a:schemeClr val="accent1"/>
                </a:effectRef>
                <a:fontRef idx="minor">
                  <a:schemeClr val="tx1"/>
                </a:fontRef>
              </p:style>
            </p:cxnSp>
            <p:cxnSp>
              <p:nvCxnSpPr>
                <p:cNvPr id="494" name="曲线连接符 493"/>
                <p:cNvCxnSpPr/>
                <p:nvPr/>
              </p:nvCxnSpPr>
              <p:spPr>
                <a:xfrm rot="18900000" flipH="1">
                  <a:off x="3716361" y="6189150"/>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495" name="曲线连接符 494"/>
                <p:cNvCxnSpPr/>
                <p:nvPr/>
              </p:nvCxnSpPr>
              <p:spPr>
                <a:xfrm rot="18900000" flipH="1">
                  <a:off x="3527834" y="6513771"/>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grpSp>
        </p:grpSp>
      </p:grpSp>
      <p:grpSp>
        <p:nvGrpSpPr>
          <p:cNvPr id="512" name="组合 511"/>
          <p:cNvGrpSpPr/>
          <p:nvPr/>
        </p:nvGrpSpPr>
        <p:grpSpPr>
          <a:xfrm>
            <a:off x="5732463" y="5963260"/>
            <a:ext cx="189956" cy="189956"/>
            <a:chOff x="6809678" y="5467708"/>
            <a:chExt cx="468723" cy="468723"/>
          </a:xfrm>
        </p:grpSpPr>
        <p:sp>
          <p:nvSpPr>
            <p:cNvPr id="497" name="任意多边形 496"/>
            <p:cNvSpPr/>
            <p:nvPr/>
          </p:nvSpPr>
          <p:spPr>
            <a:xfrm>
              <a:off x="6809678" y="5467708"/>
              <a:ext cx="468723" cy="468723"/>
            </a:xfrm>
            <a:custGeom>
              <a:avLst/>
              <a:gdLst>
                <a:gd name="connsiteX0" fmla="*/ 447530 w 895060"/>
                <a:gd name="connsiteY0" fmla="*/ 0 h 895060"/>
                <a:gd name="connsiteX1" fmla="*/ 454732 w 895060"/>
                <a:gd name="connsiteY1" fmla="*/ 726 h 895060"/>
                <a:gd name="connsiteX2" fmla="*/ 476470 w 895060"/>
                <a:gd name="connsiteY2" fmla="*/ 79488 h 895060"/>
                <a:gd name="connsiteX3" fmla="*/ 502403 w 895060"/>
                <a:gd name="connsiteY3" fmla="*/ 82102 h 895060"/>
                <a:gd name="connsiteX4" fmla="*/ 544119 w 895060"/>
                <a:gd name="connsiteY4" fmla="*/ 11078 h 895060"/>
                <a:gd name="connsiteX5" fmla="*/ 569901 w 895060"/>
                <a:gd name="connsiteY5" fmla="*/ 19081 h 895060"/>
                <a:gd name="connsiteX6" fmla="*/ 570509 w 895060"/>
                <a:gd name="connsiteY6" fmla="*/ 100419 h 895060"/>
                <a:gd name="connsiteX7" fmla="*/ 585635 w 895060"/>
                <a:gd name="connsiteY7" fmla="*/ 105114 h 895060"/>
                <a:gd name="connsiteX8" fmla="*/ 595092 w 895060"/>
                <a:gd name="connsiteY8" fmla="*/ 110247 h 895060"/>
                <a:gd name="connsiteX9" fmla="*/ 653693 w 895060"/>
                <a:gd name="connsiteY9" fmla="*/ 52519 h 895060"/>
                <a:gd name="connsiteX10" fmla="*/ 676902 w 895060"/>
                <a:gd name="connsiteY10" fmla="*/ 65116 h 895060"/>
                <a:gd name="connsiteX11" fmla="*/ 656037 w 895060"/>
                <a:gd name="connsiteY11" fmla="*/ 145381 h 895060"/>
                <a:gd name="connsiteX12" fmla="*/ 676302 w 895060"/>
                <a:gd name="connsiteY12" fmla="*/ 162101 h 895060"/>
                <a:gd name="connsiteX13" fmla="*/ 750532 w 895060"/>
                <a:gd name="connsiteY13" fmla="*/ 119982 h 895060"/>
                <a:gd name="connsiteX14" fmla="*/ 763982 w 895060"/>
                <a:gd name="connsiteY14" fmla="*/ 131079 h 895060"/>
                <a:gd name="connsiteX15" fmla="*/ 769000 w 895060"/>
                <a:gd name="connsiteY15" fmla="*/ 137161 h 895060"/>
                <a:gd name="connsiteX16" fmla="*/ 726414 w 895060"/>
                <a:gd name="connsiteY16" fmla="*/ 212213 h 895060"/>
                <a:gd name="connsiteX17" fmla="*/ 743133 w 895060"/>
                <a:gd name="connsiteY17" fmla="*/ 232477 h 895060"/>
                <a:gd name="connsiteX18" fmla="*/ 826021 w 895060"/>
                <a:gd name="connsiteY18" fmla="*/ 210932 h 895060"/>
                <a:gd name="connsiteX19" fmla="*/ 837926 w 895060"/>
                <a:gd name="connsiteY19" fmla="*/ 232864 h 895060"/>
                <a:gd name="connsiteX20" fmla="*/ 778267 w 895060"/>
                <a:gd name="connsiteY20" fmla="*/ 293422 h 895060"/>
                <a:gd name="connsiteX21" fmla="*/ 783400 w 895060"/>
                <a:gd name="connsiteY21" fmla="*/ 302879 h 895060"/>
                <a:gd name="connsiteX22" fmla="*/ 788096 w 895060"/>
                <a:gd name="connsiteY22" fmla="*/ 318005 h 895060"/>
                <a:gd name="connsiteX23" fmla="*/ 873958 w 895060"/>
                <a:gd name="connsiteY23" fmla="*/ 318647 h 895060"/>
                <a:gd name="connsiteX24" fmla="*/ 881254 w 895060"/>
                <a:gd name="connsiteY24" fmla="*/ 342153 h 895060"/>
                <a:gd name="connsiteX25" fmla="*/ 806413 w 895060"/>
                <a:gd name="connsiteY25" fmla="*/ 386112 h 895060"/>
                <a:gd name="connsiteX26" fmla="*/ 809027 w 895060"/>
                <a:gd name="connsiteY26" fmla="*/ 412044 h 895060"/>
                <a:gd name="connsiteX27" fmla="*/ 893843 w 895060"/>
                <a:gd name="connsiteY27" fmla="*/ 435453 h 895060"/>
                <a:gd name="connsiteX28" fmla="*/ 895060 w 895060"/>
                <a:gd name="connsiteY28" fmla="*/ 447530 h 895060"/>
                <a:gd name="connsiteX29" fmla="*/ 893843 w 895060"/>
                <a:gd name="connsiteY29" fmla="*/ 459607 h 895060"/>
                <a:gd name="connsiteX30" fmla="*/ 809027 w 895060"/>
                <a:gd name="connsiteY30" fmla="*/ 483016 h 895060"/>
                <a:gd name="connsiteX31" fmla="*/ 806413 w 895060"/>
                <a:gd name="connsiteY31" fmla="*/ 508949 h 895060"/>
                <a:gd name="connsiteX32" fmla="*/ 881254 w 895060"/>
                <a:gd name="connsiteY32" fmla="*/ 552908 h 895060"/>
                <a:gd name="connsiteX33" fmla="*/ 873958 w 895060"/>
                <a:gd name="connsiteY33" fmla="*/ 576414 h 895060"/>
                <a:gd name="connsiteX34" fmla="*/ 788096 w 895060"/>
                <a:gd name="connsiteY34" fmla="*/ 577056 h 895060"/>
                <a:gd name="connsiteX35" fmla="*/ 783400 w 895060"/>
                <a:gd name="connsiteY35" fmla="*/ 592181 h 895060"/>
                <a:gd name="connsiteX36" fmla="*/ 778267 w 895060"/>
                <a:gd name="connsiteY36" fmla="*/ 601638 h 895060"/>
                <a:gd name="connsiteX37" fmla="*/ 837926 w 895060"/>
                <a:gd name="connsiteY37" fmla="*/ 662197 h 895060"/>
                <a:gd name="connsiteX38" fmla="*/ 826021 w 895060"/>
                <a:gd name="connsiteY38" fmla="*/ 684130 h 895060"/>
                <a:gd name="connsiteX39" fmla="*/ 743133 w 895060"/>
                <a:gd name="connsiteY39" fmla="*/ 662584 h 895060"/>
                <a:gd name="connsiteX40" fmla="*/ 726414 w 895060"/>
                <a:gd name="connsiteY40" fmla="*/ 682848 h 895060"/>
                <a:gd name="connsiteX41" fmla="*/ 769000 w 895060"/>
                <a:gd name="connsiteY41" fmla="*/ 757900 h 895060"/>
                <a:gd name="connsiteX42" fmla="*/ 763982 w 895060"/>
                <a:gd name="connsiteY42" fmla="*/ 763982 h 895060"/>
                <a:gd name="connsiteX43" fmla="*/ 750532 w 895060"/>
                <a:gd name="connsiteY43" fmla="*/ 775079 h 895060"/>
                <a:gd name="connsiteX44" fmla="*/ 676302 w 895060"/>
                <a:gd name="connsiteY44" fmla="*/ 732960 h 895060"/>
                <a:gd name="connsiteX45" fmla="*/ 656037 w 895060"/>
                <a:gd name="connsiteY45" fmla="*/ 749679 h 895060"/>
                <a:gd name="connsiteX46" fmla="*/ 676902 w 895060"/>
                <a:gd name="connsiteY46" fmla="*/ 829944 h 895060"/>
                <a:gd name="connsiteX47" fmla="*/ 653692 w 895060"/>
                <a:gd name="connsiteY47" fmla="*/ 842542 h 895060"/>
                <a:gd name="connsiteX48" fmla="*/ 595092 w 895060"/>
                <a:gd name="connsiteY48" fmla="*/ 784813 h 895060"/>
                <a:gd name="connsiteX49" fmla="*/ 585635 w 895060"/>
                <a:gd name="connsiteY49" fmla="*/ 789946 h 895060"/>
                <a:gd name="connsiteX50" fmla="*/ 570509 w 895060"/>
                <a:gd name="connsiteY50" fmla="*/ 794642 h 895060"/>
                <a:gd name="connsiteX51" fmla="*/ 569901 w 895060"/>
                <a:gd name="connsiteY51" fmla="*/ 875979 h 895060"/>
                <a:gd name="connsiteX52" fmla="*/ 544119 w 895060"/>
                <a:gd name="connsiteY52" fmla="*/ 883983 h 895060"/>
                <a:gd name="connsiteX53" fmla="*/ 502403 w 895060"/>
                <a:gd name="connsiteY53" fmla="*/ 812959 h 895060"/>
                <a:gd name="connsiteX54" fmla="*/ 476470 w 895060"/>
                <a:gd name="connsiteY54" fmla="*/ 815573 h 895060"/>
                <a:gd name="connsiteX55" fmla="*/ 454732 w 895060"/>
                <a:gd name="connsiteY55" fmla="*/ 894334 h 895060"/>
                <a:gd name="connsiteX56" fmla="*/ 447530 w 895060"/>
                <a:gd name="connsiteY56" fmla="*/ 895060 h 895060"/>
                <a:gd name="connsiteX57" fmla="*/ 426861 w 895060"/>
                <a:gd name="connsiteY57" fmla="*/ 892977 h 895060"/>
                <a:gd name="connsiteX58" fmla="*/ 405498 w 895060"/>
                <a:gd name="connsiteY58" fmla="*/ 815573 h 895060"/>
                <a:gd name="connsiteX59" fmla="*/ 379566 w 895060"/>
                <a:gd name="connsiteY59" fmla="*/ 812959 h 895060"/>
                <a:gd name="connsiteX60" fmla="*/ 339869 w 895060"/>
                <a:gd name="connsiteY60" fmla="*/ 880545 h 895060"/>
                <a:gd name="connsiteX61" fmla="*/ 312037 w 895060"/>
                <a:gd name="connsiteY61" fmla="*/ 871906 h 895060"/>
                <a:gd name="connsiteX62" fmla="*/ 311459 w 895060"/>
                <a:gd name="connsiteY62" fmla="*/ 794642 h 895060"/>
                <a:gd name="connsiteX63" fmla="*/ 296333 w 895060"/>
                <a:gd name="connsiteY63" fmla="*/ 789946 h 895060"/>
                <a:gd name="connsiteX64" fmla="*/ 286876 w 895060"/>
                <a:gd name="connsiteY64" fmla="*/ 784814 h 895060"/>
                <a:gd name="connsiteX65" fmla="*/ 232927 w 895060"/>
                <a:gd name="connsiteY65" fmla="*/ 837961 h 895060"/>
                <a:gd name="connsiteX66" fmla="*/ 206686 w 895060"/>
                <a:gd name="connsiteY66" fmla="*/ 823717 h 895060"/>
                <a:gd name="connsiteX67" fmla="*/ 225931 w 895060"/>
                <a:gd name="connsiteY67" fmla="*/ 749680 h 895060"/>
                <a:gd name="connsiteX68" fmla="*/ 205667 w 895060"/>
                <a:gd name="connsiteY68" fmla="*/ 732960 h 895060"/>
                <a:gd name="connsiteX69" fmla="*/ 139194 w 895060"/>
                <a:gd name="connsiteY69" fmla="*/ 770678 h 895060"/>
                <a:gd name="connsiteX70" fmla="*/ 131079 w 895060"/>
                <a:gd name="connsiteY70" fmla="*/ 763982 h 895060"/>
                <a:gd name="connsiteX71" fmla="*/ 118304 w 895060"/>
                <a:gd name="connsiteY71" fmla="*/ 748498 h 895060"/>
                <a:gd name="connsiteX72" fmla="*/ 155555 w 895060"/>
                <a:gd name="connsiteY72" fmla="*/ 682848 h 895060"/>
                <a:gd name="connsiteX73" fmla="*/ 138835 w 895060"/>
                <a:gd name="connsiteY73" fmla="*/ 662584 h 895060"/>
                <a:gd name="connsiteX74" fmla="*/ 67421 w 895060"/>
                <a:gd name="connsiteY74" fmla="*/ 681148 h 895060"/>
                <a:gd name="connsiteX75" fmla="*/ 52484 w 895060"/>
                <a:gd name="connsiteY75" fmla="*/ 653629 h 895060"/>
                <a:gd name="connsiteX76" fmla="*/ 103701 w 895060"/>
                <a:gd name="connsiteY76" fmla="*/ 601638 h 895060"/>
                <a:gd name="connsiteX77" fmla="*/ 98568 w 895060"/>
                <a:gd name="connsiteY77" fmla="*/ 592181 h 895060"/>
                <a:gd name="connsiteX78" fmla="*/ 93873 w 895060"/>
                <a:gd name="connsiteY78" fmla="*/ 577056 h 895060"/>
                <a:gd name="connsiteX79" fmla="*/ 21133 w 895060"/>
                <a:gd name="connsiteY79" fmla="*/ 576512 h 895060"/>
                <a:gd name="connsiteX80" fmla="*/ 11787 w 895060"/>
                <a:gd name="connsiteY80" fmla="*/ 546404 h 895060"/>
                <a:gd name="connsiteX81" fmla="*/ 75556 w 895060"/>
                <a:gd name="connsiteY81" fmla="*/ 508949 h 895060"/>
                <a:gd name="connsiteX82" fmla="*/ 72941 w 895060"/>
                <a:gd name="connsiteY82" fmla="*/ 483016 h 895060"/>
                <a:gd name="connsiteX83" fmla="*/ 1592 w 895060"/>
                <a:gd name="connsiteY83" fmla="*/ 463324 h 895060"/>
                <a:gd name="connsiteX84" fmla="*/ 0 w 895060"/>
                <a:gd name="connsiteY84" fmla="*/ 447530 h 895060"/>
                <a:gd name="connsiteX85" fmla="*/ 1592 w 895060"/>
                <a:gd name="connsiteY85" fmla="*/ 431736 h 895060"/>
                <a:gd name="connsiteX86" fmla="*/ 72941 w 895060"/>
                <a:gd name="connsiteY86" fmla="*/ 412044 h 895060"/>
                <a:gd name="connsiteX87" fmla="*/ 75556 w 895060"/>
                <a:gd name="connsiteY87" fmla="*/ 386112 h 895060"/>
                <a:gd name="connsiteX88" fmla="*/ 11787 w 895060"/>
                <a:gd name="connsiteY88" fmla="*/ 348657 h 895060"/>
                <a:gd name="connsiteX89" fmla="*/ 21133 w 895060"/>
                <a:gd name="connsiteY89" fmla="*/ 318549 h 895060"/>
                <a:gd name="connsiteX90" fmla="*/ 93873 w 895060"/>
                <a:gd name="connsiteY90" fmla="*/ 318005 h 895060"/>
                <a:gd name="connsiteX91" fmla="*/ 98568 w 895060"/>
                <a:gd name="connsiteY91" fmla="*/ 302879 h 895060"/>
                <a:gd name="connsiteX92" fmla="*/ 103701 w 895060"/>
                <a:gd name="connsiteY92" fmla="*/ 293422 h 895060"/>
                <a:gd name="connsiteX93" fmla="*/ 52484 w 895060"/>
                <a:gd name="connsiteY93" fmla="*/ 241432 h 895060"/>
                <a:gd name="connsiteX94" fmla="*/ 67420 w 895060"/>
                <a:gd name="connsiteY94" fmla="*/ 213914 h 895060"/>
                <a:gd name="connsiteX95" fmla="*/ 138835 w 895060"/>
                <a:gd name="connsiteY95" fmla="*/ 232477 h 895060"/>
                <a:gd name="connsiteX96" fmla="*/ 155555 w 895060"/>
                <a:gd name="connsiteY96" fmla="*/ 212213 h 895060"/>
                <a:gd name="connsiteX97" fmla="*/ 118304 w 895060"/>
                <a:gd name="connsiteY97" fmla="*/ 146562 h 895060"/>
                <a:gd name="connsiteX98" fmla="*/ 131079 w 895060"/>
                <a:gd name="connsiteY98" fmla="*/ 131079 h 895060"/>
                <a:gd name="connsiteX99" fmla="*/ 139194 w 895060"/>
                <a:gd name="connsiteY99" fmla="*/ 124383 h 895060"/>
                <a:gd name="connsiteX100" fmla="*/ 205667 w 895060"/>
                <a:gd name="connsiteY100" fmla="*/ 162101 h 895060"/>
                <a:gd name="connsiteX101" fmla="*/ 225931 w 895060"/>
                <a:gd name="connsiteY101" fmla="*/ 145381 h 895060"/>
                <a:gd name="connsiteX102" fmla="*/ 206686 w 895060"/>
                <a:gd name="connsiteY102" fmla="*/ 71343 h 895060"/>
                <a:gd name="connsiteX103" fmla="*/ 232927 w 895060"/>
                <a:gd name="connsiteY103" fmla="*/ 57100 h 895060"/>
                <a:gd name="connsiteX104" fmla="*/ 286876 w 895060"/>
                <a:gd name="connsiteY104" fmla="*/ 110247 h 895060"/>
                <a:gd name="connsiteX105" fmla="*/ 296333 w 895060"/>
                <a:gd name="connsiteY105" fmla="*/ 105114 h 895060"/>
                <a:gd name="connsiteX106" fmla="*/ 311459 w 895060"/>
                <a:gd name="connsiteY106" fmla="*/ 100419 h 895060"/>
                <a:gd name="connsiteX107" fmla="*/ 312037 w 895060"/>
                <a:gd name="connsiteY107" fmla="*/ 23155 h 895060"/>
                <a:gd name="connsiteX108" fmla="*/ 339868 w 895060"/>
                <a:gd name="connsiteY108" fmla="*/ 14515 h 895060"/>
                <a:gd name="connsiteX109" fmla="*/ 379566 w 895060"/>
                <a:gd name="connsiteY109" fmla="*/ 82102 h 895060"/>
                <a:gd name="connsiteX110" fmla="*/ 405498 w 895060"/>
                <a:gd name="connsiteY110" fmla="*/ 79488 h 895060"/>
                <a:gd name="connsiteX111" fmla="*/ 426861 w 895060"/>
                <a:gd name="connsiteY111" fmla="*/ 2084 h 89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5060" h="895060">
                  <a:moveTo>
                    <a:pt x="447530" y="0"/>
                  </a:moveTo>
                  <a:lnTo>
                    <a:pt x="454732" y="726"/>
                  </a:lnTo>
                  <a:lnTo>
                    <a:pt x="476470" y="79488"/>
                  </a:lnTo>
                  <a:lnTo>
                    <a:pt x="502403" y="82102"/>
                  </a:lnTo>
                  <a:lnTo>
                    <a:pt x="544119" y="11078"/>
                  </a:lnTo>
                  <a:lnTo>
                    <a:pt x="569901" y="19081"/>
                  </a:lnTo>
                  <a:lnTo>
                    <a:pt x="570509" y="100419"/>
                  </a:lnTo>
                  <a:lnTo>
                    <a:pt x="585635" y="105114"/>
                  </a:lnTo>
                  <a:lnTo>
                    <a:pt x="595092" y="110247"/>
                  </a:lnTo>
                  <a:lnTo>
                    <a:pt x="653693" y="52519"/>
                  </a:lnTo>
                  <a:lnTo>
                    <a:pt x="676902" y="65116"/>
                  </a:lnTo>
                  <a:lnTo>
                    <a:pt x="656037" y="145381"/>
                  </a:lnTo>
                  <a:lnTo>
                    <a:pt x="676302" y="162101"/>
                  </a:lnTo>
                  <a:lnTo>
                    <a:pt x="750532" y="119982"/>
                  </a:lnTo>
                  <a:lnTo>
                    <a:pt x="763982" y="131079"/>
                  </a:lnTo>
                  <a:lnTo>
                    <a:pt x="769000" y="137161"/>
                  </a:lnTo>
                  <a:lnTo>
                    <a:pt x="726414" y="212213"/>
                  </a:lnTo>
                  <a:lnTo>
                    <a:pt x="743133" y="232477"/>
                  </a:lnTo>
                  <a:lnTo>
                    <a:pt x="826021" y="210932"/>
                  </a:lnTo>
                  <a:lnTo>
                    <a:pt x="837926" y="232864"/>
                  </a:lnTo>
                  <a:lnTo>
                    <a:pt x="778267" y="293422"/>
                  </a:lnTo>
                  <a:lnTo>
                    <a:pt x="783400" y="302879"/>
                  </a:lnTo>
                  <a:lnTo>
                    <a:pt x="788096" y="318005"/>
                  </a:lnTo>
                  <a:lnTo>
                    <a:pt x="873958" y="318647"/>
                  </a:lnTo>
                  <a:lnTo>
                    <a:pt x="881254" y="342153"/>
                  </a:lnTo>
                  <a:lnTo>
                    <a:pt x="806413" y="386112"/>
                  </a:lnTo>
                  <a:lnTo>
                    <a:pt x="809027" y="412044"/>
                  </a:lnTo>
                  <a:lnTo>
                    <a:pt x="893843" y="435453"/>
                  </a:lnTo>
                  <a:lnTo>
                    <a:pt x="895060" y="447530"/>
                  </a:lnTo>
                  <a:lnTo>
                    <a:pt x="893843" y="459607"/>
                  </a:lnTo>
                  <a:lnTo>
                    <a:pt x="809027" y="483016"/>
                  </a:lnTo>
                  <a:lnTo>
                    <a:pt x="806413" y="508949"/>
                  </a:lnTo>
                  <a:lnTo>
                    <a:pt x="881254" y="552908"/>
                  </a:lnTo>
                  <a:lnTo>
                    <a:pt x="873958" y="576414"/>
                  </a:lnTo>
                  <a:lnTo>
                    <a:pt x="788096" y="577056"/>
                  </a:lnTo>
                  <a:lnTo>
                    <a:pt x="783400" y="592181"/>
                  </a:lnTo>
                  <a:lnTo>
                    <a:pt x="778267" y="601638"/>
                  </a:lnTo>
                  <a:lnTo>
                    <a:pt x="837926" y="662197"/>
                  </a:lnTo>
                  <a:lnTo>
                    <a:pt x="826021" y="684130"/>
                  </a:lnTo>
                  <a:lnTo>
                    <a:pt x="743133" y="662584"/>
                  </a:lnTo>
                  <a:lnTo>
                    <a:pt x="726414" y="682848"/>
                  </a:lnTo>
                  <a:lnTo>
                    <a:pt x="769000" y="757900"/>
                  </a:lnTo>
                  <a:lnTo>
                    <a:pt x="763982" y="763982"/>
                  </a:lnTo>
                  <a:lnTo>
                    <a:pt x="750532" y="775079"/>
                  </a:lnTo>
                  <a:lnTo>
                    <a:pt x="676302" y="732960"/>
                  </a:lnTo>
                  <a:lnTo>
                    <a:pt x="656037" y="749679"/>
                  </a:lnTo>
                  <a:lnTo>
                    <a:pt x="676902" y="829944"/>
                  </a:lnTo>
                  <a:lnTo>
                    <a:pt x="653692" y="842542"/>
                  </a:lnTo>
                  <a:lnTo>
                    <a:pt x="595092" y="784813"/>
                  </a:lnTo>
                  <a:lnTo>
                    <a:pt x="585635" y="789946"/>
                  </a:lnTo>
                  <a:lnTo>
                    <a:pt x="570509" y="794642"/>
                  </a:lnTo>
                  <a:lnTo>
                    <a:pt x="569901" y="875979"/>
                  </a:lnTo>
                  <a:lnTo>
                    <a:pt x="544119" y="883983"/>
                  </a:lnTo>
                  <a:lnTo>
                    <a:pt x="502403" y="812959"/>
                  </a:lnTo>
                  <a:lnTo>
                    <a:pt x="476470" y="815573"/>
                  </a:lnTo>
                  <a:lnTo>
                    <a:pt x="454732" y="894334"/>
                  </a:lnTo>
                  <a:lnTo>
                    <a:pt x="447530" y="895060"/>
                  </a:lnTo>
                  <a:lnTo>
                    <a:pt x="426861" y="892977"/>
                  </a:lnTo>
                  <a:lnTo>
                    <a:pt x="405498" y="815573"/>
                  </a:lnTo>
                  <a:lnTo>
                    <a:pt x="379566" y="812959"/>
                  </a:lnTo>
                  <a:lnTo>
                    <a:pt x="339869" y="880545"/>
                  </a:lnTo>
                  <a:lnTo>
                    <a:pt x="312037" y="871906"/>
                  </a:lnTo>
                  <a:lnTo>
                    <a:pt x="311459" y="794642"/>
                  </a:lnTo>
                  <a:lnTo>
                    <a:pt x="296333" y="789946"/>
                  </a:lnTo>
                  <a:lnTo>
                    <a:pt x="286876" y="784814"/>
                  </a:lnTo>
                  <a:lnTo>
                    <a:pt x="232927" y="837961"/>
                  </a:lnTo>
                  <a:lnTo>
                    <a:pt x="206686" y="823717"/>
                  </a:lnTo>
                  <a:lnTo>
                    <a:pt x="225931" y="749680"/>
                  </a:lnTo>
                  <a:lnTo>
                    <a:pt x="205667" y="732960"/>
                  </a:lnTo>
                  <a:lnTo>
                    <a:pt x="139194" y="770678"/>
                  </a:lnTo>
                  <a:lnTo>
                    <a:pt x="131079" y="763982"/>
                  </a:lnTo>
                  <a:lnTo>
                    <a:pt x="118304" y="748498"/>
                  </a:lnTo>
                  <a:lnTo>
                    <a:pt x="155555" y="682848"/>
                  </a:lnTo>
                  <a:lnTo>
                    <a:pt x="138835" y="662584"/>
                  </a:lnTo>
                  <a:lnTo>
                    <a:pt x="67421" y="681148"/>
                  </a:lnTo>
                  <a:lnTo>
                    <a:pt x="52484" y="653629"/>
                  </a:lnTo>
                  <a:lnTo>
                    <a:pt x="103701" y="601638"/>
                  </a:lnTo>
                  <a:lnTo>
                    <a:pt x="98568" y="592181"/>
                  </a:lnTo>
                  <a:lnTo>
                    <a:pt x="93873" y="577056"/>
                  </a:lnTo>
                  <a:lnTo>
                    <a:pt x="21133" y="576512"/>
                  </a:lnTo>
                  <a:lnTo>
                    <a:pt x="11787" y="546404"/>
                  </a:lnTo>
                  <a:lnTo>
                    <a:pt x="75556" y="508949"/>
                  </a:lnTo>
                  <a:lnTo>
                    <a:pt x="72941" y="483016"/>
                  </a:lnTo>
                  <a:lnTo>
                    <a:pt x="1592" y="463324"/>
                  </a:lnTo>
                  <a:lnTo>
                    <a:pt x="0" y="447530"/>
                  </a:lnTo>
                  <a:lnTo>
                    <a:pt x="1592" y="431736"/>
                  </a:lnTo>
                  <a:lnTo>
                    <a:pt x="72941" y="412044"/>
                  </a:lnTo>
                  <a:lnTo>
                    <a:pt x="75556" y="386112"/>
                  </a:lnTo>
                  <a:lnTo>
                    <a:pt x="11787" y="348657"/>
                  </a:lnTo>
                  <a:lnTo>
                    <a:pt x="21133" y="318549"/>
                  </a:lnTo>
                  <a:lnTo>
                    <a:pt x="93873" y="318005"/>
                  </a:lnTo>
                  <a:lnTo>
                    <a:pt x="98568" y="302879"/>
                  </a:lnTo>
                  <a:lnTo>
                    <a:pt x="103701" y="293422"/>
                  </a:lnTo>
                  <a:lnTo>
                    <a:pt x="52484" y="241432"/>
                  </a:lnTo>
                  <a:lnTo>
                    <a:pt x="67420" y="213914"/>
                  </a:lnTo>
                  <a:lnTo>
                    <a:pt x="138835" y="232477"/>
                  </a:lnTo>
                  <a:lnTo>
                    <a:pt x="155555" y="212213"/>
                  </a:lnTo>
                  <a:lnTo>
                    <a:pt x="118304" y="146562"/>
                  </a:lnTo>
                  <a:lnTo>
                    <a:pt x="131079" y="131079"/>
                  </a:lnTo>
                  <a:lnTo>
                    <a:pt x="139194" y="124383"/>
                  </a:lnTo>
                  <a:lnTo>
                    <a:pt x="205667" y="162101"/>
                  </a:lnTo>
                  <a:lnTo>
                    <a:pt x="225931" y="145381"/>
                  </a:lnTo>
                  <a:lnTo>
                    <a:pt x="206686" y="71343"/>
                  </a:lnTo>
                  <a:lnTo>
                    <a:pt x="232927" y="57100"/>
                  </a:lnTo>
                  <a:lnTo>
                    <a:pt x="286876" y="110247"/>
                  </a:lnTo>
                  <a:lnTo>
                    <a:pt x="296333" y="105114"/>
                  </a:lnTo>
                  <a:lnTo>
                    <a:pt x="311459" y="100419"/>
                  </a:lnTo>
                  <a:lnTo>
                    <a:pt x="312037" y="23155"/>
                  </a:lnTo>
                  <a:lnTo>
                    <a:pt x="339868" y="14515"/>
                  </a:lnTo>
                  <a:lnTo>
                    <a:pt x="379566" y="82102"/>
                  </a:lnTo>
                  <a:lnTo>
                    <a:pt x="405498" y="79488"/>
                  </a:lnTo>
                  <a:lnTo>
                    <a:pt x="426861" y="2084"/>
                  </a:lnTo>
                  <a:close/>
                </a:path>
              </a:pathLst>
            </a:custGeom>
            <a:gradFill>
              <a:gsLst>
                <a:gs pos="0">
                  <a:srgbClr val="F0F4F7"/>
                </a:gs>
                <a:gs pos="53000">
                  <a:srgbClr val="F6FAFD"/>
                </a:gs>
              </a:gsLst>
              <a:lin ang="168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10" name="组合 509"/>
            <p:cNvGrpSpPr/>
            <p:nvPr/>
          </p:nvGrpSpPr>
          <p:grpSpPr>
            <a:xfrm>
              <a:off x="6872302" y="5527725"/>
              <a:ext cx="343474" cy="348688"/>
              <a:chOff x="6029326" y="5619373"/>
              <a:chExt cx="206027" cy="209154"/>
            </a:xfrm>
          </p:grpSpPr>
          <p:sp>
            <p:nvSpPr>
              <p:cNvPr id="499" name="椭圆 498"/>
              <p:cNvSpPr/>
              <p:nvPr/>
            </p:nvSpPr>
            <p:spPr>
              <a:xfrm>
                <a:off x="6042200" y="5633810"/>
                <a:ext cx="180278" cy="180278"/>
              </a:xfrm>
              <a:prstGeom prst="ellipse">
                <a:avLst/>
              </a:prstGeom>
              <a:solidFill>
                <a:srgbClr val="2B271B"/>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2" name="椭圆 501"/>
              <p:cNvSpPr/>
              <p:nvPr/>
            </p:nvSpPr>
            <p:spPr>
              <a:xfrm>
                <a:off x="6082404" y="5673405"/>
                <a:ext cx="100553" cy="100553"/>
              </a:xfrm>
              <a:prstGeom prst="ellipse">
                <a:avLst/>
              </a:prstGeom>
              <a:gradFill>
                <a:gsLst>
                  <a:gs pos="0">
                    <a:srgbClr val="F0F4F7"/>
                  </a:gs>
                  <a:gs pos="53000">
                    <a:srgbClr val="F6FAFD"/>
                  </a:gs>
                </a:gsLst>
                <a:lin ang="168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03" name="曲线连接符 502"/>
              <p:cNvCxnSpPr/>
              <p:nvPr/>
            </p:nvCxnSpPr>
            <p:spPr>
              <a:xfrm rot="16200000" flipH="1">
                <a:off x="6120927" y="5774902"/>
                <a:ext cx="64160" cy="43089"/>
              </a:xfrm>
              <a:prstGeom prst="curvedConnector3">
                <a:avLst/>
              </a:prstGeom>
              <a:ln w="9525">
                <a:solidFill>
                  <a:srgbClr val="F3F7FA"/>
                </a:solidFill>
              </a:ln>
            </p:spPr>
            <p:style>
              <a:lnRef idx="1">
                <a:schemeClr val="accent1"/>
              </a:lnRef>
              <a:fillRef idx="0">
                <a:schemeClr val="accent1"/>
              </a:fillRef>
              <a:effectRef idx="0">
                <a:schemeClr val="accent1"/>
              </a:effectRef>
              <a:fontRef idx="minor">
                <a:schemeClr val="tx1"/>
              </a:fontRef>
            </p:style>
          </p:cxnSp>
          <p:cxnSp>
            <p:nvCxnSpPr>
              <p:cNvPr id="504" name="曲线连接符 503"/>
              <p:cNvCxnSpPr/>
              <p:nvPr/>
            </p:nvCxnSpPr>
            <p:spPr>
              <a:xfrm rot="2700000" flipH="1">
                <a:off x="6164244" y="5738281"/>
                <a:ext cx="64159" cy="43089"/>
              </a:xfrm>
              <a:prstGeom prst="curvedConnector3">
                <a:avLst/>
              </a:prstGeom>
              <a:ln w="9525">
                <a:solidFill>
                  <a:srgbClr val="F5F9FC"/>
                </a:solidFill>
              </a:ln>
            </p:spPr>
            <p:style>
              <a:lnRef idx="1">
                <a:schemeClr val="accent1"/>
              </a:lnRef>
              <a:fillRef idx="0">
                <a:schemeClr val="accent1"/>
              </a:fillRef>
              <a:effectRef idx="0">
                <a:schemeClr val="accent1"/>
              </a:effectRef>
              <a:fontRef idx="minor">
                <a:schemeClr val="tx1"/>
              </a:fontRef>
            </p:style>
          </p:cxnSp>
          <p:cxnSp>
            <p:nvCxnSpPr>
              <p:cNvPr id="505" name="曲线连接符 504"/>
              <p:cNvCxnSpPr/>
              <p:nvPr/>
            </p:nvCxnSpPr>
            <p:spPr>
              <a:xfrm rot="2700000" flipH="1">
                <a:off x="6032783" y="5665562"/>
                <a:ext cx="64159" cy="43089"/>
              </a:xfrm>
              <a:prstGeom prst="curvedConnector3">
                <a:avLst/>
              </a:prstGeom>
              <a:ln w="9525">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506" name="曲线连接符 505"/>
              <p:cNvCxnSpPr/>
              <p:nvPr/>
            </p:nvCxnSpPr>
            <p:spPr>
              <a:xfrm flipH="1">
                <a:off x="6171194" y="5682362"/>
                <a:ext cx="64159" cy="43089"/>
              </a:xfrm>
              <a:prstGeom prst="curvedConnector3">
                <a:avLst/>
              </a:prstGeom>
              <a:ln w="9525">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507" name="曲线连接符 506"/>
              <p:cNvCxnSpPr/>
              <p:nvPr/>
            </p:nvCxnSpPr>
            <p:spPr>
              <a:xfrm flipH="1">
                <a:off x="6029326" y="5721217"/>
                <a:ext cx="64159" cy="43089"/>
              </a:xfrm>
              <a:prstGeom prst="curvedConnector3">
                <a:avLst/>
              </a:prstGeom>
              <a:ln w="9525">
                <a:solidFill>
                  <a:srgbClr val="F4F8FB"/>
                </a:solidFill>
              </a:ln>
            </p:spPr>
            <p:style>
              <a:lnRef idx="1">
                <a:schemeClr val="accent1"/>
              </a:lnRef>
              <a:fillRef idx="0">
                <a:schemeClr val="accent1"/>
              </a:fillRef>
              <a:effectRef idx="0">
                <a:schemeClr val="accent1"/>
              </a:effectRef>
              <a:fontRef idx="minor">
                <a:schemeClr val="tx1"/>
              </a:fontRef>
            </p:style>
          </p:cxnSp>
          <p:cxnSp>
            <p:nvCxnSpPr>
              <p:cNvPr id="508" name="曲线连接符 507"/>
              <p:cNvCxnSpPr/>
              <p:nvPr/>
            </p:nvCxnSpPr>
            <p:spPr>
              <a:xfrm rot="18900000" flipH="1">
                <a:off x="6139179" y="5635146"/>
                <a:ext cx="64160" cy="43089"/>
              </a:xfrm>
              <a:prstGeom prst="curvedConnector3">
                <a:avLst/>
              </a:prstGeom>
              <a:ln w="9525">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509" name="曲线连接符 508"/>
              <p:cNvCxnSpPr/>
              <p:nvPr/>
            </p:nvCxnSpPr>
            <p:spPr>
              <a:xfrm rot="18900000" flipH="1">
                <a:off x="6061665" y="5768615"/>
                <a:ext cx="64160" cy="43089"/>
              </a:xfrm>
              <a:prstGeom prst="curvedConnector3">
                <a:avLst/>
              </a:prstGeom>
              <a:ln w="9525">
                <a:solidFill>
                  <a:srgbClr val="F3F7FA"/>
                </a:solidFill>
              </a:ln>
            </p:spPr>
            <p:style>
              <a:lnRef idx="1">
                <a:schemeClr val="accent1"/>
              </a:lnRef>
              <a:fillRef idx="0">
                <a:schemeClr val="accent1"/>
              </a:fillRef>
              <a:effectRef idx="0">
                <a:schemeClr val="accent1"/>
              </a:effectRef>
              <a:fontRef idx="minor">
                <a:schemeClr val="tx1"/>
              </a:fontRef>
            </p:style>
          </p:cxnSp>
          <p:cxnSp>
            <p:nvCxnSpPr>
              <p:cNvPr id="501" name="曲线连接符 500"/>
              <p:cNvCxnSpPr/>
              <p:nvPr/>
            </p:nvCxnSpPr>
            <p:spPr>
              <a:xfrm rot="16200000" flipH="1">
                <a:off x="6081250" y="5629908"/>
                <a:ext cx="64160" cy="43089"/>
              </a:xfrm>
              <a:prstGeom prst="curvedConnector3">
                <a:avLst/>
              </a:prstGeom>
              <a:ln w="9525">
                <a:solidFill>
                  <a:srgbClr val="F6FAFD"/>
                </a:solidFill>
              </a:ln>
            </p:spPr>
            <p:style>
              <a:lnRef idx="1">
                <a:schemeClr val="accent1"/>
              </a:lnRef>
              <a:fillRef idx="0">
                <a:schemeClr val="accent1"/>
              </a:fillRef>
              <a:effectRef idx="0">
                <a:schemeClr val="accent1"/>
              </a:effectRef>
              <a:fontRef idx="minor">
                <a:schemeClr val="tx1"/>
              </a:fontRef>
            </p:style>
          </p:cxnSp>
        </p:grpSp>
      </p:grpSp>
      <p:grpSp>
        <p:nvGrpSpPr>
          <p:cNvPr id="513" name="组合 512"/>
          <p:cNvGrpSpPr/>
          <p:nvPr/>
        </p:nvGrpSpPr>
        <p:grpSpPr>
          <a:xfrm>
            <a:off x="5734962" y="4029739"/>
            <a:ext cx="188412" cy="188412"/>
            <a:chOff x="2889212" y="4854396"/>
            <a:chExt cx="897966" cy="897966"/>
          </a:xfrm>
          <a:effectLst>
            <a:outerShdw blurRad="152400" dist="50800" dir="8100000" algn="tr" rotWithShape="0">
              <a:prstClr val="black">
                <a:alpha val="25000"/>
              </a:prstClr>
            </a:outerShdw>
          </a:effectLst>
        </p:grpSpPr>
        <p:sp>
          <p:nvSpPr>
            <p:cNvPr id="514" name="任意多边形 513"/>
            <p:cNvSpPr/>
            <p:nvPr/>
          </p:nvSpPr>
          <p:spPr>
            <a:xfrm rot="374665">
              <a:off x="2889212" y="4854396"/>
              <a:ext cx="897966" cy="89796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7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515" name="组合 514"/>
            <p:cNvGrpSpPr/>
            <p:nvPr/>
          </p:nvGrpSpPr>
          <p:grpSpPr>
            <a:xfrm rot="2128786">
              <a:off x="3026417" y="4999358"/>
              <a:ext cx="623556" cy="608042"/>
              <a:chOff x="3084930" y="5056414"/>
              <a:chExt cx="506531" cy="493929"/>
            </a:xfrm>
          </p:grpSpPr>
          <p:sp>
            <p:nvSpPr>
              <p:cNvPr id="516" name="椭圆 515"/>
              <p:cNvSpPr/>
              <p:nvPr/>
            </p:nvSpPr>
            <p:spPr>
              <a:xfrm>
                <a:off x="3111976" y="5077160"/>
                <a:ext cx="452438" cy="452438"/>
              </a:xfrm>
              <a:prstGeom prst="ellipse">
                <a:avLst/>
              </a:prstGeom>
              <a:solidFill>
                <a:srgbClr val="322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17" name="矩形 516"/>
              <p:cNvSpPr/>
              <p:nvPr/>
            </p:nvSpPr>
            <p:spPr>
              <a:xfrm>
                <a:off x="3084930" y="5267661"/>
                <a:ext cx="506531" cy="71436"/>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 dirty="0" smtClean="0"/>
                  <a:t>e</a:t>
                </a:r>
                <a:endParaRPr lang="zh-CN" altLang="en-US" sz="100" dirty="0"/>
              </a:p>
            </p:txBody>
          </p:sp>
          <p:sp>
            <p:nvSpPr>
              <p:cNvPr id="518" name="矩形 517"/>
              <p:cNvSpPr/>
              <p:nvPr/>
            </p:nvSpPr>
            <p:spPr>
              <a:xfrm rot="16200000">
                <a:off x="3091231" y="5267661"/>
                <a:ext cx="493929" cy="71436"/>
              </a:xfrm>
              <a:prstGeom prst="rect">
                <a:avLst/>
              </a:prstGeom>
              <a:solidFill>
                <a:srgbClr val="F6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19" name="椭圆 518"/>
              <p:cNvSpPr/>
              <p:nvPr/>
            </p:nvSpPr>
            <p:spPr>
              <a:xfrm>
                <a:off x="3218535" y="5183719"/>
                <a:ext cx="239320" cy="239320"/>
              </a:xfrm>
              <a:prstGeom prst="ellipse">
                <a:avLst/>
              </a:prstGeom>
              <a:gradFill>
                <a:gsLst>
                  <a:gs pos="0">
                    <a:srgbClr val="F0F4F7"/>
                  </a:gs>
                  <a:gs pos="59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grpSp>
      </p:grpSp>
      <p:sp>
        <p:nvSpPr>
          <p:cNvPr id="202" name="文本框 201"/>
          <p:cNvSpPr txBox="1"/>
          <p:nvPr/>
        </p:nvSpPr>
        <p:spPr>
          <a:xfrm>
            <a:off x="690076" y="132048"/>
            <a:ext cx="1585690"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淡忘小店</a:t>
            </a:r>
            <a:r>
              <a:rPr lang="en-US" altLang="zh-CN" sz="1400" dirty="0" smtClean="0">
                <a:solidFill>
                  <a:schemeClr val="bg1"/>
                </a:solidFill>
                <a:latin typeface="微软雅黑" panose="020B0503020204020204" pitchFamily="34" charset="-122"/>
                <a:ea typeface="微软雅黑" panose="020B0503020204020204" pitchFamily="34" charset="-122"/>
              </a:rPr>
              <a:t>PPT</a:t>
            </a:r>
            <a:r>
              <a:rPr lang="zh-CN" altLang="en-US" sz="1400" dirty="0" smtClean="0">
                <a:solidFill>
                  <a:schemeClr val="bg1"/>
                </a:solidFill>
                <a:latin typeface="微软雅黑" panose="020B0503020204020204" pitchFamily="34" charset="-122"/>
                <a:ea typeface="微软雅黑" panose="020B0503020204020204" pitchFamily="34" charset="-122"/>
              </a:rPr>
              <a:t>模板</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5" name="矩形 204"/>
          <p:cNvSpPr/>
          <p:nvPr/>
        </p:nvSpPr>
        <p:spPr>
          <a:xfrm>
            <a:off x="707266" y="386752"/>
            <a:ext cx="1566658" cy="276999"/>
          </a:xfrm>
          <a:prstGeom prst="rect">
            <a:avLst/>
          </a:prstGeom>
        </p:spPr>
        <p:txBody>
          <a:bodyPr wrap="square">
            <a:spAutoFit/>
          </a:bodyPr>
          <a:lstStyle/>
          <a:p>
            <a:r>
              <a:rPr lang="zh-CN" altLang="en-US" sz="600" dirty="0">
                <a:solidFill>
                  <a:schemeClr val="bg1"/>
                </a:solidFill>
                <a:latin typeface="Kozuka Gothic Pr6N R" panose="020B0400000000000000" pitchFamily="34" charset="-128"/>
                <a:ea typeface="Kozuka Gothic Pr6N R" panose="020B0400000000000000" pitchFamily="34" charset="-128"/>
              </a:rPr>
              <a:t>http://www.yanj.cn/index.php?act=show_store&amp;id=504</a:t>
            </a:r>
          </a:p>
        </p:txBody>
      </p:sp>
      <p:grpSp>
        <p:nvGrpSpPr>
          <p:cNvPr id="206" name="组合 205"/>
          <p:cNvGrpSpPr/>
          <p:nvPr/>
        </p:nvGrpSpPr>
        <p:grpSpPr>
          <a:xfrm rot="4662266">
            <a:off x="143932" y="168238"/>
            <a:ext cx="515732" cy="516062"/>
            <a:chOff x="5649146" y="2919086"/>
            <a:chExt cx="819871" cy="819875"/>
          </a:xfrm>
        </p:grpSpPr>
        <p:sp>
          <p:nvSpPr>
            <p:cNvPr id="207" name="新月形 206"/>
            <p:cNvSpPr/>
            <p:nvPr/>
          </p:nvSpPr>
          <p:spPr>
            <a:xfrm rot="2725513" flipH="1">
              <a:off x="5854114" y="2919091"/>
              <a:ext cx="409935" cy="819871"/>
            </a:xfrm>
            <a:prstGeom prst="moon">
              <a:avLst>
                <a:gd name="adj" fmla="val 15190"/>
              </a:avLst>
            </a:pr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08" name="新月形 207"/>
            <p:cNvSpPr/>
            <p:nvPr/>
          </p:nvSpPr>
          <p:spPr>
            <a:xfrm rot="8125513" flipV="1">
              <a:off x="5854113" y="2919086"/>
              <a:ext cx="409935" cy="819870"/>
            </a:xfrm>
            <a:prstGeom prst="moon">
              <a:avLst>
                <a:gd name="adj" fmla="val 15190"/>
              </a:avLst>
            </a:prstGeom>
            <a:gradFill flip="none" rotWithShape="1">
              <a:gsLst>
                <a:gs pos="0">
                  <a:srgbClr val="BE1247"/>
                </a:gs>
                <a:gs pos="27000">
                  <a:srgbClr val="D2144F"/>
                </a:gs>
                <a:gs pos="66000">
                  <a:srgbClr val="F87477"/>
                </a:gs>
                <a:gs pos="100000">
                  <a:srgbClr val="FA9496"/>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09" name="新月形 208"/>
            <p:cNvSpPr/>
            <p:nvPr/>
          </p:nvSpPr>
          <p:spPr>
            <a:xfrm rot="13525513" flipH="1">
              <a:off x="5854114" y="2919091"/>
              <a:ext cx="409935" cy="819871"/>
            </a:xfrm>
            <a:prstGeom prst="moon">
              <a:avLst>
                <a:gd name="adj" fmla="val 15190"/>
              </a:avLst>
            </a:prstGeom>
            <a:gradFill flip="none" rotWithShape="1">
              <a:gsLst>
                <a:gs pos="27000">
                  <a:srgbClr val="FF7711"/>
                </a:gs>
                <a:gs pos="59000">
                  <a:srgbClr val="FFAA01"/>
                </a:gs>
                <a:gs pos="100000">
                  <a:srgbClr val="FECE02"/>
                </a:gs>
                <a:gs pos="0">
                  <a:srgbClr val="C73E01"/>
                </a:gs>
                <a:gs pos="80000">
                  <a:srgbClr val="FFC000"/>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10" name="新月形 209"/>
            <p:cNvSpPr/>
            <p:nvPr/>
          </p:nvSpPr>
          <p:spPr>
            <a:xfrm rot="18925513" flipV="1">
              <a:off x="5854114" y="2919091"/>
              <a:ext cx="409935" cy="819870"/>
            </a:xfrm>
            <a:prstGeom prst="moon">
              <a:avLst>
                <a:gd name="adj" fmla="val 15190"/>
              </a:avLst>
            </a:prstGeom>
            <a:gradFill flip="none" rotWithShape="1">
              <a:gsLst>
                <a:gs pos="18000">
                  <a:srgbClr val="119707"/>
                </a:gs>
                <a:gs pos="67000">
                  <a:srgbClr val="8AD53F"/>
                </a:gs>
                <a:gs pos="100000">
                  <a:srgbClr val="BCEB6F"/>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extLst>
      <p:ext uri="{BB962C8B-B14F-4D97-AF65-F5344CB8AC3E}">
        <p14:creationId xmlns:p14="http://schemas.microsoft.com/office/powerpoint/2010/main" val="2399381692"/>
      </p:ext>
    </p:extLst>
  </p:cSld>
  <p:clrMapOvr>
    <a:masterClrMapping/>
  </p:clrMapOvr>
  <mc:AlternateContent xmlns:mc="http://schemas.openxmlformats.org/markup-compatibility/2006" xmlns:p14="http://schemas.microsoft.com/office/powerpoint/2010/main">
    <mc:Choice Requires="p14">
      <p:transition spd="slow" p14:dur="1400" advClick="0" advTm="5000">
        <p:blinds/>
      </p:transition>
    </mc:Choice>
    <mc:Fallback xmlns="">
      <p:transition spd="slow" advClick="0" advTm="5000">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344982" y="6057900"/>
            <a:ext cx="1741808" cy="1741808"/>
            <a:chOff x="4335030" y="4192866"/>
            <a:chExt cx="1541926" cy="1541926"/>
          </a:xfrm>
        </p:grpSpPr>
        <p:sp>
          <p:nvSpPr>
            <p:cNvPr id="6" name="任意多边形 5"/>
            <p:cNvSpPr/>
            <p:nvPr/>
          </p:nvSpPr>
          <p:spPr>
            <a:xfrm rot="374665">
              <a:off x="4335030" y="4192866"/>
              <a:ext cx="1541926" cy="154192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0">
                  <a:srgbClr val="F6FAFD"/>
                </a:gs>
              </a:gsLst>
              <a:lin ang="78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620174" y="4479358"/>
              <a:ext cx="971638" cy="968942"/>
              <a:chOff x="4690568" y="4572221"/>
              <a:chExt cx="819590" cy="817316"/>
            </a:xfrm>
          </p:grpSpPr>
          <p:sp>
            <p:nvSpPr>
              <p:cNvPr id="8" name="椭圆 7"/>
              <p:cNvSpPr/>
              <p:nvPr/>
            </p:nvSpPr>
            <p:spPr>
              <a:xfrm>
                <a:off x="5013746" y="4910955"/>
                <a:ext cx="171268" cy="171268"/>
              </a:xfrm>
              <a:prstGeom prst="ellipse">
                <a:avLst/>
              </a:prstGeom>
              <a:solidFill>
                <a:srgbClr val="373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690568" y="4572221"/>
                <a:ext cx="819590" cy="817316"/>
                <a:chOff x="2571970" y="5087933"/>
                <a:chExt cx="1905436" cy="1900144"/>
              </a:xfrm>
              <a:solidFill>
                <a:srgbClr val="37342C"/>
              </a:solidFill>
            </p:grpSpPr>
            <p:sp>
              <p:nvSpPr>
                <p:cNvPr id="15" name="椭圆 14"/>
                <p:cNvSpPr/>
                <p:nvPr/>
              </p:nvSpPr>
              <p:spPr>
                <a:xfrm>
                  <a:off x="3359614" y="5087933"/>
                  <a:ext cx="298222" cy="2982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365591" y="6689855"/>
                  <a:ext cx="298222" cy="2982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179184" y="5922727"/>
                  <a:ext cx="298222" cy="2982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571970" y="5919880"/>
                  <a:ext cx="298222" cy="2982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4736024" y="4622975"/>
                <a:ext cx="734886" cy="728290"/>
                <a:chOff x="2715809" y="5242628"/>
                <a:chExt cx="1630001" cy="1615372"/>
              </a:xfrm>
              <a:solidFill>
                <a:srgbClr val="37342C"/>
              </a:solidFill>
            </p:grpSpPr>
            <p:sp>
              <p:nvSpPr>
                <p:cNvPr id="11" name="椭圆 10"/>
                <p:cNvSpPr/>
                <p:nvPr/>
              </p:nvSpPr>
              <p:spPr>
                <a:xfrm>
                  <a:off x="3804877" y="6339481"/>
                  <a:ext cx="518519" cy="5185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827291" y="5258137"/>
                  <a:ext cx="518519" cy="5185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715809" y="5242628"/>
                  <a:ext cx="518519" cy="5185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731077" y="6329145"/>
                  <a:ext cx="518519" cy="5185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9" name="组合 18"/>
          <p:cNvGrpSpPr/>
          <p:nvPr/>
        </p:nvGrpSpPr>
        <p:grpSpPr>
          <a:xfrm>
            <a:off x="3980569" y="4221222"/>
            <a:ext cx="1904572" cy="1904572"/>
            <a:chOff x="2782270" y="5751279"/>
            <a:chExt cx="692125" cy="692125"/>
          </a:xfrm>
          <a:effectLst>
            <a:outerShdw blurRad="50800" dist="88900" dir="9600000" algn="r" rotWithShape="0">
              <a:prstClr val="black">
                <a:alpha val="40000"/>
              </a:prstClr>
            </a:outerShdw>
          </a:effectLst>
        </p:grpSpPr>
        <p:sp>
          <p:nvSpPr>
            <p:cNvPr id="20" name="任意多边形 19"/>
            <p:cNvSpPr/>
            <p:nvPr/>
          </p:nvSpPr>
          <p:spPr>
            <a:xfrm>
              <a:off x="2782270" y="5751279"/>
              <a:ext cx="692125" cy="692125"/>
            </a:xfrm>
            <a:custGeom>
              <a:avLst/>
              <a:gdLst>
                <a:gd name="connsiteX0" fmla="*/ 447530 w 895060"/>
                <a:gd name="connsiteY0" fmla="*/ 0 h 895060"/>
                <a:gd name="connsiteX1" fmla="*/ 454732 w 895060"/>
                <a:gd name="connsiteY1" fmla="*/ 726 h 895060"/>
                <a:gd name="connsiteX2" fmla="*/ 476470 w 895060"/>
                <a:gd name="connsiteY2" fmla="*/ 79488 h 895060"/>
                <a:gd name="connsiteX3" fmla="*/ 502403 w 895060"/>
                <a:gd name="connsiteY3" fmla="*/ 82102 h 895060"/>
                <a:gd name="connsiteX4" fmla="*/ 544119 w 895060"/>
                <a:gd name="connsiteY4" fmla="*/ 11078 h 895060"/>
                <a:gd name="connsiteX5" fmla="*/ 569901 w 895060"/>
                <a:gd name="connsiteY5" fmla="*/ 19081 h 895060"/>
                <a:gd name="connsiteX6" fmla="*/ 570509 w 895060"/>
                <a:gd name="connsiteY6" fmla="*/ 100419 h 895060"/>
                <a:gd name="connsiteX7" fmla="*/ 585635 w 895060"/>
                <a:gd name="connsiteY7" fmla="*/ 105114 h 895060"/>
                <a:gd name="connsiteX8" fmla="*/ 595092 w 895060"/>
                <a:gd name="connsiteY8" fmla="*/ 110247 h 895060"/>
                <a:gd name="connsiteX9" fmla="*/ 653693 w 895060"/>
                <a:gd name="connsiteY9" fmla="*/ 52519 h 895060"/>
                <a:gd name="connsiteX10" fmla="*/ 676902 w 895060"/>
                <a:gd name="connsiteY10" fmla="*/ 65116 h 895060"/>
                <a:gd name="connsiteX11" fmla="*/ 656037 w 895060"/>
                <a:gd name="connsiteY11" fmla="*/ 145381 h 895060"/>
                <a:gd name="connsiteX12" fmla="*/ 676302 w 895060"/>
                <a:gd name="connsiteY12" fmla="*/ 162101 h 895060"/>
                <a:gd name="connsiteX13" fmla="*/ 750532 w 895060"/>
                <a:gd name="connsiteY13" fmla="*/ 119982 h 895060"/>
                <a:gd name="connsiteX14" fmla="*/ 763982 w 895060"/>
                <a:gd name="connsiteY14" fmla="*/ 131079 h 895060"/>
                <a:gd name="connsiteX15" fmla="*/ 769000 w 895060"/>
                <a:gd name="connsiteY15" fmla="*/ 137161 h 895060"/>
                <a:gd name="connsiteX16" fmla="*/ 726414 w 895060"/>
                <a:gd name="connsiteY16" fmla="*/ 212213 h 895060"/>
                <a:gd name="connsiteX17" fmla="*/ 743133 w 895060"/>
                <a:gd name="connsiteY17" fmla="*/ 232477 h 895060"/>
                <a:gd name="connsiteX18" fmla="*/ 826021 w 895060"/>
                <a:gd name="connsiteY18" fmla="*/ 210932 h 895060"/>
                <a:gd name="connsiteX19" fmla="*/ 837926 w 895060"/>
                <a:gd name="connsiteY19" fmla="*/ 232864 h 895060"/>
                <a:gd name="connsiteX20" fmla="*/ 778267 w 895060"/>
                <a:gd name="connsiteY20" fmla="*/ 293422 h 895060"/>
                <a:gd name="connsiteX21" fmla="*/ 783400 w 895060"/>
                <a:gd name="connsiteY21" fmla="*/ 302879 h 895060"/>
                <a:gd name="connsiteX22" fmla="*/ 788096 w 895060"/>
                <a:gd name="connsiteY22" fmla="*/ 318005 h 895060"/>
                <a:gd name="connsiteX23" fmla="*/ 873958 w 895060"/>
                <a:gd name="connsiteY23" fmla="*/ 318647 h 895060"/>
                <a:gd name="connsiteX24" fmla="*/ 881254 w 895060"/>
                <a:gd name="connsiteY24" fmla="*/ 342153 h 895060"/>
                <a:gd name="connsiteX25" fmla="*/ 806413 w 895060"/>
                <a:gd name="connsiteY25" fmla="*/ 386112 h 895060"/>
                <a:gd name="connsiteX26" fmla="*/ 809027 w 895060"/>
                <a:gd name="connsiteY26" fmla="*/ 412044 h 895060"/>
                <a:gd name="connsiteX27" fmla="*/ 893843 w 895060"/>
                <a:gd name="connsiteY27" fmla="*/ 435453 h 895060"/>
                <a:gd name="connsiteX28" fmla="*/ 895060 w 895060"/>
                <a:gd name="connsiteY28" fmla="*/ 447530 h 895060"/>
                <a:gd name="connsiteX29" fmla="*/ 893843 w 895060"/>
                <a:gd name="connsiteY29" fmla="*/ 459607 h 895060"/>
                <a:gd name="connsiteX30" fmla="*/ 809027 w 895060"/>
                <a:gd name="connsiteY30" fmla="*/ 483016 h 895060"/>
                <a:gd name="connsiteX31" fmla="*/ 806413 w 895060"/>
                <a:gd name="connsiteY31" fmla="*/ 508949 h 895060"/>
                <a:gd name="connsiteX32" fmla="*/ 881254 w 895060"/>
                <a:gd name="connsiteY32" fmla="*/ 552908 h 895060"/>
                <a:gd name="connsiteX33" fmla="*/ 873958 w 895060"/>
                <a:gd name="connsiteY33" fmla="*/ 576414 h 895060"/>
                <a:gd name="connsiteX34" fmla="*/ 788096 w 895060"/>
                <a:gd name="connsiteY34" fmla="*/ 577056 h 895060"/>
                <a:gd name="connsiteX35" fmla="*/ 783400 w 895060"/>
                <a:gd name="connsiteY35" fmla="*/ 592181 h 895060"/>
                <a:gd name="connsiteX36" fmla="*/ 778267 w 895060"/>
                <a:gd name="connsiteY36" fmla="*/ 601638 h 895060"/>
                <a:gd name="connsiteX37" fmla="*/ 837926 w 895060"/>
                <a:gd name="connsiteY37" fmla="*/ 662197 h 895060"/>
                <a:gd name="connsiteX38" fmla="*/ 826021 w 895060"/>
                <a:gd name="connsiteY38" fmla="*/ 684130 h 895060"/>
                <a:gd name="connsiteX39" fmla="*/ 743133 w 895060"/>
                <a:gd name="connsiteY39" fmla="*/ 662584 h 895060"/>
                <a:gd name="connsiteX40" fmla="*/ 726414 w 895060"/>
                <a:gd name="connsiteY40" fmla="*/ 682848 h 895060"/>
                <a:gd name="connsiteX41" fmla="*/ 769000 w 895060"/>
                <a:gd name="connsiteY41" fmla="*/ 757900 h 895060"/>
                <a:gd name="connsiteX42" fmla="*/ 763982 w 895060"/>
                <a:gd name="connsiteY42" fmla="*/ 763982 h 895060"/>
                <a:gd name="connsiteX43" fmla="*/ 750532 w 895060"/>
                <a:gd name="connsiteY43" fmla="*/ 775079 h 895060"/>
                <a:gd name="connsiteX44" fmla="*/ 676302 w 895060"/>
                <a:gd name="connsiteY44" fmla="*/ 732960 h 895060"/>
                <a:gd name="connsiteX45" fmla="*/ 656037 w 895060"/>
                <a:gd name="connsiteY45" fmla="*/ 749679 h 895060"/>
                <a:gd name="connsiteX46" fmla="*/ 676902 w 895060"/>
                <a:gd name="connsiteY46" fmla="*/ 829944 h 895060"/>
                <a:gd name="connsiteX47" fmla="*/ 653692 w 895060"/>
                <a:gd name="connsiteY47" fmla="*/ 842542 h 895060"/>
                <a:gd name="connsiteX48" fmla="*/ 595092 w 895060"/>
                <a:gd name="connsiteY48" fmla="*/ 784813 h 895060"/>
                <a:gd name="connsiteX49" fmla="*/ 585635 w 895060"/>
                <a:gd name="connsiteY49" fmla="*/ 789946 h 895060"/>
                <a:gd name="connsiteX50" fmla="*/ 570509 w 895060"/>
                <a:gd name="connsiteY50" fmla="*/ 794642 h 895060"/>
                <a:gd name="connsiteX51" fmla="*/ 569901 w 895060"/>
                <a:gd name="connsiteY51" fmla="*/ 875979 h 895060"/>
                <a:gd name="connsiteX52" fmla="*/ 544119 w 895060"/>
                <a:gd name="connsiteY52" fmla="*/ 883983 h 895060"/>
                <a:gd name="connsiteX53" fmla="*/ 502403 w 895060"/>
                <a:gd name="connsiteY53" fmla="*/ 812959 h 895060"/>
                <a:gd name="connsiteX54" fmla="*/ 476470 w 895060"/>
                <a:gd name="connsiteY54" fmla="*/ 815573 h 895060"/>
                <a:gd name="connsiteX55" fmla="*/ 454732 w 895060"/>
                <a:gd name="connsiteY55" fmla="*/ 894334 h 895060"/>
                <a:gd name="connsiteX56" fmla="*/ 447530 w 895060"/>
                <a:gd name="connsiteY56" fmla="*/ 895060 h 895060"/>
                <a:gd name="connsiteX57" fmla="*/ 426861 w 895060"/>
                <a:gd name="connsiteY57" fmla="*/ 892977 h 895060"/>
                <a:gd name="connsiteX58" fmla="*/ 405498 w 895060"/>
                <a:gd name="connsiteY58" fmla="*/ 815573 h 895060"/>
                <a:gd name="connsiteX59" fmla="*/ 379566 w 895060"/>
                <a:gd name="connsiteY59" fmla="*/ 812959 h 895060"/>
                <a:gd name="connsiteX60" fmla="*/ 339869 w 895060"/>
                <a:gd name="connsiteY60" fmla="*/ 880545 h 895060"/>
                <a:gd name="connsiteX61" fmla="*/ 312037 w 895060"/>
                <a:gd name="connsiteY61" fmla="*/ 871906 h 895060"/>
                <a:gd name="connsiteX62" fmla="*/ 311459 w 895060"/>
                <a:gd name="connsiteY62" fmla="*/ 794642 h 895060"/>
                <a:gd name="connsiteX63" fmla="*/ 296333 w 895060"/>
                <a:gd name="connsiteY63" fmla="*/ 789946 h 895060"/>
                <a:gd name="connsiteX64" fmla="*/ 286876 w 895060"/>
                <a:gd name="connsiteY64" fmla="*/ 784814 h 895060"/>
                <a:gd name="connsiteX65" fmla="*/ 232927 w 895060"/>
                <a:gd name="connsiteY65" fmla="*/ 837961 h 895060"/>
                <a:gd name="connsiteX66" fmla="*/ 206686 w 895060"/>
                <a:gd name="connsiteY66" fmla="*/ 823717 h 895060"/>
                <a:gd name="connsiteX67" fmla="*/ 225931 w 895060"/>
                <a:gd name="connsiteY67" fmla="*/ 749680 h 895060"/>
                <a:gd name="connsiteX68" fmla="*/ 205667 w 895060"/>
                <a:gd name="connsiteY68" fmla="*/ 732960 h 895060"/>
                <a:gd name="connsiteX69" fmla="*/ 139194 w 895060"/>
                <a:gd name="connsiteY69" fmla="*/ 770678 h 895060"/>
                <a:gd name="connsiteX70" fmla="*/ 131079 w 895060"/>
                <a:gd name="connsiteY70" fmla="*/ 763982 h 895060"/>
                <a:gd name="connsiteX71" fmla="*/ 118304 w 895060"/>
                <a:gd name="connsiteY71" fmla="*/ 748498 h 895060"/>
                <a:gd name="connsiteX72" fmla="*/ 155555 w 895060"/>
                <a:gd name="connsiteY72" fmla="*/ 682848 h 895060"/>
                <a:gd name="connsiteX73" fmla="*/ 138835 w 895060"/>
                <a:gd name="connsiteY73" fmla="*/ 662584 h 895060"/>
                <a:gd name="connsiteX74" fmla="*/ 67421 w 895060"/>
                <a:gd name="connsiteY74" fmla="*/ 681148 h 895060"/>
                <a:gd name="connsiteX75" fmla="*/ 52484 w 895060"/>
                <a:gd name="connsiteY75" fmla="*/ 653629 h 895060"/>
                <a:gd name="connsiteX76" fmla="*/ 103701 w 895060"/>
                <a:gd name="connsiteY76" fmla="*/ 601638 h 895060"/>
                <a:gd name="connsiteX77" fmla="*/ 98568 w 895060"/>
                <a:gd name="connsiteY77" fmla="*/ 592181 h 895060"/>
                <a:gd name="connsiteX78" fmla="*/ 93873 w 895060"/>
                <a:gd name="connsiteY78" fmla="*/ 577056 h 895060"/>
                <a:gd name="connsiteX79" fmla="*/ 21133 w 895060"/>
                <a:gd name="connsiteY79" fmla="*/ 576512 h 895060"/>
                <a:gd name="connsiteX80" fmla="*/ 11787 w 895060"/>
                <a:gd name="connsiteY80" fmla="*/ 546404 h 895060"/>
                <a:gd name="connsiteX81" fmla="*/ 75556 w 895060"/>
                <a:gd name="connsiteY81" fmla="*/ 508949 h 895060"/>
                <a:gd name="connsiteX82" fmla="*/ 72941 w 895060"/>
                <a:gd name="connsiteY82" fmla="*/ 483016 h 895060"/>
                <a:gd name="connsiteX83" fmla="*/ 1592 w 895060"/>
                <a:gd name="connsiteY83" fmla="*/ 463324 h 895060"/>
                <a:gd name="connsiteX84" fmla="*/ 0 w 895060"/>
                <a:gd name="connsiteY84" fmla="*/ 447530 h 895060"/>
                <a:gd name="connsiteX85" fmla="*/ 1592 w 895060"/>
                <a:gd name="connsiteY85" fmla="*/ 431736 h 895060"/>
                <a:gd name="connsiteX86" fmla="*/ 72941 w 895060"/>
                <a:gd name="connsiteY86" fmla="*/ 412044 h 895060"/>
                <a:gd name="connsiteX87" fmla="*/ 75556 w 895060"/>
                <a:gd name="connsiteY87" fmla="*/ 386112 h 895060"/>
                <a:gd name="connsiteX88" fmla="*/ 11787 w 895060"/>
                <a:gd name="connsiteY88" fmla="*/ 348657 h 895060"/>
                <a:gd name="connsiteX89" fmla="*/ 21133 w 895060"/>
                <a:gd name="connsiteY89" fmla="*/ 318549 h 895060"/>
                <a:gd name="connsiteX90" fmla="*/ 93873 w 895060"/>
                <a:gd name="connsiteY90" fmla="*/ 318005 h 895060"/>
                <a:gd name="connsiteX91" fmla="*/ 98568 w 895060"/>
                <a:gd name="connsiteY91" fmla="*/ 302879 h 895060"/>
                <a:gd name="connsiteX92" fmla="*/ 103701 w 895060"/>
                <a:gd name="connsiteY92" fmla="*/ 293422 h 895060"/>
                <a:gd name="connsiteX93" fmla="*/ 52484 w 895060"/>
                <a:gd name="connsiteY93" fmla="*/ 241432 h 895060"/>
                <a:gd name="connsiteX94" fmla="*/ 67420 w 895060"/>
                <a:gd name="connsiteY94" fmla="*/ 213914 h 895060"/>
                <a:gd name="connsiteX95" fmla="*/ 138835 w 895060"/>
                <a:gd name="connsiteY95" fmla="*/ 232477 h 895060"/>
                <a:gd name="connsiteX96" fmla="*/ 155555 w 895060"/>
                <a:gd name="connsiteY96" fmla="*/ 212213 h 895060"/>
                <a:gd name="connsiteX97" fmla="*/ 118304 w 895060"/>
                <a:gd name="connsiteY97" fmla="*/ 146562 h 895060"/>
                <a:gd name="connsiteX98" fmla="*/ 131079 w 895060"/>
                <a:gd name="connsiteY98" fmla="*/ 131079 h 895060"/>
                <a:gd name="connsiteX99" fmla="*/ 139194 w 895060"/>
                <a:gd name="connsiteY99" fmla="*/ 124383 h 895060"/>
                <a:gd name="connsiteX100" fmla="*/ 205667 w 895060"/>
                <a:gd name="connsiteY100" fmla="*/ 162101 h 895060"/>
                <a:gd name="connsiteX101" fmla="*/ 225931 w 895060"/>
                <a:gd name="connsiteY101" fmla="*/ 145381 h 895060"/>
                <a:gd name="connsiteX102" fmla="*/ 206686 w 895060"/>
                <a:gd name="connsiteY102" fmla="*/ 71343 h 895060"/>
                <a:gd name="connsiteX103" fmla="*/ 232927 w 895060"/>
                <a:gd name="connsiteY103" fmla="*/ 57100 h 895060"/>
                <a:gd name="connsiteX104" fmla="*/ 286876 w 895060"/>
                <a:gd name="connsiteY104" fmla="*/ 110247 h 895060"/>
                <a:gd name="connsiteX105" fmla="*/ 296333 w 895060"/>
                <a:gd name="connsiteY105" fmla="*/ 105114 h 895060"/>
                <a:gd name="connsiteX106" fmla="*/ 311459 w 895060"/>
                <a:gd name="connsiteY106" fmla="*/ 100419 h 895060"/>
                <a:gd name="connsiteX107" fmla="*/ 312037 w 895060"/>
                <a:gd name="connsiteY107" fmla="*/ 23155 h 895060"/>
                <a:gd name="connsiteX108" fmla="*/ 339868 w 895060"/>
                <a:gd name="connsiteY108" fmla="*/ 14515 h 895060"/>
                <a:gd name="connsiteX109" fmla="*/ 379566 w 895060"/>
                <a:gd name="connsiteY109" fmla="*/ 82102 h 895060"/>
                <a:gd name="connsiteX110" fmla="*/ 405498 w 895060"/>
                <a:gd name="connsiteY110" fmla="*/ 79488 h 895060"/>
                <a:gd name="connsiteX111" fmla="*/ 426861 w 895060"/>
                <a:gd name="connsiteY111" fmla="*/ 2084 h 89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5060" h="895060">
                  <a:moveTo>
                    <a:pt x="447530" y="0"/>
                  </a:moveTo>
                  <a:lnTo>
                    <a:pt x="454732" y="726"/>
                  </a:lnTo>
                  <a:lnTo>
                    <a:pt x="476470" y="79488"/>
                  </a:lnTo>
                  <a:lnTo>
                    <a:pt x="502403" y="82102"/>
                  </a:lnTo>
                  <a:lnTo>
                    <a:pt x="544119" y="11078"/>
                  </a:lnTo>
                  <a:lnTo>
                    <a:pt x="569901" y="19081"/>
                  </a:lnTo>
                  <a:lnTo>
                    <a:pt x="570509" y="100419"/>
                  </a:lnTo>
                  <a:lnTo>
                    <a:pt x="585635" y="105114"/>
                  </a:lnTo>
                  <a:lnTo>
                    <a:pt x="595092" y="110247"/>
                  </a:lnTo>
                  <a:lnTo>
                    <a:pt x="653693" y="52519"/>
                  </a:lnTo>
                  <a:lnTo>
                    <a:pt x="676902" y="65116"/>
                  </a:lnTo>
                  <a:lnTo>
                    <a:pt x="656037" y="145381"/>
                  </a:lnTo>
                  <a:lnTo>
                    <a:pt x="676302" y="162101"/>
                  </a:lnTo>
                  <a:lnTo>
                    <a:pt x="750532" y="119982"/>
                  </a:lnTo>
                  <a:lnTo>
                    <a:pt x="763982" y="131079"/>
                  </a:lnTo>
                  <a:lnTo>
                    <a:pt x="769000" y="137161"/>
                  </a:lnTo>
                  <a:lnTo>
                    <a:pt x="726414" y="212213"/>
                  </a:lnTo>
                  <a:lnTo>
                    <a:pt x="743133" y="232477"/>
                  </a:lnTo>
                  <a:lnTo>
                    <a:pt x="826021" y="210932"/>
                  </a:lnTo>
                  <a:lnTo>
                    <a:pt x="837926" y="232864"/>
                  </a:lnTo>
                  <a:lnTo>
                    <a:pt x="778267" y="293422"/>
                  </a:lnTo>
                  <a:lnTo>
                    <a:pt x="783400" y="302879"/>
                  </a:lnTo>
                  <a:lnTo>
                    <a:pt x="788096" y="318005"/>
                  </a:lnTo>
                  <a:lnTo>
                    <a:pt x="873958" y="318647"/>
                  </a:lnTo>
                  <a:lnTo>
                    <a:pt x="881254" y="342153"/>
                  </a:lnTo>
                  <a:lnTo>
                    <a:pt x="806413" y="386112"/>
                  </a:lnTo>
                  <a:lnTo>
                    <a:pt x="809027" y="412044"/>
                  </a:lnTo>
                  <a:lnTo>
                    <a:pt x="893843" y="435453"/>
                  </a:lnTo>
                  <a:lnTo>
                    <a:pt x="895060" y="447530"/>
                  </a:lnTo>
                  <a:lnTo>
                    <a:pt x="893843" y="459607"/>
                  </a:lnTo>
                  <a:lnTo>
                    <a:pt x="809027" y="483016"/>
                  </a:lnTo>
                  <a:lnTo>
                    <a:pt x="806413" y="508949"/>
                  </a:lnTo>
                  <a:lnTo>
                    <a:pt x="881254" y="552908"/>
                  </a:lnTo>
                  <a:lnTo>
                    <a:pt x="873958" y="576414"/>
                  </a:lnTo>
                  <a:lnTo>
                    <a:pt x="788096" y="577056"/>
                  </a:lnTo>
                  <a:lnTo>
                    <a:pt x="783400" y="592181"/>
                  </a:lnTo>
                  <a:lnTo>
                    <a:pt x="778267" y="601638"/>
                  </a:lnTo>
                  <a:lnTo>
                    <a:pt x="837926" y="662197"/>
                  </a:lnTo>
                  <a:lnTo>
                    <a:pt x="826021" y="684130"/>
                  </a:lnTo>
                  <a:lnTo>
                    <a:pt x="743133" y="662584"/>
                  </a:lnTo>
                  <a:lnTo>
                    <a:pt x="726414" y="682848"/>
                  </a:lnTo>
                  <a:lnTo>
                    <a:pt x="769000" y="757900"/>
                  </a:lnTo>
                  <a:lnTo>
                    <a:pt x="763982" y="763982"/>
                  </a:lnTo>
                  <a:lnTo>
                    <a:pt x="750532" y="775079"/>
                  </a:lnTo>
                  <a:lnTo>
                    <a:pt x="676302" y="732960"/>
                  </a:lnTo>
                  <a:lnTo>
                    <a:pt x="656037" y="749679"/>
                  </a:lnTo>
                  <a:lnTo>
                    <a:pt x="676902" y="829944"/>
                  </a:lnTo>
                  <a:lnTo>
                    <a:pt x="653692" y="842542"/>
                  </a:lnTo>
                  <a:lnTo>
                    <a:pt x="595092" y="784813"/>
                  </a:lnTo>
                  <a:lnTo>
                    <a:pt x="585635" y="789946"/>
                  </a:lnTo>
                  <a:lnTo>
                    <a:pt x="570509" y="794642"/>
                  </a:lnTo>
                  <a:lnTo>
                    <a:pt x="569901" y="875979"/>
                  </a:lnTo>
                  <a:lnTo>
                    <a:pt x="544119" y="883983"/>
                  </a:lnTo>
                  <a:lnTo>
                    <a:pt x="502403" y="812959"/>
                  </a:lnTo>
                  <a:lnTo>
                    <a:pt x="476470" y="815573"/>
                  </a:lnTo>
                  <a:lnTo>
                    <a:pt x="454732" y="894334"/>
                  </a:lnTo>
                  <a:lnTo>
                    <a:pt x="447530" y="895060"/>
                  </a:lnTo>
                  <a:lnTo>
                    <a:pt x="426861" y="892977"/>
                  </a:lnTo>
                  <a:lnTo>
                    <a:pt x="405498" y="815573"/>
                  </a:lnTo>
                  <a:lnTo>
                    <a:pt x="379566" y="812959"/>
                  </a:lnTo>
                  <a:lnTo>
                    <a:pt x="339869" y="880545"/>
                  </a:lnTo>
                  <a:lnTo>
                    <a:pt x="312037" y="871906"/>
                  </a:lnTo>
                  <a:lnTo>
                    <a:pt x="311459" y="794642"/>
                  </a:lnTo>
                  <a:lnTo>
                    <a:pt x="296333" y="789946"/>
                  </a:lnTo>
                  <a:lnTo>
                    <a:pt x="286876" y="784814"/>
                  </a:lnTo>
                  <a:lnTo>
                    <a:pt x="232927" y="837961"/>
                  </a:lnTo>
                  <a:lnTo>
                    <a:pt x="206686" y="823717"/>
                  </a:lnTo>
                  <a:lnTo>
                    <a:pt x="225931" y="749680"/>
                  </a:lnTo>
                  <a:lnTo>
                    <a:pt x="205667" y="732960"/>
                  </a:lnTo>
                  <a:lnTo>
                    <a:pt x="139194" y="770678"/>
                  </a:lnTo>
                  <a:lnTo>
                    <a:pt x="131079" y="763982"/>
                  </a:lnTo>
                  <a:lnTo>
                    <a:pt x="118304" y="748498"/>
                  </a:lnTo>
                  <a:lnTo>
                    <a:pt x="155555" y="682848"/>
                  </a:lnTo>
                  <a:lnTo>
                    <a:pt x="138835" y="662584"/>
                  </a:lnTo>
                  <a:lnTo>
                    <a:pt x="67421" y="681148"/>
                  </a:lnTo>
                  <a:lnTo>
                    <a:pt x="52484" y="653629"/>
                  </a:lnTo>
                  <a:lnTo>
                    <a:pt x="103701" y="601638"/>
                  </a:lnTo>
                  <a:lnTo>
                    <a:pt x="98568" y="592181"/>
                  </a:lnTo>
                  <a:lnTo>
                    <a:pt x="93873" y="577056"/>
                  </a:lnTo>
                  <a:lnTo>
                    <a:pt x="21133" y="576512"/>
                  </a:lnTo>
                  <a:lnTo>
                    <a:pt x="11787" y="546404"/>
                  </a:lnTo>
                  <a:lnTo>
                    <a:pt x="75556" y="508949"/>
                  </a:lnTo>
                  <a:lnTo>
                    <a:pt x="72941" y="483016"/>
                  </a:lnTo>
                  <a:lnTo>
                    <a:pt x="1592" y="463324"/>
                  </a:lnTo>
                  <a:lnTo>
                    <a:pt x="0" y="447530"/>
                  </a:lnTo>
                  <a:lnTo>
                    <a:pt x="1592" y="431736"/>
                  </a:lnTo>
                  <a:lnTo>
                    <a:pt x="72941" y="412044"/>
                  </a:lnTo>
                  <a:lnTo>
                    <a:pt x="75556" y="386112"/>
                  </a:lnTo>
                  <a:lnTo>
                    <a:pt x="11787" y="348657"/>
                  </a:lnTo>
                  <a:lnTo>
                    <a:pt x="21133" y="318549"/>
                  </a:lnTo>
                  <a:lnTo>
                    <a:pt x="93873" y="318005"/>
                  </a:lnTo>
                  <a:lnTo>
                    <a:pt x="98568" y="302879"/>
                  </a:lnTo>
                  <a:lnTo>
                    <a:pt x="103701" y="293422"/>
                  </a:lnTo>
                  <a:lnTo>
                    <a:pt x="52484" y="241432"/>
                  </a:lnTo>
                  <a:lnTo>
                    <a:pt x="67420" y="213914"/>
                  </a:lnTo>
                  <a:lnTo>
                    <a:pt x="138835" y="232477"/>
                  </a:lnTo>
                  <a:lnTo>
                    <a:pt x="155555" y="212213"/>
                  </a:lnTo>
                  <a:lnTo>
                    <a:pt x="118304" y="146562"/>
                  </a:lnTo>
                  <a:lnTo>
                    <a:pt x="131079" y="131079"/>
                  </a:lnTo>
                  <a:lnTo>
                    <a:pt x="139194" y="124383"/>
                  </a:lnTo>
                  <a:lnTo>
                    <a:pt x="205667" y="162101"/>
                  </a:lnTo>
                  <a:lnTo>
                    <a:pt x="225931" y="145381"/>
                  </a:lnTo>
                  <a:lnTo>
                    <a:pt x="206686" y="71343"/>
                  </a:lnTo>
                  <a:lnTo>
                    <a:pt x="232927" y="57100"/>
                  </a:lnTo>
                  <a:lnTo>
                    <a:pt x="286876" y="110247"/>
                  </a:lnTo>
                  <a:lnTo>
                    <a:pt x="296333" y="105114"/>
                  </a:lnTo>
                  <a:lnTo>
                    <a:pt x="311459" y="100419"/>
                  </a:lnTo>
                  <a:lnTo>
                    <a:pt x="312037" y="23155"/>
                  </a:lnTo>
                  <a:lnTo>
                    <a:pt x="339868" y="14515"/>
                  </a:lnTo>
                  <a:lnTo>
                    <a:pt x="379566" y="82102"/>
                  </a:lnTo>
                  <a:lnTo>
                    <a:pt x="405498" y="79488"/>
                  </a:lnTo>
                  <a:lnTo>
                    <a:pt x="426861" y="2084"/>
                  </a:lnTo>
                  <a:close/>
                </a:path>
              </a:pathLst>
            </a:cu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p:cNvGrpSpPr/>
            <p:nvPr/>
          </p:nvGrpSpPr>
          <p:grpSpPr>
            <a:xfrm>
              <a:off x="2909091" y="5879594"/>
              <a:ext cx="433677" cy="440256"/>
              <a:chOff x="3279322" y="5843055"/>
              <a:chExt cx="433677" cy="440256"/>
            </a:xfrm>
          </p:grpSpPr>
          <p:sp>
            <p:nvSpPr>
              <p:cNvPr id="22" name="椭圆 21"/>
              <p:cNvSpPr/>
              <p:nvPr/>
            </p:nvSpPr>
            <p:spPr>
              <a:xfrm>
                <a:off x="3306422" y="5873445"/>
                <a:ext cx="379476" cy="379476"/>
              </a:xfrm>
              <a:prstGeom prst="ellipse">
                <a:avLst/>
              </a:prstGeom>
              <a:solidFill>
                <a:srgbClr val="2B2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279322" y="5843055"/>
                <a:ext cx="433677" cy="440256"/>
                <a:chOff x="3449179" y="6150788"/>
                <a:chExt cx="501094" cy="508696"/>
              </a:xfrm>
            </p:grpSpPr>
            <p:cxnSp>
              <p:nvCxnSpPr>
                <p:cNvPr id="24" name="曲线连接符 23"/>
                <p:cNvCxnSpPr/>
                <p:nvPr/>
              </p:nvCxnSpPr>
              <p:spPr>
                <a:xfrm rot="16200000" flipH="1">
                  <a:off x="3575468" y="6176411"/>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3578274" y="6282203"/>
                  <a:ext cx="244562" cy="244562"/>
                </a:xfrm>
                <a:prstGeom prst="ellipse">
                  <a:avLst/>
                </a:pr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6" name="曲线连接符 25"/>
                <p:cNvCxnSpPr/>
                <p:nvPr/>
              </p:nvCxnSpPr>
              <p:spPr>
                <a:xfrm rot="16200000" flipH="1">
                  <a:off x="3671969" y="6529060"/>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cxnSp>
              <p:nvCxnSpPr>
                <p:cNvPr id="27" name="曲线连接符 26"/>
                <p:cNvCxnSpPr/>
                <p:nvPr/>
              </p:nvCxnSpPr>
              <p:spPr>
                <a:xfrm rot="2700000" flipH="1">
                  <a:off x="3777324" y="6439993"/>
                  <a:ext cx="156047" cy="104801"/>
                </a:xfrm>
                <a:prstGeom prst="curvedConnector3">
                  <a:avLst/>
                </a:prstGeom>
                <a:ln w="19050">
                  <a:solidFill>
                    <a:srgbClr val="F5F9FC"/>
                  </a:solidFill>
                </a:ln>
              </p:spPr>
              <p:style>
                <a:lnRef idx="1">
                  <a:schemeClr val="accent1"/>
                </a:lnRef>
                <a:fillRef idx="0">
                  <a:schemeClr val="accent1"/>
                </a:fillRef>
                <a:effectRef idx="0">
                  <a:schemeClr val="accent1"/>
                </a:effectRef>
                <a:fontRef idx="minor">
                  <a:schemeClr val="tx1"/>
                </a:fontRef>
              </p:style>
            </p:cxnSp>
            <p:cxnSp>
              <p:nvCxnSpPr>
                <p:cNvPr id="28" name="曲线连接符 27"/>
                <p:cNvCxnSpPr/>
                <p:nvPr/>
              </p:nvCxnSpPr>
              <p:spPr>
                <a:xfrm rot="2700000" flipH="1">
                  <a:off x="3457587" y="6263128"/>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29" name="曲线连接符 28"/>
                <p:cNvCxnSpPr/>
                <p:nvPr/>
              </p:nvCxnSpPr>
              <p:spPr>
                <a:xfrm flipH="1">
                  <a:off x="3794226" y="6303987"/>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30" name="曲线连接符 29"/>
                <p:cNvCxnSpPr/>
                <p:nvPr/>
              </p:nvCxnSpPr>
              <p:spPr>
                <a:xfrm flipH="1">
                  <a:off x="3449179" y="6398490"/>
                  <a:ext cx="156047" cy="104801"/>
                </a:xfrm>
                <a:prstGeom prst="curvedConnector3">
                  <a:avLst/>
                </a:prstGeom>
                <a:ln w="19050">
                  <a:solidFill>
                    <a:srgbClr val="F4F8FB"/>
                  </a:solidFill>
                </a:ln>
              </p:spPr>
              <p:style>
                <a:lnRef idx="1">
                  <a:schemeClr val="accent1"/>
                </a:lnRef>
                <a:fillRef idx="0">
                  <a:schemeClr val="accent1"/>
                </a:fillRef>
                <a:effectRef idx="0">
                  <a:schemeClr val="accent1"/>
                </a:effectRef>
                <a:fontRef idx="minor">
                  <a:schemeClr val="tx1"/>
                </a:fontRef>
              </p:style>
            </p:cxnSp>
            <p:cxnSp>
              <p:nvCxnSpPr>
                <p:cNvPr id="31" name="曲线连接符 30"/>
                <p:cNvCxnSpPr/>
                <p:nvPr/>
              </p:nvCxnSpPr>
              <p:spPr>
                <a:xfrm rot="18900000" flipH="1">
                  <a:off x="3716361" y="6189150"/>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32" name="曲线连接符 31"/>
                <p:cNvCxnSpPr/>
                <p:nvPr/>
              </p:nvCxnSpPr>
              <p:spPr>
                <a:xfrm rot="18900000" flipH="1">
                  <a:off x="3527834" y="6513771"/>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grpSp>
        </p:grpSp>
      </p:grpSp>
      <p:grpSp>
        <p:nvGrpSpPr>
          <p:cNvPr id="33" name="组合 32"/>
          <p:cNvGrpSpPr/>
          <p:nvPr/>
        </p:nvGrpSpPr>
        <p:grpSpPr>
          <a:xfrm>
            <a:off x="3540339" y="1138078"/>
            <a:ext cx="1755914" cy="1757656"/>
            <a:chOff x="4898883" y="5776692"/>
            <a:chExt cx="979365" cy="980337"/>
          </a:xfrm>
          <a:effectLst>
            <a:outerShdw blurRad="114300" dist="127000" dir="8100000" algn="tr" rotWithShape="0">
              <a:prstClr val="black">
                <a:alpha val="15000"/>
              </a:prstClr>
            </a:outerShdw>
          </a:effectLst>
        </p:grpSpPr>
        <p:sp>
          <p:nvSpPr>
            <p:cNvPr id="34" name="任意多边形 33"/>
            <p:cNvSpPr/>
            <p:nvPr/>
          </p:nvSpPr>
          <p:spPr>
            <a:xfrm rot="19286086">
              <a:off x="4898883" y="5776692"/>
              <a:ext cx="979365" cy="980337"/>
            </a:xfrm>
            <a:custGeom>
              <a:avLst/>
              <a:gdLst>
                <a:gd name="connsiteX0" fmla="*/ 803793 w 979365"/>
                <a:gd name="connsiteY0" fmla="*/ 111704 h 980337"/>
                <a:gd name="connsiteX1" fmla="*/ 860914 w 979365"/>
                <a:gd name="connsiteY1" fmla="*/ 165192 h 980337"/>
                <a:gd name="connsiteX2" fmla="*/ 841475 w 979365"/>
                <a:gd name="connsiteY2" fmla="*/ 218871 h 980337"/>
                <a:gd name="connsiteX3" fmla="*/ 790343 w 979365"/>
                <a:gd name="connsiteY3" fmla="*/ 252749 h 980337"/>
                <a:gd name="connsiteX4" fmla="*/ 782425 w 979365"/>
                <a:gd name="connsiteY4" fmla="*/ 265242 h 980337"/>
                <a:gd name="connsiteX5" fmla="*/ 797479 w 979365"/>
                <a:gd name="connsiteY5" fmla="*/ 285575 h 980337"/>
                <a:gd name="connsiteX6" fmla="*/ 807902 w 979365"/>
                <a:gd name="connsiteY6" fmla="*/ 303081 h 980337"/>
                <a:gd name="connsiteX7" fmla="*/ 822040 w 979365"/>
                <a:gd name="connsiteY7" fmla="*/ 300525 h 980337"/>
                <a:gd name="connsiteX8" fmla="*/ 870768 w 979365"/>
                <a:gd name="connsiteY8" fmla="*/ 265475 h 980337"/>
                <a:gd name="connsiteX9" fmla="*/ 928993 w 979365"/>
                <a:gd name="connsiteY9" fmla="*/ 266324 h 980337"/>
                <a:gd name="connsiteX10" fmla="*/ 958467 w 979365"/>
                <a:gd name="connsiteY10" fmla="*/ 338817 h 980337"/>
                <a:gd name="connsiteX11" fmla="*/ 918336 w 979365"/>
                <a:gd name="connsiteY11" fmla="*/ 379422 h 980337"/>
                <a:gd name="connsiteX12" fmla="*/ 859977 w 979365"/>
                <a:gd name="connsiteY12" fmla="*/ 388427 h 980337"/>
                <a:gd name="connsiteX13" fmla="*/ 847349 w 979365"/>
                <a:gd name="connsiteY13" fmla="*/ 397312 h 980337"/>
                <a:gd name="connsiteX14" fmla="*/ 853224 w 979365"/>
                <a:gd name="connsiteY14" fmla="*/ 421032 h 980337"/>
                <a:gd name="connsiteX15" fmla="*/ 856327 w 979365"/>
                <a:gd name="connsiteY15" fmla="*/ 442047 h 980337"/>
                <a:gd name="connsiteX16" fmla="*/ 868859 w 979365"/>
                <a:gd name="connsiteY16" fmla="*/ 444768 h 980337"/>
                <a:gd name="connsiteX17" fmla="*/ 920682 w 979365"/>
                <a:gd name="connsiteY17" fmla="*/ 429401 h 980337"/>
                <a:gd name="connsiteX18" fmla="*/ 975385 w 979365"/>
                <a:gd name="connsiteY18" fmla="*/ 449361 h 980337"/>
                <a:gd name="connsiteX19" fmla="*/ 979365 w 979365"/>
                <a:gd name="connsiteY19" fmla="*/ 527515 h 980337"/>
                <a:gd name="connsiteX20" fmla="*/ 928108 w 979365"/>
                <a:gd name="connsiteY20" fmla="*/ 552654 h 980337"/>
                <a:gd name="connsiteX21" fmla="*/ 868257 w 979365"/>
                <a:gd name="connsiteY21" fmla="*/ 541628 h 980337"/>
                <a:gd name="connsiteX22" fmla="*/ 856667 w 979365"/>
                <a:gd name="connsiteY22" fmla="*/ 544225 h 980337"/>
                <a:gd name="connsiteX23" fmla="*/ 853703 w 979365"/>
                <a:gd name="connsiteY23" fmla="*/ 565260 h 980337"/>
                <a:gd name="connsiteX24" fmla="*/ 847985 w 979365"/>
                <a:gd name="connsiteY24" fmla="*/ 589018 h 980337"/>
                <a:gd name="connsiteX25" fmla="*/ 850497 w 979365"/>
                <a:gd name="connsiteY25" fmla="*/ 590761 h 980337"/>
                <a:gd name="connsiteX26" fmla="*/ 917895 w 979365"/>
                <a:gd name="connsiteY26" fmla="*/ 599503 h 980337"/>
                <a:gd name="connsiteX27" fmla="*/ 959817 w 979365"/>
                <a:gd name="connsiteY27" fmla="*/ 639919 h 980337"/>
                <a:gd name="connsiteX28" fmla="*/ 931782 w 979365"/>
                <a:gd name="connsiteY28" fmla="*/ 712980 h 980337"/>
                <a:gd name="connsiteX29" fmla="*/ 874735 w 979365"/>
                <a:gd name="connsiteY29" fmla="*/ 715191 h 980337"/>
                <a:gd name="connsiteX30" fmla="*/ 834932 w 979365"/>
                <a:gd name="connsiteY30" fmla="*/ 687992 h 980337"/>
                <a:gd name="connsiteX31" fmla="*/ 809166 w 979365"/>
                <a:gd name="connsiteY31" fmla="*/ 683510 h 980337"/>
                <a:gd name="connsiteX32" fmla="*/ 798859 w 979365"/>
                <a:gd name="connsiteY32" fmla="*/ 701084 h 980337"/>
                <a:gd name="connsiteX33" fmla="*/ 783941 w 979365"/>
                <a:gd name="connsiteY33" fmla="*/ 721518 h 980337"/>
                <a:gd name="connsiteX34" fmla="*/ 794514 w 979365"/>
                <a:gd name="connsiteY34" fmla="*/ 737957 h 980337"/>
                <a:gd name="connsiteX35" fmla="*/ 833077 w 979365"/>
                <a:gd name="connsiteY35" fmla="*/ 759773 h 980337"/>
                <a:gd name="connsiteX36" fmla="*/ 856704 w 979365"/>
                <a:gd name="connsiteY36" fmla="*/ 812995 h 980337"/>
                <a:gd name="connsiteX37" fmla="*/ 803233 w 979365"/>
                <a:gd name="connsiteY37" fmla="*/ 870133 h 980337"/>
                <a:gd name="connsiteX38" fmla="*/ 749549 w 979365"/>
                <a:gd name="connsiteY38" fmla="*/ 850711 h 980337"/>
                <a:gd name="connsiteX39" fmla="*/ 711958 w 979365"/>
                <a:gd name="connsiteY39" fmla="*/ 794015 h 980337"/>
                <a:gd name="connsiteX40" fmla="*/ 711937 w 979365"/>
                <a:gd name="connsiteY40" fmla="*/ 794002 h 980337"/>
                <a:gd name="connsiteX41" fmla="*/ 691603 w 979365"/>
                <a:gd name="connsiteY41" fmla="*/ 809055 h 980337"/>
                <a:gd name="connsiteX42" fmla="*/ 674098 w 979365"/>
                <a:gd name="connsiteY42" fmla="*/ 819478 h 980337"/>
                <a:gd name="connsiteX43" fmla="*/ 676235 w 979365"/>
                <a:gd name="connsiteY43" fmla="*/ 831297 h 980337"/>
                <a:gd name="connsiteX44" fmla="*/ 704765 w 979365"/>
                <a:gd name="connsiteY44" fmla="*/ 874261 h 980337"/>
                <a:gd name="connsiteX45" fmla="*/ 701740 w 979365"/>
                <a:gd name="connsiteY45" fmla="*/ 932414 h 980337"/>
                <a:gd name="connsiteX46" fmla="*/ 628197 w 979365"/>
                <a:gd name="connsiteY46" fmla="*/ 959157 h 980337"/>
                <a:gd name="connsiteX47" fmla="*/ 589120 w 979365"/>
                <a:gd name="connsiteY47" fmla="*/ 917537 h 980337"/>
                <a:gd name="connsiteX48" fmla="*/ 582790 w 979365"/>
                <a:gd name="connsiteY48" fmla="*/ 863081 h 980337"/>
                <a:gd name="connsiteX49" fmla="*/ 579866 w 979365"/>
                <a:gd name="connsiteY49" fmla="*/ 858926 h 980337"/>
                <a:gd name="connsiteX50" fmla="*/ 556147 w 979365"/>
                <a:gd name="connsiteY50" fmla="*/ 864800 h 980337"/>
                <a:gd name="connsiteX51" fmla="*/ 535984 w 979365"/>
                <a:gd name="connsiteY51" fmla="*/ 867778 h 980337"/>
                <a:gd name="connsiteX52" fmla="*/ 549991 w 979365"/>
                <a:gd name="connsiteY52" fmla="*/ 926821 h 980337"/>
                <a:gd name="connsiteX53" fmla="*/ 527035 w 979365"/>
                <a:gd name="connsiteY53" fmla="*/ 980337 h 980337"/>
                <a:gd name="connsiteX54" fmla="*/ 448780 w 979365"/>
                <a:gd name="connsiteY54" fmla="*/ 979986 h 980337"/>
                <a:gd name="connsiteX55" fmla="*/ 426515 w 979365"/>
                <a:gd name="connsiteY55" fmla="*/ 927417 h 980337"/>
                <a:gd name="connsiteX56" fmla="*/ 436745 w 979365"/>
                <a:gd name="connsiteY56" fmla="*/ 885164 h 980337"/>
                <a:gd name="connsiteX57" fmla="*/ 432953 w 979365"/>
                <a:gd name="connsiteY57" fmla="*/ 868243 h 980337"/>
                <a:gd name="connsiteX58" fmla="*/ 411918 w 979365"/>
                <a:gd name="connsiteY58" fmla="*/ 865279 h 980337"/>
                <a:gd name="connsiteX59" fmla="*/ 388215 w 979365"/>
                <a:gd name="connsiteY59" fmla="*/ 859575 h 980337"/>
                <a:gd name="connsiteX60" fmla="*/ 378427 w 979365"/>
                <a:gd name="connsiteY60" fmla="*/ 921133 h 980337"/>
                <a:gd name="connsiteX61" fmla="*/ 336824 w 979365"/>
                <a:gd name="connsiteY61" fmla="*/ 961877 h 980337"/>
                <a:gd name="connsiteX62" fmla="*/ 264598 w 979365"/>
                <a:gd name="connsiteY62" fmla="*/ 931758 h 980337"/>
                <a:gd name="connsiteX63" fmla="*/ 264024 w 979365"/>
                <a:gd name="connsiteY63" fmla="*/ 874671 h 980337"/>
                <a:gd name="connsiteX64" fmla="*/ 290669 w 979365"/>
                <a:gd name="connsiteY64" fmla="*/ 837984 h 980337"/>
                <a:gd name="connsiteX65" fmla="*/ 293669 w 979365"/>
                <a:gd name="connsiteY65" fmla="*/ 820742 h 980337"/>
                <a:gd name="connsiteX66" fmla="*/ 276095 w 979365"/>
                <a:gd name="connsiteY66" fmla="*/ 810436 h 980337"/>
                <a:gd name="connsiteX67" fmla="*/ 255661 w 979365"/>
                <a:gd name="connsiteY67" fmla="*/ 795517 h 980337"/>
                <a:gd name="connsiteX68" fmla="*/ 246663 w 979365"/>
                <a:gd name="connsiteY68" fmla="*/ 801304 h 980337"/>
                <a:gd name="connsiteX69" fmla="*/ 221797 w 979365"/>
                <a:gd name="connsiteY69" fmla="*/ 843165 h 980337"/>
                <a:gd name="connsiteX70" fmla="*/ 168086 w 979365"/>
                <a:gd name="connsiteY70" fmla="*/ 865661 h 980337"/>
                <a:gd name="connsiteX71" fmla="*/ 112093 w 979365"/>
                <a:gd name="connsiteY71" fmla="*/ 810993 h 980337"/>
                <a:gd name="connsiteX72" fmla="*/ 132647 w 979365"/>
                <a:gd name="connsiteY72" fmla="*/ 757731 h 980337"/>
                <a:gd name="connsiteX73" fmla="*/ 180813 w 979365"/>
                <a:gd name="connsiteY73" fmla="*/ 727244 h 980337"/>
                <a:gd name="connsiteX74" fmla="*/ 183177 w 979365"/>
                <a:gd name="connsiteY74" fmla="*/ 723513 h 980337"/>
                <a:gd name="connsiteX75" fmla="*/ 168124 w 979365"/>
                <a:gd name="connsiteY75" fmla="*/ 703179 h 980337"/>
                <a:gd name="connsiteX76" fmla="*/ 157701 w 979365"/>
                <a:gd name="connsiteY76" fmla="*/ 685674 h 980337"/>
                <a:gd name="connsiteX77" fmla="*/ 153294 w 979365"/>
                <a:gd name="connsiteY77" fmla="*/ 686471 h 980337"/>
                <a:gd name="connsiteX78" fmla="*/ 111425 w 979365"/>
                <a:gd name="connsiteY78" fmla="*/ 716537 h 980337"/>
                <a:gd name="connsiteX79" fmla="*/ 53201 w 979365"/>
                <a:gd name="connsiteY79" fmla="*/ 715643 h 980337"/>
                <a:gd name="connsiteX80" fmla="*/ 23784 w 979365"/>
                <a:gd name="connsiteY80" fmla="*/ 643127 h 980337"/>
                <a:gd name="connsiteX81" fmla="*/ 63946 w 979365"/>
                <a:gd name="connsiteY81" fmla="*/ 602553 h 980337"/>
                <a:gd name="connsiteX82" fmla="*/ 113210 w 979365"/>
                <a:gd name="connsiteY82" fmla="*/ 594991 h 980337"/>
                <a:gd name="connsiteX83" fmla="*/ 118253 w 979365"/>
                <a:gd name="connsiteY83" fmla="*/ 591443 h 980337"/>
                <a:gd name="connsiteX84" fmla="*/ 112378 w 979365"/>
                <a:gd name="connsiteY84" fmla="*/ 567723 h 980337"/>
                <a:gd name="connsiteX85" fmla="*/ 109275 w 979365"/>
                <a:gd name="connsiteY85" fmla="*/ 546708 h 980337"/>
                <a:gd name="connsiteX86" fmla="*/ 100245 w 979365"/>
                <a:gd name="connsiteY86" fmla="*/ 544748 h 980337"/>
                <a:gd name="connsiteX87" fmla="*/ 56134 w 979365"/>
                <a:gd name="connsiteY87" fmla="*/ 556600 h 980337"/>
                <a:gd name="connsiteX88" fmla="*/ 1962 w 979365"/>
                <a:gd name="connsiteY88" fmla="*/ 535236 h 980337"/>
                <a:gd name="connsiteX89" fmla="*/ 0 w 979365"/>
                <a:gd name="connsiteY89" fmla="*/ 457006 h 980337"/>
                <a:gd name="connsiteX90" fmla="*/ 51887 w 979365"/>
                <a:gd name="connsiteY90" fmla="*/ 433195 h 980337"/>
                <a:gd name="connsiteX91" fmla="*/ 107315 w 979365"/>
                <a:gd name="connsiteY91" fmla="*/ 444892 h 980337"/>
                <a:gd name="connsiteX92" fmla="*/ 108935 w 979365"/>
                <a:gd name="connsiteY92" fmla="*/ 444529 h 980337"/>
                <a:gd name="connsiteX93" fmla="*/ 111899 w 979365"/>
                <a:gd name="connsiteY93" fmla="*/ 423494 h 980337"/>
                <a:gd name="connsiteX94" fmla="*/ 116951 w 979365"/>
                <a:gd name="connsiteY94" fmla="*/ 402500 h 980337"/>
                <a:gd name="connsiteX95" fmla="*/ 52973 w 979365"/>
                <a:gd name="connsiteY95" fmla="*/ 390048 h 980337"/>
                <a:gd name="connsiteX96" fmla="*/ 13689 w 979365"/>
                <a:gd name="connsiteY96" fmla="*/ 347064 h 980337"/>
                <a:gd name="connsiteX97" fmla="*/ 46285 w 979365"/>
                <a:gd name="connsiteY97" fmla="*/ 275920 h 980337"/>
                <a:gd name="connsiteX98" fmla="*/ 103358 w 979365"/>
                <a:gd name="connsiteY98" fmla="*/ 277318 h 980337"/>
                <a:gd name="connsiteX99" fmla="*/ 134181 w 979365"/>
                <a:gd name="connsiteY99" fmla="*/ 301374 h 980337"/>
                <a:gd name="connsiteX100" fmla="*/ 156437 w 979365"/>
                <a:gd name="connsiteY100" fmla="*/ 305245 h 980337"/>
                <a:gd name="connsiteX101" fmla="*/ 166743 w 979365"/>
                <a:gd name="connsiteY101" fmla="*/ 287671 h 980337"/>
                <a:gd name="connsiteX102" fmla="*/ 181661 w 979365"/>
                <a:gd name="connsiteY102" fmla="*/ 267238 h 980337"/>
                <a:gd name="connsiteX103" fmla="*/ 172067 w 979365"/>
                <a:gd name="connsiteY103" fmla="*/ 252321 h 980337"/>
                <a:gd name="connsiteX104" fmla="*/ 136530 w 979365"/>
                <a:gd name="connsiteY104" fmla="*/ 229691 h 980337"/>
                <a:gd name="connsiteX105" fmla="*/ 115711 w 979365"/>
                <a:gd name="connsiteY105" fmla="*/ 175308 h 980337"/>
                <a:gd name="connsiteX106" fmla="*/ 172090 w 979365"/>
                <a:gd name="connsiteY106" fmla="*/ 121038 h 980337"/>
                <a:gd name="connsiteX107" fmla="*/ 224688 w 979365"/>
                <a:gd name="connsiteY107" fmla="*/ 143233 h 980337"/>
                <a:gd name="connsiteX108" fmla="*/ 254665 w 979365"/>
                <a:gd name="connsiteY108" fmla="*/ 194013 h 980337"/>
                <a:gd name="connsiteX109" fmla="*/ 273999 w 979365"/>
                <a:gd name="connsiteY109" fmla="*/ 179700 h 980337"/>
                <a:gd name="connsiteX110" fmla="*/ 291504 w 979365"/>
                <a:gd name="connsiteY110" fmla="*/ 169277 h 980337"/>
                <a:gd name="connsiteX111" fmla="*/ 285135 w 979365"/>
                <a:gd name="connsiteY111" fmla="*/ 134047 h 980337"/>
                <a:gd name="connsiteX112" fmla="*/ 273349 w 979365"/>
                <a:gd name="connsiteY112" fmla="*/ 118084 h 980337"/>
                <a:gd name="connsiteX113" fmla="*/ 273474 w 979365"/>
                <a:gd name="connsiteY113" fmla="*/ 59853 h 980337"/>
                <a:gd name="connsiteX114" fmla="*/ 345595 w 979365"/>
                <a:gd name="connsiteY114" fmla="*/ 29481 h 980337"/>
                <a:gd name="connsiteX115" fmla="*/ 386696 w 979365"/>
                <a:gd name="connsiteY115" fmla="*/ 69104 h 980337"/>
                <a:gd name="connsiteX116" fmla="*/ 396399 w 979365"/>
                <a:gd name="connsiteY116" fmla="*/ 127188 h 980337"/>
                <a:gd name="connsiteX117" fmla="*/ 409455 w 979365"/>
                <a:gd name="connsiteY117" fmla="*/ 123955 h 980337"/>
                <a:gd name="connsiteX118" fmla="*/ 430470 w 979365"/>
                <a:gd name="connsiteY118" fmla="*/ 120851 h 980337"/>
                <a:gd name="connsiteX119" fmla="*/ 431548 w 979365"/>
                <a:gd name="connsiteY119" fmla="*/ 115886 h 980337"/>
                <a:gd name="connsiteX120" fmla="*/ 416481 w 979365"/>
                <a:gd name="connsiteY120" fmla="*/ 53618 h 980337"/>
                <a:gd name="connsiteX121" fmla="*/ 439197 w 979365"/>
                <a:gd name="connsiteY121" fmla="*/ 0 h 980337"/>
                <a:gd name="connsiteX122" fmla="*/ 517452 w 979365"/>
                <a:gd name="connsiteY122" fmla="*/ 0 h 980337"/>
                <a:gd name="connsiteX123" fmla="*/ 539953 w 979365"/>
                <a:gd name="connsiteY123" fmla="*/ 52468 h 980337"/>
                <a:gd name="connsiteX124" fmla="*/ 528352 w 979365"/>
                <a:gd name="connsiteY124" fmla="*/ 101340 h 980337"/>
                <a:gd name="connsiteX125" fmla="*/ 532649 w 979365"/>
                <a:gd name="connsiteY125" fmla="*/ 120511 h 980337"/>
                <a:gd name="connsiteX126" fmla="*/ 553684 w 979365"/>
                <a:gd name="connsiteY126" fmla="*/ 123476 h 980337"/>
                <a:gd name="connsiteX127" fmla="*/ 577442 w 979365"/>
                <a:gd name="connsiteY127" fmla="*/ 129193 h 980337"/>
                <a:gd name="connsiteX128" fmla="*/ 583646 w 979365"/>
                <a:gd name="connsiteY128" fmla="*/ 120250 h 980337"/>
                <a:gd name="connsiteX129" fmla="*/ 589270 w 979365"/>
                <a:gd name="connsiteY129" fmla="*/ 67104 h 980337"/>
                <a:gd name="connsiteX130" fmla="*/ 628687 w 979365"/>
                <a:gd name="connsiteY130" fmla="*/ 24243 h 980337"/>
                <a:gd name="connsiteX131" fmla="*/ 702388 w 979365"/>
                <a:gd name="connsiteY131" fmla="*/ 50549 h 980337"/>
                <a:gd name="connsiteX132" fmla="*/ 705943 w 979365"/>
                <a:gd name="connsiteY132" fmla="*/ 107527 h 980337"/>
                <a:gd name="connsiteX133" fmla="*/ 673860 w 979365"/>
                <a:gd name="connsiteY133" fmla="*/ 156937 h 980337"/>
                <a:gd name="connsiteX134" fmla="*/ 671934 w 979365"/>
                <a:gd name="connsiteY134" fmla="*/ 168013 h 980337"/>
                <a:gd name="connsiteX135" fmla="*/ 689508 w 979365"/>
                <a:gd name="connsiteY135" fmla="*/ 178320 h 980337"/>
                <a:gd name="connsiteX136" fmla="*/ 709941 w 979365"/>
                <a:gd name="connsiteY136" fmla="*/ 193238 h 980337"/>
                <a:gd name="connsiteX137" fmla="*/ 722253 w 979365"/>
                <a:gd name="connsiteY137" fmla="*/ 185319 h 980337"/>
                <a:gd name="connsiteX138" fmla="*/ 750563 w 979365"/>
                <a:gd name="connsiteY138" fmla="*/ 135315 h 980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979365" h="980337">
                  <a:moveTo>
                    <a:pt x="803793" y="111704"/>
                  </a:moveTo>
                  <a:lnTo>
                    <a:pt x="860914" y="165192"/>
                  </a:lnTo>
                  <a:cubicBezTo>
                    <a:pt x="854434" y="183085"/>
                    <a:pt x="848686" y="201663"/>
                    <a:pt x="841475" y="218871"/>
                  </a:cubicBezTo>
                  <a:lnTo>
                    <a:pt x="790343" y="252749"/>
                  </a:lnTo>
                  <a:lnTo>
                    <a:pt x="782425" y="265242"/>
                  </a:lnTo>
                  <a:lnTo>
                    <a:pt x="797479" y="285575"/>
                  </a:lnTo>
                  <a:lnTo>
                    <a:pt x="807902" y="303081"/>
                  </a:lnTo>
                  <a:lnTo>
                    <a:pt x="822040" y="300525"/>
                  </a:lnTo>
                  <a:lnTo>
                    <a:pt x="870768" y="265475"/>
                  </a:lnTo>
                  <a:lnTo>
                    <a:pt x="928993" y="266324"/>
                  </a:lnTo>
                  <a:lnTo>
                    <a:pt x="958467" y="338817"/>
                  </a:lnTo>
                  <a:cubicBezTo>
                    <a:pt x="945090" y="352351"/>
                    <a:pt x="932090" y="366815"/>
                    <a:pt x="918336" y="379422"/>
                  </a:cubicBezTo>
                  <a:lnTo>
                    <a:pt x="859977" y="388427"/>
                  </a:lnTo>
                  <a:lnTo>
                    <a:pt x="847349" y="397312"/>
                  </a:lnTo>
                  <a:lnTo>
                    <a:pt x="853224" y="421032"/>
                  </a:lnTo>
                  <a:lnTo>
                    <a:pt x="856327" y="442047"/>
                  </a:lnTo>
                  <a:lnTo>
                    <a:pt x="868859" y="444768"/>
                  </a:lnTo>
                  <a:lnTo>
                    <a:pt x="920682" y="429401"/>
                  </a:lnTo>
                  <a:lnTo>
                    <a:pt x="975385" y="449361"/>
                  </a:lnTo>
                  <a:lnTo>
                    <a:pt x="979365" y="527515"/>
                  </a:lnTo>
                  <a:cubicBezTo>
                    <a:pt x="962279" y="535895"/>
                    <a:pt x="945244" y="545275"/>
                    <a:pt x="928108" y="552654"/>
                  </a:cubicBezTo>
                  <a:lnTo>
                    <a:pt x="868257" y="541628"/>
                  </a:lnTo>
                  <a:lnTo>
                    <a:pt x="856667" y="544225"/>
                  </a:lnTo>
                  <a:lnTo>
                    <a:pt x="853703" y="565260"/>
                  </a:lnTo>
                  <a:lnTo>
                    <a:pt x="847985" y="589018"/>
                  </a:lnTo>
                  <a:lnTo>
                    <a:pt x="850497" y="590761"/>
                  </a:lnTo>
                  <a:lnTo>
                    <a:pt x="917895" y="599503"/>
                  </a:lnTo>
                  <a:lnTo>
                    <a:pt x="959817" y="639919"/>
                  </a:lnTo>
                  <a:lnTo>
                    <a:pt x="931782" y="712980"/>
                  </a:lnTo>
                  <a:cubicBezTo>
                    <a:pt x="912766" y="713717"/>
                    <a:pt x="893392" y="715390"/>
                    <a:pt x="874735" y="715191"/>
                  </a:cubicBezTo>
                  <a:lnTo>
                    <a:pt x="834932" y="687992"/>
                  </a:lnTo>
                  <a:lnTo>
                    <a:pt x="809166" y="683510"/>
                  </a:lnTo>
                  <a:lnTo>
                    <a:pt x="798859" y="701084"/>
                  </a:lnTo>
                  <a:lnTo>
                    <a:pt x="783941" y="721518"/>
                  </a:lnTo>
                  <a:lnTo>
                    <a:pt x="794514" y="737957"/>
                  </a:lnTo>
                  <a:lnTo>
                    <a:pt x="833077" y="759773"/>
                  </a:lnTo>
                  <a:lnTo>
                    <a:pt x="856704" y="812995"/>
                  </a:lnTo>
                  <a:lnTo>
                    <a:pt x="803233" y="870133"/>
                  </a:lnTo>
                  <a:cubicBezTo>
                    <a:pt x="785339" y="863659"/>
                    <a:pt x="766759" y="857917"/>
                    <a:pt x="749549" y="850711"/>
                  </a:cubicBezTo>
                  <a:lnTo>
                    <a:pt x="711958" y="794015"/>
                  </a:lnTo>
                  <a:lnTo>
                    <a:pt x="711937" y="794002"/>
                  </a:lnTo>
                  <a:lnTo>
                    <a:pt x="691603" y="809055"/>
                  </a:lnTo>
                  <a:lnTo>
                    <a:pt x="674098" y="819478"/>
                  </a:lnTo>
                  <a:lnTo>
                    <a:pt x="676235" y="831297"/>
                  </a:lnTo>
                  <a:lnTo>
                    <a:pt x="704765" y="874261"/>
                  </a:lnTo>
                  <a:lnTo>
                    <a:pt x="701740" y="932414"/>
                  </a:lnTo>
                  <a:lnTo>
                    <a:pt x="628197" y="959157"/>
                  </a:lnTo>
                  <a:cubicBezTo>
                    <a:pt x="615171" y="945284"/>
                    <a:pt x="601203" y="931753"/>
                    <a:pt x="589120" y="917537"/>
                  </a:cubicBezTo>
                  <a:lnTo>
                    <a:pt x="582790" y="863081"/>
                  </a:lnTo>
                  <a:lnTo>
                    <a:pt x="579866" y="858926"/>
                  </a:lnTo>
                  <a:lnTo>
                    <a:pt x="556147" y="864800"/>
                  </a:lnTo>
                  <a:lnTo>
                    <a:pt x="535984" y="867778"/>
                  </a:lnTo>
                  <a:lnTo>
                    <a:pt x="549991" y="926821"/>
                  </a:lnTo>
                  <a:lnTo>
                    <a:pt x="527035" y="980337"/>
                  </a:lnTo>
                  <a:lnTo>
                    <a:pt x="448780" y="979986"/>
                  </a:lnTo>
                  <a:cubicBezTo>
                    <a:pt x="441359" y="962463"/>
                    <a:pt x="432935" y="944935"/>
                    <a:pt x="426515" y="927417"/>
                  </a:cubicBezTo>
                  <a:lnTo>
                    <a:pt x="436745" y="885164"/>
                  </a:lnTo>
                  <a:lnTo>
                    <a:pt x="432953" y="868243"/>
                  </a:lnTo>
                  <a:lnTo>
                    <a:pt x="411918" y="865279"/>
                  </a:lnTo>
                  <a:lnTo>
                    <a:pt x="388215" y="859575"/>
                  </a:lnTo>
                  <a:lnTo>
                    <a:pt x="378427" y="921133"/>
                  </a:lnTo>
                  <a:lnTo>
                    <a:pt x="336824" y="961877"/>
                  </a:lnTo>
                  <a:lnTo>
                    <a:pt x="264598" y="931758"/>
                  </a:lnTo>
                  <a:cubicBezTo>
                    <a:pt x="264407" y="912729"/>
                    <a:pt x="263291" y="893314"/>
                    <a:pt x="264024" y="874671"/>
                  </a:cubicBezTo>
                  <a:lnTo>
                    <a:pt x="290669" y="837984"/>
                  </a:lnTo>
                  <a:lnTo>
                    <a:pt x="293669" y="820742"/>
                  </a:lnTo>
                  <a:lnTo>
                    <a:pt x="276095" y="810436"/>
                  </a:lnTo>
                  <a:lnTo>
                    <a:pt x="255661" y="795517"/>
                  </a:lnTo>
                  <a:lnTo>
                    <a:pt x="246663" y="801304"/>
                  </a:lnTo>
                  <a:lnTo>
                    <a:pt x="221797" y="843165"/>
                  </a:lnTo>
                  <a:lnTo>
                    <a:pt x="168086" y="865661"/>
                  </a:lnTo>
                  <a:lnTo>
                    <a:pt x="112093" y="810993"/>
                  </a:lnTo>
                  <a:cubicBezTo>
                    <a:pt x="118944" y="793238"/>
                    <a:pt x="125079" y="774785"/>
                    <a:pt x="132647" y="757731"/>
                  </a:cubicBezTo>
                  <a:lnTo>
                    <a:pt x="180813" y="727244"/>
                  </a:lnTo>
                  <a:lnTo>
                    <a:pt x="183177" y="723513"/>
                  </a:lnTo>
                  <a:lnTo>
                    <a:pt x="168124" y="703179"/>
                  </a:lnTo>
                  <a:lnTo>
                    <a:pt x="157701" y="685674"/>
                  </a:lnTo>
                  <a:lnTo>
                    <a:pt x="153294" y="686471"/>
                  </a:lnTo>
                  <a:lnTo>
                    <a:pt x="111425" y="716537"/>
                  </a:lnTo>
                  <a:lnTo>
                    <a:pt x="53201" y="715643"/>
                  </a:lnTo>
                  <a:lnTo>
                    <a:pt x="23784" y="643127"/>
                  </a:lnTo>
                  <a:cubicBezTo>
                    <a:pt x="37172" y="629603"/>
                    <a:pt x="50183" y="615149"/>
                    <a:pt x="63946" y="602553"/>
                  </a:cubicBezTo>
                  <a:lnTo>
                    <a:pt x="113210" y="594991"/>
                  </a:lnTo>
                  <a:lnTo>
                    <a:pt x="118253" y="591443"/>
                  </a:lnTo>
                  <a:lnTo>
                    <a:pt x="112378" y="567723"/>
                  </a:lnTo>
                  <a:lnTo>
                    <a:pt x="109275" y="546708"/>
                  </a:lnTo>
                  <a:lnTo>
                    <a:pt x="100245" y="544748"/>
                  </a:lnTo>
                  <a:lnTo>
                    <a:pt x="56134" y="556600"/>
                  </a:lnTo>
                  <a:lnTo>
                    <a:pt x="1962" y="535236"/>
                  </a:lnTo>
                  <a:lnTo>
                    <a:pt x="0" y="457006"/>
                  </a:lnTo>
                  <a:cubicBezTo>
                    <a:pt x="17295" y="449069"/>
                    <a:pt x="34566" y="440130"/>
                    <a:pt x="51887" y="433195"/>
                  </a:cubicBezTo>
                  <a:lnTo>
                    <a:pt x="107315" y="444892"/>
                  </a:lnTo>
                  <a:lnTo>
                    <a:pt x="108935" y="444529"/>
                  </a:lnTo>
                  <a:lnTo>
                    <a:pt x="111899" y="423494"/>
                  </a:lnTo>
                  <a:lnTo>
                    <a:pt x="116951" y="402500"/>
                  </a:lnTo>
                  <a:lnTo>
                    <a:pt x="52973" y="390048"/>
                  </a:lnTo>
                  <a:lnTo>
                    <a:pt x="13689" y="347064"/>
                  </a:lnTo>
                  <a:lnTo>
                    <a:pt x="46285" y="275920"/>
                  </a:lnTo>
                  <a:cubicBezTo>
                    <a:pt x="65309" y="276386"/>
                    <a:pt x="84751" y="275942"/>
                    <a:pt x="103358" y="277318"/>
                  </a:cubicBezTo>
                  <a:lnTo>
                    <a:pt x="134181" y="301374"/>
                  </a:lnTo>
                  <a:lnTo>
                    <a:pt x="156437" y="305245"/>
                  </a:lnTo>
                  <a:lnTo>
                    <a:pt x="166743" y="287671"/>
                  </a:lnTo>
                  <a:lnTo>
                    <a:pt x="181661" y="267238"/>
                  </a:lnTo>
                  <a:lnTo>
                    <a:pt x="172067" y="252321"/>
                  </a:lnTo>
                  <a:lnTo>
                    <a:pt x="136530" y="229691"/>
                  </a:lnTo>
                  <a:lnTo>
                    <a:pt x="115711" y="175308"/>
                  </a:lnTo>
                  <a:lnTo>
                    <a:pt x="172090" y="121038"/>
                  </a:lnTo>
                  <a:cubicBezTo>
                    <a:pt x="189623" y="128436"/>
                    <a:pt x="207878" y="135140"/>
                    <a:pt x="224688" y="143233"/>
                  </a:cubicBezTo>
                  <a:lnTo>
                    <a:pt x="254665" y="194013"/>
                  </a:lnTo>
                  <a:lnTo>
                    <a:pt x="273999" y="179700"/>
                  </a:lnTo>
                  <a:lnTo>
                    <a:pt x="291504" y="169277"/>
                  </a:lnTo>
                  <a:lnTo>
                    <a:pt x="285135" y="134047"/>
                  </a:lnTo>
                  <a:lnTo>
                    <a:pt x="273349" y="118084"/>
                  </a:lnTo>
                  <a:lnTo>
                    <a:pt x="273474" y="59853"/>
                  </a:lnTo>
                  <a:lnTo>
                    <a:pt x="345595" y="29481"/>
                  </a:lnTo>
                  <a:cubicBezTo>
                    <a:pt x="359296" y="42688"/>
                    <a:pt x="373919" y="55507"/>
                    <a:pt x="386696" y="69104"/>
                  </a:cubicBezTo>
                  <a:lnTo>
                    <a:pt x="396399" y="127188"/>
                  </a:lnTo>
                  <a:lnTo>
                    <a:pt x="409455" y="123955"/>
                  </a:lnTo>
                  <a:lnTo>
                    <a:pt x="430470" y="120851"/>
                  </a:lnTo>
                  <a:lnTo>
                    <a:pt x="431548" y="115886"/>
                  </a:lnTo>
                  <a:lnTo>
                    <a:pt x="416481" y="53618"/>
                  </a:lnTo>
                  <a:lnTo>
                    <a:pt x="439197" y="0"/>
                  </a:lnTo>
                  <a:lnTo>
                    <a:pt x="517452" y="0"/>
                  </a:lnTo>
                  <a:cubicBezTo>
                    <a:pt x="524952" y="17490"/>
                    <a:pt x="533454" y="34979"/>
                    <a:pt x="539953" y="52468"/>
                  </a:cubicBezTo>
                  <a:lnTo>
                    <a:pt x="528352" y="101340"/>
                  </a:lnTo>
                  <a:lnTo>
                    <a:pt x="532649" y="120511"/>
                  </a:lnTo>
                  <a:lnTo>
                    <a:pt x="553684" y="123476"/>
                  </a:lnTo>
                  <a:lnTo>
                    <a:pt x="577442" y="129193"/>
                  </a:lnTo>
                  <a:lnTo>
                    <a:pt x="583646" y="120250"/>
                  </a:lnTo>
                  <a:lnTo>
                    <a:pt x="589270" y="67104"/>
                  </a:lnTo>
                  <a:lnTo>
                    <a:pt x="628687" y="24243"/>
                  </a:lnTo>
                  <a:lnTo>
                    <a:pt x="702388" y="50549"/>
                  </a:lnTo>
                  <a:cubicBezTo>
                    <a:pt x="703573" y="69541"/>
                    <a:pt x="705702" y="88872"/>
                    <a:pt x="705943" y="107527"/>
                  </a:cubicBezTo>
                  <a:lnTo>
                    <a:pt x="673860" y="156937"/>
                  </a:lnTo>
                  <a:lnTo>
                    <a:pt x="671934" y="168013"/>
                  </a:lnTo>
                  <a:lnTo>
                    <a:pt x="689508" y="178320"/>
                  </a:lnTo>
                  <a:lnTo>
                    <a:pt x="709941" y="193238"/>
                  </a:lnTo>
                  <a:lnTo>
                    <a:pt x="722253" y="185319"/>
                  </a:lnTo>
                  <a:lnTo>
                    <a:pt x="750563" y="135315"/>
                  </a:lnTo>
                  <a:close/>
                </a:path>
              </a:pathLst>
            </a:custGeom>
            <a:gradFill>
              <a:gsLst>
                <a:gs pos="0">
                  <a:srgbClr val="F0F4F7"/>
                </a:gs>
                <a:gs pos="63000">
                  <a:schemeClr val="bg1">
                    <a:lumMod val="95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5136331" y="6013256"/>
              <a:ext cx="504469" cy="507209"/>
            </a:xfrm>
            <a:custGeom>
              <a:avLst/>
              <a:gdLst>
                <a:gd name="connsiteX0" fmla="*/ 194784 w 504469"/>
                <a:gd name="connsiteY0" fmla="*/ 0 h 507209"/>
                <a:gd name="connsiteX1" fmla="*/ 226108 w 504469"/>
                <a:gd name="connsiteY1" fmla="*/ 65807 h 507209"/>
                <a:gd name="connsiteX2" fmla="*/ 236830 w 504469"/>
                <a:gd name="connsiteY2" fmla="*/ 114873 h 507209"/>
                <a:gd name="connsiteX3" fmla="*/ 248039 w 504469"/>
                <a:gd name="connsiteY3" fmla="*/ 112610 h 507209"/>
                <a:gd name="connsiteX4" fmla="*/ 288844 w 504469"/>
                <a:gd name="connsiteY4" fmla="*/ 118779 h 507209"/>
                <a:gd name="connsiteX5" fmla="*/ 299023 w 504469"/>
                <a:gd name="connsiteY5" fmla="*/ 123673 h 507209"/>
                <a:gd name="connsiteX6" fmla="*/ 318542 w 504469"/>
                <a:gd name="connsiteY6" fmla="*/ 79948 h 507209"/>
                <a:gd name="connsiteX7" fmla="*/ 360559 w 504469"/>
                <a:gd name="connsiteY7" fmla="*/ 25091 h 507209"/>
                <a:gd name="connsiteX8" fmla="*/ 408736 w 504469"/>
                <a:gd name="connsiteY8" fmla="*/ 52329 h 507209"/>
                <a:gd name="connsiteX9" fmla="*/ 381852 w 504469"/>
                <a:gd name="connsiteY9" fmla="*/ 120071 h 507209"/>
                <a:gd name="connsiteX10" fmla="*/ 352965 w 504469"/>
                <a:gd name="connsiteY10" fmla="*/ 161674 h 507209"/>
                <a:gd name="connsiteX11" fmla="*/ 353923 w 504469"/>
                <a:gd name="connsiteY11" fmla="*/ 162545 h 507209"/>
                <a:gd name="connsiteX12" fmla="*/ 374474 w 504469"/>
                <a:gd name="connsiteY12" fmla="*/ 196417 h 507209"/>
                <a:gd name="connsiteX13" fmla="*/ 376136 w 504469"/>
                <a:gd name="connsiteY13" fmla="*/ 204648 h 507209"/>
                <a:gd name="connsiteX14" fmla="*/ 429478 w 504469"/>
                <a:gd name="connsiteY14" fmla="*/ 193725 h 507209"/>
                <a:gd name="connsiteX15" fmla="*/ 498543 w 504469"/>
                <a:gd name="connsiteY15" fmla="*/ 195919 h 507209"/>
                <a:gd name="connsiteX16" fmla="*/ 504469 w 504469"/>
                <a:gd name="connsiteY16" fmla="*/ 250944 h 507209"/>
                <a:gd name="connsiteX17" fmla="*/ 433748 w 504469"/>
                <a:gd name="connsiteY17" fmla="*/ 268556 h 507209"/>
                <a:gd name="connsiteX18" fmla="*/ 382310 w 504469"/>
                <a:gd name="connsiteY18" fmla="*/ 269324 h 507209"/>
                <a:gd name="connsiteX19" fmla="*/ 379088 w 504469"/>
                <a:gd name="connsiteY19" fmla="*/ 290633 h 507209"/>
                <a:gd name="connsiteX20" fmla="*/ 365061 w 504469"/>
                <a:gd name="connsiteY20" fmla="*/ 319812 h 507209"/>
                <a:gd name="connsiteX21" fmla="*/ 408247 w 504469"/>
                <a:gd name="connsiteY21" fmla="*/ 356783 h 507209"/>
                <a:gd name="connsiteX22" fmla="*/ 448902 w 504469"/>
                <a:gd name="connsiteY22" fmla="*/ 412657 h 507209"/>
                <a:gd name="connsiteX23" fmla="*/ 409096 w 504469"/>
                <a:gd name="connsiteY23" fmla="*/ 451107 h 507209"/>
                <a:gd name="connsiteX24" fmla="*/ 351787 w 504469"/>
                <a:gd name="connsiteY24" fmla="*/ 406081 h 507209"/>
                <a:gd name="connsiteX25" fmla="*/ 319235 w 504469"/>
                <a:gd name="connsiteY25" fmla="*/ 365473 h 507209"/>
                <a:gd name="connsiteX26" fmla="*/ 301451 w 504469"/>
                <a:gd name="connsiteY26" fmla="*/ 376263 h 507209"/>
                <a:gd name="connsiteX27" fmla="*/ 271038 w 504469"/>
                <a:gd name="connsiteY27" fmla="*/ 382403 h 507209"/>
                <a:gd name="connsiteX28" fmla="*/ 269799 w 504469"/>
                <a:gd name="connsiteY28" fmla="*/ 440346 h 507209"/>
                <a:gd name="connsiteX29" fmla="*/ 252359 w 504469"/>
                <a:gd name="connsiteY29" fmla="*/ 507209 h 507209"/>
                <a:gd name="connsiteX30" fmla="*/ 197388 w 504469"/>
                <a:gd name="connsiteY30" fmla="*/ 500799 h 507209"/>
                <a:gd name="connsiteX31" fmla="*/ 195881 w 504469"/>
                <a:gd name="connsiteY31" fmla="*/ 427933 h 507209"/>
                <a:gd name="connsiteX32" fmla="*/ 206311 w 504469"/>
                <a:gd name="connsiteY32" fmla="*/ 378622 h 507209"/>
                <a:gd name="connsiteX33" fmla="*/ 194628 w 504469"/>
                <a:gd name="connsiteY33" fmla="*/ 376263 h 507209"/>
                <a:gd name="connsiteX34" fmla="*/ 151012 w 504469"/>
                <a:gd name="connsiteY34" fmla="*/ 346856 h 507209"/>
                <a:gd name="connsiteX35" fmla="*/ 150998 w 504469"/>
                <a:gd name="connsiteY35" fmla="*/ 346836 h 507209"/>
                <a:gd name="connsiteX36" fmla="*/ 115650 w 504469"/>
                <a:gd name="connsiteY36" fmla="*/ 379759 h 507209"/>
                <a:gd name="connsiteX37" fmla="*/ 55552 w 504469"/>
                <a:gd name="connsiteY37" fmla="*/ 413861 h 507209"/>
                <a:gd name="connsiteX38" fmla="*/ 21830 w 504469"/>
                <a:gd name="connsiteY38" fmla="*/ 369978 h 507209"/>
                <a:gd name="connsiteX39" fmla="*/ 73026 w 504469"/>
                <a:gd name="connsiteY39" fmla="*/ 318106 h 507209"/>
                <a:gd name="connsiteX40" fmla="*/ 118778 w 504469"/>
                <a:gd name="connsiteY40" fmla="*/ 289241 h 507209"/>
                <a:gd name="connsiteX41" fmla="*/ 110821 w 504469"/>
                <a:gd name="connsiteY41" fmla="*/ 249828 h 507209"/>
                <a:gd name="connsiteX42" fmla="*/ 112325 w 504469"/>
                <a:gd name="connsiteY42" fmla="*/ 242381 h 507209"/>
                <a:gd name="connsiteX43" fmla="*/ 58607 w 504469"/>
                <a:gd name="connsiteY43" fmla="*/ 224307 h 507209"/>
                <a:gd name="connsiteX44" fmla="*/ 0 w 504469"/>
                <a:gd name="connsiteY44" fmla="*/ 187702 h 507209"/>
                <a:gd name="connsiteX45" fmla="*/ 22529 w 504469"/>
                <a:gd name="connsiteY45" fmla="*/ 137151 h 507209"/>
                <a:gd name="connsiteX46" fmla="*/ 92522 w 504469"/>
                <a:gd name="connsiteY46" fmla="*/ 157467 h 507209"/>
                <a:gd name="connsiteX47" fmla="*/ 132668 w 504469"/>
                <a:gd name="connsiteY47" fmla="*/ 180008 h 507209"/>
                <a:gd name="connsiteX48" fmla="*/ 151012 w 504469"/>
                <a:gd name="connsiteY48" fmla="*/ 152801 h 507209"/>
                <a:gd name="connsiteX49" fmla="*/ 175494 w 504469"/>
                <a:gd name="connsiteY49" fmla="*/ 136294 h 507209"/>
                <a:gd name="connsiteX50" fmla="*/ 153621 w 504469"/>
                <a:gd name="connsiteY50" fmla="*/ 84873 h 507209"/>
                <a:gd name="connsiteX51" fmla="*/ 142037 w 504469"/>
                <a:gd name="connsiteY51" fmla="*/ 16751 h 50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4469" h="507209">
                  <a:moveTo>
                    <a:pt x="194784" y="0"/>
                  </a:moveTo>
                  <a:cubicBezTo>
                    <a:pt x="205226" y="21936"/>
                    <a:pt x="219768" y="41333"/>
                    <a:pt x="226108" y="65807"/>
                  </a:cubicBezTo>
                  <a:lnTo>
                    <a:pt x="236830" y="114873"/>
                  </a:lnTo>
                  <a:lnTo>
                    <a:pt x="248039" y="112610"/>
                  </a:lnTo>
                  <a:cubicBezTo>
                    <a:pt x="262249" y="112610"/>
                    <a:pt x="275954" y="114770"/>
                    <a:pt x="288844" y="118779"/>
                  </a:cubicBezTo>
                  <a:lnTo>
                    <a:pt x="299023" y="123673"/>
                  </a:lnTo>
                  <a:lnTo>
                    <a:pt x="318542" y="79948"/>
                  </a:lnTo>
                  <a:cubicBezTo>
                    <a:pt x="330788" y="56032"/>
                    <a:pt x="346263" y="43385"/>
                    <a:pt x="360559" y="25091"/>
                  </a:cubicBezTo>
                  <a:lnTo>
                    <a:pt x="408736" y="52329"/>
                  </a:lnTo>
                  <a:cubicBezTo>
                    <a:pt x="399774" y="74910"/>
                    <a:pt x="395464" y="98766"/>
                    <a:pt x="381852" y="120071"/>
                  </a:cubicBezTo>
                  <a:lnTo>
                    <a:pt x="352965" y="161674"/>
                  </a:lnTo>
                  <a:lnTo>
                    <a:pt x="353923" y="162545"/>
                  </a:lnTo>
                  <a:cubicBezTo>
                    <a:pt x="362312" y="172710"/>
                    <a:pt x="369266" y="184104"/>
                    <a:pt x="374474" y="196417"/>
                  </a:cubicBezTo>
                  <a:lnTo>
                    <a:pt x="376136" y="204648"/>
                  </a:lnTo>
                  <a:lnTo>
                    <a:pt x="429478" y="193725"/>
                  </a:lnTo>
                  <a:cubicBezTo>
                    <a:pt x="456051" y="189746"/>
                    <a:pt x="475344" y="194957"/>
                    <a:pt x="498543" y="195919"/>
                  </a:cubicBezTo>
                  <a:lnTo>
                    <a:pt x="504469" y="250944"/>
                  </a:lnTo>
                  <a:cubicBezTo>
                    <a:pt x="480895" y="256815"/>
                    <a:pt x="458994" y="267209"/>
                    <a:pt x="433748" y="268556"/>
                  </a:cubicBezTo>
                  <a:lnTo>
                    <a:pt x="382310" y="269324"/>
                  </a:lnTo>
                  <a:lnTo>
                    <a:pt x="379088" y="290633"/>
                  </a:lnTo>
                  <a:lnTo>
                    <a:pt x="365061" y="319812"/>
                  </a:lnTo>
                  <a:lnTo>
                    <a:pt x="408247" y="356783"/>
                  </a:lnTo>
                  <a:cubicBezTo>
                    <a:pt x="427696" y="375321"/>
                    <a:pt x="435424" y="393751"/>
                    <a:pt x="448902" y="412657"/>
                  </a:cubicBezTo>
                  <a:lnTo>
                    <a:pt x="409096" y="451107"/>
                  </a:lnTo>
                  <a:cubicBezTo>
                    <a:pt x="389993" y="436098"/>
                    <a:pt x="368344" y="425186"/>
                    <a:pt x="351787" y="406081"/>
                  </a:cubicBezTo>
                  <a:lnTo>
                    <a:pt x="319235" y="365473"/>
                  </a:lnTo>
                  <a:lnTo>
                    <a:pt x="301451" y="376263"/>
                  </a:lnTo>
                  <a:lnTo>
                    <a:pt x="271038" y="382403"/>
                  </a:lnTo>
                  <a:lnTo>
                    <a:pt x="269799" y="440346"/>
                  </a:lnTo>
                  <a:cubicBezTo>
                    <a:pt x="267792" y="467140"/>
                    <a:pt x="258437" y="484800"/>
                    <a:pt x="252359" y="507209"/>
                  </a:cubicBezTo>
                  <a:lnTo>
                    <a:pt x="197388" y="500799"/>
                  </a:lnTo>
                  <a:cubicBezTo>
                    <a:pt x="196886" y="476510"/>
                    <a:pt x="191601" y="452850"/>
                    <a:pt x="195881" y="427933"/>
                  </a:cubicBezTo>
                  <a:lnTo>
                    <a:pt x="206311" y="378622"/>
                  </a:lnTo>
                  <a:lnTo>
                    <a:pt x="194628" y="376263"/>
                  </a:lnTo>
                  <a:cubicBezTo>
                    <a:pt x="178212" y="369319"/>
                    <a:pt x="163428" y="359271"/>
                    <a:pt x="151012" y="346856"/>
                  </a:cubicBezTo>
                  <a:lnTo>
                    <a:pt x="150998" y="346836"/>
                  </a:lnTo>
                  <a:lnTo>
                    <a:pt x="115650" y="379759"/>
                  </a:lnTo>
                  <a:cubicBezTo>
                    <a:pt x="95039" y="396997"/>
                    <a:pt x="75855" y="402599"/>
                    <a:pt x="55552" y="413861"/>
                  </a:cubicBezTo>
                  <a:lnTo>
                    <a:pt x="21830" y="369978"/>
                  </a:lnTo>
                  <a:cubicBezTo>
                    <a:pt x="38896" y="352687"/>
                    <a:pt x="52177" y="332405"/>
                    <a:pt x="73026" y="318106"/>
                  </a:cubicBezTo>
                  <a:lnTo>
                    <a:pt x="118778" y="289241"/>
                  </a:lnTo>
                  <a:lnTo>
                    <a:pt x="110821" y="249828"/>
                  </a:lnTo>
                  <a:lnTo>
                    <a:pt x="112325" y="242381"/>
                  </a:lnTo>
                  <a:lnTo>
                    <a:pt x="58607" y="224307"/>
                  </a:lnTo>
                  <a:cubicBezTo>
                    <a:pt x="33634" y="214393"/>
                    <a:pt x="19572" y="200192"/>
                    <a:pt x="0" y="187702"/>
                  </a:cubicBezTo>
                  <a:lnTo>
                    <a:pt x="22529" y="137151"/>
                  </a:lnTo>
                  <a:cubicBezTo>
                    <a:pt x="45861" y="143923"/>
                    <a:pt x="70019" y="145943"/>
                    <a:pt x="92522" y="157467"/>
                  </a:cubicBezTo>
                  <a:lnTo>
                    <a:pt x="132668" y="180008"/>
                  </a:lnTo>
                  <a:lnTo>
                    <a:pt x="151012" y="152801"/>
                  </a:lnTo>
                  <a:lnTo>
                    <a:pt x="175494" y="136294"/>
                  </a:lnTo>
                  <a:lnTo>
                    <a:pt x="153621" y="84873"/>
                  </a:lnTo>
                  <a:cubicBezTo>
                    <a:pt x="144437" y="59622"/>
                    <a:pt x="145707" y="39677"/>
                    <a:pt x="142037" y="16751"/>
                  </a:cubicBezTo>
                  <a:close/>
                </a:path>
              </a:pathLst>
            </a:custGeom>
            <a:solidFill>
              <a:srgbClr val="3C3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9135399" y="3383791"/>
            <a:ext cx="849189" cy="849189"/>
            <a:chOff x="2889212" y="4854396"/>
            <a:chExt cx="897966" cy="897966"/>
          </a:xfrm>
          <a:effectLst>
            <a:outerShdw blurRad="76200" dist="50800" dir="10200000" algn="r" rotWithShape="0">
              <a:prstClr val="black">
                <a:alpha val="25000"/>
              </a:prstClr>
            </a:outerShdw>
          </a:effectLst>
        </p:grpSpPr>
        <p:sp>
          <p:nvSpPr>
            <p:cNvPr id="37" name="任意多边形 36"/>
            <p:cNvSpPr/>
            <p:nvPr/>
          </p:nvSpPr>
          <p:spPr>
            <a:xfrm rot="374665">
              <a:off x="2889212" y="4854396"/>
              <a:ext cx="897966" cy="89796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7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rot="2128786">
              <a:off x="3026417" y="4999358"/>
              <a:ext cx="623556" cy="608042"/>
              <a:chOff x="3084930" y="5056414"/>
              <a:chExt cx="506531" cy="493929"/>
            </a:xfrm>
          </p:grpSpPr>
          <p:sp>
            <p:nvSpPr>
              <p:cNvPr id="39" name="椭圆 38"/>
              <p:cNvSpPr/>
              <p:nvPr/>
            </p:nvSpPr>
            <p:spPr>
              <a:xfrm>
                <a:off x="3111976" y="5077160"/>
                <a:ext cx="452438" cy="452438"/>
              </a:xfrm>
              <a:prstGeom prst="ellipse">
                <a:avLst/>
              </a:prstGeom>
              <a:solidFill>
                <a:srgbClr val="322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084930" y="5267661"/>
                <a:ext cx="506531" cy="71436"/>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sp>
            <p:nvSpPr>
              <p:cNvPr id="41" name="矩形 40"/>
              <p:cNvSpPr/>
              <p:nvPr/>
            </p:nvSpPr>
            <p:spPr>
              <a:xfrm rot="16200000">
                <a:off x="3091231" y="5267661"/>
                <a:ext cx="493929" cy="71436"/>
              </a:xfrm>
              <a:prstGeom prst="rect">
                <a:avLst/>
              </a:prstGeom>
              <a:solidFill>
                <a:srgbClr val="F6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218535" y="5183719"/>
                <a:ext cx="239320" cy="239320"/>
              </a:xfrm>
              <a:prstGeom prst="ellipse">
                <a:avLst/>
              </a:prstGeom>
              <a:gradFill>
                <a:gsLst>
                  <a:gs pos="0">
                    <a:srgbClr val="F0F4F7"/>
                  </a:gs>
                  <a:gs pos="59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43" name="组合 42"/>
          <p:cNvGrpSpPr/>
          <p:nvPr/>
        </p:nvGrpSpPr>
        <p:grpSpPr>
          <a:xfrm>
            <a:off x="8580783" y="5509778"/>
            <a:ext cx="1052121" cy="1052121"/>
            <a:chOff x="1496357" y="2045221"/>
            <a:chExt cx="1112554" cy="1112554"/>
          </a:xfrm>
          <a:effectLst>
            <a:outerShdw blurRad="114300" dist="152400" dir="8100000" sx="107000" sy="107000" algn="tr" rotWithShape="0">
              <a:prstClr val="black">
                <a:alpha val="9000"/>
              </a:prstClr>
            </a:outerShdw>
          </a:effectLst>
        </p:grpSpPr>
        <p:sp>
          <p:nvSpPr>
            <p:cNvPr id="44" name="任意多边形 43"/>
            <p:cNvSpPr/>
            <p:nvPr/>
          </p:nvSpPr>
          <p:spPr>
            <a:xfrm rot="900000">
              <a:off x="1496357" y="2045221"/>
              <a:ext cx="1112554" cy="1112554"/>
            </a:xfrm>
            <a:custGeom>
              <a:avLst/>
              <a:gdLst>
                <a:gd name="connsiteX0" fmla="*/ 1468227 w 2936454"/>
                <a:gd name="connsiteY0" fmla="*/ 0 h 2936454"/>
                <a:gd name="connsiteX1" fmla="*/ 1564951 w 2936454"/>
                <a:gd name="connsiteY1" fmla="*/ 4884 h 2936454"/>
                <a:gd name="connsiteX2" fmla="*/ 1617891 w 2936454"/>
                <a:gd name="connsiteY2" fmla="*/ 266216 h 2936454"/>
                <a:gd name="connsiteX3" fmla="*/ 1712527 w 2936454"/>
                <a:gd name="connsiteY3" fmla="*/ 280660 h 2936454"/>
                <a:gd name="connsiteX4" fmla="*/ 1940068 w 2936454"/>
                <a:gd name="connsiteY4" fmla="*/ 351292 h 2936454"/>
                <a:gd name="connsiteX5" fmla="*/ 1940455 w 2936454"/>
                <a:gd name="connsiteY5" fmla="*/ 351479 h 2936454"/>
                <a:gd name="connsiteX6" fmla="*/ 2116373 w 2936454"/>
                <a:gd name="connsiteY6" fmla="*/ 152303 h 2936454"/>
                <a:gd name="connsiteX7" fmla="*/ 2168071 w 2936454"/>
                <a:gd name="connsiteY7" fmla="*/ 177207 h 2936454"/>
                <a:gd name="connsiteX8" fmla="*/ 2284185 w 2936454"/>
                <a:gd name="connsiteY8" fmla="*/ 247748 h 2936454"/>
                <a:gd name="connsiteX9" fmla="*/ 2198711 w 2936454"/>
                <a:gd name="connsiteY9" fmla="*/ 502489 h 2936454"/>
                <a:gd name="connsiteX10" fmla="*/ 2239296 w 2936454"/>
                <a:gd name="connsiteY10" fmla="*/ 532838 h 2936454"/>
                <a:gd name="connsiteX11" fmla="*/ 2403616 w 2936454"/>
                <a:gd name="connsiteY11" fmla="*/ 697158 h 2936454"/>
                <a:gd name="connsiteX12" fmla="*/ 2433965 w 2936454"/>
                <a:gd name="connsiteY12" fmla="*/ 737744 h 2936454"/>
                <a:gd name="connsiteX13" fmla="*/ 2688707 w 2936454"/>
                <a:gd name="connsiteY13" fmla="*/ 652271 h 2936454"/>
                <a:gd name="connsiteX14" fmla="*/ 2759247 w 2936454"/>
                <a:gd name="connsiteY14" fmla="*/ 768383 h 2936454"/>
                <a:gd name="connsiteX15" fmla="*/ 2784152 w 2936454"/>
                <a:gd name="connsiteY15" fmla="*/ 820083 h 2936454"/>
                <a:gd name="connsiteX16" fmla="*/ 2584976 w 2936454"/>
                <a:gd name="connsiteY16" fmla="*/ 996000 h 2936454"/>
                <a:gd name="connsiteX17" fmla="*/ 2585162 w 2936454"/>
                <a:gd name="connsiteY17" fmla="*/ 996386 h 2936454"/>
                <a:gd name="connsiteX18" fmla="*/ 2655795 w 2936454"/>
                <a:gd name="connsiteY18" fmla="*/ 1223927 h 2936454"/>
                <a:gd name="connsiteX19" fmla="*/ 2670238 w 2936454"/>
                <a:gd name="connsiteY19" fmla="*/ 1318563 h 2936454"/>
                <a:gd name="connsiteX20" fmla="*/ 2931570 w 2936454"/>
                <a:gd name="connsiteY20" fmla="*/ 1371503 h 2936454"/>
                <a:gd name="connsiteX21" fmla="*/ 2936454 w 2936454"/>
                <a:gd name="connsiteY21" fmla="*/ 1468227 h 2936454"/>
                <a:gd name="connsiteX22" fmla="*/ 2931570 w 2936454"/>
                <a:gd name="connsiteY22" fmla="*/ 1564951 h 2936454"/>
                <a:gd name="connsiteX23" fmla="*/ 2670238 w 2936454"/>
                <a:gd name="connsiteY23" fmla="*/ 1617891 h 2936454"/>
                <a:gd name="connsiteX24" fmla="*/ 2655795 w 2936454"/>
                <a:gd name="connsiteY24" fmla="*/ 1712527 h 2936454"/>
                <a:gd name="connsiteX25" fmla="*/ 2585162 w 2936454"/>
                <a:gd name="connsiteY25" fmla="*/ 1940068 h 2936454"/>
                <a:gd name="connsiteX26" fmla="*/ 2584976 w 2936454"/>
                <a:gd name="connsiteY26" fmla="*/ 1940455 h 2936454"/>
                <a:gd name="connsiteX27" fmla="*/ 2784152 w 2936454"/>
                <a:gd name="connsiteY27" fmla="*/ 2116372 h 2936454"/>
                <a:gd name="connsiteX28" fmla="*/ 2759247 w 2936454"/>
                <a:gd name="connsiteY28" fmla="*/ 2168071 h 2936454"/>
                <a:gd name="connsiteX29" fmla="*/ 2688707 w 2936454"/>
                <a:gd name="connsiteY29" fmla="*/ 2284184 h 2936454"/>
                <a:gd name="connsiteX30" fmla="*/ 2433965 w 2936454"/>
                <a:gd name="connsiteY30" fmla="*/ 2198710 h 2936454"/>
                <a:gd name="connsiteX31" fmla="*/ 2403616 w 2936454"/>
                <a:gd name="connsiteY31" fmla="*/ 2239296 h 2936454"/>
                <a:gd name="connsiteX32" fmla="*/ 2239296 w 2936454"/>
                <a:gd name="connsiteY32" fmla="*/ 2403616 h 2936454"/>
                <a:gd name="connsiteX33" fmla="*/ 2198711 w 2936454"/>
                <a:gd name="connsiteY33" fmla="*/ 2433965 h 2936454"/>
                <a:gd name="connsiteX34" fmla="*/ 2284185 w 2936454"/>
                <a:gd name="connsiteY34" fmla="*/ 2688706 h 2936454"/>
                <a:gd name="connsiteX35" fmla="*/ 2168071 w 2936454"/>
                <a:gd name="connsiteY35" fmla="*/ 2759247 h 2936454"/>
                <a:gd name="connsiteX36" fmla="*/ 2116372 w 2936454"/>
                <a:gd name="connsiteY36" fmla="*/ 2784152 h 2936454"/>
                <a:gd name="connsiteX37" fmla="*/ 1940455 w 2936454"/>
                <a:gd name="connsiteY37" fmla="*/ 2584976 h 2936454"/>
                <a:gd name="connsiteX38" fmla="*/ 1940068 w 2936454"/>
                <a:gd name="connsiteY38" fmla="*/ 2585162 h 2936454"/>
                <a:gd name="connsiteX39" fmla="*/ 1712527 w 2936454"/>
                <a:gd name="connsiteY39" fmla="*/ 2655795 h 2936454"/>
                <a:gd name="connsiteX40" fmla="*/ 1617891 w 2936454"/>
                <a:gd name="connsiteY40" fmla="*/ 2670238 h 2936454"/>
                <a:gd name="connsiteX41" fmla="*/ 1564951 w 2936454"/>
                <a:gd name="connsiteY41" fmla="*/ 2931570 h 2936454"/>
                <a:gd name="connsiteX42" fmla="*/ 1468227 w 2936454"/>
                <a:gd name="connsiteY42" fmla="*/ 2936454 h 2936454"/>
                <a:gd name="connsiteX43" fmla="*/ 1371503 w 2936454"/>
                <a:gd name="connsiteY43" fmla="*/ 2931570 h 2936454"/>
                <a:gd name="connsiteX44" fmla="*/ 1318563 w 2936454"/>
                <a:gd name="connsiteY44" fmla="*/ 2670238 h 2936454"/>
                <a:gd name="connsiteX45" fmla="*/ 1223928 w 2936454"/>
                <a:gd name="connsiteY45" fmla="*/ 2655795 h 2936454"/>
                <a:gd name="connsiteX46" fmla="*/ 996386 w 2936454"/>
                <a:gd name="connsiteY46" fmla="*/ 2585162 h 2936454"/>
                <a:gd name="connsiteX47" fmla="*/ 996000 w 2936454"/>
                <a:gd name="connsiteY47" fmla="*/ 2584976 h 2936454"/>
                <a:gd name="connsiteX48" fmla="*/ 820083 w 2936454"/>
                <a:gd name="connsiteY48" fmla="*/ 2784152 h 2936454"/>
                <a:gd name="connsiteX49" fmla="*/ 768383 w 2936454"/>
                <a:gd name="connsiteY49" fmla="*/ 2759247 h 2936454"/>
                <a:gd name="connsiteX50" fmla="*/ 652271 w 2936454"/>
                <a:gd name="connsiteY50" fmla="*/ 2688707 h 2936454"/>
                <a:gd name="connsiteX51" fmla="*/ 737744 w 2936454"/>
                <a:gd name="connsiteY51" fmla="*/ 2433965 h 2936454"/>
                <a:gd name="connsiteX52" fmla="*/ 697159 w 2936454"/>
                <a:gd name="connsiteY52" fmla="*/ 2403616 h 2936454"/>
                <a:gd name="connsiteX53" fmla="*/ 532839 w 2936454"/>
                <a:gd name="connsiteY53" fmla="*/ 2239296 h 2936454"/>
                <a:gd name="connsiteX54" fmla="*/ 502489 w 2936454"/>
                <a:gd name="connsiteY54" fmla="*/ 2198710 h 2936454"/>
                <a:gd name="connsiteX55" fmla="*/ 247748 w 2936454"/>
                <a:gd name="connsiteY55" fmla="*/ 2284184 h 2936454"/>
                <a:gd name="connsiteX56" fmla="*/ 177207 w 2936454"/>
                <a:gd name="connsiteY56" fmla="*/ 2168071 h 2936454"/>
                <a:gd name="connsiteX57" fmla="*/ 152303 w 2936454"/>
                <a:gd name="connsiteY57" fmla="*/ 2116373 h 2936454"/>
                <a:gd name="connsiteX58" fmla="*/ 351479 w 2936454"/>
                <a:gd name="connsiteY58" fmla="*/ 1940455 h 2936454"/>
                <a:gd name="connsiteX59" fmla="*/ 351293 w 2936454"/>
                <a:gd name="connsiteY59" fmla="*/ 1940068 h 2936454"/>
                <a:gd name="connsiteX60" fmla="*/ 280660 w 2936454"/>
                <a:gd name="connsiteY60" fmla="*/ 1712527 h 2936454"/>
                <a:gd name="connsiteX61" fmla="*/ 266217 w 2936454"/>
                <a:gd name="connsiteY61" fmla="*/ 1617891 h 2936454"/>
                <a:gd name="connsiteX62" fmla="*/ 4884 w 2936454"/>
                <a:gd name="connsiteY62" fmla="*/ 1564951 h 2936454"/>
                <a:gd name="connsiteX63" fmla="*/ 0 w 2936454"/>
                <a:gd name="connsiteY63" fmla="*/ 1468227 h 2936454"/>
                <a:gd name="connsiteX64" fmla="*/ 4884 w 2936454"/>
                <a:gd name="connsiteY64" fmla="*/ 1371503 h 2936454"/>
                <a:gd name="connsiteX65" fmla="*/ 266217 w 2936454"/>
                <a:gd name="connsiteY65" fmla="*/ 1318563 h 2936454"/>
                <a:gd name="connsiteX66" fmla="*/ 280660 w 2936454"/>
                <a:gd name="connsiteY66" fmla="*/ 1223927 h 2936454"/>
                <a:gd name="connsiteX67" fmla="*/ 351293 w 2936454"/>
                <a:gd name="connsiteY67" fmla="*/ 996386 h 2936454"/>
                <a:gd name="connsiteX68" fmla="*/ 351479 w 2936454"/>
                <a:gd name="connsiteY68" fmla="*/ 996000 h 2936454"/>
                <a:gd name="connsiteX69" fmla="*/ 152303 w 2936454"/>
                <a:gd name="connsiteY69" fmla="*/ 820082 h 2936454"/>
                <a:gd name="connsiteX70" fmla="*/ 177207 w 2936454"/>
                <a:gd name="connsiteY70" fmla="*/ 768383 h 2936454"/>
                <a:gd name="connsiteX71" fmla="*/ 247748 w 2936454"/>
                <a:gd name="connsiteY71" fmla="*/ 652271 h 2936454"/>
                <a:gd name="connsiteX72" fmla="*/ 502489 w 2936454"/>
                <a:gd name="connsiteY72" fmla="*/ 737744 h 2936454"/>
                <a:gd name="connsiteX73" fmla="*/ 532839 w 2936454"/>
                <a:gd name="connsiteY73" fmla="*/ 697158 h 2936454"/>
                <a:gd name="connsiteX74" fmla="*/ 697159 w 2936454"/>
                <a:gd name="connsiteY74" fmla="*/ 532838 h 2936454"/>
                <a:gd name="connsiteX75" fmla="*/ 737744 w 2936454"/>
                <a:gd name="connsiteY75" fmla="*/ 502489 h 2936454"/>
                <a:gd name="connsiteX76" fmla="*/ 652271 w 2936454"/>
                <a:gd name="connsiteY76" fmla="*/ 247747 h 2936454"/>
                <a:gd name="connsiteX77" fmla="*/ 768383 w 2936454"/>
                <a:gd name="connsiteY77" fmla="*/ 177207 h 2936454"/>
                <a:gd name="connsiteX78" fmla="*/ 820083 w 2936454"/>
                <a:gd name="connsiteY78" fmla="*/ 152302 h 2936454"/>
                <a:gd name="connsiteX79" fmla="*/ 996000 w 2936454"/>
                <a:gd name="connsiteY79" fmla="*/ 351478 h 2936454"/>
                <a:gd name="connsiteX80" fmla="*/ 996386 w 2936454"/>
                <a:gd name="connsiteY80" fmla="*/ 351292 h 2936454"/>
                <a:gd name="connsiteX81" fmla="*/ 1223928 w 2936454"/>
                <a:gd name="connsiteY81" fmla="*/ 280660 h 2936454"/>
                <a:gd name="connsiteX82" fmla="*/ 1318563 w 2936454"/>
                <a:gd name="connsiteY82" fmla="*/ 266216 h 2936454"/>
                <a:gd name="connsiteX83" fmla="*/ 1371503 w 2936454"/>
                <a:gd name="connsiteY83" fmla="*/ 4884 h 293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36454" h="2936454">
                  <a:moveTo>
                    <a:pt x="1468227" y="0"/>
                  </a:moveTo>
                  <a:lnTo>
                    <a:pt x="1564951" y="4884"/>
                  </a:lnTo>
                  <a:lnTo>
                    <a:pt x="1617891" y="266216"/>
                  </a:lnTo>
                  <a:lnTo>
                    <a:pt x="1712527" y="280660"/>
                  </a:lnTo>
                  <a:cubicBezTo>
                    <a:pt x="1791438" y="296807"/>
                    <a:pt x="1867556" y="320622"/>
                    <a:pt x="1940068" y="351292"/>
                  </a:cubicBezTo>
                  <a:lnTo>
                    <a:pt x="1940455" y="351479"/>
                  </a:lnTo>
                  <a:lnTo>
                    <a:pt x="2116373" y="152303"/>
                  </a:lnTo>
                  <a:lnTo>
                    <a:pt x="2168071" y="177207"/>
                  </a:lnTo>
                  <a:lnTo>
                    <a:pt x="2284185" y="247748"/>
                  </a:lnTo>
                  <a:lnTo>
                    <a:pt x="2198711" y="502489"/>
                  </a:lnTo>
                  <a:lnTo>
                    <a:pt x="2239296" y="532838"/>
                  </a:lnTo>
                  <a:cubicBezTo>
                    <a:pt x="2299164" y="582246"/>
                    <a:pt x="2354208" y="637290"/>
                    <a:pt x="2403616" y="697158"/>
                  </a:cubicBezTo>
                  <a:lnTo>
                    <a:pt x="2433965" y="737744"/>
                  </a:lnTo>
                  <a:lnTo>
                    <a:pt x="2688707" y="652271"/>
                  </a:lnTo>
                  <a:lnTo>
                    <a:pt x="2759247" y="768383"/>
                  </a:lnTo>
                  <a:lnTo>
                    <a:pt x="2784152" y="820083"/>
                  </a:lnTo>
                  <a:lnTo>
                    <a:pt x="2584976" y="996000"/>
                  </a:lnTo>
                  <a:lnTo>
                    <a:pt x="2585162" y="996386"/>
                  </a:lnTo>
                  <a:cubicBezTo>
                    <a:pt x="2615832" y="1068899"/>
                    <a:pt x="2639647" y="1145016"/>
                    <a:pt x="2655795" y="1223927"/>
                  </a:cubicBezTo>
                  <a:lnTo>
                    <a:pt x="2670238" y="1318563"/>
                  </a:lnTo>
                  <a:lnTo>
                    <a:pt x="2931570" y="1371503"/>
                  </a:lnTo>
                  <a:lnTo>
                    <a:pt x="2936454" y="1468227"/>
                  </a:lnTo>
                  <a:lnTo>
                    <a:pt x="2931570" y="1564951"/>
                  </a:lnTo>
                  <a:lnTo>
                    <a:pt x="2670238" y="1617891"/>
                  </a:lnTo>
                  <a:lnTo>
                    <a:pt x="2655795" y="1712527"/>
                  </a:lnTo>
                  <a:cubicBezTo>
                    <a:pt x="2639647" y="1791438"/>
                    <a:pt x="2615832" y="1867556"/>
                    <a:pt x="2585162" y="1940068"/>
                  </a:cubicBezTo>
                  <a:lnTo>
                    <a:pt x="2584976" y="1940455"/>
                  </a:lnTo>
                  <a:lnTo>
                    <a:pt x="2784152" y="2116372"/>
                  </a:lnTo>
                  <a:lnTo>
                    <a:pt x="2759247" y="2168071"/>
                  </a:lnTo>
                  <a:lnTo>
                    <a:pt x="2688707" y="2284184"/>
                  </a:lnTo>
                  <a:lnTo>
                    <a:pt x="2433965" y="2198710"/>
                  </a:lnTo>
                  <a:lnTo>
                    <a:pt x="2403616" y="2239296"/>
                  </a:lnTo>
                  <a:cubicBezTo>
                    <a:pt x="2354208" y="2299164"/>
                    <a:pt x="2299164" y="2354208"/>
                    <a:pt x="2239296" y="2403616"/>
                  </a:cubicBezTo>
                  <a:lnTo>
                    <a:pt x="2198711" y="2433965"/>
                  </a:lnTo>
                  <a:lnTo>
                    <a:pt x="2284185" y="2688706"/>
                  </a:lnTo>
                  <a:lnTo>
                    <a:pt x="2168071" y="2759247"/>
                  </a:lnTo>
                  <a:lnTo>
                    <a:pt x="2116372" y="2784152"/>
                  </a:lnTo>
                  <a:lnTo>
                    <a:pt x="1940455" y="2584976"/>
                  </a:lnTo>
                  <a:lnTo>
                    <a:pt x="1940068" y="2585162"/>
                  </a:lnTo>
                  <a:cubicBezTo>
                    <a:pt x="1867556" y="2615832"/>
                    <a:pt x="1791438" y="2639647"/>
                    <a:pt x="1712527" y="2655795"/>
                  </a:cubicBezTo>
                  <a:lnTo>
                    <a:pt x="1617891" y="2670238"/>
                  </a:lnTo>
                  <a:lnTo>
                    <a:pt x="1564951" y="2931570"/>
                  </a:lnTo>
                  <a:lnTo>
                    <a:pt x="1468227" y="2936454"/>
                  </a:lnTo>
                  <a:lnTo>
                    <a:pt x="1371503" y="2931570"/>
                  </a:lnTo>
                  <a:lnTo>
                    <a:pt x="1318563" y="2670238"/>
                  </a:lnTo>
                  <a:lnTo>
                    <a:pt x="1223928" y="2655795"/>
                  </a:lnTo>
                  <a:cubicBezTo>
                    <a:pt x="1145017" y="2639647"/>
                    <a:pt x="1068899" y="2615832"/>
                    <a:pt x="996386" y="2585162"/>
                  </a:cubicBezTo>
                  <a:lnTo>
                    <a:pt x="996000" y="2584976"/>
                  </a:lnTo>
                  <a:lnTo>
                    <a:pt x="820083" y="2784152"/>
                  </a:lnTo>
                  <a:lnTo>
                    <a:pt x="768383" y="2759247"/>
                  </a:lnTo>
                  <a:lnTo>
                    <a:pt x="652271" y="2688707"/>
                  </a:lnTo>
                  <a:lnTo>
                    <a:pt x="737744" y="2433965"/>
                  </a:lnTo>
                  <a:lnTo>
                    <a:pt x="697159" y="2403616"/>
                  </a:lnTo>
                  <a:cubicBezTo>
                    <a:pt x="637290" y="2354208"/>
                    <a:pt x="582246" y="2299164"/>
                    <a:pt x="532839" y="2239296"/>
                  </a:cubicBezTo>
                  <a:lnTo>
                    <a:pt x="502489" y="2198710"/>
                  </a:lnTo>
                  <a:lnTo>
                    <a:pt x="247748" y="2284184"/>
                  </a:lnTo>
                  <a:lnTo>
                    <a:pt x="177207" y="2168071"/>
                  </a:lnTo>
                  <a:lnTo>
                    <a:pt x="152303" y="2116373"/>
                  </a:lnTo>
                  <a:lnTo>
                    <a:pt x="351479" y="1940455"/>
                  </a:lnTo>
                  <a:lnTo>
                    <a:pt x="351293" y="1940068"/>
                  </a:lnTo>
                  <a:cubicBezTo>
                    <a:pt x="320622" y="1867556"/>
                    <a:pt x="296807" y="1791438"/>
                    <a:pt x="280660" y="1712527"/>
                  </a:cubicBezTo>
                  <a:lnTo>
                    <a:pt x="266217" y="1617891"/>
                  </a:lnTo>
                  <a:lnTo>
                    <a:pt x="4884" y="1564951"/>
                  </a:lnTo>
                  <a:lnTo>
                    <a:pt x="0" y="1468227"/>
                  </a:lnTo>
                  <a:lnTo>
                    <a:pt x="4884" y="1371503"/>
                  </a:lnTo>
                  <a:lnTo>
                    <a:pt x="266217" y="1318563"/>
                  </a:lnTo>
                  <a:lnTo>
                    <a:pt x="280660" y="1223927"/>
                  </a:lnTo>
                  <a:cubicBezTo>
                    <a:pt x="296807" y="1145016"/>
                    <a:pt x="320622" y="1068899"/>
                    <a:pt x="351293" y="996386"/>
                  </a:cubicBezTo>
                  <a:lnTo>
                    <a:pt x="351479" y="996000"/>
                  </a:lnTo>
                  <a:lnTo>
                    <a:pt x="152303" y="820082"/>
                  </a:lnTo>
                  <a:lnTo>
                    <a:pt x="177207" y="768383"/>
                  </a:lnTo>
                  <a:lnTo>
                    <a:pt x="247748" y="652271"/>
                  </a:lnTo>
                  <a:lnTo>
                    <a:pt x="502489" y="737744"/>
                  </a:lnTo>
                  <a:lnTo>
                    <a:pt x="532839" y="697158"/>
                  </a:lnTo>
                  <a:cubicBezTo>
                    <a:pt x="582246" y="637290"/>
                    <a:pt x="637290" y="582246"/>
                    <a:pt x="697159" y="532838"/>
                  </a:cubicBezTo>
                  <a:lnTo>
                    <a:pt x="737744" y="502489"/>
                  </a:lnTo>
                  <a:lnTo>
                    <a:pt x="652271" y="247747"/>
                  </a:lnTo>
                  <a:lnTo>
                    <a:pt x="768383" y="177207"/>
                  </a:lnTo>
                  <a:lnTo>
                    <a:pt x="820083" y="152302"/>
                  </a:lnTo>
                  <a:lnTo>
                    <a:pt x="996000" y="351478"/>
                  </a:lnTo>
                  <a:lnTo>
                    <a:pt x="996386" y="351292"/>
                  </a:lnTo>
                  <a:cubicBezTo>
                    <a:pt x="1068899" y="320622"/>
                    <a:pt x="1145017" y="296807"/>
                    <a:pt x="1223928" y="280660"/>
                  </a:cubicBezTo>
                  <a:lnTo>
                    <a:pt x="1318563" y="266216"/>
                  </a:lnTo>
                  <a:lnTo>
                    <a:pt x="1371503" y="4884"/>
                  </a:lnTo>
                  <a:close/>
                </a:path>
              </a:pathLst>
            </a:custGeom>
            <a:gradFill>
              <a:gsLst>
                <a:gs pos="51000">
                  <a:srgbClr val="F0F4F7"/>
                </a:gs>
                <a:gs pos="21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1740889" y="2289753"/>
              <a:ext cx="623489" cy="623489"/>
              <a:chOff x="1740889" y="2289753"/>
              <a:chExt cx="623489" cy="623489"/>
            </a:xfrm>
          </p:grpSpPr>
          <p:sp>
            <p:nvSpPr>
              <p:cNvPr id="46" name="椭圆 45"/>
              <p:cNvSpPr/>
              <p:nvPr/>
            </p:nvSpPr>
            <p:spPr>
              <a:xfrm>
                <a:off x="1740889" y="2289753"/>
                <a:ext cx="623489" cy="623489"/>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800581" y="2349445"/>
                <a:ext cx="504106" cy="504106"/>
              </a:xfrm>
              <a:prstGeom prst="ellipse">
                <a:avLst/>
              </a:prstGeom>
              <a:gradFill>
                <a:gsLst>
                  <a:gs pos="59000">
                    <a:srgbClr val="F0F4F7"/>
                  </a:gs>
                  <a:gs pos="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椭圆 47"/>
              <p:cNvSpPr/>
              <p:nvPr/>
            </p:nvSpPr>
            <p:spPr>
              <a:xfrm>
                <a:off x="1897126" y="2445990"/>
                <a:ext cx="311015" cy="311015"/>
              </a:xfrm>
              <a:prstGeom prst="ellipse">
                <a:avLst/>
              </a:prstGeom>
              <a:solidFill>
                <a:srgbClr val="2E2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949810" y="2498673"/>
                <a:ext cx="205649" cy="205649"/>
                <a:chOff x="1607345" y="2520500"/>
                <a:chExt cx="246118" cy="246118"/>
              </a:xfrm>
              <a:gradFill>
                <a:gsLst>
                  <a:gs pos="51000">
                    <a:srgbClr val="F0F4F7"/>
                  </a:gs>
                  <a:gs pos="21000">
                    <a:srgbClr val="F6FAFD"/>
                  </a:gs>
                </a:gsLst>
                <a:lin ang="7200000" scaled="0"/>
              </a:gradFill>
            </p:grpSpPr>
            <p:sp>
              <p:nvSpPr>
                <p:cNvPr id="50" name="任意多边形 49"/>
                <p:cNvSpPr/>
                <p:nvPr/>
              </p:nvSpPr>
              <p:spPr>
                <a:xfrm>
                  <a:off x="1607345" y="2520500"/>
                  <a:ext cx="208215" cy="181934"/>
                </a:xfrm>
                <a:custGeom>
                  <a:avLst/>
                  <a:gdLst>
                    <a:gd name="connsiteX0" fmla="*/ 123059 w 208215"/>
                    <a:gd name="connsiteY0" fmla="*/ 0 h 181934"/>
                    <a:gd name="connsiteX1" fmla="*/ 170959 w 208215"/>
                    <a:gd name="connsiteY1" fmla="*/ 9671 h 181934"/>
                    <a:gd name="connsiteX2" fmla="*/ 208215 w 208215"/>
                    <a:gd name="connsiteY2" fmla="*/ 34789 h 181934"/>
                    <a:gd name="connsiteX3" fmla="*/ 17071 w 208215"/>
                    <a:gd name="connsiteY3" fmla="*/ 181934 h 181934"/>
                    <a:gd name="connsiteX4" fmla="*/ 9671 w 208215"/>
                    <a:gd name="connsiteY4" fmla="*/ 170959 h 181934"/>
                    <a:gd name="connsiteX5" fmla="*/ 0 w 208215"/>
                    <a:gd name="connsiteY5" fmla="*/ 123059 h 181934"/>
                    <a:gd name="connsiteX6" fmla="*/ 123059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23059" y="0"/>
                      </a:moveTo>
                      <a:cubicBezTo>
                        <a:pt x="140050" y="0"/>
                        <a:pt x="156237" y="3444"/>
                        <a:pt x="170959" y="9671"/>
                      </a:cubicBezTo>
                      <a:lnTo>
                        <a:pt x="208215" y="34789"/>
                      </a:lnTo>
                      <a:lnTo>
                        <a:pt x="17071" y="181934"/>
                      </a:lnTo>
                      <a:lnTo>
                        <a:pt x="9671" y="170959"/>
                      </a:lnTo>
                      <a:cubicBezTo>
                        <a:pt x="3444" y="156237"/>
                        <a:pt x="0" y="140050"/>
                        <a:pt x="0" y="123059"/>
                      </a:cubicBezTo>
                      <a:cubicBezTo>
                        <a:pt x="0" y="55095"/>
                        <a:pt x="55095" y="0"/>
                        <a:pt x="1230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1645248" y="2584684"/>
                  <a:ext cx="208215" cy="181934"/>
                </a:xfrm>
                <a:custGeom>
                  <a:avLst/>
                  <a:gdLst>
                    <a:gd name="connsiteX0" fmla="*/ 191144 w 208215"/>
                    <a:gd name="connsiteY0" fmla="*/ 0 h 181934"/>
                    <a:gd name="connsiteX1" fmla="*/ 198544 w 208215"/>
                    <a:gd name="connsiteY1" fmla="*/ 10975 h 181934"/>
                    <a:gd name="connsiteX2" fmla="*/ 208215 w 208215"/>
                    <a:gd name="connsiteY2" fmla="*/ 58875 h 181934"/>
                    <a:gd name="connsiteX3" fmla="*/ 85156 w 208215"/>
                    <a:gd name="connsiteY3" fmla="*/ 181934 h 181934"/>
                    <a:gd name="connsiteX4" fmla="*/ 37256 w 208215"/>
                    <a:gd name="connsiteY4" fmla="*/ 172263 h 181934"/>
                    <a:gd name="connsiteX5" fmla="*/ 0 w 208215"/>
                    <a:gd name="connsiteY5" fmla="*/ 147145 h 181934"/>
                    <a:gd name="connsiteX6" fmla="*/ 191144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91144" y="0"/>
                      </a:moveTo>
                      <a:lnTo>
                        <a:pt x="198544" y="10975"/>
                      </a:lnTo>
                      <a:cubicBezTo>
                        <a:pt x="204772" y="25697"/>
                        <a:pt x="208215" y="41884"/>
                        <a:pt x="208215" y="58875"/>
                      </a:cubicBezTo>
                      <a:cubicBezTo>
                        <a:pt x="208215" y="126839"/>
                        <a:pt x="153120" y="181934"/>
                        <a:pt x="85156" y="181934"/>
                      </a:cubicBezTo>
                      <a:cubicBezTo>
                        <a:pt x="68165" y="181934"/>
                        <a:pt x="51978" y="178491"/>
                        <a:pt x="37256" y="172263"/>
                      </a:cubicBezTo>
                      <a:lnTo>
                        <a:pt x="0" y="147145"/>
                      </a:lnTo>
                      <a:lnTo>
                        <a:pt x="19114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2" name="组合 51"/>
          <p:cNvGrpSpPr/>
          <p:nvPr/>
        </p:nvGrpSpPr>
        <p:grpSpPr>
          <a:xfrm>
            <a:off x="10210612" y="4157097"/>
            <a:ext cx="689952" cy="689952"/>
            <a:chOff x="2730787" y="1426356"/>
            <a:chExt cx="882052" cy="882052"/>
          </a:xfrm>
          <a:effectLst>
            <a:outerShdw blurRad="127000" dist="101600" dir="8100000" algn="tr" rotWithShape="0">
              <a:prstClr val="black">
                <a:alpha val="23000"/>
              </a:prstClr>
            </a:outerShdw>
          </a:effectLst>
        </p:grpSpPr>
        <p:sp>
          <p:nvSpPr>
            <p:cNvPr id="53" name="任意多边形 52"/>
            <p:cNvSpPr/>
            <p:nvPr/>
          </p:nvSpPr>
          <p:spPr>
            <a:xfrm>
              <a:off x="2730787" y="1426356"/>
              <a:ext cx="882052" cy="882052"/>
            </a:xfrm>
            <a:custGeom>
              <a:avLst/>
              <a:gdLst>
                <a:gd name="connsiteX0" fmla="*/ 710749 w 1421498"/>
                <a:gd name="connsiteY0" fmla="*/ 0 h 1421498"/>
                <a:gd name="connsiteX1" fmla="*/ 746235 w 1421498"/>
                <a:gd name="connsiteY1" fmla="*/ 3577 h 1421498"/>
                <a:gd name="connsiteX2" fmla="*/ 786320 w 1421498"/>
                <a:gd name="connsiteY2" fmla="*/ 162378 h 1421498"/>
                <a:gd name="connsiteX3" fmla="*/ 822800 w 1421498"/>
                <a:gd name="connsiteY3" fmla="*/ 166056 h 1421498"/>
                <a:gd name="connsiteX4" fmla="*/ 851060 w 1421498"/>
                <a:gd name="connsiteY4" fmla="*/ 174828 h 1421498"/>
                <a:gd name="connsiteX5" fmla="*/ 948601 w 1421498"/>
                <a:gd name="connsiteY5" fmla="*/ 43809 h 1421498"/>
                <a:gd name="connsiteX6" fmla="*/ 987405 w 1421498"/>
                <a:gd name="connsiteY6" fmla="*/ 55854 h 1421498"/>
                <a:gd name="connsiteX7" fmla="*/ 1014238 w 1421498"/>
                <a:gd name="connsiteY7" fmla="*/ 70419 h 1421498"/>
                <a:gd name="connsiteX8" fmla="*/ 990454 w 1421498"/>
                <a:gd name="connsiteY8" fmla="*/ 232805 h 1421498"/>
                <a:gd name="connsiteX9" fmla="*/ 1021608 w 1421498"/>
                <a:gd name="connsiteY9" fmla="*/ 249714 h 1421498"/>
                <a:gd name="connsiteX10" fmla="*/ 1045411 w 1421498"/>
                <a:gd name="connsiteY10" fmla="*/ 269353 h 1421498"/>
                <a:gd name="connsiteX11" fmla="*/ 1185864 w 1421498"/>
                <a:gd name="connsiteY11" fmla="*/ 185516 h 1421498"/>
                <a:gd name="connsiteX12" fmla="*/ 1213325 w 1421498"/>
                <a:gd name="connsiteY12" fmla="*/ 208174 h 1421498"/>
                <a:gd name="connsiteX13" fmla="*/ 1235983 w 1421498"/>
                <a:gd name="connsiteY13" fmla="*/ 235636 h 1421498"/>
                <a:gd name="connsiteX14" fmla="*/ 1152146 w 1421498"/>
                <a:gd name="connsiteY14" fmla="*/ 376089 h 1421498"/>
                <a:gd name="connsiteX15" fmla="*/ 1171784 w 1421498"/>
                <a:gd name="connsiteY15" fmla="*/ 399890 h 1421498"/>
                <a:gd name="connsiteX16" fmla="*/ 1188694 w 1421498"/>
                <a:gd name="connsiteY16" fmla="*/ 431045 h 1421498"/>
                <a:gd name="connsiteX17" fmla="*/ 1351080 w 1421498"/>
                <a:gd name="connsiteY17" fmla="*/ 407262 h 1421498"/>
                <a:gd name="connsiteX18" fmla="*/ 1365644 w 1421498"/>
                <a:gd name="connsiteY18" fmla="*/ 434093 h 1421498"/>
                <a:gd name="connsiteX19" fmla="*/ 1377690 w 1421498"/>
                <a:gd name="connsiteY19" fmla="*/ 472899 h 1421498"/>
                <a:gd name="connsiteX20" fmla="*/ 1246671 w 1421498"/>
                <a:gd name="connsiteY20" fmla="*/ 570439 h 1421498"/>
                <a:gd name="connsiteX21" fmla="*/ 1255443 w 1421498"/>
                <a:gd name="connsiteY21" fmla="*/ 598698 h 1421498"/>
                <a:gd name="connsiteX22" fmla="*/ 1259120 w 1421498"/>
                <a:gd name="connsiteY22" fmla="*/ 635179 h 1421498"/>
                <a:gd name="connsiteX23" fmla="*/ 1417921 w 1421498"/>
                <a:gd name="connsiteY23" fmla="*/ 675265 h 1421498"/>
                <a:gd name="connsiteX24" fmla="*/ 1421498 w 1421498"/>
                <a:gd name="connsiteY24" fmla="*/ 710749 h 1421498"/>
                <a:gd name="connsiteX25" fmla="*/ 1417921 w 1421498"/>
                <a:gd name="connsiteY25" fmla="*/ 746235 h 1421498"/>
                <a:gd name="connsiteX26" fmla="*/ 1259120 w 1421498"/>
                <a:gd name="connsiteY26" fmla="*/ 786321 h 1421498"/>
                <a:gd name="connsiteX27" fmla="*/ 1255443 w 1421498"/>
                <a:gd name="connsiteY27" fmla="*/ 822800 h 1421498"/>
                <a:gd name="connsiteX28" fmla="*/ 1246670 w 1421498"/>
                <a:gd name="connsiteY28" fmla="*/ 851060 h 1421498"/>
                <a:gd name="connsiteX29" fmla="*/ 1377690 w 1421498"/>
                <a:gd name="connsiteY29" fmla="*/ 948600 h 1421498"/>
                <a:gd name="connsiteX30" fmla="*/ 1365644 w 1421498"/>
                <a:gd name="connsiteY30" fmla="*/ 987405 h 1421498"/>
                <a:gd name="connsiteX31" fmla="*/ 1351080 w 1421498"/>
                <a:gd name="connsiteY31" fmla="*/ 1014238 h 1421498"/>
                <a:gd name="connsiteX32" fmla="*/ 1188694 w 1421498"/>
                <a:gd name="connsiteY32" fmla="*/ 990454 h 1421498"/>
                <a:gd name="connsiteX33" fmla="*/ 1171784 w 1421498"/>
                <a:gd name="connsiteY33" fmla="*/ 1021608 h 1421498"/>
                <a:gd name="connsiteX34" fmla="*/ 1152146 w 1421498"/>
                <a:gd name="connsiteY34" fmla="*/ 1045410 h 1421498"/>
                <a:gd name="connsiteX35" fmla="*/ 1235983 w 1421498"/>
                <a:gd name="connsiteY35" fmla="*/ 1185863 h 1421498"/>
                <a:gd name="connsiteX36" fmla="*/ 1213325 w 1421498"/>
                <a:gd name="connsiteY36" fmla="*/ 1213325 h 1421498"/>
                <a:gd name="connsiteX37" fmla="*/ 1185863 w 1421498"/>
                <a:gd name="connsiteY37" fmla="*/ 1235983 h 1421498"/>
                <a:gd name="connsiteX38" fmla="*/ 1045410 w 1421498"/>
                <a:gd name="connsiteY38" fmla="*/ 1152146 h 1421498"/>
                <a:gd name="connsiteX39" fmla="*/ 1021608 w 1421498"/>
                <a:gd name="connsiteY39" fmla="*/ 1171784 h 1421498"/>
                <a:gd name="connsiteX40" fmla="*/ 990454 w 1421498"/>
                <a:gd name="connsiteY40" fmla="*/ 1188694 h 1421498"/>
                <a:gd name="connsiteX41" fmla="*/ 1014238 w 1421498"/>
                <a:gd name="connsiteY41" fmla="*/ 1351079 h 1421498"/>
                <a:gd name="connsiteX42" fmla="*/ 987405 w 1421498"/>
                <a:gd name="connsiteY42" fmla="*/ 1365644 h 1421498"/>
                <a:gd name="connsiteX43" fmla="*/ 948601 w 1421498"/>
                <a:gd name="connsiteY43" fmla="*/ 1377689 h 1421498"/>
                <a:gd name="connsiteX44" fmla="*/ 851060 w 1421498"/>
                <a:gd name="connsiteY44" fmla="*/ 1246670 h 1421498"/>
                <a:gd name="connsiteX45" fmla="*/ 822800 w 1421498"/>
                <a:gd name="connsiteY45" fmla="*/ 1255442 h 1421498"/>
                <a:gd name="connsiteX46" fmla="*/ 786321 w 1421498"/>
                <a:gd name="connsiteY46" fmla="*/ 1259120 h 1421498"/>
                <a:gd name="connsiteX47" fmla="*/ 746235 w 1421498"/>
                <a:gd name="connsiteY47" fmla="*/ 1417921 h 1421498"/>
                <a:gd name="connsiteX48" fmla="*/ 710749 w 1421498"/>
                <a:gd name="connsiteY48" fmla="*/ 1421498 h 1421498"/>
                <a:gd name="connsiteX49" fmla="*/ 675265 w 1421498"/>
                <a:gd name="connsiteY49" fmla="*/ 1417921 h 1421498"/>
                <a:gd name="connsiteX50" fmla="*/ 635179 w 1421498"/>
                <a:gd name="connsiteY50" fmla="*/ 1259120 h 1421498"/>
                <a:gd name="connsiteX51" fmla="*/ 598698 w 1421498"/>
                <a:gd name="connsiteY51" fmla="*/ 1255442 h 1421498"/>
                <a:gd name="connsiteX52" fmla="*/ 570439 w 1421498"/>
                <a:gd name="connsiteY52" fmla="*/ 1246670 h 1421498"/>
                <a:gd name="connsiteX53" fmla="*/ 472899 w 1421498"/>
                <a:gd name="connsiteY53" fmla="*/ 1377690 h 1421498"/>
                <a:gd name="connsiteX54" fmla="*/ 434094 w 1421498"/>
                <a:gd name="connsiteY54" fmla="*/ 1365644 h 1421498"/>
                <a:gd name="connsiteX55" fmla="*/ 407262 w 1421498"/>
                <a:gd name="connsiteY55" fmla="*/ 1351080 h 1421498"/>
                <a:gd name="connsiteX56" fmla="*/ 431046 w 1421498"/>
                <a:gd name="connsiteY56" fmla="*/ 1188694 h 1421498"/>
                <a:gd name="connsiteX57" fmla="*/ 399891 w 1421498"/>
                <a:gd name="connsiteY57" fmla="*/ 1171784 h 1421498"/>
                <a:gd name="connsiteX58" fmla="*/ 376089 w 1421498"/>
                <a:gd name="connsiteY58" fmla="*/ 1152146 h 1421498"/>
                <a:gd name="connsiteX59" fmla="*/ 235636 w 1421498"/>
                <a:gd name="connsiteY59" fmla="*/ 1235983 h 1421498"/>
                <a:gd name="connsiteX60" fmla="*/ 208174 w 1421498"/>
                <a:gd name="connsiteY60" fmla="*/ 1213325 h 1421498"/>
                <a:gd name="connsiteX61" fmla="*/ 185516 w 1421498"/>
                <a:gd name="connsiteY61" fmla="*/ 1185864 h 1421498"/>
                <a:gd name="connsiteX62" fmla="*/ 269353 w 1421498"/>
                <a:gd name="connsiteY62" fmla="*/ 1045410 h 1421498"/>
                <a:gd name="connsiteX63" fmla="*/ 249714 w 1421498"/>
                <a:gd name="connsiteY63" fmla="*/ 1021608 h 1421498"/>
                <a:gd name="connsiteX64" fmla="*/ 232805 w 1421498"/>
                <a:gd name="connsiteY64" fmla="*/ 990454 h 1421498"/>
                <a:gd name="connsiteX65" fmla="*/ 70419 w 1421498"/>
                <a:gd name="connsiteY65" fmla="*/ 1014238 h 1421498"/>
                <a:gd name="connsiteX66" fmla="*/ 55854 w 1421498"/>
                <a:gd name="connsiteY66" fmla="*/ 987405 h 1421498"/>
                <a:gd name="connsiteX67" fmla="*/ 43809 w 1421498"/>
                <a:gd name="connsiteY67" fmla="*/ 948600 h 1421498"/>
                <a:gd name="connsiteX68" fmla="*/ 174828 w 1421498"/>
                <a:gd name="connsiteY68" fmla="*/ 851060 h 1421498"/>
                <a:gd name="connsiteX69" fmla="*/ 166056 w 1421498"/>
                <a:gd name="connsiteY69" fmla="*/ 822800 h 1421498"/>
                <a:gd name="connsiteX70" fmla="*/ 162378 w 1421498"/>
                <a:gd name="connsiteY70" fmla="*/ 786320 h 1421498"/>
                <a:gd name="connsiteX71" fmla="*/ 3577 w 1421498"/>
                <a:gd name="connsiteY71" fmla="*/ 746235 h 1421498"/>
                <a:gd name="connsiteX72" fmla="*/ 0 w 1421498"/>
                <a:gd name="connsiteY72" fmla="*/ 710749 h 1421498"/>
                <a:gd name="connsiteX73" fmla="*/ 3577 w 1421498"/>
                <a:gd name="connsiteY73" fmla="*/ 675265 h 1421498"/>
                <a:gd name="connsiteX74" fmla="*/ 162378 w 1421498"/>
                <a:gd name="connsiteY74" fmla="*/ 635179 h 1421498"/>
                <a:gd name="connsiteX75" fmla="*/ 166056 w 1421498"/>
                <a:gd name="connsiteY75" fmla="*/ 598698 h 1421498"/>
                <a:gd name="connsiteX76" fmla="*/ 174828 w 1421498"/>
                <a:gd name="connsiteY76" fmla="*/ 570439 h 1421498"/>
                <a:gd name="connsiteX77" fmla="*/ 43809 w 1421498"/>
                <a:gd name="connsiteY77" fmla="*/ 472899 h 1421498"/>
                <a:gd name="connsiteX78" fmla="*/ 55854 w 1421498"/>
                <a:gd name="connsiteY78" fmla="*/ 434093 h 1421498"/>
                <a:gd name="connsiteX79" fmla="*/ 70418 w 1421498"/>
                <a:gd name="connsiteY79" fmla="*/ 407261 h 1421498"/>
                <a:gd name="connsiteX80" fmla="*/ 232804 w 1421498"/>
                <a:gd name="connsiteY80" fmla="*/ 431045 h 1421498"/>
                <a:gd name="connsiteX81" fmla="*/ 249714 w 1421498"/>
                <a:gd name="connsiteY81" fmla="*/ 399890 h 1421498"/>
                <a:gd name="connsiteX82" fmla="*/ 269353 w 1421498"/>
                <a:gd name="connsiteY82" fmla="*/ 376088 h 1421498"/>
                <a:gd name="connsiteX83" fmla="*/ 185516 w 1421498"/>
                <a:gd name="connsiteY83" fmla="*/ 235635 h 1421498"/>
                <a:gd name="connsiteX84" fmla="*/ 208174 w 1421498"/>
                <a:gd name="connsiteY84" fmla="*/ 208174 h 1421498"/>
                <a:gd name="connsiteX85" fmla="*/ 235635 w 1421498"/>
                <a:gd name="connsiteY85" fmla="*/ 185516 h 1421498"/>
                <a:gd name="connsiteX86" fmla="*/ 376088 w 1421498"/>
                <a:gd name="connsiteY86" fmla="*/ 269353 h 1421498"/>
                <a:gd name="connsiteX87" fmla="*/ 399891 w 1421498"/>
                <a:gd name="connsiteY87" fmla="*/ 249714 h 1421498"/>
                <a:gd name="connsiteX88" fmla="*/ 431045 w 1421498"/>
                <a:gd name="connsiteY88" fmla="*/ 232804 h 1421498"/>
                <a:gd name="connsiteX89" fmla="*/ 407261 w 1421498"/>
                <a:gd name="connsiteY89" fmla="*/ 70418 h 1421498"/>
                <a:gd name="connsiteX90" fmla="*/ 434094 w 1421498"/>
                <a:gd name="connsiteY90" fmla="*/ 55854 h 1421498"/>
                <a:gd name="connsiteX91" fmla="*/ 472899 w 1421498"/>
                <a:gd name="connsiteY91" fmla="*/ 43808 h 1421498"/>
                <a:gd name="connsiteX92" fmla="*/ 570439 w 1421498"/>
                <a:gd name="connsiteY92" fmla="*/ 174828 h 1421498"/>
                <a:gd name="connsiteX93" fmla="*/ 598698 w 1421498"/>
                <a:gd name="connsiteY93" fmla="*/ 166056 h 1421498"/>
                <a:gd name="connsiteX94" fmla="*/ 635179 w 1421498"/>
                <a:gd name="connsiteY94" fmla="*/ 162378 h 1421498"/>
                <a:gd name="connsiteX95" fmla="*/ 675265 w 1421498"/>
                <a:gd name="connsiteY95" fmla="*/ 3577 h 1421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421498" h="1421498">
                  <a:moveTo>
                    <a:pt x="710749" y="0"/>
                  </a:moveTo>
                  <a:lnTo>
                    <a:pt x="746235" y="3577"/>
                  </a:lnTo>
                  <a:lnTo>
                    <a:pt x="786320" y="162378"/>
                  </a:lnTo>
                  <a:lnTo>
                    <a:pt x="822800" y="166056"/>
                  </a:lnTo>
                  <a:lnTo>
                    <a:pt x="851060" y="174828"/>
                  </a:lnTo>
                  <a:lnTo>
                    <a:pt x="948601" y="43809"/>
                  </a:lnTo>
                  <a:lnTo>
                    <a:pt x="987405" y="55854"/>
                  </a:lnTo>
                  <a:lnTo>
                    <a:pt x="1014238" y="70419"/>
                  </a:lnTo>
                  <a:lnTo>
                    <a:pt x="990454" y="232805"/>
                  </a:lnTo>
                  <a:lnTo>
                    <a:pt x="1021608" y="249714"/>
                  </a:lnTo>
                  <a:lnTo>
                    <a:pt x="1045411" y="269353"/>
                  </a:lnTo>
                  <a:lnTo>
                    <a:pt x="1185864" y="185516"/>
                  </a:lnTo>
                  <a:lnTo>
                    <a:pt x="1213325" y="208174"/>
                  </a:lnTo>
                  <a:lnTo>
                    <a:pt x="1235983" y="235636"/>
                  </a:lnTo>
                  <a:lnTo>
                    <a:pt x="1152146" y="376089"/>
                  </a:lnTo>
                  <a:lnTo>
                    <a:pt x="1171784" y="399890"/>
                  </a:lnTo>
                  <a:lnTo>
                    <a:pt x="1188694" y="431045"/>
                  </a:lnTo>
                  <a:lnTo>
                    <a:pt x="1351080" y="407262"/>
                  </a:lnTo>
                  <a:lnTo>
                    <a:pt x="1365644" y="434093"/>
                  </a:lnTo>
                  <a:lnTo>
                    <a:pt x="1377690" y="472899"/>
                  </a:lnTo>
                  <a:lnTo>
                    <a:pt x="1246671" y="570439"/>
                  </a:lnTo>
                  <a:lnTo>
                    <a:pt x="1255443" y="598698"/>
                  </a:lnTo>
                  <a:lnTo>
                    <a:pt x="1259120" y="635179"/>
                  </a:lnTo>
                  <a:lnTo>
                    <a:pt x="1417921" y="675265"/>
                  </a:lnTo>
                  <a:lnTo>
                    <a:pt x="1421498" y="710749"/>
                  </a:lnTo>
                  <a:lnTo>
                    <a:pt x="1417921" y="746235"/>
                  </a:lnTo>
                  <a:lnTo>
                    <a:pt x="1259120" y="786321"/>
                  </a:lnTo>
                  <a:lnTo>
                    <a:pt x="1255443" y="822800"/>
                  </a:lnTo>
                  <a:lnTo>
                    <a:pt x="1246670" y="851060"/>
                  </a:lnTo>
                  <a:lnTo>
                    <a:pt x="1377690" y="948600"/>
                  </a:lnTo>
                  <a:lnTo>
                    <a:pt x="1365644" y="987405"/>
                  </a:lnTo>
                  <a:lnTo>
                    <a:pt x="1351080" y="1014238"/>
                  </a:lnTo>
                  <a:lnTo>
                    <a:pt x="1188694" y="990454"/>
                  </a:lnTo>
                  <a:lnTo>
                    <a:pt x="1171784" y="1021608"/>
                  </a:lnTo>
                  <a:lnTo>
                    <a:pt x="1152146" y="1045410"/>
                  </a:lnTo>
                  <a:lnTo>
                    <a:pt x="1235983" y="1185863"/>
                  </a:lnTo>
                  <a:lnTo>
                    <a:pt x="1213325" y="1213325"/>
                  </a:lnTo>
                  <a:lnTo>
                    <a:pt x="1185863" y="1235983"/>
                  </a:lnTo>
                  <a:lnTo>
                    <a:pt x="1045410" y="1152146"/>
                  </a:lnTo>
                  <a:lnTo>
                    <a:pt x="1021608" y="1171784"/>
                  </a:lnTo>
                  <a:lnTo>
                    <a:pt x="990454" y="1188694"/>
                  </a:lnTo>
                  <a:lnTo>
                    <a:pt x="1014238" y="1351079"/>
                  </a:lnTo>
                  <a:lnTo>
                    <a:pt x="987405" y="1365644"/>
                  </a:lnTo>
                  <a:lnTo>
                    <a:pt x="948601" y="1377689"/>
                  </a:lnTo>
                  <a:lnTo>
                    <a:pt x="851060" y="1246670"/>
                  </a:lnTo>
                  <a:lnTo>
                    <a:pt x="822800" y="1255442"/>
                  </a:lnTo>
                  <a:lnTo>
                    <a:pt x="786321" y="1259120"/>
                  </a:lnTo>
                  <a:lnTo>
                    <a:pt x="746235" y="1417921"/>
                  </a:lnTo>
                  <a:lnTo>
                    <a:pt x="710749" y="1421498"/>
                  </a:lnTo>
                  <a:lnTo>
                    <a:pt x="675265" y="1417921"/>
                  </a:lnTo>
                  <a:lnTo>
                    <a:pt x="635179" y="1259120"/>
                  </a:lnTo>
                  <a:lnTo>
                    <a:pt x="598698" y="1255442"/>
                  </a:lnTo>
                  <a:lnTo>
                    <a:pt x="570439" y="1246670"/>
                  </a:lnTo>
                  <a:lnTo>
                    <a:pt x="472899" y="1377690"/>
                  </a:lnTo>
                  <a:lnTo>
                    <a:pt x="434094" y="1365644"/>
                  </a:lnTo>
                  <a:lnTo>
                    <a:pt x="407262" y="1351080"/>
                  </a:lnTo>
                  <a:lnTo>
                    <a:pt x="431046" y="1188694"/>
                  </a:lnTo>
                  <a:lnTo>
                    <a:pt x="399891" y="1171784"/>
                  </a:lnTo>
                  <a:lnTo>
                    <a:pt x="376089" y="1152146"/>
                  </a:lnTo>
                  <a:lnTo>
                    <a:pt x="235636" y="1235983"/>
                  </a:lnTo>
                  <a:lnTo>
                    <a:pt x="208174" y="1213325"/>
                  </a:lnTo>
                  <a:lnTo>
                    <a:pt x="185516" y="1185864"/>
                  </a:lnTo>
                  <a:lnTo>
                    <a:pt x="269353" y="1045410"/>
                  </a:lnTo>
                  <a:lnTo>
                    <a:pt x="249714" y="1021608"/>
                  </a:lnTo>
                  <a:lnTo>
                    <a:pt x="232805" y="990454"/>
                  </a:lnTo>
                  <a:lnTo>
                    <a:pt x="70419" y="1014238"/>
                  </a:lnTo>
                  <a:lnTo>
                    <a:pt x="55854" y="987405"/>
                  </a:lnTo>
                  <a:lnTo>
                    <a:pt x="43809" y="948600"/>
                  </a:lnTo>
                  <a:lnTo>
                    <a:pt x="174828" y="851060"/>
                  </a:lnTo>
                  <a:lnTo>
                    <a:pt x="166056" y="822800"/>
                  </a:lnTo>
                  <a:lnTo>
                    <a:pt x="162378" y="786320"/>
                  </a:lnTo>
                  <a:lnTo>
                    <a:pt x="3577" y="746235"/>
                  </a:lnTo>
                  <a:lnTo>
                    <a:pt x="0" y="710749"/>
                  </a:lnTo>
                  <a:lnTo>
                    <a:pt x="3577" y="675265"/>
                  </a:lnTo>
                  <a:lnTo>
                    <a:pt x="162378" y="635179"/>
                  </a:lnTo>
                  <a:lnTo>
                    <a:pt x="166056" y="598698"/>
                  </a:lnTo>
                  <a:lnTo>
                    <a:pt x="174828" y="570439"/>
                  </a:lnTo>
                  <a:lnTo>
                    <a:pt x="43809" y="472899"/>
                  </a:lnTo>
                  <a:lnTo>
                    <a:pt x="55854" y="434093"/>
                  </a:lnTo>
                  <a:lnTo>
                    <a:pt x="70418" y="407261"/>
                  </a:lnTo>
                  <a:lnTo>
                    <a:pt x="232804" y="431045"/>
                  </a:lnTo>
                  <a:lnTo>
                    <a:pt x="249714" y="399890"/>
                  </a:lnTo>
                  <a:lnTo>
                    <a:pt x="269353" y="376088"/>
                  </a:lnTo>
                  <a:lnTo>
                    <a:pt x="185516" y="235635"/>
                  </a:lnTo>
                  <a:lnTo>
                    <a:pt x="208174" y="208174"/>
                  </a:lnTo>
                  <a:lnTo>
                    <a:pt x="235635" y="185516"/>
                  </a:lnTo>
                  <a:lnTo>
                    <a:pt x="376088" y="269353"/>
                  </a:lnTo>
                  <a:lnTo>
                    <a:pt x="399891" y="249714"/>
                  </a:lnTo>
                  <a:lnTo>
                    <a:pt x="431045" y="232804"/>
                  </a:lnTo>
                  <a:lnTo>
                    <a:pt x="407261" y="70418"/>
                  </a:lnTo>
                  <a:lnTo>
                    <a:pt x="434094" y="55854"/>
                  </a:lnTo>
                  <a:lnTo>
                    <a:pt x="472899" y="43808"/>
                  </a:lnTo>
                  <a:lnTo>
                    <a:pt x="570439" y="174828"/>
                  </a:lnTo>
                  <a:lnTo>
                    <a:pt x="598698" y="166056"/>
                  </a:lnTo>
                  <a:lnTo>
                    <a:pt x="635179" y="162378"/>
                  </a:lnTo>
                  <a:lnTo>
                    <a:pt x="675265" y="3577"/>
                  </a:lnTo>
                  <a:close/>
                </a:path>
              </a:pathLst>
            </a:custGeom>
            <a:gradFill flip="none" rotWithShape="1">
              <a:gsLst>
                <a:gs pos="100000">
                  <a:srgbClr val="F0F4F7"/>
                </a:gs>
                <a:gs pos="36000">
                  <a:srgbClr val="F6FAFD"/>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909566" y="1605135"/>
              <a:ext cx="524494" cy="524494"/>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椭圆 54"/>
            <p:cNvSpPr/>
            <p:nvPr/>
          </p:nvSpPr>
          <p:spPr>
            <a:xfrm>
              <a:off x="2945594" y="1641163"/>
              <a:ext cx="452438" cy="452438"/>
            </a:xfrm>
            <a:prstGeom prst="ellipse">
              <a:avLst/>
            </a:prstGeom>
            <a:gradFill>
              <a:gsLst>
                <a:gs pos="100000">
                  <a:srgbClr val="F0F4F7"/>
                </a:gs>
                <a:gs pos="36000">
                  <a:srgbClr val="F6FAF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2931251" y="1825805"/>
              <a:ext cx="506531" cy="71436"/>
            </a:xfrm>
            <a:prstGeom prst="rect">
              <a:avLst/>
            </a:prstGeom>
            <a:solidFill>
              <a:srgbClr val="373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16200000">
              <a:off x="2924849" y="1831664"/>
              <a:ext cx="493929" cy="71436"/>
            </a:xfrm>
            <a:prstGeom prst="rect">
              <a:avLst/>
            </a:prstGeom>
            <a:solidFill>
              <a:srgbClr val="373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037555" y="1733124"/>
              <a:ext cx="268516" cy="268516"/>
            </a:xfrm>
            <a:prstGeom prst="ellipse">
              <a:avLst/>
            </a:prstGeom>
            <a:solidFill>
              <a:srgbClr val="3B3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椭圆 58"/>
            <p:cNvSpPr/>
            <p:nvPr/>
          </p:nvSpPr>
          <p:spPr>
            <a:xfrm>
              <a:off x="3095482" y="1791051"/>
              <a:ext cx="152662" cy="152662"/>
            </a:xfrm>
            <a:prstGeom prst="ellipse">
              <a:avLst/>
            </a:prstGeom>
            <a:solidFill>
              <a:srgbClr val="EE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0" name="组合 59"/>
          <p:cNvGrpSpPr/>
          <p:nvPr/>
        </p:nvGrpSpPr>
        <p:grpSpPr>
          <a:xfrm>
            <a:off x="6032131" y="3240029"/>
            <a:ext cx="3022130" cy="3022124"/>
            <a:chOff x="1496357" y="2045221"/>
            <a:chExt cx="1112554" cy="1112554"/>
          </a:xfrm>
          <a:effectLst>
            <a:outerShdw blurRad="114300" dist="152400" dir="8100000" sx="107000" sy="107000" algn="tr" rotWithShape="0">
              <a:prstClr val="black">
                <a:alpha val="9000"/>
              </a:prstClr>
            </a:outerShdw>
          </a:effectLst>
        </p:grpSpPr>
        <p:sp>
          <p:nvSpPr>
            <p:cNvPr id="61" name="任意多边形 60"/>
            <p:cNvSpPr/>
            <p:nvPr/>
          </p:nvSpPr>
          <p:spPr>
            <a:xfrm rot="900000">
              <a:off x="1496357" y="2045221"/>
              <a:ext cx="1112554" cy="1112554"/>
            </a:xfrm>
            <a:custGeom>
              <a:avLst/>
              <a:gdLst>
                <a:gd name="connsiteX0" fmla="*/ 1468227 w 2936454"/>
                <a:gd name="connsiteY0" fmla="*/ 0 h 2936454"/>
                <a:gd name="connsiteX1" fmla="*/ 1564951 w 2936454"/>
                <a:gd name="connsiteY1" fmla="*/ 4884 h 2936454"/>
                <a:gd name="connsiteX2" fmla="*/ 1617891 w 2936454"/>
                <a:gd name="connsiteY2" fmla="*/ 266216 h 2936454"/>
                <a:gd name="connsiteX3" fmla="*/ 1712527 w 2936454"/>
                <a:gd name="connsiteY3" fmla="*/ 280660 h 2936454"/>
                <a:gd name="connsiteX4" fmla="*/ 1940068 w 2936454"/>
                <a:gd name="connsiteY4" fmla="*/ 351292 h 2936454"/>
                <a:gd name="connsiteX5" fmla="*/ 1940455 w 2936454"/>
                <a:gd name="connsiteY5" fmla="*/ 351479 h 2936454"/>
                <a:gd name="connsiteX6" fmla="*/ 2116373 w 2936454"/>
                <a:gd name="connsiteY6" fmla="*/ 152303 h 2936454"/>
                <a:gd name="connsiteX7" fmla="*/ 2168071 w 2936454"/>
                <a:gd name="connsiteY7" fmla="*/ 177207 h 2936454"/>
                <a:gd name="connsiteX8" fmla="*/ 2284185 w 2936454"/>
                <a:gd name="connsiteY8" fmla="*/ 247748 h 2936454"/>
                <a:gd name="connsiteX9" fmla="*/ 2198711 w 2936454"/>
                <a:gd name="connsiteY9" fmla="*/ 502489 h 2936454"/>
                <a:gd name="connsiteX10" fmla="*/ 2239296 w 2936454"/>
                <a:gd name="connsiteY10" fmla="*/ 532838 h 2936454"/>
                <a:gd name="connsiteX11" fmla="*/ 2403616 w 2936454"/>
                <a:gd name="connsiteY11" fmla="*/ 697158 h 2936454"/>
                <a:gd name="connsiteX12" fmla="*/ 2433965 w 2936454"/>
                <a:gd name="connsiteY12" fmla="*/ 737744 h 2936454"/>
                <a:gd name="connsiteX13" fmla="*/ 2688707 w 2936454"/>
                <a:gd name="connsiteY13" fmla="*/ 652271 h 2936454"/>
                <a:gd name="connsiteX14" fmla="*/ 2759247 w 2936454"/>
                <a:gd name="connsiteY14" fmla="*/ 768383 h 2936454"/>
                <a:gd name="connsiteX15" fmla="*/ 2784152 w 2936454"/>
                <a:gd name="connsiteY15" fmla="*/ 820083 h 2936454"/>
                <a:gd name="connsiteX16" fmla="*/ 2584976 w 2936454"/>
                <a:gd name="connsiteY16" fmla="*/ 996000 h 2936454"/>
                <a:gd name="connsiteX17" fmla="*/ 2585162 w 2936454"/>
                <a:gd name="connsiteY17" fmla="*/ 996386 h 2936454"/>
                <a:gd name="connsiteX18" fmla="*/ 2655795 w 2936454"/>
                <a:gd name="connsiteY18" fmla="*/ 1223927 h 2936454"/>
                <a:gd name="connsiteX19" fmla="*/ 2670238 w 2936454"/>
                <a:gd name="connsiteY19" fmla="*/ 1318563 h 2936454"/>
                <a:gd name="connsiteX20" fmla="*/ 2931570 w 2936454"/>
                <a:gd name="connsiteY20" fmla="*/ 1371503 h 2936454"/>
                <a:gd name="connsiteX21" fmla="*/ 2936454 w 2936454"/>
                <a:gd name="connsiteY21" fmla="*/ 1468227 h 2936454"/>
                <a:gd name="connsiteX22" fmla="*/ 2931570 w 2936454"/>
                <a:gd name="connsiteY22" fmla="*/ 1564951 h 2936454"/>
                <a:gd name="connsiteX23" fmla="*/ 2670238 w 2936454"/>
                <a:gd name="connsiteY23" fmla="*/ 1617891 h 2936454"/>
                <a:gd name="connsiteX24" fmla="*/ 2655795 w 2936454"/>
                <a:gd name="connsiteY24" fmla="*/ 1712527 h 2936454"/>
                <a:gd name="connsiteX25" fmla="*/ 2585162 w 2936454"/>
                <a:gd name="connsiteY25" fmla="*/ 1940068 h 2936454"/>
                <a:gd name="connsiteX26" fmla="*/ 2584976 w 2936454"/>
                <a:gd name="connsiteY26" fmla="*/ 1940455 h 2936454"/>
                <a:gd name="connsiteX27" fmla="*/ 2784152 w 2936454"/>
                <a:gd name="connsiteY27" fmla="*/ 2116372 h 2936454"/>
                <a:gd name="connsiteX28" fmla="*/ 2759247 w 2936454"/>
                <a:gd name="connsiteY28" fmla="*/ 2168071 h 2936454"/>
                <a:gd name="connsiteX29" fmla="*/ 2688707 w 2936454"/>
                <a:gd name="connsiteY29" fmla="*/ 2284184 h 2936454"/>
                <a:gd name="connsiteX30" fmla="*/ 2433965 w 2936454"/>
                <a:gd name="connsiteY30" fmla="*/ 2198710 h 2936454"/>
                <a:gd name="connsiteX31" fmla="*/ 2403616 w 2936454"/>
                <a:gd name="connsiteY31" fmla="*/ 2239296 h 2936454"/>
                <a:gd name="connsiteX32" fmla="*/ 2239296 w 2936454"/>
                <a:gd name="connsiteY32" fmla="*/ 2403616 h 2936454"/>
                <a:gd name="connsiteX33" fmla="*/ 2198711 w 2936454"/>
                <a:gd name="connsiteY33" fmla="*/ 2433965 h 2936454"/>
                <a:gd name="connsiteX34" fmla="*/ 2284185 w 2936454"/>
                <a:gd name="connsiteY34" fmla="*/ 2688706 h 2936454"/>
                <a:gd name="connsiteX35" fmla="*/ 2168071 w 2936454"/>
                <a:gd name="connsiteY35" fmla="*/ 2759247 h 2936454"/>
                <a:gd name="connsiteX36" fmla="*/ 2116372 w 2936454"/>
                <a:gd name="connsiteY36" fmla="*/ 2784152 h 2936454"/>
                <a:gd name="connsiteX37" fmla="*/ 1940455 w 2936454"/>
                <a:gd name="connsiteY37" fmla="*/ 2584976 h 2936454"/>
                <a:gd name="connsiteX38" fmla="*/ 1940068 w 2936454"/>
                <a:gd name="connsiteY38" fmla="*/ 2585162 h 2936454"/>
                <a:gd name="connsiteX39" fmla="*/ 1712527 w 2936454"/>
                <a:gd name="connsiteY39" fmla="*/ 2655795 h 2936454"/>
                <a:gd name="connsiteX40" fmla="*/ 1617891 w 2936454"/>
                <a:gd name="connsiteY40" fmla="*/ 2670238 h 2936454"/>
                <a:gd name="connsiteX41" fmla="*/ 1564951 w 2936454"/>
                <a:gd name="connsiteY41" fmla="*/ 2931570 h 2936454"/>
                <a:gd name="connsiteX42" fmla="*/ 1468227 w 2936454"/>
                <a:gd name="connsiteY42" fmla="*/ 2936454 h 2936454"/>
                <a:gd name="connsiteX43" fmla="*/ 1371503 w 2936454"/>
                <a:gd name="connsiteY43" fmla="*/ 2931570 h 2936454"/>
                <a:gd name="connsiteX44" fmla="*/ 1318563 w 2936454"/>
                <a:gd name="connsiteY44" fmla="*/ 2670238 h 2936454"/>
                <a:gd name="connsiteX45" fmla="*/ 1223928 w 2936454"/>
                <a:gd name="connsiteY45" fmla="*/ 2655795 h 2936454"/>
                <a:gd name="connsiteX46" fmla="*/ 996386 w 2936454"/>
                <a:gd name="connsiteY46" fmla="*/ 2585162 h 2936454"/>
                <a:gd name="connsiteX47" fmla="*/ 996000 w 2936454"/>
                <a:gd name="connsiteY47" fmla="*/ 2584976 h 2936454"/>
                <a:gd name="connsiteX48" fmla="*/ 820083 w 2936454"/>
                <a:gd name="connsiteY48" fmla="*/ 2784152 h 2936454"/>
                <a:gd name="connsiteX49" fmla="*/ 768383 w 2936454"/>
                <a:gd name="connsiteY49" fmla="*/ 2759247 h 2936454"/>
                <a:gd name="connsiteX50" fmla="*/ 652271 w 2936454"/>
                <a:gd name="connsiteY50" fmla="*/ 2688707 h 2936454"/>
                <a:gd name="connsiteX51" fmla="*/ 737744 w 2936454"/>
                <a:gd name="connsiteY51" fmla="*/ 2433965 h 2936454"/>
                <a:gd name="connsiteX52" fmla="*/ 697159 w 2936454"/>
                <a:gd name="connsiteY52" fmla="*/ 2403616 h 2936454"/>
                <a:gd name="connsiteX53" fmla="*/ 532839 w 2936454"/>
                <a:gd name="connsiteY53" fmla="*/ 2239296 h 2936454"/>
                <a:gd name="connsiteX54" fmla="*/ 502489 w 2936454"/>
                <a:gd name="connsiteY54" fmla="*/ 2198710 h 2936454"/>
                <a:gd name="connsiteX55" fmla="*/ 247748 w 2936454"/>
                <a:gd name="connsiteY55" fmla="*/ 2284184 h 2936454"/>
                <a:gd name="connsiteX56" fmla="*/ 177207 w 2936454"/>
                <a:gd name="connsiteY56" fmla="*/ 2168071 h 2936454"/>
                <a:gd name="connsiteX57" fmla="*/ 152303 w 2936454"/>
                <a:gd name="connsiteY57" fmla="*/ 2116373 h 2936454"/>
                <a:gd name="connsiteX58" fmla="*/ 351479 w 2936454"/>
                <a:gd name="connsiteY58" fmla="*/ 1940455 h 2936454"/>
                <a:gd name="connsiteX59" fmla="*/ 351293 w 2936454"/>
                <a:gd name="connsiteY59" fmla="*/ 1940068 h 2936454"/>
                <a:gd name="connsiteX60" fmla="*/ 280660 w 2936454"/>
                <a:gd name="connsiteY60" fmla="*/ 1712527 h 2936454"/>
                <a:gd name="connsiteX61" fmla="*/ 266217 w 2936454"/>
                <a:gd name="connsiteY61" fmla="*/ 1617891 h 2936454"/>
                <a:gd name="connsiteX62" fmla="*/ 4884 w 2936454"/>
                <a:gd name="connsiteY62" fmla="*/ 1564951 h 2936454"/>
                <a:gd name="connsiteX63" fmla="*/ 0 w 2936454"/>
                <a:gd name="connsiteY63" fmla="*/ 1468227 h 2936454"/>
                <a:gd name="connsiteX64" fmla="*/ 4884 w 2936454"/>
                <a:gd name="connsiteY64" fmla="*/ 1371503 h 2936454"/>
                <a:gd name="connsiteX65" fmla="*/ 266217 w 2936454"/>
                <a:gd name="connsiteY65" fmla="*/ 1318563 h 2936454"/>
                <a:gd name="connsiteX66" fmla="*/ 280660 w 2936454"/>
                <a:gd name="connsiteY66" fmla="*/ 1223927 h 2936454"/>
                <a:gd name="connsiteX67" fmla="*/ 351293 w 2936454"/>
                <a:gd name="connsiteY67" fmla="*/ 996386 h 2936454"/>
                <a:gd name="connsiteX68" fmla="*/ 351479 w 2936454"/>
                <a:gd name="connsiteY68" fmla="*/ 996000 h 2936454"/>
                <a:gd name="connsiteX69" fmla="*/ 152303 w 2936454"/>
                <a:gd name="connsiteY69" fmla="*/ 820082 h 2936454"/>
                <a:gd name="connsiteX70" fmla="*/ 177207 w 2936454"/>
                <a:gd name="connsiteY70" fmla="*/ 768383 h 2936454"/>
                <a:gd name="connsiteX71" fmla="*/ 247748 w 2936454"/>
                <a:gd name="connsiteY71" fmla="*/ 652271 h 2936454"/>
                <a:gd name="connsiteX72" fmla="*/ 502489 w 2936454"/>
                <a:gd name="connsiteY72" fmla="*/ 737744 h 2936454"/>
                <a:gd name="connsiteX73" fmla="*/ 532839 w 2936454"/>
                <a:gd name="connsiteY73" fmla="*/ 697158 h 2936454"/>
                <a:gd name="connsiteX74" fmla="*/ 697159 w 2936454"/>
                <a:gd name="connsiteY74" fmla="*/ 532838 h 2936454"/>
                <a:gd name="connsiteX75" fmla="*/ 737744 w 2936454"/>
                <a:gd name="connsiteY75" fmla="*/ 502489 h 2936454"/>
                <a:gd name="connsiteX76" fmla="*/ 652271 w 2936454"/>
                <a:gd name="connsiteY76" fmla="*/ 247747 h 2936454"/>
                <a:gd name="connsiteX77" fmla="*/ 768383 w 2936454"/>
                <a:gd name="connsiteY77" fmla="*/ 177207 h 2936454"/>
                <a:gd name="connsiteX78" fmla="*/ 820083 w 2936454"/>
                <a:gd name="connsiteY78" fmla="*/ 152302 h 2936454"/>
                <a:gd name="connsiteX79" fmla="*/ 996000 w 2936454"/>
                <a:gd name="connsiteY79" fmla="*/ 351478 h 2936454"/>
                <a:gd name="connsiteX80" fmla="*/ 996386 w 2936454"/>
                <a:gd name="connsiteY80" fmla="*/ 351292 h 2936454"/>
                <a:gd name="connsiteX81" fmla="*/ 1223928 w 2936454"/>
                <a:gd name="connsiteY81" fmla="*/ 280660 h 2936454"/>
                <a:gd name="connsiteX82" fmla="*/ 1318563 w 2936454"/>
                <a:gd name="connsiteY82" fmla="*/ 266216 h 2936454"/>
                <a:gd name="connsiteX83" fmla="*/ 1371503 w 2936454"/>
                <a:gd name="connsiteY83" fmla="*/ 4884 h 293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36454" h="2936454">
                  <a:moveTo>
                    <a:pt x="1468227" y="0"/>
                  </a:moveTo>
                  <a:lnTo>
                    <a:pt x="1564951" y="4884"/>
                  </a:lnTo>
                  <a:lnTo>
                    <a:pt x="1617891" y="266216"/>
                  </a:lnTo>
                  <a:lnTo>
                    <a:pt x="1712527" y="280660"/>
                  </a:lnTo>
                  <a:cubicBezTo>
                    <a:pt x="1791438" y="296807"/>
                    <a:pt x="1867556" y="320622"/>
                    <a:pt x="1940068" y="351292"/>
                  </a:cubicBezTo>
                  <a:lnTo>
                    <a:pt x="1940455" y="351479"/>
                  </a:lnTo>
                  <a:lnTo>
                    <a:pt x="2116373" y="152303"/>
                  </a:lnTo>
                  <a:lnTo>
                    <a:pt x="2168071" y="177207"/>
                  </a:lnTo>
                  <a:lnTo>
                    <a:pt x="2284185" y="247748"/>
                  </a:lnTo>
                  <a:lnTo>
                    <a:pt x="2198711" y="502489"/>
                  </a:lnTo>
                  <a:lnTo>
                    <a:pt x="2239296" y="532838"/>
                  </a:lnTo>
                  <a:cubicBezTo>
                    <a:pt x="2299164" y="582246"/>
                    <a:pt x="2354208" y="637290"/>
                    <a:pt x="2403616" y="697158"/>
                  </a:cubicBezTo>
                  <a:lnTo>
                    <a:pt x="2433965" y="737744"/>
                  </a:lnTo>
                  <a:lnTo>
                    <a:pt x="2688707" y="652271"/>
                  </a:lnTo>
                  <a:lnTo>
                    <a:pt x="2759247" y="768383"/>
                  </a:lnTo>
                  <a:lnTo>
                    <a:pt x="2784152" y="820083"/>
                  </a:lnTo>
                  <a:lnTo>
                    <a:pt x="2584976" y="996000"/>
                  </a:lnTo>
                  <a:lnTo>
                    <a:pt x="2585162" y="996386"/>
                  </a:lnTo>
                  <a:cubicBezTo>
                    <a:pt x="2615832" y="1068899"/>
                    <a:pt x="2639647" y="1145016"/>
                    <a:pt x="2655795" y="1223927"/>
                  </a:cubicBezTo>
                  <a:lnTo>
                    <a:pt x="2670238" y="1318563"/>
                  </a:lnTo>
                  <a:lnTo>
                    <a:pt x="2931570" y="1371503"/>
                  </a:lnTo>
                  <a:lnTo>
                    <a:pt x="2936454" y="1468227"/>
                  </a:lnTo>
                  <a:lnTo>
                    <a:pt x="2931570" y="1564951"/>
                  </a:lnTo>
                  <a:lnTo>
                    <a:pt x="2670238" y="1617891"/>
                  </a:lnTo>
                  <a:lnTo>
                    <a:pt x="2655795" y="1712527"/>
                  </a:lnTo>
                  <a:cubicBezTo>
                    <a:pt x="2639647" y="1791438"/>
                    <a:pt x="2615832" y="1867556"/>
                    <a:pt x="2585162" y="1940068"/>
                  </a:cubicBezTo>
                  <a:lnTo>
                    <a:pt x="2584976" y="1940455"/>
                  </a:lnTo>
                  <a:lnTo>
                    <a:pt x="2784152" y="2116372"/>
                  </a:lnTo>
                  <a:lnTo>
                    <a:pt x="2759247" y="2168071"/>
                  </a:lnTo>
                  <a:lnTo>
                    <a:pt x="2688707" y="2284184"/>
                  </a:lnTo>
                  <a:lnTo>
                    <a:pt x="2433965" y="2198710"/>
                  </a:lnTo>
                  <a:lnTo>
                    <a:pt x="2403616" y="2239296"/>
                  </a:lnTo>
                  <a:cubicBezTo>
                    <a:pt x="2354208" y="2299164"/>
                    <a:pt x="2299164" y="2354208"/>
                    <a:pt x="2239296" y="2403616"/>
                  </a:cubicBezTo>
                  <a:lnTo>
                    <a:pt x="2198711" y="2433965"/>
                  </a:lnTo>
                  <a:lnTo>
                    <a:pt x="2284185" y="2688706"/>
                  </a:lnTo>
                  <a:lnTo>
                    <a:pt x="2168071" y="2759247"/>
                  </a:lnTo>
                  <a:lnTo>
                    <a:pt x="2116372" y="2784152"/>
                  </a:lnTo>
                  <a:lnTo>
                    <a:pt x="1940455" y="2584976"/>
                  </a:lnTo>
                  <a:lnTo>
                    <a:pt x="1940068" y="2585162"/>
                  </a:lnTo>
                  <a:cubicBezTo>
                    <a:pt x="1867556" y="2615832"/>
                    <a:pt x="1791438" y="2639647"/>
                    <a:pt x="1712527" y="2655795"/>
                  </a:cubicBezTo>
                  <a:lnTo>
                    <a:pt x="1617891" y="2670238"/>
                  </a:lnTo>
                  <a:lnTo>
                    <a:pt x="1564951" y="2931570"/>
                  </a:lnTo>
                  <a:lnTo>
                    <a:pt x="1468227" y="2936454"/>
                  </a:lnTo>
                  <a:lnTo>
                    <a:pt x="1371503" y="2931570"/>
                  </a:lnTo>
                  <a:lnTo>
                    <a:pt x="1318563" y="2670238"/>
                  </a:lnTo>
                  <a:lnTo>
                    <a:pt x="1223928" y="2655795"/>
                  </a:lnTo>
                  <a:cubicBezTo>
                    <a:pt x="1145017" y="2639647"/>
                    <a:pt x="1068899" y="2615832"/>
                    <a:pt x="996386" y="2585162"/>
                  </a:cubicBezTo>
                  <a:lnTo>
                    <a:pt x="996000" y="2584976"/>
                  </a:lnTo>
                  <a:lnTo>
                    <a:pt x="820083" y="2784152"/>
                  </a:lnTo>
                  <a:lnTo>
                    <a:pt x="768383" y="2759247"/>
                  </a:lnTo>
                  <a:lnTo>
                    <a:pt x="652271" y="2688707"/>
                  </a:lnTo>
                  <a:lnTo>
                    <a:pt x="737744" y="2433965"/>
                  </a:lnTo>
                  <a:lnTo>
                    <a:pt x="697159" y="2403616"/>
                  </a:lnTo>
                  <a:cubicBezTo>
                    <a:pt x="637290" y="2354208"/>
                    <a:pt x="582246" y="2299164"/>
                    <a:pt x="532839" y="2239296"/>
                  </a:cubicBezTo>
                  <a:lnTo>
                    <a:pt x="502489" y="2198710"/>
                  </a:lnTo>
                  <a:lnTo>
                    <a:pt x="247748" y="2284184"/>
                  </a:lnTo>
                  <a:lnTo>
                    <a:pt x="177207" y="2168071"/>
                  </a:lnTo>
                  <a:lnTo>
                    <a:pt x="152303" y="2116373"/>
                  </a:lnTo>
                  <a:lnTo>
                    <a:pt x="351479" y="1940455"/>
                  </a:lnTo>
                  <a:lnTo>
                    <a:pt x="351293" y="1940068"/>
                  </a:lnTo>
                  <a:cubicBezTo>
                    <a:pt x="320622" y="1867556"/>
                    <a:pt x="296807" y="1791438"/>
                    <a:pt x="280660" y="1712527"/>
                  </a:cubicBezTo>
                  <a:lnTo>
                    <a:pt x="266217" y="1617891"/>
                  </a:lnTo>
                  <a:lnTo>
                    <a:pt x="4884" y="1564951"/>
                  </a:lnTo>
                  <a:lnTo>
                    <a:pt x="0" y="1468227"/>
                  </a:lnTo>
                  <a:lnTo>
                    <a:pt x="4884" y="1371503"/>
                  </a:lnTo>
                  <a:lnTo>
                    <a:pt x="266217" y="1318563"/>
                  </a:lnTo>
                  <a:lnTo>
                    <a:pt x="280660" y="1223927"/>
                  </a:lnTo>
                  <a:cubicBezTo>
                    <a:pt x="296807" y="1145016"/>
                    <a:pt x="320622" y="1068899"/>
                    <a:pt x="351293" y="996386"/>
                  </a:cubicBezTo>
                  <a:lnTo>
                    <a:pt x="351479" y="996000"/>
                  </a:lnTo>
                  <a:lnTo>
                    <a:pt x="152303" y="820082"/>
                  </a:lnTo>
                  <a:lnTo>
                    <a:pt x="177207" y="768383"/>
                  </a:lnTo>
                  <a:lnTo>
                    <a:pt x="247748" y="652271"/>
                  </a:lnTo>
                  <a:lnTo>
                    <a:pt x="502489" y="737744"/>
                  </a:lnTo>
                  <a:lnTo>
                    <a:pt x="532839" y="697158"/>
                  </a:lnTo>
                  <a:cubicBezTo>
                    <a:pt x="582246" y="637290"/>
                    <a:pt x="637290" y="582246"/>
                    <a:pt x="697159" y="532838"/>
                  </a:cubicBezTo>
                  <a:lnTo>
                    <a:pt x="737744" y="502489"/>
                  </a:lnTo>
                  <a:lnTo>
                    <a:pt x="652271" y="247747"/>
                  </a:lnTo>
                  <a:lnTo>
                    <a:pt x="768383" y="177207"/>
                  </a:lnTo>
                  <a:lnTo>
                    <a:pt x="820083" y="152302"/>
                  </a:lnTo>
                  <a:lnTo>
                    <a:pt x="996000" y="351478"/>
                  </a:lnTo>
                  <a:lnTo>
                    <a:pt x="996386" y="351292"/>
                  </a:lnTo>
                  <a:cubicBezTo>
                    <a:pt x="1068899" y="320622"/>
                    <a:pt x="1145017" y="296807"/>
                    <a:pt x="1223928" y="280660"/>
                  </a:cubicBezTo>
                  <a:lnTo>
                    <a:pt x="1318563" y="266216"/>
                  </a:lnTo>
                  <a:lnTo>
                    <a:pt x="1371503" y="4884"/>
                  </a:lnTo>
                  <a:close/>
                </a:path>
              </a:pathLst>
            </a:custGeom>
            <a:gradFill>
              <a:gsLst>
                <a:gs pos="100000">
                  <a:srgbClr val="F0F4F7"/>
                </a:gs>
                <a:gs pos="87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1740889" y="2289753"/>
              <a:ext cx="623489" cy="623489"/>
              <a:chOff x="1740889" y="2289753"/>
              <a:chExt cx="623489" cy="623489"/>
            </a:xfrm>
          </p:grpSpPr>
          <p:sp>
            <p:nvSpPr>
              <p:cNvPr id="63" name="椭圆 62"/>
              <p:cNvSpPr/>
              <p:nvPr/>
            </p:nvSpPr>
            <p:spPr>
              <a:xfrm>
                <a:off x="1740889" y="2289753"/>
                <a:ext cx="623489" cy="623489"/>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800581" y="2349445"/>
                <a:ext cx="504106" cy="504106"/>
              </a:xfrm>
              <a:prstGeom prst="ellipse">
                <a:avLst/>
              </a:prstGeom>
              <a:gradFill>
                <a:gsLst>
                  <a:gs pos="59000">
                    <a:srgbClr val="F0F4F7"/>
                  </a:gs>
                  <a:gs pos="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椭圆 64"/>
              <p:cNvSpPr/>
              <p:nvPr/>
            </p:nvSpPr>
            <p:spPr>
              <a:xfrm>
                <a:off x="1897126" y="2445990"/>
                <a:ext cx="311015" cy="311015"/>
              </a:xfrm>
              <a:prstGeom prst="ellipse">
                <a:avLst/>
              </a:prstGeom>
              <a:solidFill>
                <a:srgbClr val="2E2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1949810" y="2498673"/>
                <a:ext cx="205649" cy="205649"/>
                <a:chOff x="1607345" y="2520500"/>
                <a:chExt cx="246118" cy="246118"/>
              </a:xfrm>
              <a:gradFill>
                <a:gsLst>
                  <a:gs pos="51000">
                    <a:srgbClr val="F0F4F7"/>
                  </a:gs>
                  <a:gs pos="21000">
                    <a:srgbClr val="F6FAFD"/>
                  </a:gs>
                </a:gsLst>
                <a:lin ang="7200000" scaled="0"/>
              </a:gradFill>
            </p:grpSpPr>
            <p:sp>
              <p:nvSpPr>
                <p:cNvPr id="67" name="任意多边形 66"/>
                <p:cNvSpPr/>
                <p:nvPr/>
              </p:nvSpPr>
              <p:spPr>
                <a:xfrm>
                  <a:off x="1607345" y="2520500"/>
                  <a:ext cx="208215" cy="181934"/>
                </a:xfrm>
                <a:custGeom>
                  <a:avLst/>
                  <a:gdLst>
                    <a:gd name="connsiteX0" fmla="*/ 123059 w 208215"/>
                    <a:gd name="connsiteY0" fmla="*/ 0 h 181934"/>
                    <a:gd name="connsiteX1" fmla="*/ 170959 w 208215"/>
                    <a:gd name="connsiteY1" fmla="*/ 9671 h 181934"/>
                    <a:gd name="connsiteX2" fmla="*/ 208215 w 208215"/>
                    <a:gd name="connsiteY2" fmla="*/ 34789 h 181934"/>
                    <a:gd name="connsiteX3" fmla="*/ 17071 w 208215"/>
                    <a:gd name="connsiteY3" fmla="*/ 181934 h 181934"/>
                    <a:gd name="connsiteX4" fmla="*/ 9671 w 208215"/>
                    <a:gd name="connsiteY4" fmla="*/ 170959 h 181934"/>
                    <a:gd name="connsiteX5" fmla="*/ 0 w 208215"/>
                    <a:gd name="connsiteY5" fmla="*/ 123059 h 181934"/>
                    <a:gd name="connsiteX6" fmla="*/ 123059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23059" y="0"/>
                      </a:moveTo>
                      <a:cubicBezTo>
                        <a:pt x="140050" y="0"/>
                        <a:pt x="156237" y="3444"/>
                        <a:pt x="170959" y="9671"/>
                      </a:cubicBezTo>
                      <a:lnTo>
                        <a:pt x="208215" y="34789"/>
                      </a:lnTo>
                      <a:lnTo>
                        <a:pt x="17071" y="181934"/>
                      </a:lnTo>
                      <a:lnTo>
                        <a:pt x="9671" y="170959"/>
                      </a:lnTo>
                      <a:cubicBezTo>
                        <a:pt x="3444" y="156237"/>
                        <a:pt x="0" y="140050"/>
                        <a:pt x="0" y="123059"/>
                      </a:cubicBezTo>
                      <a:cubicBezTo>
                        <a:pt x="0" y="55095"/>
                        <a:pt x="55095" y="0"/>
                        <a:pt x="1230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1645248" y="2584684"/>
                  <a:ext cx="208215" cy="181934"/>
                </a:xfrm>
                <a:custGeom>
                  <a:avLst/>
                  <a:gdLst>
                    <a:gd name="connsiteX0" fmla="*/ 191144 w 208215"/>
                    <a:gd name="connsiteY0" fmla="*/ 0 h 181934"/>
                    <a:gd name="connsiteX1" fmla="*/ 198544 w 208215"/>
                    <a:gd name="connsiteY1" fmla="*/ 10975 h 181934"/>
                    <a:gd name="connsiteX2" fmla="*/ 208215 w 208215"/>
                    <a:gd name="connsiteY2" fmla="*/ 58875 h 181934"/>
                    <a:gd name="connsiteX3" fmla="*/ 85156 w 208215"/>
                    <a:gd name="connsiteY3" fmla="*/ 181934 h 181934"/>
                    <a:gd name="connsiteX4" fmla="*/ 37256 w 208215"/>
                    <a:gd name="connsiteY4" fmla="*/ 172263 h 181934"/>
                    <a:gd name="connsiteX5" fmla="*/ 0 w 208215"/>
                    <a:gd name="connsiteY5" fmla="*/ 147145 h 181934"/>
                    <a:gd name="connsiteX6" fmla="*/ 191144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91144" y="0"/>
                      </a:moveTo>
                      <a:lnTo>
                        <a:pt x="198544" y="10975"/>
                      </a:lnTo>
                      <a:cubicBezTo>
                        <a:pt x="204772" y="25697"/>
                        <a:pt x="208215" y="41884"/>
                        <a:pt x="208215" y="58875"/>
                      </a:cubicBezTo>
                      <a:cubicBezTo>
                        <a:pt x="208215" y="126839"/>
                        <a:pt x="153120" y="181934"/>
                        <a:pt x="85156" y="181934"/>
                      </a:cubicBezTo>
                      <a:cubicBezTo>
                        <a:pt x="68165" y="181934"/>
                        <a:pt x="51978" y="178491"/>
                        <a:pt x="37256" y="172263"/>
                      </a:cubicBezTo>
                      <a:lnTo>
                        <a:pt x="0" y="147145"/>
                      </a:lnTo>
                      <a:lnTo>
                        <a:pt x="19114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69" name="组合 68"/>
          <p:cNvGrpSpPr/>
          <p:nvPr/>
        </p:nvGrpSpPr>
        <p:grpSpPr>
          <a:xfrm>
            <a:off x="10905290" y="-195670"/>
            <a:ext cx="1286710" cy="1286710"/>
            <a:chOff x="2782270" y="5751279"/>
            <a:chExt cx="692125" cy="692125"/>
          </a:xfrm>
          <a:effectLst>
            <a:outerShdw blurRad="127000" dist="101600" dir="8100000" algn="tr" rotWithShape="0">
              <a:prstClr val="black">
                <a:alpha val="23000"/>
              </a:prstClr>
            </a:outerShdw>
          </a:effectLst>
        </p:grpSpPr>
        <p:sp>
          <p:nvSpPr>
            <p:cNvPr id="70" name="任意多边形 69"/>
            <p:cNvSpPr/>
            <p:nvPr/>
          </p:nvSpPr>
          <p:spPr>
            <a:xfrm>
              <a:off x="2782270" y="5751279"/>
              <a:ext cx="692125" cy="692125"/>
            </a:xfrm>
            <a:custGeom>
              <a:avLst/>
              <a:gdLst>
                <a:gd name="connsiteX0" fmla="*/ 447530 w 895060"/>
                <a:gd name="connsiteY0" fmla="*/ 0 h 895060"/>
                <a:gd name="connsiteX1" fmla="*/ 454732 w 895060"/>
                <a:gd name="connsiteY1" fmla="*/ 726 h 895060"/>
                <a:gd name="connsiteX2" fmla="*/ 476470 w 895060"/>
                <a:gd name="connsiteY2" fmla="*/ 79488 h 895060"/>
                <a:gd name="connsiteX3" fmla="*/ 502403 w 895060"/>
                <a:gd name="connsiteY3" fmla="*/ 82102 h 895060"/>
                <a:gd name="connsiteX4" fmla="*/ 544119 w 895060"/>
                <a:gd name="connsiteY4" fmla="*/ 11078 h 895060"/>
                <a:gd name="connsiteX5" fmla="*/ 569901 w 895060"/>
                <a:gd name="connsiteY5" fmla="*/ 19081 h 895060"/>
                <a:gd name="connsiteX6" fmla="*/ 570509 w 895060"/>
                <a:gd name="connsiteY6" fmla="*/ 100419 h 895060"/>
                <a:gd name="connsiteX7" fmla="*/ 585635 w 895060"/>
                <a:gd name="connsiteY7" fmla="*/ 105114 h 895060"/>
                <a:gd name="connsiteX8" fmla="*/ 595092 w 895060"/>
                <a:gd name="connsiteY8" fmla="*/ 110247 h 895060"/>
                <a:gd name="connsiteX9" fmla="*/ 653693 w 895060"/>
                <a:gd name="connsiteY9" fmla="*/ 52519 h 895060"/>
                <a:gd name="connsiteX10" fmla="*/ 676902 w 895060"/>
                <a:gd name="connsiteY10" fmla="*/ 65116 h 895060"/>
                <a:gd name="connsiteX11" fmla="*/ 656037 w 895060"/>
                <a:gd name="connsiteY11" fmla="*/ 145381 h 895060"/>
                <a:gd name="connsiteX12" fmla="*/ 676302 w 895060"/>
                <a:gd name="connsiteY12" fmla="*/ 162101 h 895060"/>
                <a:gd name="connsiteX13" fmla="*/ 750532 w 895060"/>
                <a:gd name="connsiteY13" fmla="*/ 119982 h 895060"/>
                <a:gd name="connsiteX14" fmla="*/ 763982 w 895060"/>
                <a:gd name="connsiteY14" fmla="*/ 131079 h 895060"/>
                <a:gd name="connsiteX15" fmla="*/ 769000 w 895060"/>
                <a:gd name="connsiteY15" fmla="*/ 137161 h 895060"/>
                <a:gd name="connsiteX16" fmla="*/ 726414 w 895060"/>
                <a:gd name="connsiteY16" fmla="*/ 212213 h 895060"/>
                <a:gd name="connsiteX17" fmla="*/ 743133 w 895060"/>
                <a:gd name="connsiteY17" fmla="*/ 232477 h 895060"/>
                <a:gd name="connsiteX18" fmla="*/ 826021 w 895060"/>
                <a:gd name="connsiteY18" fmla="*/ 210932 h 895060"/>
                <a:gd name="connsiteX19" fmla="*/ 837926 w 895060"/>
                <a:gd name="connsiteY19" fmla="*/ 232864 h 895060"/>
                <a:gd name="connsiteX20" fmla="*/ 778267 w 895060"/>
                <a:gd name="connsiteY20" fmla="*/ 293422 h 895060"/>
                <a:gd name="connsiteX21" fmla="*/ 783400 w 895060"/>
                <a:gd name="connsiteY21" fmla="*/ 302879 h 895060"/>
                <a:gd name="connsiteX22" fmla="*/ 788096 w 895060"/>
                <a:gd name="connsiteY22" fmla="*/ 318005 h 895060"/>
                <a:gd name="connsiteX23" fmla="*/ 873958 w 895060"/>
                <a:gd name="connsiteY23" fmla="*/ 318647 h 895060"/>
                <a:gd name="connsiteX24" fmla="*/ 881254 w 895060"/>
                <a:gd name="connsiteY24" fmla="*/ 342153 h 895060"/>
                <a:gd name="connsiteX25" fmla="*/ 806413 w 895060"/>
                <a:gd name="connsiteY25" fmla="*/ 386112 h 895060"/>
                <a:gd name="connsiteX26" fmla="*/ 809027 w 895060"/>
                <a:gd name="connsiteY26" fmla="*/ 412044 h 895060"/>
                <a:gd name="connsiteX27" fmla="*/ 893843 w 895060"/>
                <a:gd name="connsiteY27" fmla="*/ 435453 h 895060"/>
                <a:gd name="connsiteX28" fmla="*/ 895060 w 895060"/>
                <a:gd name="connsiteY28" fmla="*/ 447530 h 895060"/>
                <a:gd name="connsiteX29" fmla="*/ 893843 w 895060"/>
                <a:gd name="connsiteY29" fmla="*/ 459607 h 895060"/>
                <a:gd name="connsiteX30" fmla="*/ 809027 w 895060"/>
                <a:gd name="connsiteY30" fmla="*/ 483016 h 895060"/>
                <a:gd name="connsiteX31" fmla="*/ 806413 w 895060"/>
                <a:gd name="connsiteY31" fmla="*/ 508949 h 895060"/>
                <a:gd name="connsiteX32" fmla="*/ 881254 w 895060"/>
                <a:gd name="connsiteY32" fmla="*/ 552908 h 895060"/>
                <a:gd name="connsiteX33" fmla="*/ 873958 w 895060"/>
                <a:gd name="connsiteY33" fmla="*/ 576414 h 895060"/>
                <a:gd name="connsiteX34" fmla="*/ 788096 w 895060"/>
                <a:gd name="connsiteY34" fmla="*/ 577056 h 895060"/>
                <a:gd name="connsiteX35" fmla="*/ 783400 w 895060"/>
                <a:gd name="connsiteY35" fmla="*/ 592181 h 895060"/>
                <a:gd name="connsiteX36" fmla="*/ 778267 w 895060"/>
                <a:gd name="connsiteY36" fmla="*/ 601638 h 895060"/>
                <a:gd name="connsiteX37" fmla="*/ 837926 w 895060"/>
                <a:gd name="connsiteY37" fmla="*/ 662197 h 895060"/>
                <a:gd name="connsiteX38" fmla="*/ 826021 w 895060"/>
                <a:gd name="connsiteY38" fmla="*/ 684130 h 895060"/>
                <a:gd name="connsiteX39" fmla="*/ 743133 w 895060"/>
                <a:gd name="connsiteY39" fmla="*/ 662584 h 895060"/>
                <a:gd name="connsiteX40" fmla="*/ 726414 w 895060"/>
                <a:gd name="connsiteY40" fmla="*/ 682848 h 895060"/>
                <a:gd name="connsiteX41" fmla="*/ 769000 w 895060"/>
                <a:gd name="connsiteY41" fmla="*/ 757900 h 895060"/>
                <a:gd name="connsiteX42" fmla="*/ 763982 w 895060"/>
                <a:gd name="connsiteY42" fmla="*/ 763982 h 895060"/>
                <a:gd name="connsiteX43" fmla="*/ 750532 w 895060"/>
                <a:gd name="connsiteY43" fmla="*/ 775079 h 895060"/>
                <a:gd name="connsiteX44" fmla="*/ 676302 w 895060"/>
                <a:gd name="connsiteY44" fmla="*/ 732960 h 895060"/>
                <a:gd name="connsiteX45" fmla="*/ 656037 w 895060"/>
                <a:gd name="connsiteY45" fmla="*/ 749679 h 895060"/>
                <a:gd name="connsiteX46" fmla="*/ 676902 w 895060"/>
                <a:gd name="connsiteY46" fmla="*/ 829944 h 895060"/>
                <a:gd name="connsiteX47" fmla="*/ 653692 w 895060"/>
                <a:gd name="connsiteY47" fmla="*/ 842542 h 895060"/>
                <a:gd name="connsiteX48" fmla="*/ 595092 w 895060"/>
                <a:gd name="connsiteY48" fmla="*/ 784813 h 895060"/>
                <a:gd name="connsiteX49" fmla="*/ 585635 w 895060"/>
                <a:gd name="connsiteY49" fmla="*/ 789946 h 895060"/>
                <a:gd name="connsiteX50" fmla="*/ 570509 w 895060"/>
                <a:gd name="connsiteY50" fmla="*/ 794642 h 895060"/>
                <a:gd name="connsiteX51" fmla="*/ 569901 w 895060"/>
                <a:gd name="connsiteY51" fmla="*/ 875979 h 895060"/>
                <a:gd name="connsiteX52" fmla="*/ 544119 w 895060"/>
                <a:gd name="connsiteY52" fmla="*/ 883983 h 895060"/>
                <a:gd name="connsiteX53" fmla="*/ 502403 w 895060"/>
                <a:gd name="connsiteY53" fmla="*/ 812959 h 895060"/>
                <a:gd name="connsiteX54" fmla="*/ 476470 w 895060"/>
                <a:gd name="connsiteY54" fmla="*/ 815573 h 895060"/>
                <a:gd name="connsiteX55" fmla="*/ 454732 w 895060"/>
                <a:gd name="connsiteY55" fmla="*/ 894334 h 895060"/>
                <a:gd name="connsiteX56" fmla="*/ 447530 w 895060"/>
                <a:gd name="connsiteY56" fmla="*/ 895060 h 895060"/>
                <a:gd name="connsiteX57" fmla="*/ 426861 w 895060"/>
                <a:gd name="connsiteY57" fmla="*/ 892977 h 895060"/>
                <a:gd name="connsiteX58" fmla="*/ 405498 w 895060"/>
                <a:gd name="connsiteY58" fmla="*/ 815573 h 895060"/>
                <a:gd name="connsiteX59" fmla="*/ 379566 w 895060"/>
                <a:gd name="connsiteY59" fmla="*/ 812959 h 895060"/>
                <a:gd name="connsiteX60" fmla="*/ 339869 w 895060"/>
                <a:gd name="connsiteY60" fmla="*/ 880545 h 895060"/>
                <a:gd name="connsiteX61" fmla="*/ 312037 w 895060"/>
                <a:gd name="connsiteY61" fmla="*/ 871906 h 895060"/>
                <a:gd name="connsiteX62" fmla="*/ 311459 w 895060"/>
                <a:gd name="connsiteY62" fmla="*/ 794642 h 895060"/>
                <a:gd name="connsiteX63" fmla="*/ 296333 w 895060"/>
                <a:gd name="connsiteY63" fmla="*/ 789946 h 895060"/>
                <a:gd name="connsiteX64" fmla="*/ 286876 w 895060"/>
                <a:gd name="connsiteY64" fmla="*/ 784814 h 895060"/>
                <a:gd name="connsiteX65" fmla="*/ 232927 w 895060"/>
                <a:gd name="connsiteY65" fmla="*/ 837961 h 895060"/>
                <a:gd name="connsiteX66" fmla="*/ 206686 w 895060"/>
                <a:gd name="connsiteY66" fmla="*/ 823717 h 895060"/>
                <a:gd name="connsiteX67" fmla="*/ 225931 w 895060"/>
                <a:gd name="connsiteY67" fmla="*/ 749680 h 895060"/>
                <a:gd name="connsiteX68" fmla="*/ 205667 w 895060"/>
                <a:gd name="connsiteY68" fmla="*/ 732960 h 895060"/>
                <a:gd name="connsiteX69" fmla="*/ 139194 w 895060"/>
                <a:gd name="connsiteY69" fmla="*/ 770678 h 895060"/>
                <a:gd name="connsiteX70" fmla="*/ 131079 w 895060"/>
                <a:gd name="connsiteY70" fmla="*/ 763982 h 895060"/>
                <a:gd name="connsiteX71" fmla="*/ 118304 w 895060"/>
                <a:gd name="connsiteY71" fmla="*/ 748498 h 895060"/>
                <a:gd name="connsiteX72" fmla="*/ 155555 w 895060"/>
                <a:gd name="connsiteY72" fmla="*/ 682848 h 895060"/>
                <a:gd name="connsiteX73" fmla="*/ 138835 w 895060"/>
                <a:gd name="connsiteY73" fmla="*/ 662584 h 895060"/>
                <a:gd name="connsiteX74" fmla="*/ 67421 w 895060"/>
                <a:gd name="connsiteY74" fmla="*/ 681148 h 895060"/>
                <a:gd name="connsiteX75" fmla="*/ 52484 w 895060"/>
                <a:gd name="connsiteY75" fmla="*/ 653629 h 895060"/>
                <a:gd name="connsiteX76" fmla="*/ 103701 w 895060"/>
                <a:gd name="connsiteY76" fmla="*/ 601638 h 895060"/>
                <a:gd name="connsiteX77" fmla="*/ 98568 w 895060"/>
                <a:gd name="connsiteY77" fmla="*/ 592181 h 895060"/>
                <a:gd name="connsiteX78" fmla="*/ 93873 w 895060"/>
                <a:gd name="connsiteY78" fmla="*/ 577056 h 895060"/>
                <a:gd name="connsiteX79" fmla="*/ 21133 w 895060"/>
                <a:gd name="connsiteY79" fmla="*/ 576512 h 895060"/>
                <a:gd name="connsiteX80" fmla="*/ 11787 w 895060"/>
                <a:gd name="connsiteY80" fmla="*/ 546404 h 895060"/>
                <a:gd name="connsiteX81" fmla="*/ 75556 w 895060"/>
                <a:gd name="connsiteY81" fmla="*/ 508949 h 895060"/>
                <a:gd name="connsiteX82" fmla="*/ 72941 w 895060"/>
                <a:gd name="connsiteY82" fmla="*/ 483016 h 895060"/>
                <a:gd name="connsiteX83" fmla="*/ 1592 w 895060"/>
                <a:gd name="connsiteY83" fmla="*/ 463324 h 895060"/>
                <a:gd name="connsiteX84" fmla="*/ 0 w 895060"/>
                <a:gd name="connsiteY84" fmla="*/ 447530 h 895060"/>
                <a:gd name="connsiteX85" fmla="*/ 1592 w 895060"/>
                <a:gd name="connsiteY85" fmla="*/ 431736 h 895060"/>
                <a:gd name="connsiteX86" fmla="*/ 72941 w 895060"/>
                <a:gd name="connsiteY86" fmla="*/ 412044 h 895060"/>
                <a:gd name="connsiteX87" fmla="*/ 75556 w 895060"/>
                <a:gd name="connsiteY87" fmla="*/ 386112 h 895060"/>
                <a:gd name="connsiteX88" fmla="*/ 11787 w 895060"/>
                <a:gd name="connsiteY88" fmla="*/ 348657 h 895060"/>
                <a:gd name="connsiteX89" fmla="*/ 21133 w 895060"/>
                <a:gd name="connsiteY89" fmla="*/ 318549 h 895060"/>
                <a:gd name="connsiteX90" fmla="*/ 93873 w 895060"/>
                <a:gd name="connsiteY90" fmla="*/ 318005 h 895060"/>
                <a:gd name="connsiteX91" fmla="*/ 98568 w 895060"/>
                <a:gd name="connsiteY91" fmla="*/ 302879 h 895060"/>
                <a:gd name="connsiteX92" fmla="*/ 103701 w 895060"/>
                <a:gd name="connsiteY92" fmla="*/ 293422 h 895060"/>
                <a:gd name="connsiteX93" fmla="*/ 52484 w 895060"/>
                <a:gd name="connsiteY93" fmla="*/ 241432 h 895060"/>
                <a:gd name="connsiteX94" fmla="*/ 67420 w 895060"/>
                <a:gd name="connsiteY94" fmla="*/ 213914 h 895060"/>
                <a:gd name="connsiteX95" fmla="*/ 138835 w 895060"/>
                <a:gd name="connsiteY95" fmla="*/ 232477 h 895060"/>
                <a:gd name="connsiteX96" fmla="*/ 155555 w 895060"/>
                <a:gd name="connsiteY96" fmla="*/ 212213 h 895060"/>
                <a:gd name="connsiteX97" fmla="*/ 118304 w 895060"/>
                <a:gd name="connsiteY97" fmla="*/ 146562 h 895060"/>
                <a:gd name="connsiteX98" fmla="*/ 131079 w 895060"/>
                <a:gd name="connsiteY98" fmla="*/ 131079 h 895060"/>
                <a:gd name="connsiteX99" fmla="*/ 139194 w 895060"/>
                <a:gd name="connsiteY99" fmla="*/ 124383 h 895060"/>
                <a:gd name="connsiteX100" fmla="*/ 205667 w 895060"/>
                <a:gd name="connsiteY100" fmla="*/ 162101 h 895060"/>
                <a:gd name="connsiteX101" fmla="*/ 225931 w 895060"/>
                <a:gd name="connsiteY101" fmla="*/ 145381 h 895060"/>
                <a:gd name="connsiteX102" fmla="*/ 206686 w 895060"/>
                <a:gd name="connsiteY102" fmla="*/ 71343 h 895060"/>
                <a:gd name="connsiteX103" fmla="*/ 232927 w 895060"/>
                <a:gd name="connsiteY103" fmla="*/ 57100 h 895060"/>
                <a:gd name="connsiteX104" fmla="*/ 286876 w 895060"/>
                <a:gd name="connsiteY104" fmla="*/ 110247 h 895060"/>
                <a:gd name="connsiteX105" fmla="*/ 296333 w 895060"/>
                <a:gd name="connsiteY105" fmla="*/ 105114 h 895060"/>
                <a:gd name="connsiteX106" fmla="*/ 311459 w 895060"/>
                <a:gd name="connsiteY106" fmla="*/ 100419 h 895060"/>
                <a:gd name="connsiteX107" fmla="*/ 312037 w 895060"/>
                <a:gd name="connsiteY107" fmla="*/ 23155 h 895060"/>
                <a:gd name="connsiteX108" fmla="*/ 339868 w 895060"/>
                <a:gd name="connsiteY108" fmla="*/ 14515 h 895060"/>
                <a:gd name="connsiteX109" fmla="*/ 379566 w 895060"/>
                <a:gd name="connsiteY109" fmla="*/ 82102 h 895060"/>
                <a:gd name="connsiteX110" fmla="*/ 405498 w 895060"/>
                <a:gd name="connsiteY110" fmla="*/ 79488 h 895060"/>
                <a:gd name="connsiteX111" fmla="*/ 426861 w 895060"/>
                <a:gd name="connsiteY111" fmla="*/ 2084 h 89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5060" h="895060">
                  <a:moveTo>
                    <a:pt x="447530" y="0"/>
                  </a:moveTo>
                  <a:lnTo>
                    <a:pt x="454732" y="726"/>
                  </a:lnTo>
                  <a:lnTo>
                    <a:pt x="476470" y="79488"/>
                  </a:lnTo>
                  <a:lnTo>
                    <a:pt x="502403" y="82102"/>
                  </a:lnTo>
                  <a:lnTo>
                    <a:pt x="544119" y="11078"/>
                  </a:lnTo>
                  <a:lnTo>
                    <a:pt x="569901" y="19081"/>
                  </a:lnTo>
                  <a:lnTo>
                    <a:pt x="570509" y="100419"/>
                  </a:lnTo>
                  <a:lnTo>
                    <a:pt x="585635" y="105114"/>
                  </a:lnTo>
                  <a:lnTo>
                    <a:pt x="595092" y="110247"/>
                  </a:lnTo>
                  <a:lnTo>
                    <a:pt x="653693" y="52519"/>
                  </a:lnTo>
                  <a:lnTo>
                    <a:pt x="676902" y="65116"/>
                  </a:lnTo>
                  <a:lnTo>
                    <a:pt x="656037" y="145381"/>
                  </a:lnTo>
                  <a:lnTo>
                    <a:pt x="676302" y="162101"/>
                  </a:lnTo>
                  <a:lnTo>
                    <a:pt x="750532" y="119982"/>
                  </a:lnTo>
                  <a:lnTo>
                    <a:pt x="763982" y="131079"/>
                  </a:lnTo>
                  <a:lnTo>
                    <a:pt x="769000" y="137161"/>
                  </a:lnTo>
                  <a:lnTo>
                    <a:pt x="726414" y="212213"/>
                  </a:lnTo>
                  <a:lnTo>
                    <a:pt x="743133" y="232477"/>
                  </a:lnTo>
                  <a:lnTo>
                    <a:pt x="826021" y="210932"/>
                  </a:lnTo>
                  <a:lnTo>
                    <a:pt x="837926" y="232864"/>
                  </a:lnTo>
                  <a:lnTo>
                    <a:pt x="778267" y="293422"/>
                  </a:lnTo>
                  <a:lnTo>
                    <a:pt x="783400" y="302879"/>
                  </a:lnTo>
                  <a:lnTo>
                    <a:pt x="788096" y="318005"/>
                  </a:lnTo>
                  <a:lnTo>
                    <a:pt x="873958" y="318647"/>
                  </a:lnTo>
                  <a:lnTo>
                    <a:pt x="881254" y="342153"/>
                  </a:lnTo>
                  <a:lnTo>
                    <a:pt x="806413" y="386112"/>
                  </a:lnTo>
                  <a:lnTo>
                    <a:pt x="809027" y="412044"/>
                  </a:lnTo>
                  <a:lnTo>
                    <a:pt x="893843" y="435453"/>
                  </a:lnTo>
                  <a:lnTo>
                    <a:pt x="895060" y="447530"/>
                  </a:lnTo>
                  <a:lnTo>
                    <a:pt x="893843" y="459607"/>
                  </a:lnTo>
                  <a:lnTo>
                    <a:pt x="809027" y="483016"/>
                  </a:lnTo>
                  <a:lnTo>
                    <a:pt x="806413" y="508949"/>
                  </a:lnTo>
                  <a:lnTo>
                    <a:pt x="881254" y="552908"/>
                  </a:lnTo>
                  <a:lnTo>
                    <a:pt x="873958" y="576414"/>
                  </a:lnTo>
                  <a:lnTo>
                    <a:pt x="788096" y="577056"/>
                  </a:lnTo>
                  <a:lnTo>
                    <a:pt x="783400" y="592181"/>
                  </a:lnTo>
                  <a:lnTo>
                    <a:pt x="778267" y="601638"/>
                  </a:lnTo>
                  <a:lnTo>
                    <a:pt x="837926" y="662197"/>
                  </a:lnTo>
                  <a:lnTo>
                    <a:pt x="826021" y="684130"/>
                  </a:lnTo>
                  <a:lnTo>
                    <a:pt x="743133" y="662584"/>
                  </a:lnTo>
                  <a:lnTo>
                    <a:pt x="726414" y="682848"/>
                  </a:lnTo>
                  <a:lnTo>
                    <a:pt x="769000" y="757900"/>
                  </a:lnTo>
                  <a:lnTo>
                    <a:pt x="763982" y="763982"/>
                  </a:lnTo>
                  <a:lnTo>
                    <a:pt x="750532" y="775079"/>
                  </a:lnTo>
                  <a:lnTo>
                    <a:pt x="676302" y="732960"/>
                  </a:lnTo>
                  <a:lnTo>
                    <a:pt x="656037" y="749679"/>
                  </a:lnTo>
                  <a:lnTo>
                    <a:pt x="676902" y="829944"/>
                  </a:lnTo>
                  <a:lnTo>
                    <a:pt x="653692" y="842542"/>
                  </a:lnTo>
                  <a:lnTo>
                    <a:pt x="595092" y="784813"/>
                  </a:lnTo>
                  <a:lnTo>
                    <a:pt x="585635" y="789946"/>
                  </a:lnTo>
                  <a:lnTo>
                    <a:pt x="570509" y="794642"/>
                  </a:lnTo>
                  <a:lnTo>
                    <a:pt x="569901" y="875979"/>
                  </a:lnTo>
                  <a:lnTo>
                    <a:pt x="544119" y="883983"/>
                  </a:lnTo>
                  <a:lnTo>
                    <a:pt x="502403" y="812959"/>
                  </a:lnTo>
                  <a:lnTo>
                    <a:pt x="476470" y="815573"/>
                  </a:lnTo>
                  <a:lnTo>
                    <a:pt x="454732" y="894334"/>
                  </a:lnTo>
                  <a:lnTo>
                    <a:pt x="447530" y="895060"/>
                  </a:lnTo>
                  <a:lnTo>
                    <a:pt x="426861" y="892977"/>
                  </a:lnTo>
                  <a:lnTo>
                    <a:pt x="405498" y="815573"/>
                  </a:lnTo>
                  <a:lnTo>
                    <a:pt x="379566" y="812959"/>
                  </a:lnTo>
                  <a:lnTo>
                    <a:pt x="339869" y="880545"/>
                  </a:lnTo>
                  <a:lnTo>
                    <a:pt x="312037" y="871906"/>
                  </a:lnTo>
                  <a:lnTo>
                    <a:pt x="311459" y="794642"/>
                  </a:lnTo>
                  <a:lnTo>
                    <a:pt x="296333" y="789946"/>
                  </a:lnTo>
                  <a:lnTo>
                    <a:pt x="286876" y="784814"/>
                  </a:lnTo>
                  <a:lnTo>
                    <a:pt x="232927" y="837961"/>
                  </a:lnTo>
                  <a:lnTo>
                    <a:pt x="206686" y="823717"/>
                  </a:lnTo>
                  <a:lnTo>
                    <a:pt x="225931" y="749680"/>
                  </a:lnTo>
                  <a:lnTo>
                    <a:pt x="205667" y="732960"/>
                  </a:lnTo>
                  <a:lnTo>
                    <a:pt x="139194" y="770678"/>
                  </a:lnTo>
                  <a:lnTo>
                    <a:pt x="131079" y="763982"/>
                  </a:lnTo>
                  <a:lnTo>
                    <a:pt x="118304" y="748498"/>
                  </a:lnTo>
                  <a:lnTo>
                    <a:pt x="155555" y="682848"/>
                  </a:lnTo>
                  <a:lnTo>
                    <a:pt x="138835" y="662584"/>
                  </a:lnTo>
                  <a:lnTo>
                    <a:pt x="67421" y="681148"/>
                  </a:lnTo>
                  <a:lnTo>
                    <a:pt x="52484" y="653629"/>
                  </a:lnTo>
                  <a:lnTo>
                    <a:pt x="103701" y="601638"/>
                  </a:lnTo>
                  <a:lnTo>
                    <a:pt x="98568" y="592181"/>
                  </a:lnTo>
                  <a:lnTo>
                    <a:pt x="93873" y="577056"/>
                  </a:lnTo>
                  <a:lnTo>
                    <a:pt x="21133" y="576512"/>
                  </a:lnTo>
                  <a:lnTo>
                    <a:pt x="11787" y="546404"/>
                  </a:lnTo>
                  <a:lnTo>
                    <a:pt x="75556" y="508949"/>
                  </a:lnTo>
                  <a:lnTo>
                    <a:pt x="72941" y="483016"/>
                  </a:lnTo>
                  <a:lnTo>
                    <a:pt x="1592" y="463324"/>
                  </a:lnTo>
                  <a:lnTo>
                    <a:pt x="0" y="447530"/>
                  </a:lnTo>
                  <a:lnTo>
                    <a:pt x="1592" y="431736"/>
                  </a:lnTo>
                  <a:lnTo>
                    <a:pt x="72941" y="412044"/>
                  </a:lnTo>
                  <a:lnTo>
                    <a:pt x="75556" y="386112"/>
                  </a:lnTo>
                  <a:lnTo>
                    <a:pt x="11787" y="348657"/>
                  </a:lnTo>
                  <a:lnTo>
                    <a:pt x="21133" y="318549"/>
                  </a:lnTo>
                  <a:lnTo>
                    <a:pt x="93873" y="318005"/>
                  </a:lnTo>
                  <a:lnTo>
                    <a:pt x="98568" y="302879"/>
                  </a:lnTo>
                  <a:lnTo>
                    <a:pt x="103701" y="293422"/>
                  </a:lnTo>
                  <a:lnTo>
                    <a:pt x="52484" y="241432"/>
                  </a:lnTo>
                  <a:lnTo>
                    <a:pt x="67420" y="213914"/>
                  </a:lnTo>
                  <a:lnTo>
                    <a:pt x="138835" y="232477"/>
                  </a:lnTo>
                  <a:lnTo>
                    <a:pt x="155555" y="212213"/>
                  </a:lnTo>
                  <a:lnTo>
                    <a:pt x="118304" y="146562"/>
                  </a:lnTo>
                  <a:lnTo>
                    <a:pt x="131079" y="131079"/>
                  </a:lnTo>
                  <a:lnTo>
                    <a:pt x="139194" y="124383"/>
                  </a:lnTo>
                  <a:lnTo>
                    <a:pt x="205667" y="162101"/>
                  </a:lnTo>
                  <a:lnTo>
                    <a:pt x="225931" y="145381"/>
                  </a:lnTo>
                  <a:lnTo>
                    <a:pt x="206686" y="71343"/>
                  </a:lnTo>
                  <a:lnTo>
                    <a:pt x="232927" y="57100"/>
                  </a:lnTo>
                  <a:lnTo>
                    <a:pt x="286876" y="110247"/>
                  </a:lnTo>
                  <a:lnTo>
                    <a:pt x="296333" y="105114"/>
                  </a:lnTo>
                  <a:lnTo>
                    <a:pt x="311459" y="100419"/>
                  </a:lnTo>
                  <a:lnTo>
                    <a:pt x="312037" y="23155"/>
                  </a:lnTo>
                  <a:lnTo>
                    <a:pt x="339868" y="14515"/>
                  </a:lnTo>
                  <a:lnTo>
                    <a:pt x="379566" y="82102"/>
                  </a:lnTo>
                  <a:lnTo>
                    <a:pt x="405498" y="79488"/>
                  </a:lnTo>
                  <a:lnTo>
                    <a:pt x="426861" y="2084"/>
                  </a:lnTo>
                  <a:close/>
                </a:path>
              </a:pathLst>
            </a:custGeom>
            <a:gradFill>
              <a:gsLst>
                <a:gs pos="100000">
                  <a:srgbClr val="F0F4F7"/>
                </a:gs>
                <a:gs pos="36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1" name="组合 70"/>
            <p:cNvGrpSpPr/>
            <p:nvPr/>
          </p:nvGrpSpPr>
          <p:grpSpPr>
            <a:xfrm>
              <a:off x="2909091" y="5879594"/>
              <a:ext cx="433677" cy="440256"/>
              <a:chOff x="3279322" y="5843055"/>
              <a:chExt cx="433677" cy="440256"/>
            </a:xfrm>
          </p:grpSpPr>
          <p:sp>
            <p:nvSpPr>
              <p:cNvPr id="72" name="椭圆 71"/>
              <p:cNvSpPr/>
              <p:nvPr/>
            </p:nvSpPr>
            <p:spPr>
              <a:xfrm>
                <a:off x="3306422" y="5873445"/>
                <a:ext cx="379476" cy="379476"/>
              </a:xfrm>
              <a:prstGeom prst="ellipse">
                <a:avLst/>
              </a:prstGeom>
              <a:solidFill>
                <a:srgbClr val="2B2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3279322" y="5843055"/>
                <a:ext cx="433677" cy="440256"/>
                <a:chOff x="3449179" y="6150788"/>
                <a:chExt cx="501094" cy="508696"/>
              </a:xfrm>
            </p:grpSpPr>
            <p:cxnSp>
              <p:nvCxnSpPr>
                <p:cNvPr id="74" name="曲线连接符 73"/>
                <p:cNvCxnSpPr/>
                <p:nvPr/>
              </p:nvCxnSpPr>
              <p:spPr>
                <a:xfrm rot="16200000" flipH="1">
                  <a:off x="3575468" y="6176411"/>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578274" y="6282203"/>
                  <a:ext cx="244562" cy="244562"/>
                </a:xfrm>
                <a:prstGeom prst="ellipse">
                  <a:avLst/>
                </a:prstGeom>
                <a:solidFill>
                  <a:srgbClr val="F0F4F7"/>
                </a:solidFill>
                <a:ln>
                  <a:solidFill>
                    <a:srgbClr val="F0F4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76" name="曲线连接符 75"/>
                <p:cNvCxnSpPr/>
                <p:nvPr/>
              </p:nvCxnSpPr>
              <p:spPr>
                <a:xfrm rot="16200000" flipH="1">
                  <a:off x="3671969" y="6529060"/>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cxnSp>
              <p:nvCxnSpPr>
                <p:cNvPr id="77" name="曲线连接符 76"/>
                <p:cNvCxnSpPr/>
                <p:nvPr/>
              </p:nvCxnSpPr>
              <p:spPr>
                <a:xfrm rot="2700000" flipH="1">
                  <a:off x="3777324" y="6439993"/>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78" name="曲线连接符 77"/>
                <p:cNvCxnSpPr/>
                <p:nvPr/>
              </p:nvCxnSpPr>
              <p:spPr>
                <a:xfrm rot="2700000" flipH="1">
                  <a:off x="3457587" y="6263128"/>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cxnSp>
              <p:nvCxnSpPr>
                <p:cNvPr id="79" name="曲线连接符 78"/>
                <p:cNvCxnSpPr/>
                <p:nvPr/>
              </p:nvCxnSpPr>
              <p:spPr>
                <a:xfrm flipH="1">
                  <a:off x="3794226" y="6303987"/>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80" name="曲线连接符 79"/>
                <p:cNvCxnSpPr/>
                <p:nvPr/>
              </p:nvCxnSpPr>
              <p:spPr>
                <a:xfrm flipH="1">
                  <a:off x="3449179" y="6398490"/>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cxnSp>
              <p:nvCxnSpPr>
                <p:cNvPr id="81" name="曲线连接符 80"/>
                <p:cNvCxnSpPr/>
                <p:nvPr/>
              </p:nvCxnSpPr>
              <p:spPr>
                <a:xfrm rot="18900000" flipH="1">
                  <a:off x="3716361" y="6189150"/>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82" name="曲线连接符 81"/>
                <p:cNvCxnSpPr/>
                <p:nvPr/>
              </p:nvCxnSpPr>
              <p:spPr>
                <a:xfrm rot="18900000" flipH="1">
                  <a:off x="3527834" y="6513771"/>
                  <a:ext cx="156047" cy="104801"/>
                </a:xfrm>
                <a:prstGeom prst="curvedConnector3">
                  <a:avLst/>
                </a:prstGeom>
                <a:ln w="19050">
                  <a:solidFill>
                    <a:srgbClr val="EFF3F6"/>
                  </a:solidFill>
                </a:ln>
              </p:spPr>
              <p:style>
                <a:lnRef idx="1">
                  <a:schemeClr val="accent1"/>
                </a:lnRef>
                <a:fillRef idx="0">
                  <a:schemeClr val="accent1"/>
                </a:fillRef>
                <a:effectRef idx="0">
                  <a:schemeClr val="accent1"/>
                </a:effectRef>
                <a:fontRef idx="minor">
                  <a:schemeClr val="tx1"/>
                </a:fontRef>
              </p:style>
            </p:cxnSp>
          </p:grpSp>
        </p:grpSp>
      </p:grpSp>
      <p:sp>
        <p:nvSpPr>
          <p:cNvPr id="123" name="任意多边形 122"/>
          <p:cNvSpPr/>
          <p:nvPr/>
        </p:nvSpPr>
        <p:spPr>
          <a:xfrm>
            <a:off x="403386" y="538020"/>
            <a:ext cx="1569170" cy="1496073"/>
          </a:xfrm>
          <a:custGeom>
            <a:avLst/>
            <a:gdLst>
              <a:gd name="connsiteX0" fmla="*/ 616884 w 1569170"/>
              <a:gd name="connsiteY0" fmla="*/ 0 h 1496073"/>
              <a:gd name="connsiteX1" fmla="*/ 632209 w 1569170"/>
              <a:gd name="connsiteY1" fmla="*/ 1545 h 1496073"/>
              <a:gd name="connsiteX2" fmla="*/ 678465 w 1569170"/>
              <a:gd name="connsiteY2" fmla="*/ 169140 h 1496073"/>
              <a:gd name="connsiteX3" fmla="*/ 733647 w 1569170"/>
              <a:gd name="connsiteY3" fmla="*/ 174702 h 1496073"/>
              <a:gd name="connsiteX4" fmla="*/ 822413 w 1569170"/>
              <a:gd name="connsiteY4" fmla="*/ 23572 h 1496073"/>
              <a:gd name="connsiteX5" fmla="*/ 877274 w 1569170"/>
              <a:gd name="connsiteY5" fmla="*/ 40602 h 1496073"/>
              <a:gd name="connsiteX6" fmla="*/ 878568 w 1569170"/>
              <a:gd name="connsiteY6" fmla="*/ 213679 h 1496073"/>
              <a:gd name="connsiteX7" fmla="*/ 910754 w 1569170"/>
              <a:gd name="connsiteY7" fmla="*/ 223669 h 1496073"/>
              <a:gd name="connsiteX8" fmla="*/ 930877 w 1569170"/>
              <a:gd name="connsiteY8" fmla="*/ 234592 h 1496073"/>
              <a:gd name="connsiteX9" fmla="*/ 1055572 w 1569170"/>
              <a:gd name="connsiteY9" fmla="*/ 111754 h 1496073"/>
              <a:gd name="connsiteX10" fmla="*/ 1104958 w 1569170"/>
              <a:gd name="connsiteY10" fmla="*/ 138558 h 1496073"/>
              <a:gd name="connsiteX11" fmla="*/ 1060560 w 1569170"/>
              <a:gd name="connsiteY11" fmla="*/ 309352 h 1496073"/>
              <a:gd name="connsiteX12" fmla="*/ 1103681 w 1569170"/>
              <a:gd name="connsiteY12" fmla="*/ 344930 h 1496073"/>
              <a:gd name="connsiteX13" fmla="*/ 1261633 w 1569170"/>
              <a:gd name="connsiteY13" fmla="*/ 255306 h 1496073"/>
              <a:gd name="connsiteX14" fmla="*/ 1290253 w 1569170"/>
              <a:gd name="connsiteY14" fmla="*/ 278919 h 1496073"/>
              <a:gd name="connsiteX15" fmla="*/ 1300931 w 1569170"/>
              <a:gd name="connsiteY15" fmla="*/ 291861 h 1496073"/>
              <a:gd name="connsiteX16" fmla="*/ 1210313 w 1569170"/>
              <a:gd name="connsiteY16" fmla="*/ 451562 h 1496073"/>
              <a:gd name="connsiteX17" fmla="*/ 1245889 w 1569170"/>
              <a:gd name="connsiteY17" fmla="*/ 494681 h 1496073"/>
              <a:gd name="connsiteX18" fmla="*/ 1422264 w 1569170"/>
              <a:gd name="connsiteY18" fmla="*/ 448836 h 1496073"/>
              <a:gd name="connsiteX19" fmla="*/ 1447596 w 1569170"/>
              <a:gd name="connsiteY19" fmla="*/ 495505 h 1496073"/>
              <a:gd name="connsiteX20" fmla="*/ 1320650 w 1569170"/>
              <a:gd name="connsiteY20" fmla="*/ 624364 h 1496073"/>
              <a:gd name="connsiteX21" fmla="*/ 1331572 w 1569170"/>
              <a:gd name="connsiteY21" fmla="*/ 644488 h 1496073"/>
              <a:gd name="connsiteX22" fmla="*/ 1341565 w 1569170"/>
              <a:gd name="connsiteY22" fmla="*/ 676674 h 1496073"/>
              <a:gd name="connsiteX23" fmla="*/ 1524268 w 1569170"/>
              <a:gd name="connsiteY23" fmla="*/ 678040 h 1496073"/>
              <a:gd name="connsiteX24" fmla="*/ 1539793 w 1569170"/>
              <a:gd name="connsiteY24" fmla="*/ 728058 h 1496073"/>
              <a:gd name="connsiteX25" fmla="*/ 1380541 w 1569170"/>
              <a:gd name="connsiteY25" fmla="*/ 821597 h 1496073"/>
              <a:gd name="connsiteX26" fmla="*/ 1386103 w 1569170"/>
              <a:gd name="connsiteY26" fmla="*/ 876777 h 1496073"/>
              <a:gd name="connsiteX27" fmla="*/ 1566581 w 1569170"/>
              <a:gd name="connsiteY27" fmla="*/ 926588 h 1496073"/>
              <a:gd name="connsiteX28" fmla="*/ 1569170 w 1569170"/>
              <a:gd name="connsiteY28" fmla="*/ 952286 h 1496073"/>
              <a:gd name="connsiteX29" fmla="*/ 1566581 w 1569170"/>
              <a:gd name="connsiteY29" fmla="*/ 977985 h 1496073"/>
              <a:gd name="connsiteX30" fmla="*/ 1386103 w 1569170"/>
              <a:gd name="connsiteY30" fmla="*/ 1027796 h 1496073"/>
              <a:gd name="connsiteX31" fmla="*/ 1380541 w 1569170"/>
              <a:gd name="connsiteY31" fmla="*/ 1082978 h 1496073"/>
              <a:gd name="connsiteX32" fmla="*/ 1539793 w 1569170"/>
              <a:gd name="connsiteY32" fmla="*/ 1176517 h 1496073"/>
              <a:gd name="connsiteX33" fmla="*/ 1524268 w 1569170"/>
              <a:gd name="connsiteY33" fmla="*/ 1226535 h 1496073"/>
              <a:gd name="connsiteX34" fmla="*/ 1341565 w 1569170"/>
              <a:gd name="connsiteY34" fmla="*/ 1227901 h 1496073"/>
              <a:gd name="connsiteX35" fmla="*/ 1331572 w 1569170"/>
              <a:gd name="connsiteY35" fmla="*/ 1260085 h 1496073"/>
              <a:gd name="connsiteX36" fmla="*/ 1320650 w 1569170"/>
              <a:gd name="connsiteY36" fmla="*/ 1280208 h 1496073"/>
              <a:gd name="connsiteX37" fmla="*/ 1447596 w 1569170"/>
              <a:gd name="connsiteY37" fmla="*/ 1409070 h 1496073"/>
              <a:gd name="connsiteX38" fmla="*/ 1422264 w 1569170"/>
              <a:gd name="connsiteY38" fmla="*/ 1455740 h 1496073"/>
              <a:gd name="connsiteX39" fmla="*/ 1245889 w 1569170"/>
              <a:gd name="connsiteY39" fmla="*/ 1409893 h 1496073"/>
              <a:gd name="connsiteX40" fmla="*/ 1210313 w 1569170"/>
              <a:gd name="connsiteY40" fmla="*/ 1453012 h 1496073"/>
              <a:gd name="connsiteX41" fmla="*/ 1234747 w 1569170"/>
              <a:gd name="connsiteY41" fmla="*/ 1496073 h 1496073"/>
              <a:gd name="connsiteX42" fmla="*/ 1103745 w 1569170"/>
              <a:gd name="connsiteY42" fmla="*/ 1496073 h 1496073"/>
              <a:gd name="connsiteX43" fmla="*/ 1134936 w 1569170"/>
              <a:gd name="connsiteY43" fmla="*/ 1470338 h 1496073"/>
              <a:gd name="connsiteX44" fmla="*/ 1349520 w 1569170"/>
              <a:gd name="connsiteY44" fmla="*/ 952286 h 1496073"/>
              <a:gd name="connsiteX45" fmla="*/ 616884 w 1569170"/>
              <a:gd name="connsiteY45" fmla="*/ 219650 h 1496073"/>
              <a:gd name="connsiteX46" fmla="*/ 9371 w 1569170"/>
              <a:gd name="connsiteY46" fmla="*/ 542662 h 1496073"/>
              <a:gd name="connsiteX47" fmla="*/ 0 w 1569170"/>
              <a:gd name="connsiteY47" fmla="*/ 559927 h 1496073"/>
              <a:gd name="connsiteX48" fmla="*/ 0 w 1569170"/>
              <a:gd name="connsiteY48" fmla="*/ 286922 h 1496073"/>
              <a:gd name="connsiteX49" fmla="*/ 102231 w 1569170"/>
              <a:gd name="connsiteY49" fmla="*/ 344930 h 1496073"/>
              <a:gd name="connsiteX50" fmla="*/ 145350 w 1569170"/>
              <a:gd name="connsiteY50" fmla="*/ 309352 h 1496073"/>
              <a:gd name="connsiteX51" fmla="*/ 104399 w 1569170"/>
              <a:gd name="connsiteY51" fmla="*/ 151809 h 1496073"/>
              <a:gd name="connsiteX52" fmla="*/ 160237 w 1569170"/>
              <a:gd name="connsiteY52" fmla="*/ 121501 h 1496073"/>
              <a:gd name="connsiteX53" fmla="*/ 275033 w 1569170"/>
              <a:gd name="connsiteY53" fmla="*/ 234592 h 1496073"/>
              <a:gd name="connsiteX54" fmla="*/ 295156 w 1569170"/>
              <a:gd name="connsiteY54" fmla="*/ 223669 h 1496073"/>
              <a:gd name="connsiteX55" fmla="*/ 327343 w 1569170"/>
              <a:gd name="connsiteY55" fmla="*/ 213679 h 1496073"/>
              <a:gd name="connsiteX56" fmla="*/ 328573 w 1569170"/>
              <a:gd name="connsiteY56" fmla="*/ 49271 h 1496073"/>
              <a:gd name="connsiteX57" fmla="*/ 387793 w 1569170"/>
              <a:gd name="connsiteY57" fmla="*/ 30886 h 1496073"/>
              <a:gd name="connsiteX58" fmla="*/ 472266 w 1569170"/>
              <a:gd name="connsiteY58" fmla="*/ 174702 h 1496073"/>
              <a:gd name="connsiteX59" fmla="*/ 527445 w 1569170"/>
              <a:gd name="connsiteY59" fmla="*/ 169140 h 1496073"/>
              <a:gd name="connsiteX60" fmla="*/ 572903 w 1569170"/>
              <a:gd name="connsiteY60" fmla="*/ 4434 h 1496073"/>
              <a:gd name="connsiteX61" fmla="*/ 616884 w 1569170"/>
              <a:gd name="connsiteY61" fmla="*/ 0 h 149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569170" h="1496073">
                <a:moveTo>
                  <a:pt x="616884" y="0"/>
                </a:moveTo>
                <a:lnTo>
                  <a:pt x="632209" y="1545"/>
                </a:lnTo>
                <a:lnTo>
                  <a:pt x="678465" y="169140"/>
                </a:lnTo>
                <a:lnTo>
                  <a:pt x="733647" y="174702"/>
                </a:lnTo>
                <a:lnTo>
                  <a:pt x="822413" y="23572"/>
                </a:lnTo>
                <a:lnTo>
                  <a:pt x="877274" y="40602"/>
                </a:lnTo>
                <a:lnTo>
                  <a:pt x="878568" y="213679"/>
                </a:lnTo>
                <a:lnTo>
                  <a:pt x="910754" y="223669"/>
                </a:lnTo>
                <a:lnTo>
                  <a:pt x="930877" y="234592"/>
                </a:lnTo>
                <a:lnTo>
                  <a:pt x="1055572" y="111754"/>
                </a:lnTo>
                <a:lnTo>
                  <a:pt x="1104958" y="138558"/>
                </a:lnTo>
                <a:lnTo>
                  <a:pt x="1060560" y="309352"/>
                </a:lnTo>
                <a:lnTo>
                  <a:pt x="1103681" y="344930"/>
                </a:lnTo>
                <a:lnTo>
                  <a:pt x="1261633" y="255306"/>
                </a:lnTo>
                <a:lnTo>
                  <a:pt x="1290253" y="278919"/>
                </a:lnTo>
                <a:lnTo>
                  <a:pt x="1300931" y="291861"/>
                </a:lnTo>
                <a:lnTo>
                  <a:pt x="1210313" y="451562"/>
                </a:lnTo>
                <a:lnTo>
                  <a:pt x="1245889" y="494681"/>
                </a:lnTo>
                <a:lnTo>
                  <a:pt x="1422264" y="448836"/>
                </a:lnTo>
                <a:lnTo>
                  <a:pt x="1447596" y="495505"/>
                </a:lnTo>
                <a:lnTo>
                  <a:pt x="1320650" y="624364"/>
                </a:lnTo>
                <a:lnTo>
                  <a:pt x="1331572" y="644488"/>
                </a:lnTo>
                <a:lnTo>
                  <a:pt x="1341565" y="676674"/>
                </a:lnTo>
                <a:lnTo>
                  <a:pt x="1524268" y="678040"/>
                </a:lnTo>
                <a:lnTo>
                  <a:pt x="1539793" y="728058"/>
                </a:lnTo>
                <a:lnTo>
                  <a:pt x="1380541" y="821597"/>
                </a:lnTo>
                <a:lnTo>
                  <a:pt x="1386103" y="876777"/>
                </a:lnTo>
                <a:lnTo>
                  <a:pt x="1566581" y="926588"/>
                </a:lnTo>
                <a:lnTo>
                  <a:pt x="1569170" y="952286"/>
                </a:lnTo>
                <a:lnTo>
                  <a:pt x="1566581" y="977985"/>
                </a:lnTo>
                <a:lnTo>
                  <a:pt x="1386103" y="1027796"/>
                </a:lnTo>
                <a:lnTo>
                  <a:pt x="1380541" y="1082978"/>
                </a:lnTo>
                <a:lnTo>
                  <a:pt x="1539793" y="1176517"/>
                </a:lnTo>
                <a:lnTo>
                  <a:pt x="1524268" y="1226535"/>
                </a:lnTo>
                <a:lnTo>
                  <a:pt x="1341565" y="1227901"/>
                </a:lnTo>
                <a:lnTo>
                  <a:pt x="1331572" y="1260085"/>
                </a:lnTo>
                <a:lnTo>
                  <a:pt x="1320650" y="1280208"/>
                </a:lnTo>
                <a:lnTo>
                  <a:pt x="1447596" y="1409070"/>
                </a:lnTo>
                <a:lnTo>
                  <a:pt x="1422264" y="1455740"/>
                </a:lnTo>
                <a:lnTo>
                  <a:pt x="1245889" y="1409893"/>
                </a:lnTo>
                <a:lnTo>
                  <a:pt x="1210313" y="1453012"/>
                </a:lnTo>
                <a:lnTo>
                  <a:pt x="1234747" y="1496073"/>
                </a:lnTo>
                <a:lnTo>
                  <a:pt x="1103745" y="1496073"/>
                </a:lnTo>
                <a:lnTo>
                  <a:pt x="1134936" y="1470338"/>
                </a:lnTo>
                <a:cubicBezTo>
                  <a:pt x="1267517" y="1337757"/>
                  <a:pt x="1349520" y="1154598"/>
                  <a:pt x="1349520" y="952286"/>
                </a:cubicBezTo>
                <a:cubicBezTo>
                  <a:pt x="1349520" y="547662"/>
                  <a:pt x="1021508" y="219650"/>
                  <a:pt x="616884" y="219650"/>
                </a:cubicBezTo>
                <a:cubicBezTo>
                  <a:pt x="363994" y="219650"/>
                  <a:pt x="141031" y="347780"/>
                  <a:pt x="9371" y="542662"/>
                </a:cubicBezTo>
                <a:lnTo>
                  <a:pt x="0" y="559927"/>
                </a:lnTo>
                <a:lnTo>
                  <a:pt x="0" y="286922"/>
                </a:lnTo>
                <a:lnTo>
                  <a:pt x="102231" y="344930"/>
                </a:lnTo>
                <a:lnTo>
                  <a:pt x="145350" y="309352"/>
                </a:lnTo>
                <a:lnTo>
                  <a:pt x="104399" y="151809"/>
                </a:lnTo>
                <a:lnTo>
                  <a:pt x="160237" y="121501"/>
                </a:lnTo>
                <a:lnTo>
                  <a:pt x="275033" y="234592"/>
                </a:lnTo>
                <a:lnTo>
                  <a:pt x="295156" y="223669"/>
                </a:lnTo>
                <a:lnTo>
                  <a:pt x="327343" y="213679"/>
                </a:lnTo>
                <a:lnTo>
                  <a:pt x="328573" y="49271"/>
                </a:lnTo>
                <a:lnTo>
                  <a:pt x="387793" y="30886"/>
                </a:lnTo>
                <a:lnTo>
                  <a:pt x="472266" y="174702"/>
                </a:lnTo>
                <a:lnTo>
                  <a:pt x="527445" y="169140"/>
                </a:lnTo>
                <a:lnTo>
                  <a:pt x="572903" y="4434"/>
                </a:lnTo>
                <a:lnTo>
                  <a:pt x="616884" y="0"/>
                </a:lnTo>
                <a:close/>
              </a:path>
            </a:pathLst>
          </a:custGeom>
          <a:gradFill>
            <a:gsLst>
              <a:gs pos="75000">
                <a:srgbClr val="F6FAFD"/>
              </a:gs>
              <a:gs pos="100000">
                <a:srgbClr val="F2F6F9"/>
              </a:gs>
            </a:gsLst>
            <a:lin ang="4200000" scaled="0"/>
          </a:gradFill>
          <a:ln>
            <a:noFill/>
          </a:ln>
          <a:effectLst>
            <a:outerShdw blurRad="508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a:off x="2671522" y="3036061"/>
            <a:ext cx="6375" cy="59148"/>
          </a:xfrm>
          <a:custGeom>
            <a:avLst/>
            <a:gdLst>
              <a:gd name="connsiteX0" fmla="*/ 0 w 6375"/>
              <a:gd name="connsiteY0" fmla="*/ 0 h 59148"/>
              <a:gd name="connsiteX1" fmla="*/ 6375 w 6375"/>
              <a:gd name="connsiteY1" fmla="*/ 3744 h 59148"/>
              <a:gd name="connsiteX2" fmla="*/ 811 w 6375"/>
              <a:gd name="connsiteY2" fmla="*/ 58924 h 59148"/>
              <a:gd name="connsiteX3" fmla="*/ 0 w 6375"/>
              <a:gd name="connsiteY3" fmla="*/ 59148 h 59148"/>
              <a:gd name="connsiteX4" fmla="*/ 0 w 6375"/>
              <a:gd name="connsiteY4" fmla="*/ 0 h 5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5" h="59148">
                <a:moveTo>
                  <a:pt x="0" y="0"/>
                </a:moveTo>
                <a:lnTo>
                  <a:pt x="6375" y="3744"/>
                </a:lnTo>
                <a:lnTo>
                  <a:pt x="811" y="58924"/>
                </a:lnTo>
                <a:lnTo>
                  <a:pt x="0" y="59148"/>
                </a:lnTo>
                <a:lnTo>
                  <a:pt x="0" y="0"/>
                </a:lnTo>
                <a:close/>
              </a:path>
            </a:pathLst>
          </a:custGeom>
          <a:solidFill>
            <a:srgbClr val="EAE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3770329" y="3888189"/>
            <a:ext cx="20277" cy="7096"/>
          </a:xfrm>
          <a:custGeom>
            <a:avLst/>
            <a:gdLst>
              <a:gd name="connsiteX0" fmla="*/ 13074 w 20277"/>
              <a:gd name="connsiteY0" fmla="*/ 0 h 7096"/>
              <a:gd name="connsiteX1" fmla="*/ 20277 w 20277"/>
              <a:gd name="connsiteY1" fmla="*/ 7096 h 7096"/>
              <a:gd name="connsiteX2" fmla="*/ 0 w 20277"/>
              <a:gd name="connsiteY2" fmla="*/ 7096 h 7096"/>
              <a:gd name="connsiteX3" fmla="*/ 13074 w 20277"/>
              <a:gd name="connsiteY3" fmla="*/ 0 h 7096"/>
            </a:gdLst>
            <a:ahLst/>
            <a:cxnLst>
              <a:cxn ang="0">
                <a:pos x="connsiteX0" y="connsiteY0"/>
              </a:cxn>
              <a:cxn ang="0">
                <a:pos x="connsiteX1" y="connsiteY1"/>
              </a:cxn>
              <a:cxn ang="0">
                <a:pos x="connsiteX2" y="connsiteY2"/>
              </a:cxn>
              <a:cxn ang="0">
                <a:pos x="connsiteX3" y="connsiteY3"/>
              </a:cxn>
            </a:cxnLst>
            <a:rect l="l" t="t" r="r" b="b"/>
            <a:pathLst>
              <a:path w="20277" h="7096">
                <a:moveTo>
                  <a:pt x="13074" y="0"/>
                </a:moveTo>
                <a:lnTo>
                  <a:pt x="20277" y="7096"/>
                </a:lnTo>
                <a:lnTo>
                  <a:pt x="0" y="7096"/>
                </a:lnTo>
                <a:lnTo>
                  <a:pt x="13074" y="0"/>
                </a:lnTo>
                <a:close/>
              </a:path>
            </a:pathLst>
          </a:custGeom>
          <a:solidFill>
            <a:srgbClr val="EAE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文本框 129"/>
          <p:cNvSpPr txBox="1"/>
          <p:nvPr/>
        </p:nvSpPr>
        <p:spPr>
          <a:xfrm>
            <a:off x="557374" y="912068"/>
            <a:ext cx="1096775" cy="830997"/>
          </a:xfrm>
          <a:prstGeom prst="rect">
            <a:avLst/>
          </a:prstGeom>
          <a:noFill/>
        </p:spPr>
        <p:txBody>
          <a:bodyPr wrap="none" rtlCol="0">
            <a:spAutoFit/>
          </a:bodyPr>
          <a:lstStyle/>
          <a:p>
            <a:r>
              <a:rPr lang="en-US" altLang="zh-CN" sz="4800" dirty="0" smtClean="0">
                <a:solidFill>
                  <a:schemeClr val="bg1"/>
                </a:solidFill>
                <a:latin typeface="+mj-ea"/>
                <a:ea typeface="+mj-ea"/>
              </a:rPr>
              <a:t>01</a:t>
            </a:r>
            <a:endParaRPr lang="zh-CN" altLang="en-US" sz="4800" dirty="0">
              <a:solidFill>
                <a:schemeClr val="bg1"/>
              </a:solidFill>
              <a:latin typeface="+mj-ea"/>
              <a:ea typeface="+mj-ea"/>
            </a:endParaRPr>
          </a:p>
        </p:txBody>
      </p:sp>
      <p:sp>
        <p:nvSpPr>
          <p:cNvPr id="131" name="矩形 130"/>
          <p:cNvSpPr/>
          <p:nvPr/>
        </p:nvSpPr>
        <p:spPr>
          <a:xfrm>
            <a:off x="418037" y="1490980"/>
            <a:ext cx="1297791" cy="523220"/>
          </a:xfrm>
          <a:prstGeom prst="rect">
            <a:avLst/>
          </a:prstGeom>
        </p:spPr>
        <p:txBody>
          <a:bodyPr wrap="none">
            <a:spAutoFit/>
          </a:bodyPr>
          <a:lstStyle/>
          <a:p>
            <a:r>
              <a:rPr lang="en-US" altLang="zh-CN" sz="2800" dirty="0">
                <a:solidFill>
                  <a:schemeClr val="bg1"/>
                </a:solidFill>
              </a:rPr>
              <a:t>Project </a:t>
            </a:r>
            <a:endParaRPr lang="zh-CN" altLang="en-US" sz="2800" dirty="0">
              <a:solidFill>
                <a:schemeClr val="bg1"/>
              </a:solidFill>
            </a:endParaRPr>
          </a:p>
        </p:txBody>
      </p:sp>
      <p:grpSp>
        <p:nvGrpSpPr>
          <p:cNvPr id="139" name="组合 138"/>
          <p:cNvGrpSpPr/>
          <p:nvPr/>
        </p:nvGrpSpPr>
        <p:grpSpPr>
          <a:xfrm>
            <a:off x="6341053" y="6260533"/>
            <a:ext cx="1429306" cy="1429306"/>
            <a:chOff x="2730787" y="1426356"/>
            <a:chExt cx="882052" cy="882052"/>
          </a:xfrm>
          <a:effectLst>
            <a:outerShdw blurRad="127000" dist="101600" dir="8100000" algn="tr" rotWithShape="0">
              <a:prstClr val="black">
                <a:alpha val="23000"/>
              </a:prstClr>
            </a:outerShdw>
          </a:effectLst>
        </p:grpSpPr>
        <p:sp>
          <p:nvSpPr>
            <p:cNvPr id="140" name="任意多边形 139"/>
            <p:cNvSpPr/>
            <p:nvPr/>
          </p:nvSpPr>
          <p:spPr>
            <a:xfrm>
              <a:off x="2730787" y="1426356"/>
              <a:ext cx="882052" cy="882052"/>
            </a:xfrm>
            <a:custGeom>
              <a:avLst/>
              <a:gdLst>
                <a:gd name="connsiteX0" fmla="*/ 710749 w 1421498"/>
                <a:gd name="connsiteY0" fmla="*/ 0 h 1421498"/>
                <a:gd name="connsiteX1" fmla="*/ 746235 w 1421498"/>
                <a:gd name="connsiteY1" fmla="*/ 3577 h 1421498"/>
                <a:gd name="connsiteX2" fmla="*/ 786320 w 1421498"/>
                <a:gd name="connsiteY2" fmla="*/ 162378 h 1421498"/>
                <a:gd name="connsiteX3" fmla="*/ 822800 w 1421498"/>
                <a:gd name="connsiteY3" fmla="*/ 166056 h 1421498"/>
                <a:gd name="connsiteX4" fmla="*/ 851060 w 1421498"/>
                <a:gd name="connsiteY4" fmla="*/ 174828 h 1421498"/>
                <a:gd name="connsiteX5" fmla="*/ 948601 w 1421498"/>
                <a:gd name="connsiteY5" fmla="*/ 43809 h 1421498"/>
                <a:gd name="connsiteX6" fmla="*/ 987405 w 1421498"/>
                <a:gd name="connsiteY6" fmla="*/ 55854 h 1421498"/>
                <a:gd name="connsiteX7" fmla="*/ 1014238 w 1421498"/>
                <a:gd name="connsiteY7" fmla="*/ 70419 h 1421498"/>
                <a:gd name="connsiteX8" fmla="*/ 990454 w 1421498"/>
                <a:gd name="connsiteY8" fmla="*/ 232805 h 1421498"/>
                <a:gd name="connsiteX9" fmla="*/ 1021608 w 1421498"/>
                <a:gd name="connsiteY9" fmla="*/ 249714 h 1421498"/>
                <a:gd name="connsiteX10" fmla="*/ 1045411 w 1421498"/>
                <a:gd name="connsiteY10" fmla="*/ 269353 h 1421498"/>
                <a:gd name="connsiteX11" fmla="*/ 1185864 w 1421498"/>
                <a:gd name="connsiteY11" fmla="*/ 185516 h 1421498"/>
                <a:gd name="connsiteX12" fmla="*/ 1213325 w 1421498"/>
                <a:gd name="connsiteY12" fmla="*/ 208174 h 1421498"/>
                <a:gd name="connsiteX13" fmla="*/ 1235983 w 1421498"/>
                <a:gd name="connsiteY13" fmla="*/ 235636 h 1421498"/>
                <a:gd name="connsiteX14" fmla="*/ 1152146 w 1421498"/>
                <a:gd name="connsiteY14" fmla="*/ 376089 h 1421498"/>
                <a:gd name="connsiteX15" fmla="*/ 1171784 w 1421498"/>
                <a:gd name="connsiteY15" fmla="*/ 399890 h 1421498"/>
                <a:gd name="connsiteX16" fmla="*/ 1188694 w 1421498"/>
                <a:gd name="connsiteY16" fmla="*/ 431045 h 1421498"/>
                <a:gd name="connsiteX17" fmla="*/ 1351080 w 1421498"/>
                <a:gd name="connsiteY17" fmla="*/ 407262 h 1421498"/>
                <a:gd name="connsiteX18" fmla="*/ 1365644 w 1421498"/>
                <a:gd name="connsiteY18" fmla="*/ 434093 h 1421498"/>
                <a:gd name="connsiteX19" fmla="*/ 1377690 w 1421498"/>
                <a:gd name="connsiteY19" fmla="*/ 472899 h 1421498"/>
                <a:gd name="connsiteX20" fmla="*/ 1246671 w 1421498"/>
                <a:gd name="connsiteY20" fmla="*/ 570439 h 1421498"/>
                <a:gd name="connsiteX21" fmla="*/ 1255443 w 1421498"/>
                <a:gd name="connsiteY21" fmla="*/ 598698 h 1421498"/>
                <a:gd name="connsiteX22" fmla="*/ 1259120 w 1421498"/>
                <a:gd name="connsiteY22" fmla="*/ 635179 h 1421498"/>
                <a:gd name="connsiteX23" fmla="*/ 1417921 w 1421498"/>
                <a:gd name="connsiteY23" fmla="*/ 675265 h 1421498"/>
                <a:gd name="connsiteX24" fmla="*/ 1421498 w 1421498"/>
                <a:gd name="connsiteY24" fmla="*/ 710749 h 1421498"/>
                <a:gd name="connsiteX25" fmla="*/ 1417921 w 1421498"/>
                <a:gd name="connsiteY25" fmla="*/ 746235 h 1421498"/>
                <a:gd name="connsiteX26" fmla="*/ 1259120 w 1421498"/>
                <a:gd name="connsiteY26" fmla="*/ 786321 h 1421498"/>
                <a:gd name="connsiteX27" fmla="*/ 1255443 w 1421498"/>
                <a:gd name="connsiteY27" fmla="*/ 822800 h 1421498"/>
                <a:gd name="connsiteX28" fmla="*/ 1246670 w 1421498"/>
                <a:gd name="connsiteY28" fmla="*/ 851060 h 1421498"/>
                <a:gd name="connsiteX29" fmla="*/ 1377690 w 1421498"/>
                <a:gd name="connsiteY29" fmla="*/ 948600 h 1421498"/>
                <a:gd name="connsiteX30" fmla="*/ 1365644 w 1421498"/>
                <a:gd name="connsiteY30" fmla="*/ 987405 h 1421498"/>
                <a:gd name="connsiteX31" fmla="*/ 1351080 w 1421498"/>
                <a:gd name="connsiteY31" fmla="*/ 1014238 h 1421498"/>
                <a:gd name="connsiteX32" fmla="*/ 1188694 w 1421498"/>
                <a:gd name="connsiteY32" fmla="*/ 990454 h 1421498"/>
                <a:gd name="connsiteX33" fmla="*/ 1171784 w 1421498"/>
                <a:gd name="connsiteY33" fmla="*/ 1021608 h 1421498"/>
                <a:gd name="connsiteX34" fmla="*/ 1152146 w 1421498"/>
                <a:gd name="connsiteY34" fmla="*/ 1045410 h 1421498"/>
                <a:gd name="connsiteX35" fmla="*/ 1235983 w 1421498"/>
                <a:gd name="connsiteY35" fmla="*/ 1185863 h 1421498"/>
                <a:gd name="connsiteX36" fmla="*/ 1213325 w 1421498"/>
                <a:gd name="connsiteY36" fmla="*/ 1213325 h 1421498"/>
                <a:gd name="connsiteX37" fmla="*/ 1185863 w 1421498"/>
                <a:gd name="connsiteY37" fmla="*/ 1235983 h 1421498"/>
                <a:gd name="connsiteX38" fmla="*/ 1045410 w 1421498"/>
                <a:gd name="connsiteY38" fmla="*/ 1152146 h 1421498"/>
                <a:gd name="connsiteX39" fmla="*/ 1021608 w 1421498"/>
                <a:gd name="connsiteY39" fmla="*/ 1171784 h 1421498"/>
                <a:gd name="connsiteX40" fmla="*/ 990454 w 1421498"/>
                <a:gd name="connsiteY40" fmla="*/ 1188694 h 1421498"/>
                <a:gd name="connsiteX41" fmla="*/ 1014238 w 1421498"/>
                <a:gd name="connsiteY41" fmla="*/ 1351079 h 1421498"/>
                <a:gd name="connsiteX42" fmla="*/ 987405 w 1421498"/>
                <a:gd name="connsiteY42" fmla="*/ 1365644 h 1421498"/>
                <a:gd name="connsiteX43" fmla="*/ 948601 w 1421498"/>
                <a:gd name="connsiteY43" fmla="*/ 1377689 h 1421498"/>
                <a:gd name="connsiteX44" fmla="*/ 851060 w 1421498"/>
                <a:gd name="connsiteY44" fmla="*/ 1246670 h 1421498"/>
                <a:gd name="connsiteX45" fmla="*/ 822800 w 1421498"/>
                <a:gd name="connsiteY45" fmla="*/ 1255442 h 1421498"/>
                <a:gd name="connsiteX46" fmla="*/ 786321 w 1421498"/>
                <a:gd name="connsiteY46" fmla="*/ 1259120 h 1421498"/>
                <a:gd name="connsiteX47" fmla="*/ 746235 w 1421498"/>
                <a:gd name="connsiteY47" fmla="*/ 1417921 h 1421498"/>
                <a:gd name="connsiteX48" fmla="*/ 710749 w 1421498"/>
                <a:gd name="connsiteY48" fmla="*/ 1421498 h 1421498"/>
                <a:gd name="connsiteX49" fmla="*/ 675265 w 1421498"/>
                <a:gd name="connsiteY49" fmla="*/ 1417921 h 1421498"/>
                <a:gd name="connsiteX50" fmla="*/ 635179 w 1421498"/>
                <a:gd name="connsiteY50" fmla="*/ 1259120 h 1421498"/>
                <a:gd name="connsiteX51" fmla="*/ 598698 w 1421498"/>
                <a:gd name="connsiteY51" fmla="*/ 1255442 h 1421498"/>
                <a:gd name="connsiteX52" fmla="*/ 570439 w 1421498"/>
                <a:gd name="connsiteY52" fmla="*/ 1246670 h 1421498"/>
                <a:gd name="connsiteX53" fmla="*/ 472899 w 1421498"/>
                <a:gd name="connsiteY53" fmla="*/ 1377690 h 1421498"/>
                <a:gd name="connsiteX54" fmla="*/ 434094 w 1421498"/>
                <a:gd name="connsiteY54" fmla="*/ 1365644 h 1421498"/>
                <a:gd name="connsiteX55" fmla="*/ 407262 w 1421498"/>
                <a:gd name="connsiteY55" fmla="*/ 1351080 h 1421498"/>
                <a:gd name="connsiteX56" fmla="*/ 431046 w 1421498"/>
                <a:gd name="connsiteY56" fmla="*/ 1188694 h 1421498"/>
                <a:gd name="connsiteX57" fmla="*/ 399891 w 1421498"/>
                <a:gd name="connsiteY57" fmla="*/ 1171784 h 1421498"/>
                <a:gd name="connsiteX58" fmla="*/ 376089 w 1421498"/>
                <a:gd name="connsiteY58" fmla="*/ 1152146 h 1421498"/>
                <a:gd name="connsiteX59" fmla="*/ 235636 w 1421498"/>
                <a:gd name="connsiteY59" fmla="*/ 1235983 h 1421498"/>
                <a:gd name="connsiteX60" fmla="*/ 208174 w 1421498"/>
                <a:gd name="connsiteY60" fmla="*/ 1213325 h 1421498"/>
                <a:gd name="connsiteX61" fmla="*/ 185516 w 1421498"/>
                <a:gd name="connsiteY61" fmla="*/ 1185864 h 1421498"/>
                <a:gd name="connsiteX62" fmla="*/ 269353 w 1421498"/>
                <a:gd name="connsiteY62" fmla="*/ 1045410 h 1421498"/>
                <a:gd name="connsiteX63" fmla="*/ 249714 w 1421498"/>
                <a:gd name="connsiteY63" fmla="*/ 1021608 h 1421498"/>
                <a:gd name="connsiteX64" fmla="*/ 232805 w 1421498"/>
                <a:gd name="connsiteY64" fmla="*/ 990454 h 1421498"/>
                <a:gd name="connsiteX65" fmla="*/ 70419 w 1421498"/>
                <a:gd name="connsiteY65" fmla="*/ 1014238 h 1421498"/>
                <a:gd name="connsiteX66" fmla="*/ 55854 w 1421498"/>
                <a:gd name="connsiteY66" fmla="*/ 987405 h 1421498"/>
                <a:gd name="connsiteX67" fmla="*/ 43809 w 1421498"/>
                <a:gd name="connsiteY67" fmla="*/ 948600 h 1421498"/>
                <a:gd name="connsiteX68" fmla="*/ 174828 w 1421498"/>
                <a:gd name="connsiteY68" fmla="*/ 851060 h 1421498"/>
                <a:gd name="connsiteX69" fmla="*/ 166056 w 1421498"/>
                <a:gd name="connsiteY69" fmla="*/ 822800 h 1421498"/>
                <a:gd name="connsiteX70" fmla="*/ 162378 w 1421498"/>
                <a:gd name="connsiteY70" fmla="*/ 786320 h 1421498"/>
                <a:gd name="connsiteX71" fmla="*/ 3577 w 1421498"/>
                <a:gd name="connsiteY71" fmla="*/ 746235 h 1421498"/>
                <a:gd name="connsiteX72" fmla="*/ 0 w 1421498"/>
                <a:gd name="connsiteY72" fmla="*/ 710749 h 1421498"/>
                <a:gd name="connsiteX73" fmla="*/ 3577 w 1421498"/>
                <a:gd name="connsiteY73" fmla="*/ 675265 h 1421498"/>
                <a:gd name="connsiteX74" fmla="*/ 162378 w 1421498"/>
                <a:gd name="connsiteY74" fmla="*/ 635179 h 1421498"/>
                <a:gd name="connsiteX75" fmla="*/ 166056 w 1421498"/>
                <a:gd name="connsiteY75" fmla="*/ 598698 h 1421498"/>
                <a:gd name="connsiteX76" fmla="*/ 174828 w 1421498"/>
                <a:gd name="connsiteY76" fmla="*/ 570439 h 1421498"/>
                <a:gd name="connsiteX77" fmla="*/ 43809 w 1421498"/>
                <a:gd name="connsiteY77" fmla="*/ 472899 h 1421498"/>
                <a:gd name="connsiteX78" fmla="*/ 55854 w 1421498"/>
                <a:gd name="connsiteY78" fmla="*/ 434093 h 1421498"/>
                <a:gd name="connsiteX79" fmla="*/ 70418 w 1421498"/>
                <a:gd name="connsiteY79" fmla="*/ 407261 h 1421498"/>
                <a:gd name="connsiteX80" fmla="*/ 232804 w 1421498"/>
                <a:gd name="connsiteY80" fmla="*/ 431045 h 1421498"/>
                <a:gd name="connsiteX81" fmla="*/ 249714 w 1421498"/>
                <a:gd name="connsiteY81" fmla="*/ 399890 h 1421498"/>
                <a:gd name="connsiteX82" fmla="*/ 269353 w 1421498"/>
                <a:gd name="connsiteY82" fmla="*/ 376088 h 1421498"/>
                <a:gd name="connsiteX83" fmla="*/ 185516 w 1421498"/>
                <a:gd name="connsiteY83" fmla="*/ 235635 h 1421498"/>
                <a:gd name="connsiteX84" fmla="*/ 208174 w 1421498"/>
                <a:gd name="connsiteY84" fmla="*/ 208174 h 1421498"/>
                <a:gd name="connsiteX85" fmla="*/ 235635 w 1421498"/>
                <a:gd name="connsiteY85" fmla="*/ 185516 h 1421498"/>
                <a:gd name="connsiteX86" fmla="*/ 376088 w 1421498"/>
                <a:gd name="connsiteY86" fmla="*/ 269353 h 1421498"/>
                <a:gd name="connsiteX87" fmla="*/ 399891 w 1421498"/>
                <a:gd name="connsiteY87" fmla="*/ 249714 h 1421498"/>
                <a:gd name="connsiteX88" fmla="*/ 431045 w 1421498"/>
                <a:gd name="connsiteY88" fmla="*/ 232804 h 1421498"/>
                <a:gd name="connsiteX89" fmla="*/ 407261 w 1421498"/>
                <a:gd name="connsiteY89" fmla="*/ 70418 h 1421498"/>
                <a:gd name="connsiteX90" fmla="*/ 434094 w 1421498"/>
                <a:gd name="connsiteY90" fmla="*/ 55854 h 1421498"/>
                <a:gd name="connsiteX91" fmla="*/ 472899 w 1421498"/>
                <a:gd name="connsiteY91" fmla="*/ 43808 h 1421498"/>
                <a:gd name="connsiteX92" fmla="*/ 570439 w 1421498"/>
                <a:gd name="connsiteY92" fmla="*/ 174828 h 1421498"/>
                <a:gd name="connsiteX93" fmla="*/ 598698 w 1421498"/>
                <a:gd name="connsiteY93" fmla="*/ 166056 h 1421498"/>
                <a:gd name="connsiteX94" fmla="*/ 635179 w 1421498"/>
                <a:gd name="connsiteY94" fmla="*/ 162378 h 1421498"/>
                <a:gd name="connsiteX95" fmla="*/ 675265 w 1421498"/>
                <a:gd name="connsiteY95" fmla="*/ 3577 h 1421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421498" h="1421498">
                  <a:moveTo>
                    <a:pt x="710749" y="0"/>
                  </a:moveTo>
                  <a:lnTo>
                    <a:pt x="746235" y="3577"/>
                  </a:lnTo>
                  <a:lnTo>
                    <a:pt x="786320" y="162378"/>
                  </a:lnTo>
                  <a:lnTo>
                    <a:pt x="822800" y="166056"/>
                  </a:lnTo>
                  <a:lnTo>
                    <a:pt x="851060" y="174828"/>
                  </a:lnTo>
                  <a:lnTo>
                    <a:pt x="948601" y="43809"/>
                  </a:lnTo>
                  <a:lnTo>
                    <a:pt x="987405" y="55854"/>
                  </a:lnTo>
                  <a:lnTo>
                    <a:pt x="1014238" y="70419"/>
                  </a:lnTo>
                  <a:lnTo>
                    <a:pt x="990454" y="232805"/>
                  </a:lnTo>
                  <a:lnTo>
                    <a:pt x="1021608" y="249714"/>
                  </a:lnTo>
                  <a:lnTo>
                    <a:pt x="1045411" y="269353"/>
                  </a:lnTo>
                  <a:lnTo>
                    <a:pt x="1185864" y="185516"/>
                  </a:lnTo>
                  <a:lnTo>
                    <a:pt x="1213325" y="208174"/>
                  </a:lnTo>
                  <a:lnTo>
                    <a:pt x="1235983" y="235636"/>
                  </a:lnTo>
                  <a:lnTo>
                    <a:pt x="1152146" y="376089"/>
                  </a:lnTo>
                  <a:lnTo>
                    <a:pt x="1171784" y="399890"/>
                  </a:lnTo>
                  <a:lnTo>
                    <a:pt x="1188694" y="431045"/>
                  </a:lnTo>
                  <a:lnTo>
                    <a:pt x="1351080" y="407262"/>
                  </a:lnTo>
                  <a:lnTo>
                    <a:pt x="1365644" y="434093"/>
                  </a:lnTo>
                  <a:lnTo>
                    <a:pt x="1377690" y="472899"/>
                  </a:lnTo>
                  <a:lnTo>
                    <a:pt x="1246671" y="570439"/>
                  </a:lnTo>
                  <a:lnTo>
                    <a:pt x="1255443" y="598698"/>
                  </a:lnTo>
                  <a:lnTo>
                    <a:pt x="1259120" y="635179"/>
                  </a:lnTo>
                  <a:lnTo>
                    <a:pt x="1417921" y="675265"/>
                  </a:lnTo>
                  <a:lnTo>
                    <a:pt x="1421498" y="710749"/>
                  </a:lnTo>
                  <a:lnTo>
                    <a:pt x="1417921" y="746235"/>
                  </a:lnTo>
                  <a:lnTo>
                    <a:pt x="1259120" y="786321"/>
                  </a:lnTo>
                  <a:lnTo>
                    <a:pt x="1255443" y="822800"/>
                  </a:lnTo>
                  <a:lnTo>
                    <a:pt x="1246670" y="851060"/>
                  </a:lnTo>
                  <a:lnTo>
                    <a:pt x="1377690" y="948600"/>
                  </a:lnTo>
                  <a:lnTo>
                    <a:pt x="1365644" y="987405"/>
                  </a:lnTo>
                  <a:lnTo>
                    <a:pt x="1351080" y="1014238"/>
                  </a:lnTo>
                  <a:lnTo>
                    <a:pt x="1188694" y="990454"/>
                  </a:lnTo>
                  <a:lnTo>
                    <a:pt x="1171784" y="1021608"/>
                  </a:lnTo>
                  <a:lnTo>
                    <a:pt x="1152146" y="1045410"/>
                  </a:lnTo>
                  <a:lnTo>
                    <a:pt x="1235983" y="1185863"/>
                  </a:lnTo>
                  <a:lnTo>
                    <a:pt x="1213325" y="1213325"/>
                  </a:lnTo>
                  <a:lnTo>
                    <a:pt x="1185863" y="1235983"/>
                  </a:lnTo>
                  <a:lnTo>
                    <a:pt x="1045410" y="1152146"/>
                  </a:lnTo>
                  <a:lnTo>
                    <a:pt x="1021608" y="1171784"/>
                  </a:lnTo>
                  <a:lnTo>
                    <a:pt x="990454" y="1188694"/>
                  </a:lnTo>
                  <a:lnTo>
                    <a:pt x="1014238" y="1351079"/>
                  </a:lnTo>
                  <a:lnTo>
                    <a:pt x="987405" y="1365644"/>
                  </a:lnTo>
                  <a:lnTo>
                    <a:pt x="948601" y="1377689"/>
                  </a:lnTo>
                  <a:lnTo>
                    <a:pt x="851060" y="1246670"/>
                  </a:lnTo>
                  <a:lnTo>
                    <a:pt x="822800" y="1255442"/>
                  </a:lnTo>
                  <a:lnTo>
                    <a:pt x="786321" y="1259120"/>
                  </a:lnTo>
                  <a:lnTo>
                    <a:pt x="746235" y="1417921"/>
                  </a:lnTo>
                  <a:lnTo>
                    <a:pt x="710749" y="1421498"/>
                  </a:lnTo>
                  <a:lnTo>
                    <a:pt x="675265" y="1417921"/>
                  </a:lnTo>
                  <a:lnTo>
                    <a:pt x="635179" y="1259120"/>
                  </a:lnTo>
                  <a:lnTo>
                    <a:pt x="598698" y="1255442"/>
                  </a:lnTo>
                  <a:lnTo>
                    <a:pt x="570439" y="1246670"/>
                  </a:lnTo>
                  <a:lnTo>
                    <a:pt x="472899" y="1377690"/>
                  </a:lnTo>
                  <a:lnTo>
                    <a:pt x="434094" y="1365644"/>
                  </a:lnTo>
                  <a:lnTo>
                    <a:pt x="407262" y="1351080"/>
                  </a:lnTo>
                  <a:lnTo>
                    <a:pt x="431046" y="1188694"/>
                  </a:lnTo>
                  <a:lnTo>
                    <a:pt x="399891" y="1171784"/>
                  </a:lnTo>
                  <a:lnTo>
                    <a:pt x="376089" y="1152146"/>
                  </a:lnTo>
                  <a:lnTo>
                    <a:pt x="235636" y="1235983"/>
                  </a:lnTo>
                  <a:lnTo>
                    <a:pt x="208174" y="1213325"/>
                  </a:lnTo>
                  <a:lnTo>
                    <a:pt x="185516" y="1185864"/>
                  </a:lnTo>
                  <a:lnTo>
                    <a:pt x="269353" y="1045410"/>
                  </a:lnTo>
                  <a:lnTo>
                    <a:pt x="249714" y="1021608"/>
                  </a:lnTo>
                  <a:lnTo>
                    <a:pt x="232805" y="990454"/>
                  </a:lnTo>
                  <a:lnTo>
                    <a:pt x="70419" y="1014238"/>
                  </a:lnTo>
                  <a:lnTo>
                    <a:pt x="55854" y="987405"/>
                  </a:lnTo>
                  <a:lnTo>
                    <a:pt x="43809" y="948600"/>
                  </a:lnTo>
                  <a:lnTo>
                    <a:pt x="174828" y="851060"/>
                  </a:lnTo>
                  <a:lnTo>
                    <a:pt x="166056" y="822800"/>
                  </a:lnTo>
                  <a:lnTo>
                    <a:pt x="162378" y="786320"/>
                  </a:lnTo>
                  <a:lnTo>
                    <a:pt x="3577" y="746235"/>
                  </a:lnTo>
                  <a:lnTo>
                    <a:pt x="0" y="710749"/>
                  </a:lnTo>
                  <a:lnTo>
                    <a:pt x="3577" y="675265"/>
                  </a:lnTo>
                  <a:lnTo>
                    <a:pt x="162378" y="635179"/>
                  </a:lnTo>
                  <a:lnTo>
                    <a:pt x="166056" y="598698"/>
                  </a:lnTo>
                  <a:lnTo>
                    <a:pt x="174828" y="570439"/>
                  </a:lnTo>
                  <a:lnTo>
                    <a:pt x="43809" y="472899"/>
                  </a:lnTo>
                  <a:lnTo>
                    <a:pt x="55854" y="434093"/>
                  </a:lnTo>
                  <a:lnTo>
                    <a:pt x="70418" y="407261"/>
                  </a:lnTo>
                  <a:lnTo>
                    <a:pt x="232804" y="431045"/>
                  </a:lnTo>
                  <a:lnTo>
                    <a:pt x="249714" y="399890"/>
                  </a:lnTo>
                  <a:lnTo>
                    <a:pt x="269353" y="376088"/>
                  </a:lnTo>
                  <a:lnTo>
                    <a:pt x="185516" y="235635"/>
                  </a:lnTo>
                  <a:lnTo>
                    <a:pt x="208174" y="208174"/>
                  </a:lnTo>
                  <a:lnTo>
                    <a:pt x="235635" y="185516"/>
                  </a:lnTo>
                  <a:lnTo>
                    <a:pt x="376088" y="269353"/>
                  </a:lnTo>
                  <a:lnTo>
                    <a:pt x="399891" y="249714"/>
                  </a:lnTo>
                  <a:lnTo>
                    <a:pt x="431045" y="232804"/>
                  </a:lnTo>
                  <a:lnTo>
                    <a:pt x="407261" y="70418"/>
                  </a:lnTo>
                  <a:lnTo>
                    <a:pt x="434094" y="55854"/>
                  </a:lnTo>
                  <a:lnTo>
                    <a:pt x="472899" y="43808"/>
                  </a:lnTo>
                  <a:lnTo>
                    <a:pt x="570439" y="174828"/>
                  </a:lnTo>
                  <a:lnTo>
                    <a:pt x="598698" y="166056"/>
                  </a:lnTo>
                  <a:lnTo>
                    <a:pt x="635179" y="162378"/>
                  </a:lnTo>
                  <a:lnTo>
                    <a:pt x="675265" y="3577"/>
                  </a:lnTo>
                  <a:close/>
                </a:path>
              </a:pathLst>
            </a:custGeom>
            <a:gradFill flip="none" rotWithShape="1">
              <a:gsLst>
                <a:gs pos="100000">
                  <a:srgbClr val="F0F4F7"/>
                </a:gs>
                <a:gs pos="36000">
                  <a:srgbClr val="F6FAFD"/>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2909566" y="1605135"/>
              <a:ext cx="524494" cy="524494"/>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2" name="椭圆 141"/>
            <p:cNvSpPr/>
            <p:nvPr/>
          </p:nvSpPr>
          <p:spPr>
            <a:xfrm>
              <a:off x="2945594" y="1641163"/>
              <a:ext cx="452438" cy="452438"/>
            </a:xfrm>
            <a:prstGeom prst="ellipse">
              <a:avLst/>
            </a:prstGeom>
            <a:gradFill>
              <a:gsLst>
                <a:gs pos="100000">
                  <a:srgbClr val="F0F4F7"/>
                </a:gs>
                <a:gs pos="36000">
                  <a:srgbClr val="F6FAF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矩形 142"/>
            <p:cNvSpPr/>
            <p:nvPr/>
          </p:nvSpPr>
          <p:spPr>
            <a:xfrm>
              <a:off x="2931251" y="1825805"/>
              <a:ext cx="506531" cy="71436"/>
            </a:xfrm>
            <a:prstGeom prst="rect">
              <a:avLst/>
            </a:prstGeom>
            <a:solidFill>
              <a:srgbClr val="373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p:cNvSpPr/>
            <p:nvPr/>
          </p:nvSpPr>
          <p:spPr>
            <a:xfrm rot="16200000">
              <a:off x="2924849" y="1831664"/>
              <a:ext cx="493929" cy="71436"/>
            </a:xfrm>
            <a:prstGeom prst="rect">
              <a:avLst/>
            </a:prstGeom>
            <a:solidFill>
              <a:srgbClr val="373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3037555" y="1733124"/>
              <a:ext cx="268516" cy="268516"/>
            </a:xfrm>
            <a:prstGeom prst="ellipse">
              <a:avLst/>
            </a:prstGeom>
            <a:solidFill>
              <a:srgbClr val="3B3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6" name="椭圆 145"/>
            <p:cNvSpPr/>
            <p:nvPr/>
          </p:nvSpPr>
          <p:spPr>
            <a:xfrm>
              <a:off x="3095482" y="1791051"/>
              <a:ext cx="152662" cy="152662"/>
            </a:xfrm>
            <a:prstGeom prst="ellipse">
              <a:avLst/>
            </a:prstGeom>
            <a:solidFill>
              <a:srgbClr val="EE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55" name="组合 154"/>
          <p:cNvGrpSpPr/>
          <p:nvPr/>
        </p:nvGrpSpPr>
        <p:grpSpPr>
          <a:xfrm>
            <a:off x="3399525" y="3405896"/>
            <a:ext cx="1052770" cy="1052768"/>
            <a:chOff x="2889212" y="4854396"/>
            <a:chExt cx="897966" cy="897966"/>
          </a:xfrm>
          <a:effectLst>
            <a:outerShdw blurRad="76200" dist="50800" dir="10200000" algn="r" rotWithShape="0">
              <a:prstClr val="black">
                <a:alpha val="25000"/>
              </a:prstClr>
            </a:outerShdw>
          </a:effectLst>
        </p:grpSpPr>
        <p:sp>
          <p:nvSpPr>
            <p:cNvPr id="156" name="任意多边形 155"/>
            <p:cNvSpPr/>
            <p:nvPr/>
          </p:nvSpPr>
          <p:spPr>
            <a:xfrm rot="374665">
              <a:off x="2889212" y="4854396"/>
              <a:ext cx="897966" cy="89796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7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7" name="组合 156"/>
            <p:cNvGrpSpPr/>
            <p:nvPr/>
          </p:nvGrpSpPr>
          <p:grpSpPr>
            <a:xfrm rot="2128786">
              <a:off x="3026417" y="4999358"/>
              <a:ext cx="623556" cy="608042"/>
              <a:chOff x="3084930" y="5056414"/>
              <a:chExt cx="506531" cy="493929"/>
            </a:xfrm>
          </p:grpSpPr>
          <p:sp>
            <p:nvSpPr>
              <p:cNvPr id="158" name="椭圆 157"/>
              <p:cNvSpPr/>
              <p:nvPr/>
            </p:nvSpPr>
            <p:spPr>
              <a:xfrm>
                <a:off x="3111976" y="5077160"/>
                <a:ext cx="452438" cy="452438"/>
              </a:xfrm>
              <a:prstGeom prst="ellipse">
                <a:avLst/>
              </a:prstGeom>
              <a:solidFill>
                <a:srgbClr val="322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矩形 158"/>
              <p:cNvSpPr/>
              <p:nvPr/>
            </p:nvSpPr>
            <p:spPr>
              <a:xfrm>
                <a:off x="3084930" y="5267661"/>
                <a:ext cx="506531" cy="71436"/>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sp>
            <p:nvSpPr>
              <p:cNvPr id="160" name="矩形 159"/>
              <p:cNvSpPr/>
              <p:nvPr/>
            </p:nvSpPr>
            <p:spPr>
              <a:xfrm rot="16200000">
                <a:off x="3091231" y="5267661"/>
                <a:ext cx="493929" cy="71436"/>
              </a:xfrm>
              <a:prstGeom prst="rect">
                <a:avLst/>
              </a:prstGeom>
              <a:solidFill>
                <a:srgbClr val="F6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3218535" y="5183719"/>
                <a:ext cx="239320" cy="239320"/>
              </a:xfrm>
              <a:prstGeom prst="ellipse">
                <a:avLst/>
              </a:prstGeom>
              <a:gradFill>
                <a:gsLst>
                  <a:gs pos="0">
                    <a:srgbClr val="F0F4F7"/>
                  </a:gs>
                  <a:gs pos="59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183" name="组合 182"/>
          <p:cNvGrpSpPr/>
          <p:nvPr/>
        </p:nvGrpSpPr>
        <p:grpSpPr>
          <a:xfrm>
            <a:off x="5804076" y="644214"/>
            <a:ext cx="3728695" cy="2458907"/>
            <a:chOff x="499377" y="4039333"/>
            <a:chExt cx="3728695" cy="2458907"/>
          </a:xfrm>
          <a:effectLst>
            <a:outerShdw blurRad="241300" dist="88900" dir="8100000" algn="tr" rotWithShape="0">
              <a:prstClr val="black">
                <a:alpha val="20000"/>
              </a:prstClr>
            </a:outerShdw>
          </a:effectLst>
        </p:grpSpPr>
        <p:sp>
          <p:nvSpPr>
            <p:cNvPr id="138" name="文本框 137"/>
            <p:cNvSpPr txBox="1"/>
            <p:nvPr/>
          </p:nvSpPr>
          <p:spPr>
            <a:xfrm>
              <a:off x="858644" y="4632460"/>
              <a:ext cx="3029184" cy="1569660"/>
            </a:xfrm>
            <a:prstGeom prst="rect">
              <a:avLst/>
            </a:prstGeom>
            <a:noFill/>
          </p:spPr>
          <p:txBody>
            <a:bodyPr wrap="square" rtlCol="0">
              <a:spAutoFit/>
            </a:bodyPr>
            <a:lstStyle/>
            <a:p>
              <a:r>
                <a:rPr lang="zh-CN" altLang="en-US" sz="1600" dirty="0" smtClean="0">
                  <a:solidFill>
                    <a:schemeClr val="bg1"/>
                  </a:solidFill>
                  <a:latin typeface="+mn-ea"/>
                </a:rPr>
                <a:t>在此输入您要输入的内容</a:t>
              </a:r>
              <a:r>
                <a:rPr lang="zh-CN" altLang="en-US" sz="1600" dirty="0">
                  <a:solidFill>
                    <a:schemeClr val="bg1"/>
                  </a:solidFill>
                  <a:latin typeface="+mn-ea"/>
                </a:rPr>
                <a:t>在此输入您要输入的</a:t>
              </a:r>
              <a:r>
                <a:rPr lang="zh-CN" altLang="en-US" sz="1600" dirty="0" smtClean="0">
                  <a:solidFill>
                    <a:schemeClr val="bg1"/>
                  </a:solidFill>
                  <a:latin typeface="+mn-ea"/>
                </a:rPr>
                <a:t>内容在此</a:t>
              </a:r>
              <a:r>
                <a:rPr lang="zh-CN" altLang="en-US" sz="1600" dirty="0">
                  <a:solidFill>
                    <a:schemeClr val="bg1"/>
                  </a:solidFill>
                  <a:latin typeface="+mn-ea"/>
                </a:rPr>
                <a:t>输入您要输入的</a:t>
              </a:r>
              <a:r>
                <a:rPr lang="zh-CN" altLang="en-US" sz="1600" dirty="0" smtClean="0">
                  <a:solidFill>
                    <a:schemeClr val="bg1"/>
                  </a:solidFill>
                  <a:latin typeface="+mn-ea"/>
                </a:rPr>
                <a:t>内容在此</a:t>
              </a:r>
              <a:r>
                <a:rPr lang="zh-CN" altLang="en-US" sz="1600" dirty="0">
                  <a:solidFill>
                    <a:schemeClr val="bg1"/>
                  </a:solidFill>
                  <a:latin typeface="+mn-ea"/>
                </a:rPr>
                <a:t>输入您要输入的</a:t>
              </a:r>
              <a:r>
                <a:rPr lang="zh-CN" altLang="en-US" sz="1600" dirty="0" smtClean="0">
                  <a:solidFill>
                    <a:schemeClr val="bg1"/>
                  </a:solidFill>
                  <a:latin typeface="+mn-ea"/>
                </a:rPr>
                <a:t>内容在此</a:t>
              </a:r>
              <a:r>
                <a:rPr lang="zh-CN" altLang="en-US" sz="1600" dirty="0">
                  <a:solidFill>
                    <a:schemeClr val="bg1"/>
                  </a:solidFill>
                  <a:latin typeface="+mn-ea"/>
                </a:rPr>
                <a:t>输入您要输入的</a:t>
              </a:r>
              <a:r>
                <a:rPr lang="zh-CN" altLang="en-US" sz="1600" dirty="0" smtClean="0">
                  <a:solidFill>
                    <a:schemeClr val="bg1"/>
                  </a:solidFill>
                  <a:latin typeface="+mn-ea"/>
                </a:rPr>
                <a:t>内容</a:t>
              </a:r>
              <a:r>
                <a:rPr lang="zh-CN" altLang="en-US" sz="1600" dirty="0">
                  <a:solidFill>
                    <a:schemeClr val="bg1"/>
                  </a:solidFill>
                  <a:latin typeface="+mn-ea"/>
                </a:rPr>
                <a:t>在此输入您要输入的内容在此输入您要输入的</a:t>
              </a:r>
              <a:r>
                <a:rPr lang="zh-CN" altLang="en-US" sz="1600" dirty="0" smtClean="0">
                  <a:solidFill>
                    <a:schemeClr val="bg1"/>
                  </a:solidFill>
                  <a:latin typeface="+mn-ea"/>
                </a:rPr>
                <a:t>内容</a:t>
              </a:r>
              <a:endParaRPr lang="zh-CN" altLang="en-US" sz="1600" dirty="0">
                <a:solidFill>
                  <a:schemeClr val="bg1"/>
                </a:solidFill>
                <a:latin typeface="+mn-ea"/>
              </a:endParaRPr>
            </a:p>
          </p:txBody>
        </p:sp>
        <p:sp>
          <p:nvSpPr>
            <p:cNvPr id="134" name="文本框 133"/>
            <p:cNvSpPr txBox="1"/>
            <p:nvPr/>
          </p:nvSpPr>
          <p:spPr>
            <a:xfrm>
              <a:off x="1511462" y="4291220"/>
              <a:ext cx="1723549" cy="400110"/>
            </a:xfrm>
            <a:prstGeom prst="rect">
              <a:avLst/>
            </a:prstGeom>
            <a:noFill/>
          </p:spPr>
          <p:txBody>
            <a:bodyPr wrap="none" rtlCol="0">
              <a:spAutoFit/>
            </a:bodyPr>
            <a:lstStyle/>
            <a:p>
              <a:r>
                <a:rPr lang="zh-CN" altLang="en-US" sz="2000" dirty="0" smtClean="0">
                  <a:solidFill>
                    <a:schemeClr val="bg1"/>
                  </a:solidFill>
                  <a:latin typeface="+mj-ea"/>
                  <a:ea typeface="+mj-ea"/>
                </a:rPr>
                <a:t>在此输入标题</a:t>
              </a:r>
              <a:endParaRPr lang="zh-CN" altLang="en-US" sz="2000" dirty="0">
                <a:solidFill>
                  <a:schemeClr val="bg1"/>
                </a:solidFill>
                <a:latin typeface="+mj-ea"/>
                <a:ea typeface="+mj-ea"/>
              </a:endParaRPr>
            </a:p>
          </p:txBody>
        </p:sp>
        <p:sp>
          <p:nvSpPr>
            <p:cNvPr id="137" name="任意多边形 136"/>
            <p:cNvSpPr/>
            <p:nvPr/>
          </p:nvSpPr>
          <p:spPr>
            <a:xfrm>
              <a:off x="499377" y="4039333"/>
              <a:ext cx="3728695" cy="2458907"/>
            </a:xfrm>
            <a:custGeom>
              <a:avLst/>
              <a:gdLst>
                <a:gd name="connsiteX0" fmla="*/ 512289 w 3728695"/>
                <a:gd name="connsiteY0" fmla="*/ 153905 h 2458907"/>
                <a:gd name="connsiteX1" fmla="*/ 153766 w 3728695"/>
                <a:gd name="connsiteY1" fmla="*/ 512428 h 2458907"/>
                <a:gd name="connsiteX2" fmla="*/ 153766 w 3728695"/>
                <a:gd name="connsiteY2" fmla="*/ 1946479 h 2458907"/>
                <a:gd name="connsiteX3" fmla="*/ 512289 w 3728695"/>
                <a:gd name="connsiteY3" fmla="*/ 2305002 h 2458907"/>
                <a:gd name="connsiteX4" fmla="*/ 3190994 w 3728695"/>
                <a:gd name="connsiteY4" fmla="*/ 2305002 h 2458907"/>
                <a:gd name="connsiteX5" fmla="*/ 3549517 w 3728695"/>
                <a:gd name="connsiteY5" fmla="*/ 1946479 h 2458907"/>
                <a:gd name="connsiteX6" fmla="*/ 3549517 w 3728695"/>
                <a:gd name="connsiteY6" fmla="*/ 512428 h 2458907"/>
                <a:gd name="connsiteX7" fmla="*/ 3190994 w 3728695"/>
                <a:gd name="connsiteY7" fmla="*/ 153905 h 2458907"/>
                <a:gd name="connsiteX8" fmla="*/ 409826 w 3728695"/>
                <a:gd name="connsiteY8" fmla="*/ 0 h 2458907"/>
                <a:gd name="connsiteX9" fmla="*/ 3318869 w 3728695"/>
                <a:gd name="connsiteY9" fmla="*/ 0 h 2458907"/>
                <a:gd name="connsiteX10" fmla="*/ 3728695 w 3728695"/>
                <a:gd name="connsiteY10" fmla="*/ 409826 h 2458907"/>
                <a:gd name="connsiteX11" fmla="*/ 3728695 w 3728695"/>
                <a:gd name="connsiteY11" fmla="*/ 2049081 h 2458907"/>
                <a:gd name="connsiteX12" fmla="*/ 3318869 w 3728695"/>
                <a:gd name="connsiteY12" fmla="*/ 2458907 h 2458907"/>
                <a:gd name="connsiteX13" fmla="*/ 409826 w 3728695"/>
                <a:gd name="connsiteY13" fmla="*/ 2458907 h 2458907"/>
                <a:gd name="connsiteX14" fmla="*/ 0 w 3728695"/>
                <a:gd name="connsiteY14" fmla="*/ 2049081 h 2458907"/>
                <a:gd name="connsiteX15" fmla="*/ 0 w 3728695"/>
                <a:gd name="connsiteY15" fmla="*/ 409826 h 2458907"/>
                <a:gd name="connsiteX16" fmla="*/ 409826 w 3728695"/>
                <a:gd name="connsiteY16" fmla="*/ 0 h 245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28695" h="2458907">
                  <a:moveTo>
                    <a:pt x="512289" y="153905"/>
                  </a:moveTo>
                  <a:cubicBezTo>
                    <a:pt x="314282" y="153905"/>
                    <a:pt x="153766" y="314421"/>
                    <a:pt x="153766" y="512428"/>
                  </a:cubicBezTo>
                  <a:lnTo>
                    <a:pt x="153766" y="1946479"/>
                  </a:lnTo>
                  <a:cubicBezTo>
                    <a:pt x="153766" y="2144486"/>
                    <a:pt x="314282" y="2305002"/>
                    <a:pt x="512289" y="2305002"/>
                  </a:cubicBezTo>
                  <a:lnTo>
                    <a:pt x="3190994" y="2305002"/>
                  </a:lnTo>
                  <a:cubicBezTo>
                    <a:pt x="3389001" y="2305002"/>
                    <a:pt x="3549517" y="2144486"/>
                    <a:pt x="3549517" y="1946479"/>
                  </a:cubicBezTo>
                  <a:lnTo>
                    <a:pt x="3549517" y="512428"/>
                  </a:lnTo>
                  <a:cubicBezTo>
                    <a:pt x="3549517" y="314421"/>
                    <a:pt x="3389001" y="153905"/>
                    <a:pt x="3190994" y="153905"/>
                  </a:cubicBezTo>
                  <a:close/>
                  <a:moveTo>
                    <a:pt x="409826" y="0"/>
                  </a:moveTo>
                  <a:lnTo>
                    <a:pt x="3318869" y="0"/>
                  </a:lnTo>
                  <a:cubicBezTo>
                    <a:pt x="3545210" y="0"/>
                    <a:pt x="3728695" y="183485"/>
                    <a:pt x="3728695" y="409826"/>
                  </a:cubicBezTo>
                  <a:lnTo>
                    <a:pt x="3728695" y="2049081"/>
                  </a:lnTo>
                  <a:cubicBezTo>
                    <a:pt x="3728695" y="2275422"/>
                    <a:pt x="3545210" y="2458907"/>
                    <a:pt x="3318869" y="2458907"/>
                  </a:cubicBezTo>
                  <a:lnTo>
                    <a:pt x="409826" y="2458907"/>
                  </a:lnTo>
                  <a:cubicBezTo>
                    <a:pt x="183485" y="2458907"/>
                    <a:pt x="0" y="2275422"/>
                    <a:pt x="0" y="2049081"/>
                  </a:cubicBezTo>
                  <a:lnTo>
                    <a:pt x="0" y="409826"/>
                  </a:lnTo>
                  <a:cubicBezTo>
                    <a:pt x="0" y="183485"/>
                    <a:pt x="183485" y="0"/>
                    <a:pt x="409826" y="0"/>
                  </a:cubicBezTo>
                  <a:close/>
                </a:path>
              </a:pathLst>
            </a:custGeom>
            <a:gradFill>
              <a:gsLst>
                <a:gs pos="100000">
                  <a:srgbClr val="F6FAFD"/>
                </a:gs>
                <a:gs pos="83000">
                  <a:srgbClr val="F2F6F9"/>
                </a:gs>
              </a:gsLst>
              <a:lin ang="4200000" scaled="0"/>
            </a:gradFill>
            <a:ln>
              <a:noFill/>
            </a:ln>
            <a:effectLst>
              <a:outerShdw blurRad="304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9" name="组合 168"/>
          <p:cNvGrpSpPr/>
          <p:nvPr/>
        </p:nvGrpSpPr>
        <p:grpSpPr>
          <a:xfrm>
            <a:off x="2577468" y="3300882"/>
            <a:ext cx="674380" cy="674380"/>
            <a:chOff x="2782270" y="5751279"/>
            <a:chExt cx="692125" cy="692125"/>
          </a:xfrm>
          <a:effectLst>
            <a:outerShdw blurRad="50800" dist="88900" dir="9600000" algn="r" rotWithShape="0">
              <a:prstClr val="black">
                <a:alpha val="40000"/>
              </a:prstClr>
            </a:outerShdw>
          </a:effectLst>
        </p:grpSpPr>
        <p:sp>
          <p:nvSpPr>
            <p:cNvPr id="170" name="任意多边形 169"/>
            <p:cNvSpPr/>
            <p:nvPr/>
          </p:nvSpPr>
          <p:spPr>
            <a:xfrm>
              <a:off x="2782270" y="5751279"/>
              <a:ext cx="692125" cy="692125"/>
            </a:xfrm>
            <a:custGeom>
              <a:avLst/>
              <a:gdLst>
                <a:gd name="connsiteX0" fmla="*/ 447530 w 895060"/>
                <a:gd name="connsiteY0" fmla="*/ 0 h 895060"/>
                <a:gd name="connsiteX1" fmla="*/ 454732 w 895060"/>
                <a:gd name="connsiteY1" fmla="*/ 726 h 895060"/>
                <a:gd name="connsiteX2" fmla="*/ 476470 w 895060"/>
                <a:gd name="connsiteY2" fmla="*/ 79488 h 895060"/>
                <a:gd name="connsiteX3" fmla="*/ 502403 w 895060"/>
                <a:gd name="connsiteY3" fmla="*/ 82102 h 895060"/>
                <a:gd name="connsiteX4" fmla="*/ 544119 w 895060"/>
                <a:gd name="connsiteY4" fmla="*/ 11078 h 895060"/>
                <a:gd name="connsiteX5" fmla="*/ 569901 w 895060"/>
                <a:gd name="connsiteY5" fmla="*/ 19081 h 895060"/>
                <a:gd name="connsiteX6" fmla="*/ 570509 w 895060"/>
                <a:gd name="connsiteY6" fmla="*/ 100419 h 895060"/>
                <a:gd name="connsiteX7" fmla="*/ 585635 w 895060"/>
                <a:gd name="connsiteY7" fmla="*/ 105114 h 895060"/>
                <a:gd name="connsiteX8" fmla="*/ 595092 w 895060"/>
                <a:gd name="connsiteY8" fmla="*/ 110247 h 895060"/>
                <a:gd name="connsiteX9" fmla="*/ 653693 w 895060"/>
                <a:gd name="connsiteY9" fmla="*/ 52519 h 895060"/>
                <a:gd name="connsiteX10" fmla="*/ 676902 w 895060"/>
                <a:gd name="connsiteY10" fmla="*/ 65116 h 895060"/>
                <a:gd name="connsiteX11" fmla="*/ 656037 w 895060"/>
                <a:gd name="connsiteY11" fmla="*/ 145381 h 895060"/>
                <a:gd name="connsiteX12" fmla="*/ 676302 w 895060"/>
                <a:gd name="connsiteY12" fmla="*/ 162101 h 895060"/>
                <a:gd name="connsiteX13" fmla="*/ 750532 w 895060"/>
                <a:gd name="connsiteY13" fmla="*/ 119982 h 895060"/>
                <a:gd name="connsiteX14" fmla="*/ 763982 w 895060"/>
                <a:gd name="connsiteY14" fmla="*/ 131079 h 895060"/>
                <a:gd name="connsiteX15" fmla="*/ 769000 w 895060"/>
                <a:gd name="connsiteY15" fmla="*/ 137161 h 895060"/>
                <a:gd name="connsiteX16" fmla="*/ 726414 w 895060"/>
                <a:gd name="connsiteY16" fmla="*/ 212213 h 895060"/>
                <a:gd name="connsiteX17" fmla="*/ 743133 w 895060"/>
                <a:gd name="connsiteY17" fmla="*/ 232477 h 895060"/>
                <a:gd name="connsiteX18" fmla="*/ 826021 w 895060"/>
                <a:gd name="connsiteY18" fmla="*/ 210932 h 895060"/>
                <a:gd name="connsiteX19" fmla="*/ 837926 w 895060"/>
                <a:gd name="connsiteY19" fmla="*/ 232864 h 895060"/>
                <a:gd name="connsiteX20" fmla="*/ 778267 w 895060"/>
                <a:gd name="connsiteY20" fmla="*/ 293422 h 895060"/>
                <a:gd name="connsiteX21" fmla="*/ 783400 w 895060"/>
                <a:gd name="connsiteY21" fmla="*/ 302879 h 895060"/>
                <a:gd name="connsiteX22" fmla="*/ 788096 w 895060"/>
                <a:gd name="connsiteY22" fmla="*/ 318005 h 895060"/>
                <a:gd name="connsiteX23" fmla="*/ 873958 w 895060"/>
                <a:gd name="connsiteY23" fmla="*/ 318647 h 895060"/>
                <a:gd name="connsiteX24" fmla="*/ 881254 w 895060"/>
                <a:gd name="connsiteY24" fmla="*/ 342153 h 895060"/>
                <a:gd name="connsiteX25" fmla="*/ 806413 w 895060"/>
                <a:gd name="connsiteY25" fmla="*/ 386112 h 895060"/>
                <a:gd name="connsiteX26" fmla="*/ 809027 w 895060"/>
                <a:gd name="connsiteY26" fmla="*/ 412044 h 895060"/>
                <a:gd name="connsiteX27" fmla="*/ 893843 w 895060"/>
                <a:gd name="connsiteY27" fmla="*/ 435453 h 895060"/>
                <a:gd name="connsiteX28" fmla="*/ 895060 w 895060"/>
                <a:gd name="connsiteY28" fmla="*/ 447530 h 895060"/>
                <a:gd name="connsiteX29" fmla="*/ 893843 w 895060"/>
                <a:gd name="connsiteY29" fmla="*/ 459607 h 895060"/>
                <a:gd name="connsiteX30" fmla="*/ 809027 w 895060"/>
                <a:gd name="connsiteY30" fmla="*/ 483016 h 895060"/>
                <a:gd name="connsiteX31" fmla="*/ 806413 w 895060"/>
                <a:gd name="connsiteY31" fmla="*/ 508949 h 895060"/>
                <a:gd name="connsiteX32" fmla="*/ 881254 w 895060"/>
                <a:gd name="connsiteY32" fmla="*/ 552908 h 895060"/>
                <a:gd name="connsiteX33" fmla="*/ 873958 w 895060"/>
                <a:gd name="connsiteY33" fmla="*/ 576414 h 895060"/>
                <a:gd name="connsiteX34" fmla="*/ 788096 w 895060"/>
                <a:gd name="connsiteY34" fmla="*/ 577056 h 895060"/>
                <a:gd name="connsiteX35" fmla="*/ 783400 w 895060"/>
                <a:gd name="connsiteY35" fmla="*/ 592181 h 895060"/>
                <a:gd name="connsiteX36" fmla="*/ 778267 w 895060"/>
                <a:gd name="connsiteY36" fmla="*/ 601638 h 895060"/>
                <a:gd name="connsiteX37" fmla="*/ 837926 w 895060"/>
                <a:gd name="connsiteY37" fmla="*/ 662197 h 895060"/>
                <a:gd name="connsiteX38" fmla="*/ 826021 w 895060"/>
                <a:gd name="connsiteY38" fmla="*/ 684130 h 895060"/>
                <a:gd name="connsiteX39" fmla="*/ 743133 w 895060"/>
                <a:gd name="connsiteY39" fmla="*/ 662584 h 895060"/>
                <a:gd name="connsiteX40" fmla="*/ 726414 w 895060"/>
                <a:gd name="connsiteY40" fmla="*/ 682848 h 895060"/>
                <a:gd name="connsiteX41" fmla="*/ 769000 w 895060"/>
                <a:gd name="connsiteY41" fmla="*/ 757900 h 895060"/>
                <a:gd name="connsiteX42" fmla="*/ 763982 w 895060"/>
                <a:gd name="connsiteY42" fmla="*/ 763982 h 895060"/>
                <a:gd name="connsiteX43" fmla="*/ 750532 w 895060"/>
                <a:gd name="connsiteY43" fmla="*/ 775079 h 895060"/>
                <a:gd name="connsiteX44" fmla="*/ 676302 w 895060"/>
                <a:gd name="connsiteY44" fmla="*/ 732960 h 895060"/>
                <a:gd name="connsiteX45" fmla="*/ 656037 w 895060"/>
                <a:gd name="connsiteY45" fmla="*/ 749679 h 895060"/>
                <a:gd name="connsiteX46" fmla="*/ 676902 w 895060"/>
                <a:gd name="connsiteY46" fmla="*/ 829944 h 895060"/>
                <a:gd name="connsiteX47" fmla="*/ 653692 w 895060"/>
                <a:gd name="connsiteY47" fmla="*/ 842542 h 895060"/>
                <a:gd name="connsiteX48" fmla="*/ 595092 w 895060"/>
                <a:gd name="connsiteY48" fmla="*/ 784813 h 895060"/>
                <a:gd name="connsiteX49" fmla="*/ 585635 w 895060"/>
                <a:gd name="connsiteY49" fmla="*/ 789946 h 895060"/>
                <a:gd name="connsiteX50" fmla="*/ 570509 w 895060"/>
                <a:gd name="connsiteY50" fmla="*/ 794642 h 895060"/>
                <a:gd name="connsiteX51" fmla="*/ 569901 w 895060"/>
                <a:gd name="connsiteY51" fmla="*/ 875979 h 895060"/>
                <a:gd name="connsiteX52" fmla="*/ 544119 w 895060"/>
                <a:gd name="connsiteY52" fmla="*/ 883983 h 895060"/>
                <a:gd name="connsiteX53" fmla="*/ 502403 w 895060"/>
                <a:gd name="connsiteY53" fmla="*/ 812959 h 895060"/>
                <a:gd name="connsiteX54" fmla="*/ 476470 w 895060"/>
                <a:gd name="connsiteY54" fmla="*/ 815573 h 895060"/>
                <a:gd name="connsiteX55" fmla="*/ 454732 w 895060"/>
                <a:gd name="connsiteY55" fmla="*/ 894334 h 895060"/>
                <a:gd name="connsiteX56" fmla="*/ 447530 w 895060"/>
                <a:gd name="connsiteY56" fmla="*/ 895060 h 895060"/>
                <a:gd name="connsiteX57" fmla="*/ 426861 w 895060"/>
                <a:gd name="connsiteY57" fmla="*/ 892977 h 895060"/>
                <a:gd name="connsiteX58" fmla="*/ 405498 w 895060"/>
                <a:gd name="connsiteY58" fmla="*/ 815573 h 895060"/>
                <a:gd name="connsiteX59" fmla="*/ 379566 w 895060"/>
                <a:gd name="connsiteY59" fmla="*/ 812959 h 895060"/>
                <a:gd name="connsiteX60" fmla="*/ 339869 w 895060"/>
                <a:gd name="connsiteY60" fmla="*/ 880545 h 895060"/>
                <a:gd name="connsiteX61" fmla="*/ 312037 w 895060"/>
                <a:gd name="connsiteY61" fmla="*/ 871906 h 895060"/>
                <a:gd name="connsiteX62" fmla="*/ 311459 w 895060"/>
                <a:gd name="connsiteY62" fmla="*/ 794642 h 895060"/>
                <a:gd name="connsiteX63" fmla="*/ 296333 w 895060"/>
                <a:gd name="connsiteY63" fmla="*/ 789946 h 895060"/>
                <a:gd name="connsiteX64" fmla="*/ 286876 w 895060"/>
                <a:gd name="connsiteY64" fmla="*/ 784814 h 895060"/>
                <a:gd name="connsiteX65" fmla="*/ 232927 w 895060"/>
                <a:gd name="connsiteY65" fmla="*/ 837961 h 895060"/>
                <a:gd name="connsiteX66" fmla="*/ 206686 w 895060"/>
                <a:gd name="connsiteY66" fmla="*/ 823717 h 895060"/>
                <a:gd name="connsiteX67" fmla="*/ 225931 w 895060"/>
                <a:gd name="connsiteY67" fmla="*/ 749680 h 895060"/>
                <a:gd name="connsiteX68" fmla="*/ 205667 w 895060"/>
                <a:gd name="connsiteY68" fmla="*/ 732960 h 895060"/>
                <a:gd name="connsiteX69" fmla="*/ 139194 w 895060"/>
                <a:gd name="connsiteY69" fmla="*/ 770678 h 895060"/>
                <a:gd name="connsiteX70" fmla="*/ 131079 w 895060"/>
                <a:gd name="connsiteY70" fmla="*/ 763982 h 895060"/>
                <a:gd name="connsiteX71" fmla="*/ 118304 w 895060"/>
                <a:gd name="connsiteY71" fmla="*/ 748498 h 895060"/>
                <a:gd name="connsiteX72" fmla="*/ 155555 w 895060"/>
                <a:gd name="connsiteY72" fmla="*/ 682848 h 895060"/>
                <a:gd name="connsiteX73" fmla="*/ 138835 w 895060"/>
                <a:gd name="connsiteY73" fmla="*/ 662584 h 895060"/>
                <a:gd name="connsiteX74" fmla="*/ 67421 w 895060"/>
                <a:gd name="connsiteY74" fmla="*/ 681148 h 895060"/>
                <a:gd name="connsiteX75" fmla="*/ 52484 w 895060"/>
                <a:gd name="connsiteY75" fmla="*/ 653629 h 895060"/>
                <a:gd name="connsiteX76" fmla="*/ 103701 w 895060"/>
                <a:gd name="connsiteY76" fmla="*/ 601638 h 895060"/>
                <a:gd name="connsiteX77" fmla="*/ 98568 w 895060"/>
                <a:gd name="connsiteY77" fmla="*/ 592181 h 895060"/>
                <a:gd name="connsiteX78" fmla="*/ 93873 w 895060"/>
                <a:gd name="connsiteY78" fmla="*/ 577056 h 895060"/>
                <a:gd name="connsiteX79" fmla="*/ 21133 w 895060"/>
                <a:gd name="connsiteY79" fmla="*/ 576512 h 895060"/>
                <a:gd name="connsiteX80" fmla="*/ 11787 w 895060"/>
                <a:gd name="connsiteY80" fmla="*/ 546404 h 895060"/>
                <a:gd name="connsiteX81" fmla="*/ 75556 w 895060"/>
                <a:gd name="connsiteY81" fmla="*/ 508949 h 895060"/>
                <a:gd name="connsiteX82" fmla="*/ 72941 w 895060"/>
                <a:gd name="connsiteY82" fmla="*/ 483016 h 895060"/>
                <a:gd name="connsiteX83" fmla="*/ 1592 w 895060"/>
                <a:gd name="connsiteY83" fmla="*/ 463324 h 895060"/>
                <a:gd name="connsiteX84" fmla="*/ 0 w 895060"/>
                <a:gd name="connsiteY84" fmla="*/ 447530 h 895060"/>
                <a:gd name="connsiteX85" fmla="*/ 1592 w 895060"/>
                <a:gd name="connsiteY85" fmla="*/ 431736 h 895060"/>
                <a:gd name="connsiteX86" fmla="*/ 72941 w 895060"/>
                <a:gd name="connsiteY86" fmla="*/ 412044 h 895060"/>
                <a:gd name="connsiteX87" fmla="*/ 75556 w 895060"/>
                <a:gd name="connsiteY87" fmla="*/ 386112 h 895060"/>
                <a:gd name="connsiteX88" fmla="*/ 11787 w 895060"/>
                <a:gd name="connsiteY88" fmla="*/ 348657 h 895060"/>
                <a:gd name="connsiteX89" fmla="*/ 21133 w 895060"/>
                <a:gd name="connsiteY89" fmla="*/ 318549 h 895060"/>
                <a:gd name="connsiteX90" fmla="*/ 93873 w 895060"/>
                <a:gd name="connsiteY90" fmla="*/ 318005 h 895060"/>
                <a:gd name="connsiteX91" fmla="*/ 98568 w 895060"/>
                <a:gd name="connsiteY91" fmla="*/ 302879 h 895060"/>
                <a:gd name="connsiteX92" fmla="*/ 103701 w 895060"/>
                <a:gd name="connsiteY92" fmla="*/ 293422 h 895060"/>
                <a:gd name="connsiteX93" fmla="*/ 52484 w 895060"/>
                <a:gd name="connsiteY93" fmla="*/ 241432 h 895060"/>
                <a:gd name="connsiteX94" fmla="*/ 67420 w 895060"/>
                <a:gd name="connsiteY94" fmla="*/ 213914 h 895060"/>
                <a:gd name="connsiteX95" fmla="*/ 138835 w 895060"/>
                <a:gd name="connsiteY95" fmla="*/ 232477 h 895060"/>
                <a:gd name="connsiteX96" fmla="*/ 155555 w 895060"/>
                <a:gd name="connsiteY96" fmla="*/ 212213 h 895060"/>
                <a:gd name="connsiteX97" fmla="*/ 118304 w 895060"/>
                <a:gd name="connsiteY97" fmla="*/ 146562 h 895060"/>
                <a:gd name="connsiteX98" fmla="*/ 131079 w 895060"/>
                <a:gd name="connsiteY98" fmla="*/ 131079 h 895060"/>
                <a:gd name="connsiteX99" fmla="*/ 139194 w 895060"/>
                <a:gd name="connsiteY99" fmla="*/ 124383 h 895060"/>
                <a:gd name="connsiteX100" fmla="*/ 205667 w 895060"/>
                <a:gd name="connsiteY100" fmla="*/ 162101 h 895060"/>
                <a:gd name="connsiteX101" fmla="*/ 225931 w 895060"/>
                <a:gd name="connsiteY101" fmla="*/ 145381 h 895060"/>
                <a:gd name="connsiteX102" fmla="*/ 206686 w 895060"/>
                <a:gd name="connsiteY102" fmla="*/ 71343 h 895060"/>
                <a:gd name="connsiteX103" fmla="*/ 232927 w 895060"/>
                <a:gd name="connsiteY103" fmla="*/ 57100 h 895060"/>
                <a:gd name="connsiteX104" fmla="*/ 286876 w 895060"/>
                <a:gd name="connsiteY104" fmla="*/ 110247 h 895060"/>
                <a:gd name="connsiteX105" fmla="*/ 296333 w 895060"/>
                <a:gd name="connsiteY105" fmla="*/ 105114 h 895060"/>
                <a:gd name="connsiteX106" fmla="*/ 311459 w 895060"/>
                <a:gd name="connsiteY106" fmla="*/ 100419 h 895060"/>
                <a:gd name="connsiteX107" fmla="*/ 312037 w 895060"/>
                <a:gd name="connsiteY107" fmla="*/ 23155 h 895060"/>
                <a:gd name="connsiteX108" fmla="*/ 339868 w 895060"/>
                <a:gd name="connsiteY108" fmla="*/ 14515 h 895060"/>
                <a:gd name="connsiteX109" fmla="*/ 379566 w 895060"/>
                <a:gd name="connsiteY109" fmla="*/ 82102 h 895060"/>
                <a:gd name="connsiteX110" fmla="*/ 405498 w 895060"/>
                <a:gd name="connsiteY110" fmla="*/ 79488 h 895060"/>
                <a:gd name="connsiteX111" fmla="*/ 426861 w 895060"/>
                <a:gd name="connsiteY111" fmla="*/ 2084 h 89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5060" h="895060">
                  <a:moveTo>
                    <a:pt x="447530" y="0"/>
                  </a:moveTo>
                  <a:lnTo>
                    <a:pt x="454732" y="726"/>
                  </a:lnTo>
                  <a:lnTo>
                    <a:pt x="476470" y="79488"/>
                  </a:lnTo>
                  <a:lnTo>
                    <a:pt x="502403" y="82102"/>
                  </a:lnTo>
                  <a:lnTo>
                    <a:pt x="544119" y="11078"/>
                  </a:lnTo>
                  <a:lnTo>
                    <a:pt x="569901" y="19081"/>
                  </a:lnTo>
                  <a:lnTo>
                    <a:pt x="570509" y="100419"/>
                  </a:lnTo>
                  <a:lnTo>
                    <a:pt x="585635" y="105114"/>
                  </a:lnTo>
                  <a:lnTo>
                    <a:pt x="595092" y="110247"/>
                  </a:lnTo>
                  <a:lnTo>
                    <a:pt x="653693" y="52519"/>
                  </a:lnTo>
                  <a:lnTo>
                    <a:pt x="676902" y="65116"/>
                  </a:lnTo>
                  <a:lnTo>
                    <a:pt x="656037" y="145381"/>
                  </a:lnTo>
                  <a:lnTo>
                    <a:pt x="676302" y="162101"/>
                  </a:lnTo>
                  <a:lnTo>
                    <a:pt x="750532" y="119982"/>
                  </a:lnTo>
                  <a:lnTo>
                    <a:pt x="763982" y="131079"/>
                  </a:lnTo>
                  <a:lnTo>
                    <a:pt x="769000" y="137161"/>
                  </a:lnTo>
                  <a:lnTo>
                    <a:pt x="726414" y="212213"/>
                  </a:lnTo>
                  <a:lnTo>
                    <a:pt x="743133" y="232477"/>
                  </a:lnTo>
                  <a:lnTo>
                    <a:pt x="826021" y="210932"/>
                  </a:lnTo>
                  <a:lnTo>
                    <a:pt x="837926" y="232864"/>
                  </a:lnTo>
                  <a:lnTo>
                    <a:pt x="778267" y="293422"/>
                  </a:lnTo>
                  <a:lnTo>
                    <a:pt x="783400" y="302879"/>
                  </a:lnTo>
                  <a:lnTo>
                    <a:pt x="788096" y="318005"/>
                  </a:lnTo>
                  <a:lnTo>
                    <a:pt x="873958" y="318647"/>
                  </a:lnTo>
                  <a:lnTo>
                    <a:pt x="881254" y="342153"/>
                  </a:lnTo>
                  <a:lnTo>
                    <a:pt x="806413" y="386112"/>
                  </a:lnTo>
                  <a:lnTo>
                    <a:pt x="809027" y="412044"/>
                  </a:lnTo>
                  <a:lnTo>
                    <a:pt x="893843" y="435453"/>
                  </a:lnTo>
                  <a:lnTo>
                    <a:pt x="895060" y="447530"/>
                  </a:lnTo>
                  <a:lnTo>
                    <a:pt x="893843" y="459607"/>
                  </a:lnTo>
                  <a:lnTo>
                    <a:pt x="809027" y="483016"/>
                  </a:lnTo>
                  <a:lnTo>
                    <a:pt x="806413" y="508949"/>
                  </a:lnTo>
                  <a:lnTo>
                    <a:pt x="881254" y="552908"/>
                  </a:lnTo>
                  <a:lnTo>
                    <a:pt x="873958" y="576414"/>
                  </a:lnTo>
                  <a:lnTo>
                    <a:pt x="788096" y="577056"/>
                  </a:lnTo>
                  <a:lnTo>
                    <a:pt x="783400" y="592181"/>
                  </a:lnTo>
                  <a:lnTo>
                    <a:pt x="778267" y="601638"/>
                  </a:lnTo>
                  <a:lnTo>
                    <a:pt x="837926" y="662197"/>
                  </a:lnTo>
                  <a:lnTo>
                    <a:pt x="826021" y="684130"/>
                  </a:lnTo>
                  <a:lnTo>
                    <a:pt x="743133" y="662584"/>
                  </a:lnTo>
                  <a:lnTo>
                    <a:pt x="726414" y="682848"/>
                  </a:lnTo>
                  <a:lnTo>
                    <a:pt x="769000" y="757900"/>
                  </a:lnTo>
                  <a:lnTo>
                    <a:pt x="763982" y="763982"/>
                  </a:lnTo>
                  <a:lnTo>
                    <a:pt x="750532" y="775079"/>
                  </a:lnTo>
                  <a:lnTo>
                    <a:pt x="676302" y="732960"/>
                  </a:lnTo>
                  <a:lnTo>
                    <a:pt x="656037" y="749679"/>
                  </a:lnTo>
                  <a:lnTo>
                    <a:pt x="676902" y="829944"/>
                  </a:lnTo>
                  <a:lnTo>
                    <a:pt x="653692" y="842542"/>
                  </a:lnTo>
                  <a:lnTo>
                    <a:pt x="595092" y="784813"/>
                  </a:lnTo>
                  <a:lnTo>
                    <a:pt x="585635" y="789946"/>
                  </a:lnTo>
                  <a:lnTo>
                    <a:pt x="570509" y="794642"/>
                  </a:lnTo>
                  <a:lnTo>
                    <a:pt x="569901" y="875979"/>
                  </a:lnTo>
                  <a:lnTo>
                    <a:pt x="544119" y="883983"/>
                  </a:lnTo>
                  <a:lnTo>
                    <a:pt x="502403" y="812959"/>
                  </a:lnTo>
                  <a:lnTo>
                    <a:pt x="476470" y="815573"/>
                  </a:lnTo>
                  <a:lnTo>
                    <a:pt x="454732" y="894334"/>
                  </a:lnTo>
                  <a:lnTo>
                    <a:pt x="447530" y="895060"/>
                  </a:lnTo>
                  <a:lnTo>
                    <a:pt x="426861" y="892977"/>
                  </a:lnTo>
                  <a:lnTo>
                    <a:pt x="405498" y="815573"/>
                  </a:lnTo>
                  <a:lnTo>
                    <a:pt x="379566" y="812959"/>
                  </a:lnTo>
                  <a:lnTo>
                    <a:pt x="339869" y="880545"/>
                  </a:lnTo>
                  <a:lnTo>
                    <a:pt x="312037" y="871906"/>
                  </a:lnTo>
                  <a:lnTo>
                    <a:pt x="311459" y="794642"/>
                  </a:lnTo>
                  <a:lnTo>
                    <a:pt x="296333" y="789946"/>
                  </a:lnTo>
                  <a:lnTo>
                    <a:pt x="286876" y="784814"/>
                  </a:lnTo>
                  <a:lnTo>
                    <a:pt x="232927" y="837961"/>
                  </a:lnTo>
                  <a:lnTo>
                    <a:pt x="206686" y="823717"/>
                  </a:lnTo>
                  <a:lnTo>
                    <a:pt x="225931" y="749680"/>
                  </a:lnTo>
                  <a:lnTo>
                    <a:pt x="205667" y="732960"/>
                  </a:lnTo>
                  <a:lnTo>
                    <a:pt x="139194" y="770678"/>
                  </a:lnTo>
                  <a:lnTo>
                    <a:pt x="131079" y="763982"/>
                  </a:lnTo>
                  <a:lnTo>
                    <a:pt x="118304" y="748498"/>
                  </a:lnTo>
                  <a:lnTo>
                    <a:pt x="155555" y="682848"/>
                  </a:lnTo>
                  <a:lnTo>
                    <a:pt x="138835" y="662584"/>
                  </a:lnTo>
                  <a:lnTo>
                    <a:pt x="67421" y="681148"/>
                  </a:lnTo>
                  <a:lnTo>
                    <a:pt x="52484" y="653629"/>
                  </a:lnTo>
                  <a:lnTo>
                    <a:pt x="103701" y="601638"/>
                  </a:lnTo>
                  <a:lnTo>
                    <a:pt x="98568" y="592181"/>
                  </a:lnTo>
                  <a:lnTo>
                    <a:pt x="93873" y="577056"/>
                  </a:lnTo>
                  <a:lnTo>
                    <a:pt x="21133" y="576512"/>
                  </a:lnTo>
                  <a:lnTo>
                    <a:pt x="11787" y="546404"/>
                  </a:lnTo>
                  <a:lnTo>
                    <a:pt x="75556" y="508949"/>
                  </a:lnTo>
                  <a:lnTo>
                    <a:pt x="72941" y="483016"/>
                  </a:lnTo>
                  <a:lnTo>
                    <a:pt x="1592" y="463324"/>
                  </a:lnTo>
                  <a:lnTo>
                    <a:pt x="0" y="447530"/>
                  </a:lnTo>
                  <a:lnTo>
                    <a:pt x="1592" y="431736"/>
                  </a:lnTo>
                  <a:lnTo>
                    <a:pt x="72941" y="412044"/>
                  </a:lnTo>
                  <a:lnTo>
                    <a:pt x="75556" y="386112"/>
                  </a:lnTo>
                  <a:lnTo>
                    <a:pt x="11787" y="348657"/>
                  </a:lnTo>
                  <a:lnTo>
                    <a:pt x="21133" y="318549"/>
                  </a:lnTo>
                  <a:lnTo>
                    <a:pt x="93873" y="318005"/>
                  </a:lnTo>
                  <a:lnTo>
                    <a:pt x="98568" y="302879"/>
                  </a:lnTo>
                  <a:lnTo>
                    <a:pt x="103701" y="293422"/>
                  </a:lnTo>
                  <a:lnTo>
                    <a:pt x="52484" y="241432"/>
                  </a:lnTo>
                  <a:lnTo>
                    <a:pt x="67420" y="213914"/>
                  </a:lnTo>
                  <a:lnTo>
                    <a:pt x="138835" y="232477"/>
                  </a:lnTo>
                  <a:lnTo>
                    <a:pt x="155555" y="212213"/>
                  </a:lnTo>
                  <a:lnTo>
                    <a:pt x="118304" y="146562"/>
                  </a:lnTo>
                  <a:lnTo>
                    <a:pt x="131079" y="131079"/>
                  </a:lnTo>
                  <a:lnTo>
                    <a:pt x="139194" y="124383"/>
                  </a:lnTo>
                  <a:lnTo>
                    <a:pt x="205667" y="162101"/>
                  </a:lnTo>
                  <a:lnTo>
                    <a:pt x="225931" y="145381"/>
                  </a:lnTo>
                  <a:lnTo>
                    <a:pt x="206686" y="71343"/>
                  </a:lnTo>
                  <a:lnTo>
                    <a:pt x="232927" y="57100"/>
                  </a:lnTo>
                  <a:lnTo>
                    <a:pt x="286876" y="110247"/>
                  </a:lnTo>
                  <a:lnTo>
                    <a:pt x="296333" y="105114"/>
                  </a:lnTo>
                  <a:lnTo>
                    <a:pt x="311459" y="100419"/>
                  </a:lnTo>
                  <a:lnTo>
                    <a:pt x="312037" y="23155"/>
                  </a:lnTo>
                  <a:lnTo>
                    <a:pt x="339868" y="14515"/>
                  </a:lnTo>
                  <a:lnTo>
                    <a:pt x="379566" y="82102"/>
                  </a:lnTo>
                  <a:lnTo>
                    <a:pt x="405498" y="79488"/>
                  </a:lnTo>
                  <a:lnTo>
                    <a:pt x="426861" y="2084"/>
                  </a:lnTo>
                  <a:close/>
                </a:path>
              </a:pathLst>
            </a:cu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1" name="组合 170"/>
            <p:cNvGrpSpPr/>
            <p:nvPr/>
          </p:nvGrpSpPr>
          <p:grpSpPr>
            <a:xfrm>
              <a:off x="2909091" y="5879594"/>
              <a:ext cx="433677" cy="440256"/>
              <a:chOff x="3279322" y="5843055"/>
              <a:chExt cx="433677" cy="440256"/>
            </a:xfrm>
          </p:grpSpPr>
          <p:sp>
            <p:nvSpPr>
              <p:cNvPr id="172" name="椭圆 171"/>
              <p:cNvSpPr/>
              <p:nvPr/>
            </p:nvSpPr>
            <p:spPr>
              <a:xfrm>
                <a:off x="3306422" y="5873445"/>
                <a:ext cx="379476" cy="379476"/>
              </a:xfrm>
              <a:prstGeom prst="ellipse">
                <a:avLst/>
              </a:prstGeom>
              <a:solidFill>
                <a:srgbClr val="2B2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3" name="组合 172"/>
              <p:cNvGrpSpPr/>
              <p:nvPr/>
            </p:nvGrpSpPr>
            <p:grpSpPr>
              <a:xfrm>
                <a:off x="3279322" y="5843055"/>
                <a:ext cx="433677" cy="440256"/>
                <a:chOff x="3449179" y="6150788"/>
                <a:chExt cx="501094" cy="508696"/>
              </a:xfrm>
            </p:grpSpPr>
            <p:cxnSp>
              <p:nvCxnSpPr>
                <p:cNvPr id="174" name="曲线连接符 173"/>
                <p:cNvCxnSpPr/>
                <p:nvPr/>
              </p:nvCxnSpPr>
              <p:spPr>
                <a:xfrm rot="16200000" flipH="1">
                  <a:off x="3575468" y="6176411"/>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a:off x="3578274" y="6282203"/>
                  <a:ext cx="244562" cy="244562"/>
                </a:xfrm>
                <a:prstGeom prst="ellipse">
                  <a:avLst/>
                </a:pr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76" name="曲线连接符 175"/>
                <p:cNvCxnSpPr/>
                <p:nvPr/>
              </p:nvCxnSpPr>
              <p:spPr>
                <a:xfrm rot="16200000" flipH="1">
                  <a:off x="3671969" y="6529060"/>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cxnSp>
              <p:nvCxnSpPr>
                <p:cNvPr id="177" name="曲线连接符 176"/>
                <p:cNvCxnSpPr/>
                <p:nvPr/>
              </p:nvCxnSpPr>
              <p:spPr>
                <a:xfrm rot="2700000" flipH="1">
                  <a:off x="3777324" y="6439993"/>
                  <a:ext cx="156047" cy="104801"/>
                </a:xfrm>
                <a:prstGeom prst="curvedConnector3">
                  <a:avLst/>
                </a:prstGeom>
                <a:ln w="19050">
                  <a:solidFill>
                    <a:srgbClr val="F5F9FC"/>
                  </a:solidFill>
                </a:ln>
              </p:spPr>
              <p:style>
                <a:lnRef idx="1">
                  <a:schemeClr val="accent1"/>
                </a:lnRef>
                <a:fillRef idx="0">
                  <a:schemeClr val="accent1"/>
                </a:fillRef>
                <a:effectRef idx="0">
                  <a:schemeClr val="accent1"/>
                </a:effectRef>
                <a:fontRef idx="minor">
                  <a:schemeClr val="tx1"/>
                </a:fontRef>
              </p:style>
            </p:cxnSp>
            <p:cxnSp>
              <p:nvCxnSpPr>
                <p:cNvPr id="178" name="曲线连接符 177"/>
                <p:cNvCxnSpPr/>
                <p:nvPr/>
              </p:nvCxnSpPr>
              <p:spPr>
                <a:xfrm rot="2700000" flipH="1">
                  <a:off x="3457587" y="6263128"/>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79" name="曲线连接符 178"/>
                <p:cNvCxnSpPr/>
                <p:nvPr/>
              </p:nvCxnSpPr>
              <p:spPr>
                <a:xfrm flipH="1">
                  <a:off x="3794226" y="6303987"/>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80" name="曲线连接符 179"/>
                <p:cNvCxnSpPr/>
                <p:nvPr/>
              </p:nvCxnSpPr>
              <p:spPr>
                <a:xfrm flipH="1">
                  <a:off x="3449179" y="6398490"/>
                  <a:ext cx="156047" cy="104801"/>
                </a:xfrm>
                <a:prstGeom prst="curvedConnector3">
                  <a:avLst/>
                </a:prstGeom>
                <a:ln w="19050">
                  <a:solidFill>
                    <a:srgbClr val="F4F8FB"/>
                  </a:solidFill>
                </a:ln>
              </p:spPr>
              <p:style>
                <a:lnRef idx="1">
                  <a:schemeClr val="accent1"/>
                </a:lnRef>
                <a:fillRef idx="0">
                  <a:schemeClr val="accent1"/>
                </a:fillRef>
                <a:effectRef idx="0">
                  <a:schemeClr val="accent1"/>
                </a:effectRef>
                <a:fontRef idx="minor">
                  <a:schemeClr val="tx1"/>
                </a:fontRef>
              </p:style>
            </p:cxnSp>
            <p:cxnSp>
              <p:nvCxnSpPr>
                <p:cNvPr id="181" name="曲线连接符 180"/>
                <p:cNvCxnSpPr/>
                <p:nvPr/>
              </p:nvCxnSpPr>
              <p:spPr>
                <a:xfrm rot="18900000" flipH="1">
                  <a:off x="3716361" y="6189150"/>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82" name="曲线连接符 181"/>
                <p:cNvCxnSpPr/>
                <p:nvPr/>
              </p:nvCxnSpPr>
              <p:spPr>
                <a:xfrm rot="18900000" flipH="1">
                  <a:off x="3527834" y="6513771"/>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grpSp>
        </p:grpSp>
      </p:grpSp>
      <p:grpSp>
        <p:nvGrpSpPr>
          <p:cNvPr id="184" name="组合 183"/>
          <p:cNvGrpSpPr/>
          <p:nvPr/>
        </p:nvGrpSpPr>
        <p:grpSpPr>
          <a:xfrm>
            <a:off x="-1943656" y="5031548"/>
            <a:ext cx="2914963" cy="2917855"/>
            <a:chOff x="4898883" y="5776692"/>
            <a:chExt cx="979365" cy="980337"/>
          </a:xfrm>
          <a:effectLst>
            <a:outerShdw blurRad="114300" dist="127000" dir="8100000" algn="tr" rotWithShape="0">
              <a:prstClr val="black">
                <a:alpha val="15000"/>
              </a:prstClr>
            </a:outerShdw>
          </a:effectLst>
        </p:grpSpPr>
        <p:sp>
          <p:nvSpPr>
            <p:cNvPr id="185" name="任意多边形 184"/>
            <p:cNvSpPr/>
            <p:nvPr/>
          </p:nvSpPr>
          <p:spPr>
            <a:xfrm rot="19286086">
              <a:off x="4898883" y="5776692"/>
              <a:ext cx="979365" cy="980337"/>
            </a:xfrm>
            <a:custGeom>
              <a:avLst/>
              <a:gdLst>
                <a:gd name="connsiteX0" fmla="*/ 803793 w 979365"/>
                <a:gd name="connsiteY0" fmla="*/ 111704 h 980337"/>
                <a:gd name="connsiteX1" fmla="*/ 860914 w 979365"/>
                <a:gd name="connsiteY1" fmla="*/ 165192 h 980337"/>
                <a:gd name="connsiteX2" fmla="*/ 841475 w 979365"/>
                <a:gd name="connsiteY2" fmla="*/ 218871 h 980337"/>
                <a:gd name="connsiteX3" fmla="*/ 790343 w 979365"/>
                <a:gd name="connsiteY3" fmla="*/ 252749 h 980337"/>
                <a:gd name="connsiteX4" fmla="*/ 782425 w 979365"/>
                <a:gd name="connsiteY4" fmla="*/ 265242 h 980337"/>
                <a:gd name="connsiteX5" fmla="*/ 797479 w 979365"/>
                <a:gd name="connsiteY5" fmla="*/ 285575 h 980337"/>
                <a:gd name="connsiteX6" fmla="*/ 807902 w 979365"/>
                <a:gd name="connsiteY6" fmla="*/ 303081 h 980337"/>
                <a:gd name="connsiteX7" fmla="*/ 822040 w 979365"/>
                <a:gd name="connsiteY7" fmla="*/ 300525 h 980337"/>
                <a:gd name="connsiteX8" fmla="*/ 870768 w 979365"/>
                <a:gd name="connsiteY8" fmla="*/ 265475 h 980337"/>
                <a:gd name="connsiteX9" fmla="*/ 928993 w 979365"/>
                <a:gd name="connsiteY9" fmla="*/ 266324 h 980337"/>
                <a:gd name="connsiteX10" fmla="*/ 958467 w 979365"/>
                <a:gd name="connsiteY10" fmla="*/ 338817 h 980337"/>
                <a:gd name="connsiteX11" fmla="*/ 918336 w 979365"/>
                <a:gd name="connsiteY11" fmla="*/ 379422 h 980337"/>
                <a:gd name="connsiteX12" fmla="*/ 859977 w 979365"/>
                <a:gd name="connsiteY12" fmla="*/ 388427 h 980337"/>
                <a:gd name="connsiteX13" fmla="*/ 847349 w 979365"/>
                <a:gd name="connsiteY13" fmla="*/ 397312 h 980337"/>
                <a:gd name="connsiteX14" fmla="*/ 853224 w 979365"/>
                <a:gd name="connsiteY14" fmla="*/ 421032 h 980337"/>
                <a:gd name="connsiteX15" fmla="*/ 856327 w 979365"/>
                <a:gd name="connsiteY15" fmla="*/ 442047 h 980337"/>
                <a:gd name="connsiteX16" fmla="*/ 868859 w 979365"/>
                <a:gd name="connsiteY16" fmla="*/ 444768 h 980337"/>
                <a:gd name="connsiteX17" fmla="*/ 920682 w 979365"/>
                <a:gd name="connsiteY17" fmla="*/ 429401 h 980337"/>
                <a:gd name="connsiteX18" fmla="*/ 975385 w 979365"/>
                <a:gd name="connsiteY18" fmla="*/ 449361 h 980337"/>
                <a:gd name="connsiteX19" fmla="*/ 979365 w 979365"/>
                <a:gd name="connsiteY19" fmla="*/ 527515 h 980337"/>
                <a:gd name="connsiteX20" fmla="*/ 928108 w 979365"/>
                <a:gd name="connsiteY20" fmla="*/ 552654 h 980337"/>
                <a:gd name="connsiteX21" fmla="*/ 868257 w 979365"/>
                <a:gd name="connsiteY21" fmla="*/ 541628 h 980337"/>
                <a:gd name="connsiteX22" fmla="*/ 856667 w 979365"/>
                <a:gd name="connsiteY22" fmla="*/ 544225 h 980337"/>
                <a:gd name="connsiteX23" fmla="*/ 853703 w 979365"/>
                <a:gd name="connsiteY23" fmla="*/ 565260 h 980337"/>
                <a:gd name="connsiteX24" fmla="*/ 847985 w 979365"/>
                <a:gd name="connsiteY24" fmla="*/ 589018 h 980337"/>
                <a:gd name="connsiteX25" fmla="*/ 850497 w 979365"/>
                <a:gd name="connsiteY25" fmla="*/ 590761 h 980337"/>
                <a:gd name="connsiteX26" fmla="*/ 917895 w 979365"/>
                <a:gd name="connsiteY26" fmla="*/ 599503 h 980337"/>
                <a:gd name="connsiteX27" fmla="*/ 959817 w 979365"/>
                <a:gd name="connsiteY27" fmla="*/ 639919 h 980337"/>
                <a:gd name="connsiteX28" fmla="*/ 931782 w 979365"/>
                <a:gd name="connsiteY28" fmla="*/ 712980 h 980337"/>
                <a:gd name="connsiteX29" fmla="*/ 874735 w 979365"/>
                <a:gd name="connsiteY29" fmla="*/ 715191 h 980337"/>
                <a:gd name="connsiteX30" fmla="*/ 834932 w 979365"/>
                <a:gd name="connsiteY30" fmla="*/ 687992 h 980337"/>
                <a:gd name="connsiteX31" fmla="*/ 809166 w 979365"/>
                <a:gd name="connsiteY31" fmla="*/ 683510 h 980337"/>
                <a:gd name="connsiteX32" fmla="*/ 798859 w 979365"/>
                <a:gd name="connsiteY32" fmla="*/ 701084 h 980337"/>
                <a:gd name="connsiteX33" fmla="*/ 783941 w 979365"/>
                <a:gd name="connsiteY33" fmla="*/ 721518 h 980337"/>
                <a:gd name="connsiteX34" fmla="*/ 794514 w 979365"/>
                <a:gd name="connsiteY34" fmla="*/ 737957 h 980337"/>
                <a:gd name="connsiteX35" fmla="*/ 833077 w 979365"/>
                <a:gd name="connsiteY35" fmla="*/ 759773 h 980337"/>
                <a:gd name="connsiteX36" fmla="*/ 856704 w 979365"/>
                <a:gd name="connsiteY36" fmla="*/ 812995 h 980337"/>
                <a:gd name="connsiteX37" fmla="*/ 803233 w 979365"/>
                <a:gd name="connsiteY37" fmla="*/ 870133 h 980337"/>
                <a:gd name="connsiteX38" fmla="*/ 749549 w 979365"/>
                <a:gd name="connsiteY38" fmla="*/ 850711 h 980337"/>
                <a:gd name="connsiteX39" fmla="*/ 711958 w 979365"/>
                <a:gd name="connsiteY39" fmla="*/ 794015 h 980337"/>
                <a:gd name="connsiteX40" fmla="*/ 711937 w 979365"/>
                <a:gd name="connsiteY40" fmla="*/ 794002 h 980337"/>
                <a:gd name="connsiteX41" fmla="*/ 691603 w 979365"/>
                <a:gd name="connsiteY41" fmla="*/ 809055 h 980337"/>
                <a:gd name="connsiteX42" fmla="*/ 674098 w 979365"/>
                <a:gd name="connsiteY42" fmla="*/ 819478 h 980337"/>
                <a:gd name="connsiteX43" fmla="*/ 676235 w 979365"/>
                <a:gd name="connsiteY43" fmla="*/ 831297 h 980337"/>
                <a:gd name="connsiteX44" fmla="*/ 704765 w 979365"/>
                <a:gd name="connsiteY44" fmla="*/ 874261 h 980337"/>
                <a:gd name="connsiteX45" fmla="*/ 701740 w 979365"/>
                <a:gd name="connsiteY45" fmla="*/ 932414 h 980337"/>
                <a:gd name="connsiteX46" fmla="*/ 628197 w 979365"/>
                <a:gd name="connsiteY46" fmla="*/ 959157 h 980337"/>
                <a:gd name="connsiteX47" fmla="*/ 589120 w 979365"/>
                <a:gd name="connsiteY47" fmla="*/ 917537 h 980337"/>
                <a:gd name="connsiteX48" fmla="*/ 582790 w 979365"/>
                <a:gd name="connsiteY48" fmla="*/ 863081 h 980337"/>
                <a:gd name="connsiteX49" fmla="*/ 579866 w 979365"/>
                <a:gd name="connsiteY49" fmla="*/ 858926 h 980337"/>
                <a:gd name="connsiteX50" fmla="*/ 556147 w 979365"/>
                <a:gd name="connsiteY50" fmla="*/ 864800 h 980337"/>
                <a:gd name="connsiteX51" fmla="*/ 535984 w 979365"/>
                <a:gd name="connsiteY51" fmla="*/ 867778 h 980337"/>
                <a:gd name="connsiteX52" fmla="*/ 549991 w 979365"/>
                <a:gd name="connsiteY52" fmla="*/ 926821 h 980337"/>
                <a:gd name="connsiteX53" fmla="*/ 527035 w 979365"/>
                <a:gd name="connsiteY53" fmla="*/ 980337 h 980337"/>
                <a:gd name="connsiteX54" fmla="*/ 448780 w 979365"/>
                <a:gd name="connsiteY54" fmla="*/ 979986 h 980337"/>
                <a:gd name="connsiteX55" fmla="*/ 426515 w 979365"/>
                <a:gd name="connsiteY55" fmla="*/ 927417 h 980337"/>
                <a:gd name="connsiteX56" fmla="*/ 436745 w 979365"/>
                <a:gd name="connsiteY56" fmla="*/ 885164 h 980337"/>
                <a:gd name="connsiteX57" fmla="*/ 432953 w 979365"/>
                <a:gd name="connsiteY57" fmla="*/ 868243 h 980337"/>
                <a:gd name="connsiteX58" fmla="*/ 411918 w 979365"/>
                <a:gd name="connsiteY58" fmla="*/ 865279 h 980337"/>
                <a:gd name="connsiteX59" fmla="*/ 388215 w 979365"/>
                <a:gd name="connsiteY59" fmla="*/ 859575 h 980337"/>
                <a:gd name="connsiteX60" fmla="*/ 378427 w 979365"/>
                <a:gd name="connsiteY60" fmla="*/ 921133 h 980337"/>
                <a:gd name="connsiteX61" fmla="*/ 336824 w 979365"/>
                <a:gd name="connsiteY61" fmla="*/ 961877 h 980337"/>
                <a:gd name="connsiteX62" fmla="*/ 264598 w 979365"/>
                <a:gd name="connsiteY62" fmla="*/ 931758 h 980337"/>
                <a:gd name="connsiteX63" fmla="*/ 264024 w 979365"/>
                <a:gd name="connsiteY63" fmla="*/ 874671 h 980337"/>
                <a:gd name="connsiteX64" fmla="*/ 290669 w 979365"/>
                <a:gd name="connsiteY64" fmla="*/ 837984 h 980337"/>
                <a:gd name="connsiteX65" fmla="*/ 293669 w 979365"/>
                <a:gd name="connsiteY65" fmla="*/ 820742 h 980337"/>
                <a:gd name="connsiteX66" fmla="*/ 276095 w 979365"/>
                <a:gd name="connsiteY66" fmla="*/ 810436 h 980337"/>
                <a:gd name="connsiteX67" fmla="*/ 255661 w 979365"/>
                <a:gd name="connsiteY67" fmla="*/ 795517 h 980337"/>
                <a:gd name="connsiteX68" fmla="*/ 246663 w 979365"/>
                <a:gd name="connsiteY68" fmla="*/ 801304 h 980337"/>
                <a:gd name="connsiteX69" fmla="*/ 221797 w 979365"/>
                <a:gd name="connsiteY69" fmla="*/ 843165 h 980337"/>
                <a:gd name="connsiteX70" fmla="*/ 168086 w 979365"/>
                <a:gd name="connsiteY70" fmla="*/ 865661 h 980337"/>
                <a:gd name="connsiteX71" fmla="*/ 112093 w 979365"/>
                <a:gd name="connsiteY71" fmla="*/ 810993 h 980337"/>
                <a:gd name="connsiteX72" fmla="*/ 132647 w 979365"/>
                <a:gd name="connsiteY72" fmla="*/ 757731 h 980337"/>
                <a:gd name="connsiteX73" fmla="*/ 180813 w 979365"/>
                <a:gd name="connsiteY73" fmla="*/ 727244 h 980337"/>
                <a:gd name="connsiteX74" fmla="*/ 183177 w 979365"/>
                <a:gd name="connsiteY74" fmla="*/ 723513 h 980337"/>
                <a:gd name="connsiteX75" fmla="*/ 168124 w 979365"/>
                <a:gd name="connsiteY75" fmla="*/ 703179 h 980337"/>
                <a:gd name="connsiteX76" fmla="*/ 157701 w 979365"/>
                <a:gd name="connsiteY76" fmla="*/ 685674 h 980337"/>
                <a:gd name="connsiteX77" fmla="*/ 153294 w 979365"/>
                <a:gd name="connsiteY77" fmla="*/ 686471 h 980337"/>
                <a:gd name="connsiteX78" fmla="*/ 111425 w 979365"/>
                <a:gd name="connsiteY78" fmla="*/ 716537 h 980337"/>
                <a:gd name="connsiteX79" fmla="*/ 53201 w 979365"/>
                <a:gd name="connsiteY79" fmla="*/ 715643 h 980337"/>
                <a:gd name="connsiteX80" fmla="*/ 23784 w 979365"/>
                <a:gd name="connsiteY80" fmla="*/ 643127 h 980337"/>
                <a:gd name="connsiteX81" fmla="*/ 63946 w 979365"/>
                <a:gd name="connsiteY81" fmla="*/ 602553 h 980337"/>
                <a:gd name="connsiteX82" fmla="*/ 113210 w 979365"/>
                <a:gd name="connsiteY82" fmla="*/ 594991 h 980337"/>
                <a:gd name="connsiteX83" fmla="*/ 118253 w 979365"/>
                <a:gd name="connsiteY83" fmla="*/ 591443 h 980337"/>
                <a:gd name="connsiteX84" fmla="*/ 112378 w 979365"/>
                <a:gd name="connsiteY84" fmla="*/ 567723 h 980337"/>
                <a:gd name="connsiteX85" fmla="*/ 109275 w 979365"/>
                <a:gd name="connsiteY85" fmla="*/ 546708 h 980337"/>
                <a:gd name="connsiteX86" fmla="*/ 100245 w 979365"/>
                <a:gd name="connsiteY86" fmla="*/ 544748 h 980337"/>
                <a:gd name="connsiteX87" fmla="*/ 56134 w 979365"/>
                <a:gd name="connsiteY87" fmla="*/ 556600 h 980337"/>
                <a:gd name="connsiteX88" fmla="*/ 1962 w 979365"/>
                <a:gd name="connsiteY88" fmla="*/ 535236 h 980337"/>
                <a:gd name="connsiteX89" fmla="*/ 0 w 979365"/>
                <a:gd name="connsiteY89" fmla="*/ 457006 h 980337"/>
                <a:gd name="connsiteX90" fmla="*/ 51887 w 979365"/>
                <a:gd name="connsiteY90" fmla="*/ 433195 h 980337"/>
                <a:gd name="connsiteX91" fmla="*/ 107315 w 979365"/>
                <a:gd name="connsiteY91" fmla="*/ 444892 h 980337"/>
                <a:gd name="connsiteX92" fmla="*/ 108935 w 979365"/>
                <a:gd name="connsiteY92" fmla="*/ 444529 h 980337"/>
                <a:gd name="connsiteX93" fmla="*/ 111899 w 979365"/>
                <a:gd name="connsiteY93" fmla="*/ 423494 h 980337"/>
                <a:gd name="connsiteX94" fmla="*/ 116951 w 979365"/>
                <a:gd name="connsiteY94" fmla="*/ 402500 h 980337"/>
                <a:gd name="connsiteX95" fmla="*/ 52973 w 979365"/>
                <a:gd name="connsiteY95" fmla="*/ 390048 h 980337"/>
                <a:gd name="connsiteX96" fmla="*/ 13689 w 979365"/>
                <a:gd name="connsiteY96" fmla="*/ 347064 h 980337"/>
                <a:gd name="connsiteX97" fmla="*/ 46285 w 979365"/>
                <a:gd name="connsiteY97" fmla="*/ 275920 h 980337"/>
                <a:gd name="connsiteX98" fmla="*/ 103358 w 979365"/>
                <a:gd name="connsiteY98" fmla="*/ 277318 h 980337"/>
                <a:gd name="connsiteX99" fmla="*/ 134181 w 979365"/>
                <a:gd name="connsiteY99" fmla="*/ 301374 h 980337"/>
                <a:gd name="connsiteX100" fmla="*/ 156437 w 979365"/>
                <a:gd name="connsiteY100" fmla="*/ 305245 h 980337"/>
                <a:gd name="connsiteX101" fmla="*/ 166743 w 979365"/>
                <a:gd name="connsiteY101" fmla="*/ 287671 h 980337"/>
                <a:gd name="connsiteX102" fmla="*/ 181661 w 979365"/>
                <a:gd name="connsiteY102" fmla="*/ 267238 h 980337"/>
                <a:gd name="connsiteX103" fmla="*/ 172067 w 979365"/>
                <a:gd name="connsiteY103" fmla="*/ 252321 h 980337"/>
                <a:gd name="connsiteX104" fmla="*/ 136530 w 979365"/>
                <a:gd name="connsiteY104" fmla="*/ 229691 h 980337"/>
                <a:gd name="connsiteX105" fmla="*/ 115711 w 979365"/>
                <a:gd name="connsiteY105" fmla="*/ 175308 h 980337"/>
                <a:gd name="connsiteX106" fmla="*/ 172090 w 979365"/>
                <a:gd name="connsiteY106" fmla="*/ 121038 h 980337"/>
                <a:gd name="connsiteX107" fmla="*/ 224688 w 979365"/>
                <a:gd name="connsiteY107" fmla="*/ 143233 h 980337"/>
                <a:gd name="connsiteX108" fmla="*/ 254665 w 979365"/>
                <a:gd name="connsiteY108" fmla="*/ 194013 h 980337"/>
                <a:gd name="connsiteX109" fmla="*/ 273999 w 979365"/>
                <a:gd name="connsiteY109" fmla="*/ 179700 h 980337"/>
                <a:gd name="connsiteX110" fmla="*/ 291504 w 979365"/>
                <a:gd name="connsiteY110" fmla="*/ 169277 h 980337"/>
                <a:gd name="connsiteX111" fmla="*/ 285135 w 979365"/>
                <a:gd name="connsiteY111" fmla="*/ 134047 h 980337"/>
                <a:gd name="connsiteX112" fmla="*/ 273349 w 979365"/>
                <a:gd name="connsiteY112" fmla="*/ 118084 h 980337"/>
                <a:gd name="connsiteX113" fmla="*/ 273474 w 979365"/>
                <a:gd name="connsiteY113" fmla="*/ 59853 h 980337"/>
                <a:gd name="connsiteX114" fmla="*/ 345595 w 979365"/>
                <a:gd name="connsiteY114" fmla="*/ 29481 h 980337"/>
                <a:gd name="connsiteX115" fmla="*/ 386696 w 979365"/>
                <a:gd name="connsiteY115" fmla="*/ 69104 h 980337"/>
                <a:gd name="connsiteX116" fmla="*/ 396399 w 979365"/>
                <a:gd name="connsiteY116" fmla="*/ 127188 h 980337"/>
                <a:gd name="connsiteX117" fmla="*/ 409455 w 979365"/>
                <a:gd name="connsiteY117" fmla="*/ 123955 h 980337"/>
                <a:gd name="connsiteX118" fmla="*/ 430470 w 979365"/>
                <a:gd name="connsiteY118" fmla="*/ 120851 h 980337"/>
                <a:gd name="connsiteX119" fmla="*/ 431548 w 979365"/>
                <a:gd name="connsiteY119" fmla="*/ 115886 h 980337"/>
                <a:gd name="connsiteX120" fmla="*/ 416481 w 979365"/>
                <a:gd name="connsiteY120" fmla="*/ 53618 h 980337"/>
                <a:gd name="connsiteX121" fmla="*/ 439197 w 979365"/>
                <a:gd name="connsiteY121" fmla="*/ 0 h 980337"/>
                <a:gd name="connsiteX122" fmla="*/ 517452 w 979365"/>
                <a:gd name="connsiteY122" fmla="*/ 0 h 980337"/>
                <a:gd name="connsiteX123" fmla="*/ 539953 w 979365"/>
                <a:gd name="connsiteY123" fmla="*/ 52468 h 980337"/>
                <a:gd name="connsiteX124" fmla="*/ 528352 w 979365"/>
                <a:gd name="connsiteY124" fmla="*/ 101340 h 980337"/>
                <a:gd name="connsiteX125" fmla="*/ 532649 w 979365"/>
                <a:gd name="connsiteY125" fmla="*/ 120511 h 980337"/>
                <a:gd name="connsiteX126" fmla="*/ 553684 w 979365"/>
                <a:gd name="connsiteY126" fmla="*/ 123476 h 980337"/>
                <a:gd name="connsiteX127" fmla="*/ 577442 w 979365"/>
                <a:gd name="connsiteY127" fmla="*/ 129193 h 980337"/>
                <a:gd name="connsiteX128" fmla="*/ 583646 w 979365"/>
                <a:gd name="connsiteY128" fmla="*/ 120250 h 980337"/>
                <a:gd name="connsiteX129" fmla="*/ 589270 w 979365"/>
                <a:gd name="connsiteY129" fmla="*/ 67104 h 980337"/>
                <a:gd name="connsiteX130" fmla="*/ 628687 w 979365"/>
                <a:gd name="connsiteY130" fmla="*/ 24243 h 980337"/>
                <a:gd name="connsiteX131" fmla="*/ 702388 w 979365"/>
                <a:gd name="connsiteY131" fmla="*/ 50549 h 980337"/>
                <a:gd name="connsiteX132" fmla="*/ 705943 w 979365"/>
                <a:gd name="connsiteY132" fmla="*/ 107527 h 980337"/>
                <a:gd name="connsiteX133" fmla="*/ 673860 w 979365"/>
                <a:gd name="connsiteY133" fmla="*/ 156937 h 980337"/>
                <a:gd name="connsiteX134" fmla="*/ 671934 w 979365"/>
                <a:gd name="connsiteY134" fmla="*/ 168013 h 980337"/>
                <a:gd name="connsiteX135" fmla="*/ 689508 w 979365"/>
                <a:gd name="connsiteY135" fmla="*/ 178320 h 980337"/>
                <a:gd name="connsiteX136" fmla="*/ 709941 w 979365"/>
                <a:gd name="connsiteY136" fmla="*/ 193238 h 980337"/>
                <a:gd name="connsiteX137" fmla="*/ 722253 w 979365"/>
                <a:gd name="connsiteY137" fmla="*/ 185319 h 980337"/>
                <a:gd name="connsiteX138" fmla="*/ 750563 w 979365"/>
                <a:gd name="connsiteY138" fmla="*/ 135315 h 980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979365" h="980337">
                  <a:moveTo>
                    <a:pt x="803793" y="111704"/>
                  </a:moveTo>
                  <a:lnTo>
                    <a:pt x="860914" y="165192"/>
                  </a:lnTo>
                  <a:cubicBezTo>
                    <a:pt x="854434" y="183085"/>
                    <a:pt x="848686" y="201663"/>
                    <a:pt x="841475" y="218871"/>
                  </a:cubicBezTo>
                  <a:lnTo>
                    <a:pt x="790343" y="252749"/>
                  </a:lnTo>
                  <a:lnTo>
                    <a:pt x="782425" y="265242"/>
                  </a:lnTo>
                  <a:lnTo>
                    <a:pt x="797479" y="285575"/>
                  </a:lnTo>
                  <a:lnTo>
                    <a:pt x="807902" y="303081"/>
                  </a:lnTo>
                  <a:lnTo>
                    <a:pt x="822040" y="300525"/>
                  </a:lnTo>
                  <a:lnTo>
                    <a:pt x="870768" y="265475"/>
                  </a:lnTo>
                  <a:lnTo>
                    <a:pt x="928993" y="266324"/>
                  </a:lnTo>
                  <a:lnTo>
                    <a:pt x="958467" y="338817"/>
                  </a:lnTo>
                  <a:cubicBezTo>
                    <a:pt x="945090" y="352351"/>
                    <a:pt x="932090" y="366815"/>
                    <a:pt x="918336" y="379422"/>
                  </a:cubicBezTo>
                  <a:lnTo>
                    <a:pt x="859977" y="388427"/>
                  </a:lnTo>
                  <a:lnTo>
                    <a:pt x="847349" y="397312"/>
                  </a:lnTo>
                  <a:lnTo>
                    <a:pt x="853224" y="421032"/>
                  </a:lnTo>
                  <a:lnTo>
                    <a:pt x="856327" y="442047"/>
                  </a:lnTo>
                  <a:lnTo>
                    <a:pt x="868859" y="444768"/>
                  </a:lnTo>
                  <a:lnTo>
                    <a:pt x="920682" y="429401"/>
                  </a:lnTo>
                  <a:lnTo>
                    <a:pt x="975385" y="449361"/>
                  </a:lnTo>
                  <a:lnTo>
                    <a:pt x="979365" y="527515"/>
                  </a:lnTo>
                  <a:cubicBezTo>
                    <a:pt x="962279" y="535895"/>
                    <a:pt x="945244" y="545275"/>
                    <a:pt x="928108" y="552654"/>
                  </a:cubicBezTo>
                  <a:lnTo>
                    <a:pt x="868257" y="541628"/>
                  </a:lnTo>
                  <a:lnTo>
                    <a:pt x="856667" y="544225"/>
                  </a:lnTo>
                  <a:lnTo>
                    <a:pt x="853703" y="565260"/>
                  </a:lnTo>
                  <a:lnTo>
                    <a:pt x="847985" y="589018"/>
                  </a:lnTo>
                  <a:lnTo>
                    <a:pt x="850497" y="590761"/>
                  </a:lnTo>
                  <a:lnTo>
                    <a:pt x="917895" y="599503"/>
                  </a:lnTo>
                  <a:lnTo>
                    <a:pt x="959817" y="639919"/>
                  </a:lnTo>
                  <a:lnTo>
                    <a:pt x="931782" y="712980"/>
                  </a:lnTo>
                  <a:cubicBezTo>
                    <a:pt x="912766" y="713717"/>
                    <a:pt x="893392" y="715390"/>
                    <a:pt x="874735" y="715191"/>
                  </a:cubicBezTo>
                  <a:lnTo>
                    <a:pt x="834932" y="687992"/>
                  </a:lnTo>
                  <a:lnTo>
                    <a:pt x="809166" y="683510"/>
                  </a:lnTo>
                  <a:lnTo>
                    <a:pt x="798859" y="701084"/>
                  </a:lnTo>
                  <a:lnTo>
                    <a:pt x="783941" y="721518"/>
                  </a:lnTo>
                  <a:lnTo>
                    <a:pt x="794514" y="737957"/>
                  </a:lnTo>
                  <a:lnTo>
                    <a:pt x="833077" y="759773"/>
                  </a:lnTo>
                  <a:lnTo>
                    <a:pt x="856704" y="812995"/>
                  </a:lnTo>
                  <a:lnTo>
                    <a:pt x="803233" y="870133"/>
                  </a:lnTo>
                  <a:cubicBezTo>
                    <a:pt x="785339" y="863659"/>
                    <a:pt x="766759" y="857917"/>
                    <a:pt x="749549" y="850711"/>
                  </a:cubicBezTo>
                  <a:lnTo>
                    <a:pt x="711958" y="794015"/>
                  </a:lnTo>
                  <a:lnTo>
                    <a:pt x="711937" y="794002"/>
                  </a:lnTo>
                  <a:lnTo>
                    <a:pt x="691603" y="809055"/>
                  </a:lnTo>
                  <a:lnTo>
                    <a:pt x="674098" y="819478"/>
                  </a:lnTo>
                  <a:lnTo>
                    <a:pt x="676235" y="831297"/>
                  </a:lnTo>
                  <a:lnTo>
                    <a:pt x="704765" y="874261"/>
                  </a:lnTo>
                  <a:lnTo>
                    <a:pt x="701740" y="932414"/>
                  </a:lnTo>
                  <a:lnTo>
                    <a:pt x="628197" y="959157"/>
                  </a:lnTo>
                  <a:cubicBezTo>
                    <a:pt x="615171" y="945284"/>
                    <a:pt x="601203" y="931753"/>
                    <a:pt x="589120" y="917537"/>
                  </a:cubicBezTo>
                  <a:lnTo>
                    <a:pt x="582790" y="863081"/>
                  </a:lnTo>
                  <a:lnTo>
                    <a:pt x="579866" y="858926"/>
                  </a:lnTo>
                  <a:lnTo>
                    <a:pt x="556147" y="864800"/>
                  </a:lnTo>
                  <a:lnTo>
                    <a:pt x="535984" y="867778"/>
                  </a:lnTo>
                  <a:lnTo>
                    <a:pt x="549991" y="926821"/>
                  </a:lnTo>
                  <a:lnTo>
                    <a:pt x="527035" y="980337"/>
                  </a:lnTo>
                  <a:lnTo>
                    <a:pt x="448780" y="979986"/>
                  </a:lnTo>
                  <a:cubicBezTo>
                    <a:pt x="441359" y="962463"/>
                    <a:pt x="432935" y="944935"/>
                    <a:pt x="426515" y="927417"/>
                  </a:cubicBezTo>
                  <a:lnTo>
                    <a:pt x="436745" y="885164"/>
                  </a:lnTo>
                  <a:lnTo>
                    <a:pt x="432953" y="868243"/>
                  </a:lnTo>
                  <a:lnTo>
                    <a:pt x="411918" y="865279"/>
                  </a:lnTo>
                  <a:lnTo>
                    <a:pt x="388215" y="859575"/>
                  </a:lnTo>
                  <a:lnTo>
                    <a:pt x="378427" y="921133"/>
                  </a:lnTo>
                  <a:lnTo>
                    <a:pt x="336824" y="961877"/>
                  </a:lnTo>
                  <a:lnTo>
                    <a:pt x="264598" y="931758"/>
                  </a:lnTo>
                  <a:cubicBezTo>
                    <a:pt x="264407" y="912729"/>
                    <a:pt x="263291" y="893314"/>
                    <a:pt x="264024" y="874671"/>
                  </a:cubicBezTo>
                  <a:lnTo>
                    <a:pt x="290669" y="837984"/>
                  </a:lnTo>
                  <a:lnTo>
                    <a:pt x="293669" y="820742"/>
                  </a:lnTo>
                  <a:lnTo>
                    <a:pt x="276095" y="810436"/>
                  </a:lnTo>
                  <a:lnTo>
                    <a:pt x="255661" y="795517"/>
                  </a:lnTo>
                  <a:lnTo>
                    <a:pt x="246663" y="801304"/>
                  </a:lnTo>
                  <a:lnTo>
                    <a:pt x="221797" y="843165"/>
                  </a:lnTo>
                  <a:lnTo>
                    <a:pt x="168086" y="865661"/>
                  </a:lnTo>
                  <a:lnTo>
                    <a:pt x="112093" y="810993"/>
                  </a:lnTo>
                  <a:cubicBezTo>
                    <a:pt x="118944" y="793238"/>
                    <a:pt x="125079" y="774785"/>
                    <a:pt x="132647" y="757731"/>
                  </a:cubicBezTo>
                  <a:lnTo>
                    <a:pt x="180813" y="727244"/>
                  </a:lnTo>
                  <a:lnTo>
                    <a:pt x="183177" y="723513"/>
                  </a:lnTo>
                  <a:lnTo>
                    <a:pt x="168124" y="703179"/>
                  </a:lnTo>
                  <a:lnTo>
                    <a:pt x="157701" y="685674"/>
                  </a:lnTo>
                  <a:lnTo>
                    <a:pt x="153294" y="686471"/>
                  </a:lnTo>
                  <a:lnTo>
                    <a:pt x="111425" y="716537"/>
                  </a:lnTo>
                  <a:lnTo>
                    <a:pt x="53201" y="715643"/>
                  </a:lnTo>
                  <a:lnTo>
                    <a:pt x="23784" y="643127"/>
                  </a:lnTo>
                  <a:cubicBezTo>
                    <a:pt x="37172" y="629603"/>
                    <a:pt x="50183" y="615149"/>
                    <a:pt x="63946" y="602553"/>
                  </a:cubicBezTo>
                  <a:lnTo>
                    <a:pt x="113210" y="594991"/>
                  </a:lnTo>
                  <a:lnTo>
                    <a:pt x="118253" y="591443"/>
                  </a:lnTo>
                  <a:lnTo>
                    <a:pt x="112378" y="567723"/>
                  </a:lnTo>
                  <a:lnTo>
                    <a:pt x="109275" y="546708"/>
                  </a:lnTo>
                  <a:lnTo>
                    <a:pt x="100245" y="544748"/>
                  </a:lnTo>
                  <a:lnTo>
                    <a:pt x="56134" y="556600"/>
                  </a:lnTo>
                  <a:lnTo>
                    <a:pt x="1962" y="535236"/>
                  </a:lnTo>
                  <a:lnTo>
                    <a:pt x="0" y="457006"/>
                  </a:lnTo>
                  <a:cubicBezTo>
                    <a:pt x="17295" y="449069"/>
                    <a:pt x="34566" y="440130"/>
                    <a:pt x="51887" y="433195"/>
                  </a:cubicBezTo>
                  <a:lnTo>
                    <a:pt x="107315" y="444892"/>
                  </a:lnTo>
                  <a:lnTo>
                    <a:pt x="108935" y="444529"/>
                  </a:lnTo>
                  <a:lnTo>
                    <a:pt x="111899" y="423494"/>
                  </a:lnTo>
                  <a:lnTo>
                    <a:pt x="116951" y="402500"/>
                  </a:lnTo>
                  <a:lnTo>
                    <a:pt x="52973" y="390048"/>
                  </a:lnTo>
                  <a:lnTo>
                    <a:pt x="13689" y="347064"/>
                  </a:lnTo>
                  <a:lnTo>
                    <a:pt x="46285" y="275920"/>
                  </a:lnTo>
                  <a:cubicBezTo>
                    <a:pt x="65309" y="276386"/>
                    <a:pt x="84751" y="275942"/>
                    <a:pt x="103358" y="277318"/>
                  </a:cubicBezTo>
                  <a:lnTo>
                    <a:pt x="134181" y="301374"/>
                  </a:lnTo>
                  <a:lnTo>
                    <a:pt x="156437" y="305245"/>
                  </a:lnTo>
                  <a:lnTo>
                    <a:pt x="166743" y="287671"/>
                  </a:lnTo>
                  <a:lnTo>
                    <a:pt x="181661" y="267238"/>
                  </a:lnTo>
                  <a:lnTo>
                    <a:pt x="172067" y="252321"/>
                  </a:lnTo>
                  <a:lnTo>
                    <a:pt x="136530" y="229691"/>
                  </a:lnTo>
                  <a:lnTo>
                    <a:pt x="115711" y="175308"/>
                  </a:lnTo>
                  <a:lnTo>
                    <a:pt x="172090" y="121038"/>
                  </a:lnTo>
                  <a:cubicBezTo>
                    <a:pt x="189623" y="128436"/>
                    <a:pt x="207878" y="135140"/>
                    <a:pt x="224688" y="143233"/>
                  </a:cubicBezTo>
                  <a:lnTo>
                    <a:pt x="254665" y="194013"/>
                  </a:lnTo>
                  <a:lnTo>
                    <a:pt x="273999" y="179700"/>
                  </a:lnTo>
                  <a:lnTo>
                    <a:pt x="291504" y="169277"/>
                  </a:lnTo>
                  <a:lnTo>
                    <a:pt x="285135" y="134047"/>
                  </a:lnTo>
                  <a:lnTo>
                    <a:pt x="273349" y="118084"/>
                  </a:lnTo>
                  <a:lnTo>
                    <a:pt x="273474" y="59853"/>
                  </a:lnTo>
                  <a:lnTo>
                    <a:pt x="345595" y="29481"/>
                  </a:lnTo>
                  <a:cubicBezTo>
                    <a:pt x="359296" y="42688"/>
                    <a:pt x="373919" y="55507"/>
                    <a:pt x="386696" y="69104"/>
                  </a:cubicBezTo>
                  <a:lnTo>
                    <a:pt x="396399" y="127188"/>
                  </a:lnTo>
                  <a:lnTo>
                    <a:pt x="409455" y="123955"/>
                  </a:lnTo>
                  <a:lnTo>
                    <a:pt x="430470" y="120851"/>
                  </a:lnTo>
                  <a:lnTo>
                    <a:pt x="431548" y="115886"/>
                  </a:lnTo>
                  <a:lnTo>
                    <a:pt x="416481" y="53618"/>
                  </a:lnTo>
                  <a:lnTo>
                    <a:pt x="439197" y="0"/>
                  </a:lnTo>
                  <a:lnTo>
                    <a:pt x="517452" y="0"/>
                  </a:lnTo>
                  <a:cubicBezTo>
                    <a:pt x="524952" y="17490"/>
                    <a:pt x="533454" y="34979"/>
                    <a:pt x="539953" y="52468"/>
                  </a:cubicBezTo>
                  <a:lnTo>
                    <a:pt x="528352" y="101340"/>
                  </a:lnTo>
                  <a:lnTo>
                    <a:pt x="532649" y="120511"/>
                  </a:lnTo>
                  <a:lnTo>
                    <a:pt x="553684" y="123476"/>
                  </a:lnTo>
                  <a:lnTo>
                    <a:pt x="577442" y="129193"/>
                  </a:lnTo>
                  <a:lnTo>
                    <a:pt x="583646" y="120250"/>
                  </a:lnTo>
                  <a:lnTo>
                    <a:pt x="589270" y="67104"/>
                  </a:lnTo>
                  <a:lnTo>
                    <a:pt x="628687" y="24243"/>
                  </a:lnTo>
                  <a:lnTo>
                    <a:pt x="702388" y="50549"/>
                  </a:lnTo>
                  <a:cubicBezTo>
                    <a:pt x="703573" y="69541"/>
                    <a:pt x="705702" y="88872"/>
                    <a:pt x="705943" y="107527"/>
                  </a:cubicBezTo>
                  <a:lnTo>
                    <a:pt x="673860" y="156937"/>
                  </a:lnTo>
                  <a:lnTo>
                    <a:pt x="671934" y="168013"/>
                  </a:lnTo>
                  <a:lnTo>
                    <a:pt x="689508" y="178320"/>
                  </a:lnTo>
                  <a:lnTo>
                    <a:pt x="709941" y="193238"/>
                  </a:lnTo>
                  <a:lnTo>
                    <a:pt x="722253" y="185319"/>
                  </a:lnTo>
                  <a:lnTo>
                    <a:pt x="750563" y="135315"/>
                  </a:lnTo>
                  <a:close/>
                </a:path>
              </a:pathLst>
            </a:custGeom>
            <a:gradFill>
              <a:gsLst>
                <a:gs pos="0">
                  <a:srgbClr val="F0F4F7"/>
                </a:gs>
                <a:gs pos="6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任意多边形 185"/>
            <p:cNvSpPr/>
            <p:nvPr/>
          </p:nvSpPr>
          <p:spPr>
            <a:xfrm>
              <a:off x="5136331" y="6013256"/>
              <a:ext cx="504469" cy="507209"/>
            </a:xfrm>
            <a:custGeom>
              <a:avLst/>
              <a:gdLst>
                <a:gd name="connsiteX0" fmla="*/ 194784 w 504469"/>
                <a:gd name="connsiteY0" fmla="*/ 0 h 507209"/>
                <a:gd name="connsiteX1" fmla="*/ 226108 w 504469"/>
                <a:gd name="connsiteY1" fmla="*/ 65807 h 507209"/>
                <a:gd name="connsiteX2" fmla="*/ 236830 w 504469"/>
                <a:gd name="connsiteY2" fmla="*/ 114873 h 507209"/>
                <a:gd name="connsiteX3" fmla="*/ 248039 w 504469"/>
                <a:gd name="connsiteY3" fmla="*/ 112610 h 507209"/>
                <a:gd name="connsiteX4" fmla="*/ 288844 w 504469"/>
                <a:gd name="connsiteY4" fmla="*/ 118779 h 507209"/>
                <a:gd name="connsiteX5" fmla="*/ 299023 w 504469"/>
                <a:gd name="connsiteY5" fmla="*/ 123673 h 507209"/>
                <a:gd name="connsiteX6" fmla="*/ 318542 w 504469"/>
                <a:gd name="connsiteY6" fmla="*/ 79948 h 507209"/>
                <a:gd name="connsiteX7" fmla="*/ 360559 w 504469"/>
                <a:gd name="connsiteY7" fmla="*/ 25091 h 507209"/>
                <a:gd name="connsiteX8" fmla="*/ 408736 w 504469"/>
                <a:gd name="connsiteY8" fmla="*/ 52329 h 507209"/>
                <a:gd name="connsiteX9" fmla="*/ 381852 w 504469"/>
                <a:gd name="connsiteY9" fmla="*/ 120071 h 507209"/>
                <a:gd name="connsiteX10" fmla="*/ 352965 w 504469"/>
                <a:gd name="connsiteY10" fmla="*/ 161674 h 507209"/>
                <a:gd name="connsiteX11" fmla="*/ 353923 w 504469"/>
                <a:gd name="connsiteY11" fmla="*/ 162545 h 507209"/>
                <a:gd name="connsiteX12" fmla="*/ 374474 w 504469"/>
                <a:gd name="connsiteY12" fmla="*/ 196417 h 507209"/>
                <a:gd name="connsiteX13" fmla="*/ 376136 w 504469"/>
                <a:gd name="connsiteY13" fmla="*/ 204648 h 507209"/>
                <a:gd name="connsiteX14" fmla="*/ 429478 w 504469"/>
                <a:gd name="connsiteY14" fmla="*/ 193725 h 507209"/>
                <a:gd name="connsiteX15" fmla="*/ 498543 w 504469"/>
                <a:gd name="connsiteY15" fmla="*/ 195919 h 507209"/>
                <a:gd name="connsiteX16" fmla="*/ 504469 w 504469"/>
                <a:gd name="connsiteY16" fmla="*/ 250944 h 507209"/>
                <a:gd name="connsiteX17" fmla="*/ 433748 w 504469"/>
                <a:gd name="connsiteY17" fmla="*/ 268556 h 507209"/>
                <a:gd name="connsiteX18" fmla="*/ 382310 w 504469"/>
                <a:gd name="connsiteY18" fmla="*/ 269324 h 507209"/>
                <a:gd name="connsiteX19" fmla="*/ 379088 w 504469"/>
                <a:gd name="connsiteY19" fmla="*/ 290633 h 507209"/>
                <a:gd name="connsiteX20" fmla="*/ 365061 w 504469"/>
                <a:gd name="connsiteY20" fmla="*/ 319812 h 507209"/>
                <a:gd name="connsiteX21" fmla="*/ 408247 w 504469"/>
                <a:gd name="connsiteY21" fmla="*/ 356783 h 507209"/>
                <a:gd name="connsiteX22" fmla="*/ 448902 w 504469"/>
                <a:gd name="connsiteY22" fmla="*/ 412657 h 507209"/>
                <a:gd name="connsiteX23" fmla="*/ 409096 w 504469"/>
                <a:gd name="connsiteY23" fmla="*/ 451107 h 507209"/>
                <a:gd name="connsiteX24" fmla="*/ 351787 w 504469"/>
                <a:gd name="connsiteY24" fmla="*/ 406081 h 507209"/>
                <a:gd name="connsiteX25" fmla="*/ 319235 w 504469"/>
                <a:gd name="connsiteY25" fmla="*/ 365473 h 507209"/>
                <a:gd name="connsiteX26" fmla="*/ 301451 w 504469"/>
                <a:gd name="connsiteY26" fmla="*/ 376263 h 507209"/>
                <a:gd name="connsiteX27" fmla="*/ 271038 w 504469"/>
                <a:gd name="connsiteY27" fmla="*/ 382403 h 507209"/>
                <a:gd name="connsiteX28" fmla="*/ 269799 w 504469"/>
                <a:gd name="connsiteY28" fmla="*/ 440346 h 507209"/>
                <a:gd name="connsiteX29" fmla="*/ 252359 w 504469"/>
                <a:gd name="connsiteY29" fmla="*/ 507209 h 507209"/>
                <a:gd name="connsiteX30" fmla="*/ 197388 w 504469"/>
                <a:gd name="connsiteY30" fmla="*/ 500799 h 507209"/>
                <a:gd name="connsiteX31" fmla="*/ 195881 w 504469"/>
                <a:gd name="connsiteY31" fmla="*/ 427933 h 507209"/>
                <a:gd name="connsiteX32" fmla="*/ 206311 w 504469"/>
                <a:gd name="connsiteY32" fmla="*/ 378622 h 507209"/>
                <a:gd name="connsiteX33" fmla="*/ 194628 w 504469"/>
                <a:gd name="connsiteY33" fmla="*/ 376263 h 507209"/>
                <a:gd name="connsiteX34" fmla="*/ 151012 w 504469"/>
                <a:gd name="connsiteY34" fmla="*/ 346856 h 507209"/>
                <a:gd name="connsiteX35" fmla="*/ 150998 w 504469"/>
                <a:gd name="connsiteY35" fmla="*/ 346836 h 507209"/>
                <a:gd name="connsiteX36" fmla="*/ 115650 w 504469"/>
                <a:gd name="connsiteY36" fmla="*/ 379759 h 507209"/>
                <a:gd name="connsiteX37" fmla="*/ 55552 w 504469"/>
                <a:gd name="connsiteY37" fmla="*/ 413861 h 507209"/>
                <a:gd name="connsiteX38" fmla="*/ 21830 w 504469"/>
                <a:gd name="connsiteY38" fmla="*/ 369978 h 507209"/>
                <a:gd name="connsiteX39" fmla="*/ 73026 w 504469"/>
                <a:gd name="connsiteY39" fmla="*/ 318106 h 507209"/>
                <a:gd name="connsiteX40" fmla="*/ 118778 w 504469"/>
                <a:gd name="connsiteY40" fmla="*/ 289241 h 507209"/>
                <a:gd name="connsiteX41" fmla="*/ 110821 w 504469"/>
                <a:gd name="connsiteY41" fmla="*/ 249828 h 507209"/>
                <a:gd name="connsiteX42" fmla="*/ 112325 w 504469"/>
                <a:gd name="connsiteY42" fmla="*/ 242381 h 507209"/>
                <a:gd name="connsiteX43" fmla="*/ 58607 w 504469"/>
                <a:gd name="connsiteY43" fmla="*/ 224307 h 507209"/>
                <a:gd name="connsiteX44" fmla="*/ 0 w 504469"/>
                <a:gd name="connsiteY44" fmla="*/ 187702 h 507209"/>
                <a:gd name="connsiteX45" fmla="*/ 22529 w 504469"/>
                <a:gd name="connsiteY45" fmla="*/ 137151 h 507209"/>
                <a:gd name="connsiteX46" fmla="*/ 92522 w 504469"/>
                <a:gd name="connsiteY46" fmla="*/ 157467 h 507209"/>
                <a:gd name="connsiteX47" fmla="*/ 132668 w 504469"/>
                <a:gd name="connsiteY47" fmla="*/ 180008 h 507209"/>
                <a:gd name="connsiteX48" fmla="*/ 151012 w 504469"/>
                <a:gd name="connsiteY48" fmla="*/ 152801 h 507209"/>
                <a:gd name="connsiteX49" fmla="*/ 175494 w 504469"/>
                <a:gd name="connsiteY49" fmla="*/ 136294 h 507209"/>
                <a:gd name="connsiteX50" fmla="*/ 153621 w 504469"/>
                <a:gd name="connsiteY50" fmla="*/ 84873 h 507209"/>
                <a:gd name="connsiteX51" fmla="*/ 142037 w 504469"/>
                <a:gd name="connsiteY51" fmla="*/ 16751 h 50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4469" h="507209">
                  <a:moveTo>
                    <a:pt x="194784" y="0"/>
                  </a:moveTo>
                  <a:cubicBezTo>
                    <a:pt x="205226" y="21936"/>
                    <a:pt x="219768" y="41333"/>
                    <a:pt x="226108" y="65807"/>
                  </a:cubicBezTo>
                  <a:lnTo>
                    <a:pt x="236830" y="114873"/>
                  </a:lnTo>
                  <a:lnTo>
                    <a:pt x="248039" y="112610"/>
                  </a:lnTo>
                  <a:cubicBezTo>
                    <a:pt x="262249" y="112610"/>
                    <a:pt x="275954" y="114770"/>
                    <a:pt x="288844" y="118779"/>
                  </a:cubicBezTo>
                  <a:lnTo>
                    <a:pt x="299023" y="123673"/>
                  </a:lnTo>
                  <a:lnTo>
                    <a:pt x="318542" y="79948"/>
                  </a:lnTo>
                  <a:cubicBezTo>
                    <a:pt x="330788" y="56032"/>
                    <a:pt x="346263" y="43385"/>
                    <a:pt x="360559" y="25091"/>
                  </a:cubicBezTo>
                  <a:lnTo>
                    <a:pt x="408736" y="52329"/>
                  </a:lnTo>
                  <a:cubicBezTo>
                    <a:pt x="399774" y="74910"/>
                    <a:pt x="395464" y="98766"/>
                    <a:pt x="381852" y="120071"/>
                  </a:cubicBezTo>
                  <a:lnTo>
                    <a:pt x="352965" y="161674"/>
                  </a:lnTo>
                  <a:lnTo>
                    <a:pt x="353923" y="162545"/>
                  </a:lnTo>
                  <a:cubicBezTo>
                    <a:pt x="362312" y="172710"/>
                    <a:pt x="369266" y="184104"/>
                    <a:pt x="374474" y="196417"/>
                  </a:cubicBezTo>
                  <a:lnTo>
                    <a:pt x="376136" y="204648"/>
                  </a:lnTo>
                  <a:lnTo>
                    <a:pt x="429478" y="193725"/>
                  </a:lnTo>
                  <a:cubicBezTo>
                    <a:pt x="456051" y="189746"/>
                    <a:pt x="475344" y="194957"/>
                    <a:pt x="498543" y="195919"/>
                  </a:cubicBezTo>
                  <a:lnTo>
                    <a:pt x="504469" y="250944"/>
                  </a:lnTo>
                  <a:cubicBezTo>
                    <a:pt x="480895" y="256815"/>
                    <a:pt x="458994" y="267209"/>
                    <a:pt x="433748" y="268556"/>
                  </a:cubicBezTo>
                  <a:lnTo>
                    <a:pt x="382310" y="269324"/>
                  </a:lnTo>
                  <a:lnTo>
                    <a:pt x="379088" y="290633"/>
                  </a:lnTo>
                  <a:lnTo>
                    <a:pt x="365061" y="319812"/>
                  </a:lnTo>
                  <a:lnTo>
                    <a:pt x="408247" y="356783"/>
                  </a:lnTo>
                  <a:cubicBezTo>
                    <a:pt x="427696" y="375321"/>
                    <a:pt x="435424" y="393751"/>
                    <a:pt x="448902" y="412657"/>
                  </a:cubicBezTo>
                  <a:lnTo>
                    <a:pt x="409096" y="451107"/>
                  </a:lnTo>
                  <a:cubicBezTo>
                    <a:pt x="389993" y="436098"/>
                    <a:pt x="368344" y="425186"/>
                    <a:pt x="351787" y="406081"/>
                  </a:cubicBezTo>
                  <a:lnTo>
                    <a:pt x="319235" y="365473"/>
                  </a:lnTo>
                  <a:lnTo>
                    <a:pt x="301451" y="376263"/>
                  </a:lnTo>
                  <a:lnTo>
                    <a:pt x="271038" y="382403"/>
                  </a:lnTo>
                  <a:lnTo>
                    <a:pt x="269799" y="440346"/>
                  </a:lnTo>
                  <a:cubicBezTo>
                    <a:pt x="267792" y="467140"/>
                    <a:pt x="258437" y="484800"/>
                    <a:pt x="252359" y="507209"/>
                  </a:cubicBezTo>
                  <a:lnTo>
                    <a:pt x="197388" y="500799"/>
                  </a:lnTo>
                  <a:cubicBezTo>
                    <a:pt x="196886" y="476510"/>
                    <a:pt x="191601" y="452850"/>
                    <a:pt x="195881" y="427933"/>
                  </a:cubicBezTo>
                  <a:lnTo>
                    <a:pt x="206311" y="378622"/>
                  </a:lnTo>
                  <a:lnTo>
                    <a:pt x="194628" y="376263"/>
                  </a:lnTo>
                  <a:cubicBezTo>
                    <a:pt x="178212" y="369319"/>
                    <a:pt x="163428" y="359271"/>
                    <a:pt x="151012" y="346856"/>
                  </a:cubicBezTo>
                  <a:lnTo>
                    <a:pt x="150998" y="346836"/>
                  </a:lnTo>
                  <a:lnTo>
                    <a:pt x="115650" y="379759"/>
                  </a:lnTo>
                  <a:cubicBezTo>
                    <a:pt x="95039" y="396997"/>
                    <a:pt x="75855" y="402599"/>
                    <a:pt x="55552" y="413861"/>
                  </a:cubicBezTo>
                  <a:lnTo>
                    <a:pt x="21830" y="369978"/>
                  </a:lnTo>
                  <a:cubicBezTo>
                    <a:pt x="38896" y="352687"/>
                    <a:pt x="52177" y="332405"/>
                    <a:pt x="73026" y="318106"/>
                  </a:cubicBezTo>
                  <a:lnTo>
                    <a:pt x="118778" y="289241"/>
                  </a:lnTo>
                  <a:lnTo>
                    <a:pt x="110821" y="249828"/>
                  </a:lnTo>
                  <a:lnTo>
                    <a:pt x="112325" y="242381"/>
                  </a:lnTo>
                  <a:lnTo>
                    <a:pt x="58607" y="224307"/>
                  </a:lnTo>
                  <a:cubicBezTo>
                    <a:pt x="33634" y="214393"/>
                    <a:pt x="19572" y="200192"/>
                    <a:pt x="0" y="187702"/>
                  </a:cubicBezTo>
                  <a:lnTo>
                    <a:pt x="22529" y="137151"/>
                  </a:lnTo>
                  <a:cubicBezTo>
                    <a:pt x="45861" y="143923"/>
                    <a:pt x="70019" y="145943"/>
                    <a:pt x="92522" y="157467"/>
                  </a:cubicBezTo>
                  <a:lnTo>
                    <a:pt x="132668" y="180008"/>
                  </a:lnTo>
                  <a:lnTo>
                    <a:pt x="151012" y="152801"/>
                  </a:lnTo>
                  <a:lnTo>
                    <a:pt x="175494" y="136294"/>
                  </a:lnTo>
                  <a:lnTo>
                    <a:pt x="153621" y="84873"/>
                  </a:lnTo>
                  <a:cubicBezTo>
                    <a:pt x="144437" y="59622"/>
                    <a:pt x="145707" y="39677"/>
                    <a:pt x="142037" y="16751"/>
                  </a:cubicBezTo>
                  <a:close/>
                </a:path>
              </a:pathLst>
            </a:custGeom>
            <a:solidFill>
              <a:srgbClr val="3C3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800780" y="4946669"/>
            <a:ext cx="1316916" cy="1316913"/>
            <a:chOff x="2889212" y="4854396"/>
            <a:chExt cx="897966" cy="897966"/>
          </a:xfrm>
          <a:effectLst>
            <a:outerShdw blurRad="76200" dist="50800" dir="10200000" algn="r" rotWithShape="0">
              <a:prstClr val="black">
                <a:alpha val="25000"/>
              </a:prstClr>
            </a:outerShdw>
          </a:effectLst>
        </p:grpSpPr>
        <p:sp>
          <p:nvSpPr>
            <p:cNvPr id="191" name="任意多边形 190"/>
            <p:cNvSpPr/>
            <p:nvPr/>
          </p:nvSpPr>
          <p:spPr>
            <a:xfrm rot="374665">
              <a:off x="2889212" y="4854396"/>
              <a:ext cx="897966" cy="89796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7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2" name="组合 191"/>
            <p:cNvGrpSpPr/>
            <p:nvPr/>
          </p:nvGrpSpPr>
          <p:grpSpPr>
            <a:xfrm rot="2128786">
              <a:off x="3026417" y="4999358"/>
              <a:ext cx="623556" cy="608042"/>
              <a:chOff x="3084930" y="5056414"/>
              <a:chExt cx="506531" cy="493929"/>
            </a:xfrm>
          </p:grpSpPr>
          <p:sp>
            <p:nvSpPr>
              <p:cNvPr id="193" name="椭圆 192"/>
              <p:cNvSpPr/>
              <p:nvPr/>
            </p:nvSpPr>
            <p:spPr>
              <a:xfrm>
                <a:off x="3111976" y="5077160"/>
                <a:ext cx="452438" cy="452438"/>
              </a:xfrm>
              <a:prstGeom prst="ellipse">
                <a:avLst/>
              </a:prstGeom>
              <a:solidFill>
                <a:srgbClr val="322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nvSpPr>
            <p:spPr>
              <a:xfrm>
                <a:off x="3084930" y="5267661"/>
                <a:ext cx="506531" cy="71436"/>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sp>
            <p:nvSpPr>
              <p:cNvPr id="195" name="矩形 194"/>
              <p:cNvSpPr/>
              <p:nvPr/>
            </p:nvSpPr>
            <p:spPr>
              <a:xfrm rot="16200000">
                <a:off x="3091231" y="5267661"/>
                <a:ext cx="493929" cy="71436"/>
              </a:xfrm>
              <a:prstGeom prst="rect">
                <a:avLst/>
              </a:prstGeom>
              <a:solidFill>
                <a:srgbClr val="F6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3218535" y="5183719"/>
                <a:ext cx="239320" cy="239320"/>
              </a:xfrm>
              <a:prstGeom prst="ellipse">
                <a:avLst/>
              </a:prstGeom>
              <a:gradFill>
                <a:gsLst>
                  <a:gs pos="0">
                    <a:srgbClr val="F0F4F7"/>
                  </a:gs>
                  <a:gs pos="59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197" name="组合 196"/>
          <p:cNvGrpSpPr/>
          <p:nvPr/>
        </p:nvGrpSpPr>
        <p:grpSpPr>
          <a:xfrm rot="20730647">
            <a:off x="159374" y="4229212"/>
            <a:ext cx="1052121" cy="1052121"/>
            <a:chOff x="1496357" y="2045221"/>
            <a:chExt cx="1112554" cy="1112554"/>
          </a:xfrm>
          <a:effectLst>
            <a:outerShdw blurRad="114300" dist="152400" dir="8100000" sx="107000" sy="107000" algn="tr" rotWithShape="0">
              <a:prstClr val="black">
                <a:alpha val="9000"/>
              </a:prstClr>
            </a:outerShdw>
          </a:effectLst>
        </p:grpSpPr>
        <p:sp>
          <p:nvSpPr>
            <p:cNvPr id="198" name="任意多边形 197"/>
            <p:cNvSpPr/>
            <p:nvPr/>
          </p:nvSpPr>
          <p:spPr>
            <a:xfrm rot="900000">
              <a:off x="1496357" y="2045221"/>
              <a:ext cx="1112554" cy="1112554"/>
            </a:xfrm>
            <a:custGeom>
              <a:avLst/>
              <a:gdLst>
                <a:gd name="connsiteX0" fmla="*/ 1468227 w 2936454"/>
                <a:gd name="connsiteY0" fmla="*/ 0 h 2936454"/>
                <a:gd name="connsiteX1" fmla="*/ 1564951 w 2936454"/>
                <a:gd name="connsiteY1" fmla="*/ 4884 h 2936454"/>
                <a:gd name="connsiteX2" fmla="*/ 1617891 w 2936454"/>
                <a:gd name="connsiteY2" fmla="*/ 266216 h 2936454"/>
                <a:gd name="connsiteX3" fmla="*/ 1712527 w 2936454"/>
                <a:gd name="connsiteY3" fmla="*/ 280660 h 2936454"/>
                <a:gd name="connsiteX4" fmla="*/ 1940068 w 2936454"/>
                <a:gd name="connsiteY4" fmla="*/ 351292 h 2936454"/>
                <a:gd name="connsiteX5" fmla="*/ 1940455 w 2936454"/>
                <a:gd name="connsiteY5" fmla="*/ 351479 h 2936454"/>
                <a:gd name="connsiteX6" fmla="*/ 2116373 w 2936454"/>
                <a:gd name="connsiteY6" fmla="*/ 152303 h 2936454"/>
                <a:gd name="connsiteX7" fmla="*/ 2168071 w 2936454"/>
                <a:gd name="connsiteY7" fmla="*/ 177207 h 2936454"/>
                <a:gd name="connsiteX8" fmla="*/ 2284185 w 2936454"/>
                <a:gd name="connsiteY8" fmla="*/ 247748 h 2936454"/>
                <a:gd name="connsiteX9" fmla="*/ 2198711 w 2936454"/>
                <a:gd name="connsiteY9" fmla="*/ 502489 h 2936454"/>
                <a:gd name="connsiteX10" fmla="*/ 2239296 w 2936454"/>
                <a:gd name="connsiteY10" fmla="*/ 532838 h 2936454"/>
                <a:gd name="connsiteX11" fmla="*/ 2403616 w 2936454"/>
                <a:gd name="connsiteY11" fmla="*/ 697158 h 2936454"/>
                <a:gd name="connsiteX12" fmla="*/ 2433965 w 2936454"/>
                <a:gd name="connsiteY12" fmla="*/ 737744 h 2936454"/>
                <a:gd name="connsiteX13" fmla="*/ 2688707 w 2936454"/>
                <a:gd name="connsiteY13" fmla="*/ 652271 h 2936454"/>
                <a:gd name="connsiteX14" fmla="*/ 2759247 w 2936454"/>
                <a:gd name="connsiteY14" fmla="*/ 768383 h 2936454"/>
                <a:gd name="connsiteX15" fmla="*/ 2784152 w 2936454"/>
                <a:gd name="connsiteY15" fmla="*/ 820083 h 2936454"/>
                <a:gd name="connsiteX16" fmla="*/ 2584976 w 2936454"/>
                <a:gd name="connsiteY16" fmla="*/ 996000 h 2936454"/>
                <a:gd name="connsiteX17" fmla="*/ 2585162 w 2936454"/>
                <a:gd name="connsiteY17" fmla="*/ 996386 h 2936454"/>
                <a:gd name="connsiteX18" fmla="*/ 2655795 w 2936454"/>
                <a:gd name="connsiteY18" fmla="*/ 1223927 h 2936454"/>
                <a:gd name="connsiteX19" fmla="*/ 2670238 w 2936454"/>
                <a:gd name="connsiteY19" fmla="*/ 1318563 h 2936454"/>
                <a:gd name="connsiteX20" fmla="*/ 2931570 w 2936454"/>
                <a:gd name="connsiteY20" fmla="*/ 1371503 h 2936454"/>
                <a:gd name="connsiteX21" fmla="*/ 2936454 w 2936454"/>
                <a:gd name="connsiteY21" fmla="*/ 1468227 h 2936454"/>
                <a:gd name="connsiteX22" fmla="*/ 2931570 w 2936454"/>
                <a:gd name="connsiteY22" fmla="*/ 1564951 h 2936454"/>
                <a:gd name="connsiteX23" fmla="*/ 2670238 w 2936454"/>
                <a:gd name="connsiteY23" fmla="*/ 1617891 h 2936454"/>
                <a:gd name="connsiteX24" fmla="*/ 2655795 w 2936454"/>
                <a:gd name="connsiteY24" fmla="*/ 1712527 h 2936454"/>
                <a:gd name="connsiteX25" fmla="*/ 2585162 w 2936454"/>
                <a:gd name="connsiteY25" fmla="*/ 1940068 h 2936454"/>
                <a:gd name="connsiteX26" fmla="*/ 2584976 w 2936454"/>
                <a:gd name="connsiteY26" fmla="*/ 1940455 h 2936454"/>
                <a:gd name="connsiteX27" fmla="*/ 2784152 w 2936454"/>
                <a:gd name="connsiteY27" fmla="*/ 2116372 h 2936454"/>
                <a:gd name="connsiteX28" fmla="*/ 2759247 w 2936454"/>
                <a:gd name="connsiteY28" fmla="*/ 2168071 h 2936454"/>
                <a:gd name="connsiteX29" fmla="*/ 2688707 w 2936454"/>
                <a:gd name="connsiteY29" fmla="*/ 2284184 h 2936454"/>
                <a:gd name="connsiteX30" fmla="*/ 2433965 w 2936454"/>
                <a:gd name="connsiteY30" fmla="*/ 2198710 h 2936454"/>
                <a:gd name="connsiteX31" fmla="*/ 2403616 w 2936454"/>
                <a:gd name="connsiteY31" fmla="*/ 2239296 h 2936454"/>
                <a:gd name="connsiteX32" fmla="*/ 2239296 w 2936454"/>
                <a:gd name="connsiteY32" fmla="*/ 2403616 h 2936454"/>
                <a:gd name="connsiteX33" fmla="*/ 2198711 w 2936454"/>
                <a:gd name="connsiteY33" fmla="*/ 2433965 h 2936454"/>
                <a:gd name="connsiteX34" fmla="*/ 2284185 w 2936454"/>
                <a:gd name="connsiteY34" fmla="*/ 2688706 h 2936454"/>
                <a:gd name="connsiteX35" fmla="*/ 2168071 w 2936454"/>
                <a:gd name="connsiteY35" fmla="*/ 2759247 h 2936454"/>
                <a:gd name="connsiteX36" fmla="*/ 2116372 w 2936454"/>
                <a:gd name="connsiteY36" fmla="*/ 2784152 h 2936454"/>
                <a:gd name="connsiteX37" fmla="*/ 1940455 w 2936454"/>
                <a:gd name="connsiteY37" fmla="*/ 2584976 h 2936454"/>
                <a:gd name="connsiteX38" fmla="*/ 1940068 w 2936454"/>
                <a:gd name="connsiteY38" fmla="*/ 2585162 h 2936454"/>
                <a:gd name="connsiteX39" fmla="*/ 1712527 w 2936454"/>
                <a:gd name="connsiteY39" fmla="*/ 2655795 h 2936454"/>
                <a:gd name="connsiteX40" fmla="*/ 1617891 w 2936454"/>
                <a:gd name="connsiteY40" fmla="*/ 2670238 h 2936454"/>
                <a:gd name="connsiteX41" fmla="*/ 1564951 w 2936454"/>
                <a:gd name="connsiteY41" fmla="*/ 2931570 h 2936454"/>
                <a:gd name="connsiteX42" fmla="*/ 1468227 w 2936454"/>
                <a:gd name="connsiteY42" fmla="*/ 2936454 h 2936454"/>
                <a:gd name="connsiteX43" fmla="*/ 1371503 w 2936454"/>
                <a:gd name="connsiteY43" fmla="*/ 2931570 h 2936454"/>
                <a:gd name="connsiteX44" fmla="*/ 1318563 w 2936454"/>
                <a:gd name="connsiteY44" fmla="*/ 2670238 h 2936454"/>
                <a:gd name="connsiteX45" fmla="*/ 1223928 w 2936454"/>
                <a:gd name="connsiteY45" fmla="*/ 2655795 h 2936454"/>
                <a:gd name="connsiteX46" fmla="*/ 996386 w 2936454"/>
                <a:gd name="connsiteY46" fmla="*/ 2585162 h 2936454"/>
                <a:gd name="connsiteX47" fmla="*/ 996000 w 2936454"/>
                <a:gd name="connsiteY47" fmla="*/ 2584976 h 2936454"/>
                <a:gd name="connsiteX48" fmla="*/ 820083 w 2936454"/>
                <a:gd name="connsiteY48" fmla="*/ 2784152 h 2936454"/>
                <a:gd name="connsiteX49" fmla="*/ 768383 w 2936454"/>
                <a:gd name="connsiteY49" fmla="*/ 2759247 h 2936454"/>
                <a:gd name="connsiteX50" fmla="*/ 652271 w 2936454"/>
                <a:gd name="connsiteY50" fmla="*/ 2688707 h 2936454"/>
                <a:gd name="connsiteX51" fmla="*/ 737744 w 2936454"/>
                <a:gd name="connsiteY51" fmla="*/ 2433965 h 2936454"/>
                <a:gd name="connsiteX52" fmla="*/ 697159 w 2936454"/>
                <a:gd name="connsiteY52" fmla="*/ 2403616 h 2936454"/>
                <a:gd name="connsiteX53" fmla="*/ 532839 w 2936454"/>
                <a:gd name="connsiteY53" fmla="*/ 2239296 h 2936454"/>
                <a:gd name="connsiteX54" fmla="*/ 502489 w 2936454"/>
                <a:gd name="connsiteY54" fmla="*/ 2198710 h 2936454"/>
                <a:gd name="connsiteX55" fmla="*/ 247748 w 2936454"/>
                <a:gd name="connsiteY55" fmla="*/ 2284184 h 2936454"/>
                <a:gd name="connsiteX56" fmla="*/ 177207 w 2936454"/>
                <a:gd name="connsiteY56" fmla="*/ 2168071 h 2936454"/>
                <a:gd name="connsiteX57" fmla="*/ 152303 w 2936454"/>
                <a:gd name="connsiteY57" fmla="*/ 2116373 h 2936454"/>
                <a:gd name="connsiteX58" fmla="*/ 351479 w 2936454"/>
                <a:gd name="connsiteY58" fmla="*/ 1940455 h 2936454"/>
                <a:gd name="connsiteX59" fmla="*/ 351293 w 2936454"/>
                <a:gd name="connsiteY59" fmla="*/ 1940068 h 2936454"/>
                <a:gd name="connsiteX60" fmla="*/ 280660 w 2936454"/>
                <a:gd name="connsiteY60" fmla="*/ 1712527 h 2936454"/>
                <a:gd name="connsiteX61" fmla="*/ 266217 w 2936454"/>
                <a:gd name="connsiteY61" fmla="*/ 1617891 h 2936454"/>
                <a:gd name="connsiteX62" fmla="*/ 4884 w 2936454"/>
                <a:gd name="connsiteY62" fmla="*/ 1564951 h 2936454"/>
                <a:gd name="connsiteX63" fmla="*/ 0 w 2936454"/>
                <a:gd name="connsiteY63" fmla="*/ 1468227 h 2936454"/>
                <a:gd name="connsiteX64" fmla="*/ 4884 w 2936454"/>
                <a:gd name="connsiteY64" fmla="*/ 1371503 h 2936454"/>
                <a:gd name="connsiteX65" fmla="*/ 266217 w 2936454"/>
                <a:gd name="connsiteY65" fmla="*/ 1318563 h 2936454"/>
                <a:gd name="connsiteX66" fmla="*/ 280660 w 2936454"/>
                <a:gd name="connsiteY66" fmla="*/ 1223927 h 2936454"/>
                <a:gd name="connsiteX67" fmla="*/ 351293 w 2936454"/>
                <a:gd name="connsiteY67" fmla="*/ 996386 h 2936454"/>
                <a:gd name="connsiteX68" fmla="*/ 351479 w 2936454"/>
                <a:gd name="connsiteY68" fmla="*/ 996000 h 2936454"/>
                <a:gd name="connsiteX69" fmla="*/ 152303 w 2936454"/>
                <a:gd name="connsiteY69" fmla="*/ 820082 h 2936454"/>
                <a:gd name="connsiteX70" fmla="*/ 177207 w 2936454"/>
                <a:gd name="connsiteY70" fmla="*/ 768383 h 2936454"/>
                <a:gd name="connsiteX71" fmla="*/ 247748 w 2936454"/>
                <a:gd name="connsiteY71" fmla="*/ 652271 h 2936454"/>
                <a:gd name="connsiteX72" fmla="*/ 502489 w 2936454"/>
                <a:gd name="connsiteY72" fmla="*/ 737744 h 2936454"/>
                <a:gd name="connsiteX73" fmla="*/ 532839 w 2936454"/>
                <a:gd name="connsiteY73" fmla="*/ 697158 h 2936454"/>
                <a:gd name="connsiteX74" fmla="*/ 697159 w 2936454"/>
                <a:gd name="connsiteY74" fmla="*/ 532838 h 2936454"/>
                <a:gd name="connsiteX75" fmla="*/ 737744 w 2936454"/>
                <a:gd name="connsiteY75" fmla="*/ 502489 h 2936454"/>
                <a:gd name="connsiteX76" fmla="*/ 652271 w 2936454"/>
                <a:gd name="connsiteY76" fmla="*/ 247747 h 2936454"/>
                <a:gd name="connsiteX77" fmla="*/ 768383 w 2936454"/>
                <a:gd name="connsiteY77" fmla="*/ 177207 h 2936454"/>
                <a:gd name="connsiteX78" fmla="*/ 820083 w 2936454"/>
                <a:gd name="connsiteY78" fmla="*/ 152302 h 2936454"/>
                <a:gd name="connsiteX79" fmla="*/ 996000 w 2936454"/>
                <a:gd name="connsiteY79" fmla="*/ 351478 h 2936454"/>
                <a:gd name="connsiteX80" fmla="*/ 996386 w 2936454"/>
                <a:gd name="connsiteY80" fmla="*/ 351292 h 2936454"/>
                <a:gd name="connsiteX81" fmla="*/ 1223928 w 2936454"/>
                <a:gd name="connsiteY81" fmla="*/ 280660 h 2936454"/>
                <a:gd name="connsiteX82" fmla="*/ 1318563 w 2936454"/>
                <a:gd name="connsiteY82" fmla="*/ 266216 h 2936454"/>
                <a:gd name="connsiteX83" fmla="*/ 1371503 w 2936454"/>
                <a:gd name="connsiteY83" fmla="*/ 4884 h 293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36454" h="2936454">
                  <a:moveTo>
                    <a:pt x="1468227" y="0"/>
                  </a:moveTo>
                  <a:lnTo>
                    <a:pt x="1564951" y="4884"/>
                  </a:lnTo>
                  <a:lnTo>
                    <a:pt x="1617891" y="266216"/>
                  </a:lnTo>
                  <a:lnTo>
                    <a:pt x="1712527" y="280660"/>
                  </a:lnTo>
                  <a:cubicBezTo>
                    <a:pt x="1791438" y="296807"/>
                    <a:pt x="1867556" y="320622"/>
                    <a:pt x="1940068" y="351292"/>
                  </a:cubicBezTo>
                  <a:lnTo>
                    <a:pt x="1940455" y="351479"/>
                  </a:lnTo>
                  <a:lnTo>
                    <a:pt x="2116373" y="152303"/>
                  </a:lnTo>
                  <a:lnTo>
                    <a:pt x="2168071" y="177207"/>
                  </a:lnTo>
                  <a:lnTo>
                    <a:pt x="2284185" y="247748"/>
                  </a:lnTo>
                  <a:lnTo>
                    <a:pt x="2198711" y="502489"/>
                  </a:lnTo>
                  <a:lnTo>
                    <a:pt x="2239296" y="532838"/>
                  </a:lnTo>
                  <a:cubicBezTo>
                    <a:pt x="2299164" y="582246"/>
                    <a:pt x="2354208" y="637290"/>
                    <a:pt x="2403616" y="697158"/>
                  </a:cubicBezTo>
                  <a:lnTo>
                    <a:pt x="2433965" y="737744"/>
                  </a:lnTo>
                  <a:lnTo>
                    <a:pt x="2688707" y="652271"/>
                  </a:lnTo>
                  <a:lnTo>
                    <a:pt x="2759247" y="768383"/>
                  </a:lnTo>
                  <a:lnTo>
                    <a:pt x="2784152" y="820083"/>
                  </a:lnTo>
                  <a:lnTo>
                    <a:pt x="2584976" y="996000"/>
                  </a:lnTo>
                  <a:lnTo>
                    <a:pt x="2585162" y="996386"/>
                  </a:lnTo>
                  <a:cubicBezTo>
                    <a:pt x="2615832" y="1068899"/>
                    <a:pt x="2639647" y="1145016"/>
                    <a:pt x="2655795" y="1223927"/>
                  </a:cubicBezTo>
                  <a:lnTo>
                    <a:pt x="2670238" y="1318563"/>
                  </a:lnTo>
                  <a:lnTo>
                    <a:pt x="2931570" y="1371503"/>
                  </a:lnTo>
                  <a:lnTo>
                    <a:pt x="2936454" y="1468227"/>
                  </a:lnTo>
                  <a:lnTo>
                    <a:pt x="2931570" y="1564951"/>
                  </a:lnTo>
                  <a:lnTo>
                    <a:pt x="2670238" y="1617891"/>
                  </a:lnTo>
                  <a:lnTo>
                    <a:pt x="2655795" y="1712527"/>
                  </a:lnTo>
                  <a:cubicBezTo>
                    <a:pt x="2639647" y="1791438"/>
                    <a:pt x="2615832" y="1867556"/>
                    <a:pt x="2585162" y="1940068"/>
                  </a:cubicBezTo>
                  <a:lnTo>
                    <a:pt x="2584976" y="1940455"/>
                  </a:lnTo>
                  <a:lnTo>
                    <a:pt x="2784152" y="2116372"/>
                  </a:lnTo>
                  <a:lnTo>
                    <a:pt x="2759247" y="2168071"/>
                  </a:lnTo>
                  <a:lnTo>
                    <a:pt x="2688707" y="2284184"/>
                  </a:lnTo>
                  <a:lnTo>
                    <a:pt x="2433965" y="2198710"/>
                  </a:lnTo>
                  <a:lnTo>
                    <a:pt x="2403616" y="2239296"/>
                  </a:lnTo>
                  <a:cubicBezTo>
                    <a:pt x="2354208" y="2299164"/>
                    <a:pt x="2299164" y="2354208"/>
                    <a:pt x="2239296" y="2403616"/>
                  </a:cubicBezTo>
                  <a:lnTo>
                    <a:pt x="2198711" y="2433965"/>
                  </a:lnTo>
                  <a:lnTo>
                    <a:pt x="2284185" y="2688706"/>
                  </a:lnTo>
                  <a:lnTo>
                    <a:pt x="2168071" y="2759247"/>
                  </a:lnTo>
                  <a:lnTo>
                    <a:pt x="2116372" y="2784152"/>
                  </a:lnTo>
                  <a:lnTo>
                    <a:pt x="1940455" y="2584976"/>
                  </a:lnTo>
                  <a:lnTo>
                    <a:pt x="1940068" y="2585162"/>
                  </a:lnTo>
                  <a:cubicBezTo>
                    <a:pt x="1867556" y="2615832"/>
                    <a:pt x="1791438" y="2639647"/>
                    <a:pt x="1712527" y="2655795"/>
                  </a:cubicBezTo>
                  <a:lnTo>
                    <a:pt x="1617891" y="2670238"/>
                  </a:lnTo>
                  <a:lnTo>
                    <a:pt x="1564951" y="2931570"/>
                  </a:lnTo>
                  <a:lnTo>
                    <a:pt x="1468227" y="2936454"/>
                  </a:lnTo>
                  <a:lnTo>
                    <a:pt x="1371503" y="2931570"/>
                  </a:lnTo>
                  <a:lnTo>
                    <a:pt x="1318563" y="2670238"/>
                  </a:lnTo>
                  <a:lnTo>
                    <a:pt x="1223928" y="2655795"/>
                  </a:lnTo>
                  <a:cubicBezTo>
                    <a:pt x="1145017" y="2639647"/>
                    <a:pt x="1068899" y="2615832"/>
                    <a:pt x="996386" y="2585162"/>
                  </a:cubicBezTo>
                  <a:lnTo>
                    <a:pt x="996000" y="2584976"/>
                  </a:lnTo>
                  <a:lnTo>
                    <a:pt x="820083" y="2784152"/>
                  </a:lnTo>
                  <a:lnTo>
                    <a:pt x="768383" y="2759247"/>
                  </a:lnTo>
                  <a:lnTo>
                    <a:pt x="652271" y="2688707"/>
                  </a:lnTo>
                  <a:lnTo>
                    <a:pt x="737744" y="2433965"/>
                  </a:lnTo>
                  <a:lnTo>
                    <a:pt x="697159" y="2403616"/>
                  </a:lnTo>
                  <a:cubicBezTo>
                    <a:pt x="637290" y="2354208"/>
                    <a:pt x="582246" y="2299164"/>
                    <a:pt x="532839" y="2239296"/>
                  </a:cubicBezTo>
                  <a:lnTo>
                    <a:pt x="502489" y="2198710"/>
                  </a:lnTo>
                  <a:lnTo>
                    <a:pt x="247748" y="2284184"/>
                  </a:lnTo>
                  <a:lnTo>
                    <a:pt x="177207" y="2168071"/>
                  </a:lnTo>
                  <a:lnTo>
                    <a:pt x="152303" y="2116373"/>
                  </a:lnTo>
                  <a:lnTo>
                    <a:pt x="351479" y="1940455"/>
                  </a:lnTo>
                  <a:lnTo>
                    <a:pt x="351293" y="1940068"/>
                  </a:lnTo>
                  <a:cubicBezTo>
                    <a:pt x="320622" y="1867556"/>
                    <a:pt x="296807" y="1791438"/>
                    <a:pt x="280660" y="1712527"/>
                  </a:cubicBezTo>
                  <a:lnTo>
                    <a:pt x="266217" y="1617891"/>
                  </a:lnTo>
                  <a:lnTo>
                    <a:pt x="4884" y="1564951"/>
                  </a:lnTo>
                  <a:lnTo>
                    <a:pt x="0" y="1468227"/>
                  </a:lnTo>
                  <a:lnTo>
                    <a:pt x="4884" y="1371503"/>
                  </a:lnTo>
                  <a:lnTo>
                    <a:pt x="266217" y="1318563"/>
                  </a:lnTo>
                  <a:lnTo>
                    <a:pt x="280660" y="1223927"/>
                  </a:lnTo>
                  <a:cubicBezTo>
                    <a:pt x="296807" y="1145016"/>
                    <a:pt x="320622" y="1068899"/>
                    <a:pt x="351293" y="996386"/>
                  </a:cubicBezTo>
                  <a:lnTo>
                    <a:pt x="351479" y="996000"/>
                  </a:lnTo>
                  <a:lnTo>
                    <a:pt x="152303" y="820082"/>
                  </a:lnTo>
                  <a:lnTo>
                    <a:pt x="177207" y="768383"/>
                  </a:lnTo>
                  <a:lnTo>
                    <a:pt x="247748" y="652271"/>
                  </a:lnTo>
                  <a:lnTo>
                    <a:pt x="502489" y="737744"/>
                  </a:lnTo>
                  <a:lnTo>
                    <a:pt x="532839" y="697158"/>
                  </a:lnTo>
                  <a:cubicBezTo>
                    <a:pt x="582246" y="637290"/>
                    <a:pt x="637290" y="582246"/>
                    <a:pt x="697159" y="532838"/>
                  </a:cubicBezTo>
                  <a:lnTo>
                    <a:pt x="737744" y="502489"/>
                  </a:lnTo>
                  <a:lnTo>
                    <a:pt x="652271" y="247747"/>
                  </a:lnTo>
                  <a:lnTo>
                    <a:pt x="768383" y="177207"/>
                  </a:lnTo>
                  <a:lnTo>
                    <a:pt x="820083" y="152302"/>
                  </a:lnTo>
                  <a:lnTo>
                    <a:pt x="996000" y="351478"/>
                  </a:lnTo>
                  <a:lnTo>
                    <a:pt x="996386" y="351292"/>
                  </a:lnTo>
                  <a:cubicBezTo>
                    <a:pt x="1068899" y="320622"/>
                    <a:pt x="1145017" y="296807"/>
                    <a:pt x="1223928" y="280660"/>
                  </a:cubicBezTo>
                  <a:lnTo>
                    <a:pt x="1318563" y="266216"/>
                  </a:lnTo>
                  <a:lnTo>
                    <a:pt x="1371503" y="4884"/>
                  </a:lnTo>
                  <a:close/>
                </a:path>
              </a:pathLst>
            </a:custGeom>
            <a:gradFill>
              <a:gsLst>
                <a:gs pos="51000">
                  <a:srgbClr val="F0F4F7"/>
                </a:gs>
                <a:gs pos="21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9" name="组合 198"/>
            <p:cNvGrpSpPr/>
            <p:nvPr/>
          </p:nvGrpSpPr>
          <p:grpSpPr>
            <a:xfrm>
              <a:off x="1740889" y="2289753"/>
              <a:ext cx="623489" cy="623489"/>
              <a:chOff x="1740889" y="2289753"/>
              <a:chExt cx="623489" cy="623489"/>
            </a:xfrm>
          </p:grpSpPr>
          <p:sp>
            <p:nvSpPr>
              <p:cNvPr id="200" name="椭圆 199"/>
              <p:cNvSpPr/>
              <p:nvPr/>
            </p:nvSpPr>
            <p:spPr>
              <a:xfrm>
                <a:off x="1740889" y="2289753"/>
                <a:ext cx="623489" cy="623489"/>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p:nvPr/>
            </p:nvSpPr>
            <p:spPr>
              <a:xfrm>
                <a:off x="1800581" y="2349445"/>
                <a:ext cx="504106" cy="504106"/>
              </a:xfrm>
              <a:prstGeom prst="ellipse">
                <a:avLst/>
              </a:prstGeom>
              <a:gradFill>
                <a:gsLst>
                  <a:gs pos="59000">
                    <a:srgbClr val="F0F4F7"/>
                  </a:gs>
                  <a:gs pos="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2" name="椭圆 201"/>
              <p:cNvSpPr/>
              <p:nvPr/>
            </p:nvSpPr>
            <p:spPr>
              <a:xfrm>
                <a:off x="1897126" y="2445990"/>
                <a:ext cx="311015" cy="311015"/>
              </a:xfrm>
              <a:prstGeom prst="ellipse">
                <a:avLst/>
              </a:prstGeom>
              <a:solidFill>
                <a:srgbClr val="2E2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3" name="组合 202"/>
              <p:cNvGrpSpPr/>
              <p:nvPr/>
            </p:nvGrpSpPr>
            <p:grpSpPr>
              <a:xfrm>
                <a:off x="1949810" y="2498673"/>
                <a:ext cx="205649" cy="205649"/>
                <a:chOff x="1607345" y="2520500"/>
                <a:chExt cx="246118" cy="246118"/>
              </a:xfrm>
              <a:gradFill>
                <a:gsLst>
                  <a:gs pos="51000">
                    <a:srgbClr val="F0F4F7"/>
                  </a:gs>
                  <a:gs pos="21000">
                    <a:srgbClr val="F6FAFD"/>
                  </a:gs>
                </a:gsLst>
                <a:lin ang="7200000" scaled="0"/>
              </a:gradFill>
            </p:grpSpPr>
            <p:sp>
              <p:nvSpPr>
                <p:cNvPr id="204" name="任意多边形 203"/>
                <p:cNvSpPr/>
                <p:nvPr/>
              </p:nvSpPr>
              <p:spPr>
                <a:xfrm>
                  <a:off x="1607345" y="2520500"/>
                  <a:ext cx="208215" cy="181934"/>
                </a:xfrm>
                <a:custGeom>
                  <a:avLst/>
                  <a:gdLst>
                    <a:gd name="connsiteX0" fmla="*/ 123059 w 208215"/>
                    <a:gd name="connsiteY0" fmla="*/ 0 h 181934"/>
                    <a:gd name="connsiteX1" fmla="*/ 170959 w 208215"/>
                    <a:gd name="connsiteY1" fmla="*/ 9671 h 181934"/>
                    <a:gd name="connsiteX2" fmla="*/ 208215 w 208215"/>
                    <a:gd name="connsiteY2" fmla="*/ 34789 h 181934"/>
                    <a:gd name="connsiteX3" fmla="*/ 17071 w 208215"/>
                    <a:gd name="connsiteY3" fmla="*/ 181934 h 181934"/>
                    <a:gd name="connsiteX4" fmla="*/ 9671 w 208215"/>
                    <a:gd name="connsiteY4" fmla="*/ 170959 h 181934"/>
                    <a:gd name="connsiteX5" fmla="*/ 0 w 208215"/>
                    <a:gd name="connsiteY5" fmla="*/ 123059 h 181934"/>
                    <a:gd name="connsiteX6" fmla="*/ 123059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23059" y="0"/>
                      </a:moveTo>
                      <a:cubicBezTo>
                        <a:pt x="140050" y="0"/>
                        <a:pt x="156237" y="3444"/>
                        <a:pt x="170959" y="9671"/>
                      </a:cubicBezTo>
                      <a:lnTo>
                        <a:pt x="208215" y="34789"/>
                      </a:lnTo>
                      <a:lnTo>
                        <a:pt x="17071" y="181934"/>
                      </a:lnTo>
                      <a:lnTo>
                        <a:pt x="9671" y="170959"/>
                      </a:lnTo>
                      <a:cubicBezTo>
                        <a:pt x="3444" y="156237"/>
                        <a:pt x="0" y="140050"/>
                        <a:pt x="0" y="123059"/>
                      </a:cubicBezTo>
                      <a:cubicBezTo>
                        <a:pt x="0" y="55095"/>
                        <a:pt x="55095" y="0"/>
                        <a:pt x="1230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204"/>
                <p:cNvSpPr/>
                <p:nvPr/>
              </p:nvSpPr>
              <p:spPr>
                <a:xfrm>
                  <a:off x="1645248" y="2584684"/>
                  <a:ext cx="208215" cy="181934"/>
                </a:xfrm>
                <a:custGeom>
                  <a:avLst/>
                  <a:gdLst>
                    <a:gd name="connsiteX0" fmla="*/ 191144 w 208215"/>
                    <a:gd name="connsiteY0" fmla="*/ 0 h 181934"/>
                    <a:gd name="connsiteX1" fmla="*/ 198544 w 208215"/>
                    <a:gd name="connsiteY1" fmla="*/ 10975 h 181934"/>
                    <a:gd name="connsiteX2" fmla="*/ 208215 w 208215"/>
                    <a:gd name="connsiteY2" fmla="*/ 58875 h 181934"/>
                    <a:gd name="connsiteX3" fmla="*/ 85156 w 208215"/>
                    <a:gd name="connsiteY3" fmla="*/ 181934 h 181934"/>
                    <a:gd name="connsiteX4" fmla="*/ 37256 w 208215"/>
                    <a:gd name="connsiteY4" fmla="*/ 172263 h 181934"/>
                    <a:gd name="connsiteX5" fmla="*/ 0 w 208215"/>
                    <a:gd name="connsiteY5" fmla="*/ 147145 h 181934"/>
                    <a:gd name="connsiteX6" fmla="*/ 191144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91144" y="0"/>
                      </a:moveTo>
                      <a:lnTo>
                        <a:pt x="198544" y="10975"/>
                      </a:lnTo>
                      <a:cubicBezTo>
                        <a:pt x="204772" y="25697"/>
                        <a:pt x="208215" y="41884"/>
                        <a:pt x="208215" y="58875"/>
                      </a:cubicBezTo>
                      <a:cubicBezTo>
                        <a:pt x="208215" y="126839"/>
                        <a:pt x="153120" y="181934"/>
                        <a:pt x="85156" y="181934"/>
                      </a:cubicBezTo>
                      <a:cubicBezTo>
                        <a:pt x="68165" y="181934"/>
                        <a:pt x="51978" y="178491"/>
                        <a:pt x="37256" y="172263"/>
                      </a:cubicBezTo>
                      <a:lnTo>
                        <a:pt x="0" y="147145"/>
                      </a:lnTo>
                      <a:lnTo>
                        <a:pt x="19114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86" name="任意多边形 85"/>
          <p:cNvSpPr/>
          <p:nvPr/>
        </p:nvSpPr>
        <p:spPr>
          <a:xfrm>
            <a:off x="224193" y="181317"/>
            <a:ext cx="2025294" cy="2025294"/>
          </a:xfrm>
          <a:custGeom>
            <a:avLst/>
            <a:gdLst>
              <a:gd name="connsiteX0" fmla="*/ 338284 w 2025294"/>
              <a:gd name="connsiteY0" fmla="*/ 181004 h 2025294"/>
              <a:gd name="connsiteX1" fmla="*/ 181004 w 2025294"/>
              <a:gd name="connsiteY1" fmla="*/ 338284 h 2025294"/>
              <a:gd name="connsiteX2" fmla="*/ 181004 w 2025294"/>
              <a:gd name="connsiteY2" fmla="*/ 1687010 h 2025294"/>
              <a:gd name="connsiteX3" fmla="*/ 338284 w 2025294"/>
              <a:gd name="connsiteY3" fmla="*/ 1844290 h 2025294"/>
              <a:gd name="connsiteX4" fmla="*/ 1687010 w 2025294"/>
              <a:gd name="connsiteY4" fmla="*/ 1844290 h 2025294"/>
              <a:gd name="connsiteX5" fmla="*/ 1844290 w 2025294"/>
              <a:gd name="connsiteY5" fmla="*/ 1687010 h 2025294"/>
              <a:gd name="connsiteX6" fmla="*/ 1844290 w 2025294"/>
              <a:gd name="connsiteY6" fmla="*/ 338284 h 2025294"/>
              <a:gd name="connsiteX7" fmla="*/ 1687010 w 2025294"/>
              <a:gd name="connsiteY7" fmla="*/ 181004 h 2025294"/>
              <a:gd name="connsiteX8" fmla="*/ 191512 w 2025294"/>
              <a:gd name="connsiteY8" fmla="*/ 0 h 2025294"/>
              <a:gd name="connsiteX9" fmla="*/ 1833782 w 2025294"/>
              <a:gd name="connsiteY9" fmla="*/ 0 h 2025294"/>
              <a:gd name="connsiteX10" fmla="*/ 2025294 w 2025294"/>
              <a:gd name="connsiteY10" fmla="*/ 191512 h 2025294"/>
              <a:gd name="connsiteX11" fmla="*/ 2025294 w 2025294"/>
              <a:gd name="connsiteY11" fmla="*/ 1833782 h 2025294"/>
              <a:gd name="connsiteX12" fmla="*/ 1833782 w 2025294"/>
              <a:gd name="connsiteY12" fmla="*/ 2025294 h 2025294"/>
              <a:gd name="connsiteX13" fmla="*/ 191512 w 2025294"/>
              <a:gd name="connsiteY13" fmla="*/ 2025294 h 2025294"/>
              <a:gd name="connsiteX14" fmla="*/ 0 w 2025294"/>
              <a:gd name="connsiteY14" fmla="*/ 1833782 h 2025294"/>
              <a:gd name="connsiteX15" fmla="*/ 0 w 2025294"/>
              <a:gd name="connsiteY15" fmla="*/ 191512 h 2025294"/>
              <a:gd name="connsiteX16" fmla="*/ 191512 w 2025294"/>
              <a:gd name="connsiteY16" fmla="*/ 0 h 2025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25294" h="2025294">
                <a:moveTo>
                  <a:pt x="338284" y="181004"/>
                </a:moveTo>
                <a:cubicBezTo>
                  <a:pt x="251421" y="181004"/>
                  <a:pt x="181004" y="251421"/>
                  <a:pt x="181004" y="338284"/>
                </a:cubicBezTo>
                <a:lnTo>
                  <a:pt x="181004" y="1687010"/>
                </a:lnTo>
                <a:cubicBezTo>
                  <a:pt x="181004" y="1773873"/>
                  <a:pt x="251421" y="1844290"/>
                  <a:pt x="338284" y="1844290"/>
                </a:cubicBezTo>
                <a:lnTo>
                  <a:pt x="1687010" y="1844290"/>
                </a:lnTo>
                <a:cubicBezTo>
                  <a:pt x="1773873" y="1844290"/>
                  <a:pt x="1844290" y="1773873"/>
                  <a:pt x="1844290" y="1687010"/>
                </a:cubicBezTo>
                <a:lnTo>
                  <a:pt x="1844290" y="338284"/>
                </a:lnTo>
                <a:cubicBezTo>
                  <a:pt x="1844290" y="251421"/>
                  <a:pt x="1773873" y="181004"/>
                  <a:pt x="1687010" y="181004"/>
                </a:cubicBezTo>
                <a:close/>
                <a:moveTo>
                  <a:pt x="191512" y="0"/>
                </a:moveTo>
                <a:lnTo>
                  <a:pt x="1833782" y="0"/>
                </a:lnTo>
                <a:cubicBezTo>
                  <a:pt x="1939551" y="0"/>
                  <a:pt x="2025294" y="85743"/>
                  <a:pt x="2025294" y="191512"/>
                </a:cubicBezTo>
                <a:lnTo>
                  <a:pt x="2025294" y="1833782"/>
                </a:lnTo>
                <a:cubicBezTo>
                  <a:pt x="2025294" y="1939551"/>
                  <a:pt x="1939551" y="2025294"/>
                  <a:pt x="1833782" y="2025294"/>
                </a:cubicBezTo>
                <a:lnTo>
                  <a:pt x="191512" y="2025294"/>
                </a:lnTo>
                <a:cubicBezTo>
                  <a:pt x="85743" y="2025294"/>
                  <a:pt x="0" y="1939551"/>
                  <a:pt x="0" y="1833782"/>
                </a:cubicBezTo>
                <a:lnTo>
                  <a:pt x="0" y="191512"/>
                </a:lnTo>
                <a:cubicBezTo>
                  <a:pt x="0" y="85743"/>
                  <a:pt x="85743" y="0"/>
                  <a:pt x="191512" y="0"/>
                </a:cubicBezTo>
                <a:close/>
              </a:path>
            </a:pathLst>
          </a:custGeom>
          <a:gradFill>
            <a:gsLst>
              <a:gs pos="0">
                <a:srgbClr val="F6FAFD"/>
              </a:gs>
              <a:gs pos="70000">
                <a:srgbClr val="F2F6F9"/>
              </a:gs>
            </a:gsLst>
            <a:lin ang="4200000" scaled="0"/>
          </a:gradFill>
          <a:ln>
            <a:noFill/>
          </a:ln>
          <a:effectLst>
            <a:outerShdw blurRad="88900" dist="762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8355448"/>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1274773">
            <a:off x="4005835" y="5585440"/>
            <a:ext cx="1579418" cy="1579418"/>
            <a:chOff x="2782270" y="5751279"/>
            <a:chExt cx="692125" cy="692125"/>
          </a:xfrm>
          <a:effectLst>
            <a:outerShdw blurRad="50800" dist="88900" dir="9600000" algn="r" rotWithShape="0">
              <a:prstClr val="black">
                <a:alpha val="40000"/>
              </a:prstClr>
            </a:outerShdw>
          </a:effectLst>
        </p:grpSpPr>
        <p:sp>
          <p:nvSpPr>
            <p:cNvPr id="6" name="任意多边形 5"/>
            <p:cNvSpPr/>
            <p:nvPr/>
          </p:nvSpPr>
          <p:spPr>
            <a:xfrm>
              <a:off x="2782270" y="5751279"/>
              <a:ext cx="692125" cy="692125"/>
            </a:xfrm>
            <a:custGeom>
              <a:avLst/>
              <a:gdLst>
                <a:gd name="connsiteX0" fmla="*/ 447530 w 895060"/>
                <a:gd name="connsiteY0" fmla="*/ 0 h 895060"/>
                <a:gd name="connsiteX1" fmla="*/ 454732 w 895060"/>
                <a:gd name="connsiteY1" fmla="*/ 726 h 895060"/>
                <a:gd name="connsiteX2" fmla="*/ 476470 w 895060"/>
                <a:gd name="connsiteY2" fmla="*/ 79488 h 895060"/>
                <a:gd name="connsiteX3" fmla="*/ 502403 w 895060"/>
                <a:gd name="connsiteY3" fmla="*/ 82102 h 895060"/>
                <a:gd name="connsiteX4" fmla="*/ 544119 w 895060"/>
                <a:gd name="connsiteY4" fmla="*/ 11078 h 895060"/>
                <a:gd name="connsiteX5" fmla="*/ 569901 w 895060"/>
                <a:gd name="connsiteY5" fmla="*/ 19081 h 895060"/>
                <a:gd name="connsiteX6" fmla="*/ 570509 w 895060"/>
                <a:gd name="connsiteY6" fmla="*/ 100419 h 895060"/>
                <a:gd name="connsiteX7" fmla="*/ 585635 w 895060"/>
                <a:gd name="connsiteY7" fmla="*/ 105114 h 895060"/>
                <a:gd name="connsiteX8" fmla="*/ 595092 w 895060"/>
                <a:gd name="connsiteY8" fmla="*/ 110247 h 895060"/>
                <a:gd name="connsiteX9" fmla="*/ 653693 w 895060"/>
                <a:gd name="connsiteY9" fmla="*/ 52519 h 895060"/>
                <a:gd name="connsiteX10" fmla="*/ 676902 w 895060"/>
                <a:gd name="connsiteY10" fmla="*/ 65116 h 895060"/>
                <a:gd name="connsiteX11" fmla="*/ 656037 w 895060"/>
                <a:gd name="connsiteY11" fmla="*/ 145381 h 895060"/>
                <a:gd name="connsiteX12" fmla="*/ 676302 w 895060"/>
                <a:gd name="connsiteY12" fmla="*/ 162101 h 895060"/>
                <a:gd name="connsiteX13" fmla="*/ 750532 w 895060"/>
                <a:gd name="connsiteY13" fmla="*/ 119982 h 895060"/>
                <a:gd name="connsiteX14" fmla="*/ 763982 w 895060"/>
                <a:gd name="connsiteY14" fmla="*/ 131079 h 895060"/>
                <a:gd name="connsiteX15" fmla="*/ 769000 w 895060"/>
                <a:gd name="connsiteY15" fmla="*/ 137161 h 895060"/>
                <a:gd name="connsiteX16" fmla="*/ 726414 w 895060"/>
                <a:gd name="connsiteY16" fmla="*/ 212213 h 895060"/>
                <a:gd name="connsiteX17" fmla="*/ 743133 w 895060"/>
                <a:gd name="connsiteY17" fmla="*/ 232477 h 895060"/>
                <a:gd name="connsiteX18" fmla="*/ 826021 w 895060"/>
                <a:gd name="connsiteY18" fmla="*/ 210932 h 895060"/>
                <a:gd name="connsiteX19" fmla="*/ 837926 w 895060"/>
                <a:gd name="connsiteY19" fmla="*/ 232864 h 895060"/>
                <a:gd name="connsiteX20" fmla="*/ 778267 w 895060"/>
                <a:gd name="connsiteY20" fmla="*/ 293422 h 895060"/>
                <a:gd name="connsiteX21" fmla="*/ 783400 w 895060"/>
                <a:gd name="connsiteY21" fmla="*/ 302879 h 895060"/>
                <a:gd name="connsiteX22" fmla="*/ 788096 w 895060"/>
                <a:gd name="connsiteY22" fmla="*/ 318005 h 895060"/>
                <a:gd name="connsiteX23" fmla="*/ 873958 w 895060"/>
                <a:gd name="connsiteY23" fmla="*/ 318647 h 895060"/>
                <a:gd name="connsiteX24" fmla="*/ 881254 w 895060"/>
                <a:gd name="connsiteY24" fmla="*/ 342153 h 895060"/>
                <a:gd name="connsiteX25" fmla="*/ 806413 w 895060"/>
                <a:gd name="connsiteY25" fmla="*/ 386112 h 895060"/>
                <a:gd name="connsiteX26" fmla="*/ 809027 w 895060"/>
                <a:gd name="connsiteY26" fmla="*/ 412044 h 895060"/>
                <a:gd name="connsiteX27" fmla="*/ 893843 w 895060"/>
                <a:gd name="connsiteY27" fmla="*/ 435453 h 895060"/>
                <a:gd name="connsiteX28" fmla="*/ 895060 w 895060"/>
                <a:gd name="connsiteY28" fmla="*/ 447530 h 895060"/>
                <a:gd name="connsiteX29" fmla="*/ 893843 w 895060"/>
                <a:gd name="connsiteY29" fmla="*/ 459607 h 895060"/>
                <a:gd name="connsiteX30" fmla="*/ 809027 w 895060"/>
                <a:gd name="connsiteY30" fmla="*/ 483016 h 895060"/>
                <a:gd name="connsiteX31" fmla="*/ 806413 w 895060"/>
                <a:gd name="connsiteY31" fmla="*/ 508949 h 895060"/>
                <a:gd name="connsiteX32" fmla="*/ 881254 w 895060"/>
                <a:gd name="connsiteY32" fmla="*/ 552908 h 895060"/>
                <a:gd name="connsiteX33" fmla="*/ 873958 w 895060"/>
                <a:gd name="connsiteY33" fmla="*/ 576414 h 895060"/>
                <a:gd name="connsiteX34" fmla="*/ 788096 w 895060"/>
                <a:gd name="connsiteY34" fmla="*/ 577056 h 895060"/>
                <a:gd name="connsiteX35" fmla="*/ 783400 w 895060"/>
                <a:gd name="connsiteY35" fmla="*/ 592181 h 895060"/>
                <a:gd name="connsiteX36" fmla="*/ 778267 w 895060"/>
                <a:gd name="connsiteY36" fmla="*/ 601638 h 895060"/>
                <a:gd name="connsiteX37" fmla="*/ 837926 w 895060"/>
                <a:gd name="connsiteY37" fmla="*/ 662197 h 895060"/>
                <a:gd name="connsiteX38" fmla="*/ 826021 w 895060"/>
                <a:gd name="connsiteY38" fmla="*/ 684130 h 895060"/>
                <a:gd name="connsiteX39" fmla="*/ 743133 w 895060"/>
                <a:gd name="connsiteY39" fmla="*/ 662584 h 895060"/>
                <a:gd name="connsiteX40" fmla="*/ 726414 w 895060"/>
                <a:gd name="connsiteY40" fmla="*/ 682848 h 895060"/>
                <a:gd name="connsiteX41" fmla="*/ 769000 w 895060"/>
                <a:gd name="connsiteY41" fmla="*/ 757900 h 895060"/>
                <a:gd name="connsiteX42" fmla="*/ 763982 w 895060"/>
                <a:gd name="connsiteY42" fmla="*/ 763982 h 895060"/>
                <a:gd name="connsiteX43" fmla="*/ 750532 w 895060"/>
                <a:gd name="connsiteY43" fmla="*/ 775079 h 895060"/>
                <a:gd name="connsiteX44" fmla="*/ 676302 w 895060"/>
                <a:gd name="connsiteY44" fmla="*/ 732960 h 895060"/>
                <a:gd name="connsiteX45" fmla="*/ 656037 w 895060"/>
                <a:gd name="connsiteY45" fmla="*/ 749679 h 895060"/>
                <a:gd name="connsiteX46" fmla="*/ 676902 w 895060"/>
                <a:gd name="connsiteY46" fmla="*/ 829944 h 895060"/>
                <a:gd name="connsiteX47" fmla="*/ 653692 w 895060"/>
                <a:gd name="connsiteY47" fmla="*/ 842542 h 895060"/>
                <a:gd name="connsiteX48" fmla="*/ 595092 w 895060"/>
                <a:gd name="connsiteY48" fmla="*/ 784813 h 895060"/>
                <a:gd name="connsiteX49" fmla="*/ 585635 w 895060"/>
                <a:gd name="connsiteY49" fmla="*/ 789946 h 895060"/>
                <a:gd name="connsiteX50" fmla="*/ 570509 w 895060"/>
                <a:gd name="connsiteY50" fmla="*/ 794642 h 895060"/>
                <a:gd name="connsiteX51" fmla="*/ 569901 w 895060"/>
                <a:gd name="connsiteY51" fmla="*/ 875979 h 895060"/>
                <a:gd name="connsiteX52" fmla="*/ 544119 w 895060"/>
                <a:gd name="connsiteY52" fmla="*/ 883983 h 895060"/>
                <a:gd name="connsiteX53" fmla="*/ 502403 w 895060"/>
                <a:gd name="connsiteY53" fmla="*/ 812959 h 895060"/>
                <a:gd name="connsiteX54" fmla="*/ 476470 w 895060"/>
                <a:gd name="connsiteY54" fmla="*/ 815573 h 895060"/>
                <a:gd name="connsiteX55" fmla="*/ 454732 w 895060"/>
                <a:gd name="connsiteY55" fmla="*/ 894334 h 895060"/>
                <a:gd name="connsiteX56" fmla="*/ 447530 w 895060"/>
                <a:gd name="connsiteY56" fmla="*/ 895060 h 895060"/>
                <a:gd name="connsiteX57" fmla="*/ 426861 w 895060"/>
                <a:gd name="connsiteY57" fmla="*/ 892977 h 895060"/>
                <a:gd name="connsiteX58" fmla="*/ 405498 w 895060"/>
                <a:gd name="connsiteY58" fmla="*/ 815573 h 895060"/>
                <a:gd name="connsiteX59" fmla="*/ 379566 w 895060"/>
                <a:gd name="connsiteY59" fmla="*/ 812959 h 895060"/>
                <a:gd name="connsiteX60" fmla="*/ 339869 w 895060"/>
                <a:gd name="connsiteY60" fmla="*/ 880545 h 895060"/>
                <a:gd name="connsiteX61" fmla="*/ 312037 w 895060"/>
                <a:gd name="connsiteY61" fmla="*/ 871906 h 895060"/>
                <a:gd name="connsiteX62" fmla="*/ 311459 w 895060"/>
                <a:gd name="connsiteY62" fmla="*/ 794642 h 895060"/>
                <a:gd name="connsiteX63" fmla="*/ 296333 w 895060"/>
                <a:gd name="connsiteY63" fmla="*/ 789946 h 895060"/>
                <a:gd name="connsiteX64" fmla="*/ 286876 w 895060"/>
                <a:gd name="connsiteY64" fmla="*/ 784814 h 895060"/>
                <a:gd name="connsiteX65" fmla="*/ 232927 w 895060"/>
                <a:gd name="connsiteY65" fmla="*/ 837961 h 895060"/>
                <a:gd name="connsiteX66" fmla="*/ 206686 w 895060"/>
                <a:gd name="connsiteY66" fmla="*/ 823717 h 895060"/>
                <a:gd name="connsiteX67" fmla="*/ 225931 w 895060"/>
                <a:gd name="connsiteY67" fmla="*/ 749680 h 895060"/>
                <a:gd name="connsiteX68" fmla="*/ 205667 w 895060"/>
                <a:gd name="connsiteY68" fmla="*/ 732960 h 895060"/>
                <a:gd name="connsiteX69" fmla="*/ 139194 w 895060"/>
                <a:gd name="connsiteY69" fmla="*/ 770678 h 895060"/>
                <a:gd name="connsiteX70" fmla="*/ 131079 w 895060"/>
                <a:gd name="connsiteY70" fmla="*/ 763982 h 895060"/>
                <a:gd name="connsiteX71" fmla="*/ 118304 w 895060"/>
                <a:gd name="connsiteY71" fmla="*/ 748498 h 895060"/>
                <a:gd name="connsiteX72" fmla="*/ 155555 w 895060"/>
                <a:gd name="connsiteY72" fmla="*/ 682848 h 895060"/>
                <a:gd name="connsiteX73" fmla="*/ 138835 w 895060"/>
                <a:gd name="connsiteY73" fmla="*/ 662584 h 895060"/>
                <a:gd name="connsiteX74" fmla="*/ 67421 w 895060"/>
                <a:gd name="connsiteY74" fmla="*/ 681148 h 895060"/>
                <a:gd name="connsiteX75" fmla="*/ 52484 w 895060"/>
                <a:gd name="connsiteY75" fmla="*/ 653629 h 895060"/>
                <a:gd name="connsiteX76" fmla="*/ 103701 w 895060"/>
                <a:gd name="connsiteY76" fmla="*/ 601638 h 895060"/>
                <a:gd name="connsiteX77" fmla="*/ 98568 w 895060"/>
                <a:gd name="connsiteY77" fmla="*/ 592181 h 895060"/>
                <a:gd name="connsiteX78" fmla="*/ 93873 w 895060"/>
                <a:gd name="connsiteY78" fmla="*/ 577056 h 895060"/>
                <a:gd name="connsiteX79" fmla="*/ 21133 w 895060"/>
                <a:gd name="connsiteY79" fmla="*/ 576512 h 895060"/>
                <a:gd name="connsiteX80" fmla="*/ 11787 w 895060"/>
                <a:gd name="connsiteY80" fmla="*/ 546404 h 895060"/>
                <a:gd name="connsiteX81" fmla="*/ 75556 w 895060"/>
                <a:gd name="connsiteY81" fmla="*/ 508949 h 895060"/>
                <a:gd name="connsiteX82" fmla="*/ 72941 w 895060"/>
                <a:gd name="connsiteY82" fmla="*/ 483016 h 895060"/>
                <a:gd name="connsiteX83" fmla="*/ 1592 w 895060"/>
                <a:gd name="connsiteY83" fmla="*/ 463324 h 895060"/>
                <a:gd name="connsiteX84" fmla="*/ 0 w 895060"/>
                <a:gd name="connsiteY84" fmla="*/ 447530 h 895060"/>
                <a:gd name="connsiteX85" fmla="*/ 1592 w 895060"/>
                <a:gd name="connsiteY85" fmla="*/ 431736 h 895060"/>
                <a:gd name="connsiteX86" fmla="*/ 72941 w 895060"/>
                <a:gd name="connsiteY86" fmla="*/ 412044 h 895060"/>
                <a:gd name="connsiteX87" fmla="*/ 75556 w 895060"/>
                <a:gd name="connsiteY87" fmla="*/ 386112 h 895060"/>
                <a:gd name="connsiteX88" fmla="*/ 11787 w 895060"/>
                <a:gd name="connsiteY88" fmla="*/ 348657 h 895060"/>
                <a:gd name="connsiteX89" fmla="*/ 21133 w 895060"/>
                <a:gd name="connsiteY89" fmla="*/ 318549 h 895060"/>
                <a:gd name="connsiteX90" fmla="*/ 93873 w 895060"/>
                <a:gd name="connsiteY90" fmla="*/ 318005 h 895060"/>
                <a:gd name="connsiteX91" fmla="*/ 98568 w 895060"/>
                <a:gd name="connsiteY91" fmla="*/ 302879 h 895060"/>
                <a:gd name="connsiteX92" fmla="*/ 103701 w 895060"/>
                <a:gd name="connsiteY92" fmla="*/ 293422 h 895060"/>
                <a:gd name="connsiteX93" fmla="*/ 52484 w 895060"/>
                <a:gd name="connsiteY93" fmla="*/ 241432 h 895060"/>
                <a:gd name="connsiteX94" fmla="*/ 67420 w 895060"/>
                <a:gd name="connsiteY94" fmla="*/ 213914 h 895060"/>
                <a:gd name="connsiteX95" fmla="*/ 138835 w 895060"/>
                <a:gd name="connsiteY95" fmla="*/ 232477 h 895060"/>
                <a:gd name="connsiteX96" fmla="*/ 155555 w 895060"/>
                <a:gd name="connsiteY96" fmla="*/ 212213 h 895060"/>
                <a:gd name="connsiteX97" fmla="*/ 118304 w 895060"/>
                <a:gd name="connsiteY97" fmla="*/ 146562 h 895060"/>
                <a:gd name="connsiteX98" fmla="*/ 131079 w 895060"/>
                <a:gd name="connsiteY98" fmla="*/ 131079 h 895060"/>
                <a:gd name="connsiteX99" fmla="*/ 139194 w 895060"/>
                <a:gd name="connsiteY99" fmla="*/ 124383 h 895060"/>
                <a:gd name="connsiteX100" fmla="*/ 205667 w 895060"/>
                <a:gd name="connsiteY100" fmla="*/ 162101 h 895060"/>
                <a:gd name="connsiteX101" fmla="*/ 225931 w 895060"/>
                <a:gd name="connsiteY101" fmla="*/ 145381 h 895060"/>
                <a:gd name="connsiteX102" fmla="*/ 206686 w 895060"/>
                <a:gd name="connsiteY102" fmla="*/ 71343 h 895060"/>
                <a:gd name="connsiteX103" fmla="*/ 232927 w 895060"/>
                <a:gd name="connsiteY103" fmla="*/ 57100 h 895060"/>
                <a:gd name="connsiteX104" fmla="*/ 286876 w 895060"/>
                <a:gd name="connsiteY104" fmla="*/ 110247 h 895060"/>
                <a:gd name="connsiteX105" fmla="*/ 296333 w 895060"/>
                <a:gd name="connsiteY105" fmla="*/ 105114 h 895060"/>
                <a:gd name="connsiteX106" fmla="*/ 311459 w 895060"/>
                <a:gd name="connsiteY106" fmla="*/ 100419 h 895060"/>
                <a:gd name="connsiteX107" fmla="*/ 312037 w 895060"/>
                <a:gd name="connsiteY107" fmla="*/ 23155 h 895060"/>
                <a:gd name="connsiteX108" fmla="*/ 339868 w 895060"/>
                <a:gd name="connsiteY108" fmla="*/ 14515 h 895060"/>
                <a:gd name="connsiteX109" fmla="*/ 379566 w 895060"/>
                <a:gd name="connsiteY109" fmla="*/ 82102 h 895060"/>
                <a:gd name="connsiteX110" fmla="*/ 405498 w 895060"/>
                <a:gd name="connsiteY110" fmla="*/ 79488 h 895060"/>
                <a:gd name="connsiteX111" fmla="*/ 426861 w 895060"/>
                <a:gd name="connsiteY111" fmla="*/ 2084 h 89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5060" h="895060">
                  <a:moveTo>
                    <a:pt x="447530" y="0"/>
                  </a:moveTo>
                  <a:lnTo>
                    <a:pt x="454732" y="726"/>
                  </a:lnTo>
                  <a:lnTo>
                    <a:pt x="476470" y="79488"/>
                  </a:lnTo>
                  <a:lnTo>
                    <a:pt x="502403" y="82102"/>
                  </a:lnTo>
                  <a:lnTo>
                    <a:pt x="544119" y="11078"/>
                  </a:lnTo>
                  <a:lnTo>
                    <a:pt x="569901" y="19081"/>
                  </a:lnTo>
                  <a:lnTo>
                    <a:pt x="570509" y="100419"/>
                  </a:lnTo>
                  <a:lnTo>
                    <a:pt x="585635" y="105114"/>
                  </a:lnTo>
                  <a:lnTo>
                    <a:pt x="595092" y="110247"/>
                  </a:lnTo>
                  <a:lnTo>
                    <a:pt x="653693" y="52519"/>
                  </a:lnTo>
                  <a:lnTo>
                    <a:pt x="676902" y="65116"/>
                  </a:lnTo>
                  <a:lnTo>
                    <a:pt x="656037" y="145381"/>
                  </a:lnTo>
                  <a:lnTo>
                    <a:pt x="676302" y="162101"/>
                  </a:lnTo>
                  <a:lnTo>
                    <a:pt x="750532" y="119982"/>
                  </a:lnTo>
                  <a:lnTo>
                    <a:pt x="763982" y="131079"/>
                  </a:lnTo>
                  <a:lnTo>
                    <a:pt x="769000" y="137161"/>
                  </a:lnTo>
                  <a:lnTo>
                    <a:pt x="726414" y="212213"/>
                  </a:lnTo>
                  <a:lnTo>
                    <a:pt x="743133" y="232477"/>
                  </a:lnTo>
                  <a:lnTo>
                    <a:pt x="826021" y="210932"/>
                  </a:lnTo>
                  <a:lnTo>
                    <a:pt x="837926" y="232864"/>
                  </a:lnTo>
                  <a:lnTo>
                    <a:pt x="778267" y="293422"/>
                  </a:lnTo>
                  <a:lnTo>
                    <a:pt x="783400" y="302879"/>
                  </a:lnTo>
                  <a:lnTo>
                    <a:pt x="788096" y="318005"/>
                  </a:lnTo>
                  <a:lnTo>
                    <a:pt x="873958" y="318647"/>
                  </a:lnTo>
                  <a:lnTo>
                    <a:pt x="881254" y="342153"/>
                  </a:lnTo>
                  <a:lnTo>
                    <a:pt x="806413" y="386112"/>
                  </a:lnTo>
                  <a:lnTo>
                    <a:pt x="809027" y="412044"/>
                  </a:lnTo>
                  <a:lnTo>
                    <a:pt x="893843" y="435453"/>
                  </a:lnTo>
                  <a:lnTo>
                    <a:pt x="895060" y="447530"/>
                  </a:lnTo>
                  <a:lnTo>
                    <a:pt x="893843" y="459607"/>
                  </a:lnTo>
                  <a:lnTo>
                    <a:pt x="809027" y="483016"/>
                  </a:lnTo>
                  <a:lnTo>
                    <a:pt x="806413" y="508949"/>
                  </a:lnTo>
                  <a:lnTo>
                    <a:pt x="881254" y="552908"/>
                  </a:lnTo>
                  <a:lnTo>
                    <a:pt x="873958" y="576414"/>
                  </a:lnTo>
                  <a:lnTo>
                    <a:pt x="788096" y="577056"/>
                  </a:lnTo>
                  <a:lnTo>
                    <a:pt x="783400" y="592181"/>
                  </a:lnTo>
                  <a:lnTo>
                    <a:pt x="778267" y="601638"/>
                  </a:lnTo>
                  <a:lnTo>
                    <a:pt x="837926" y="662197"/>
                  </a:lnTo>
                  <a:lnTo>
                    <a:pt x="826021" y="684130"/>
                  </a:lnTo>
                  <a:lnTo>
                    <a:pt x="743133" y="662584"/>
                  </a:lnTo>
                  <a:lnTo>
                    <a:pt x="726414" y="682848"/>
                  </a:lnTo>
                  <a:lnTo>
                    <a:pt x="769000" y="757900"/>
                  </a:lnTo>
                  <a:lnTo>
                    <a:pt x="763982" y="763982"/>
                  </a:lnTo>
                  <a:lnTo>
                    <a:pt x="750532" y="775079"/>
                  </a:lnTo>
                  <a:lnTo>
                    <a:pt x="676302" y="732960"/>
                  </a:lnTo>
                  <a:lnTo>
                    <a:pt x="656037" y="749679"/>
                  </a:lnTo>
                  <a:lnTo>
                    <a:pt x="676902" y="829944"/>
                  </a:lnTo>
                  <a:lnTo>
                    <a:pt x="653692" y="842542"/>
                  </a:lnTo>
                  <a:lnTo>
                    <a:pt x="595092" y="784813"/>
                  </a:lnTo>
                  <a:lnTo>
                    <a:pt x="585635" y="789946"/>
                  </a:lnTo>
                  <a:lnTo>
                    <a:pt x="570509" y="794642"/>
                  </a:lnTo>
                  <a:lnTo>
                    <a:pt x="569901" y="875979"/>
                  </a:lnTo>
                  <a:lnTo>
                    <a:pt x="544119" y="883983"/>
                  </a:lnTo>
                  <a:lnTo>
                    <a:pt x="502403" y="812959"/>
                  </a:lnTo>
                  <a:lnTo>
                    <a:pt x="476470" y="815573"/>
                  </a:lnTo>
                  <a:lnTo>
                    <a:pt x="454732" y="894334"/>
                  </a:lnTo>
                  <a:lnTo>
                    <a:pt x="447530" y="895060"/>
                  </a:lnTo>
                  <a:lnTo>
                    <a:pt x="426861" y="892977"/>
                  </a:lnTo>
                  <a:lnTo>
                    <a:pt x="405498" y="815573"/>
                  </a:lnTo>
                  <a:lnTo>
                    <a:pt x="379566" y="812959"/>
                  </a:lnTo>
                  <a:lnTo>
                    <a:pt x="339869" y="880545"/>
                  </a:lnTo>
                  <a:lnTo>
                    <a:pt x="312037" y="871906"/>
                  </a:lnTo>
                  <a:lnTo>
                    <a:pt x="311459" y="794642"/>
                  </a:lnTo>
                  <a:lnTo>
                    <a:pt x="296333" y="789946"/>
                  </a:lnTo>
                  <a:lnTo>
                    <a:pt x="286876" y="784814"/>
                  </a:lnTo>
                  <a:lnTo>
                    <a:pt x="232927" y="837961"/>
                  </a:lnTo>
                  <a:lnTo>
                    <a:pt x="206686" y="823717"/>
                  </a:lnTo>
                  <a:lnTo>
                    <a:pt x="225931" y="749680"/>
                  </a:lnTo>
                  <a:lnTo>
                    <a:pt x="205667" y="732960"/>
                  </a:lnTo>
                  <a:lnTo>
                    <a:pt x="139194" y="770678"/>
                  </a:lnTo>
                  <a:lnTo>
                    <a:pt x="131079" y="763982"/>
                  </a:lnTo>
                  <a:lnTo>
                    <a:pt x="118304" y="748498"/>
                  </a:lnTo>
                  <a:lnTo>
                    <a:pt x="155555" y="682848"/>
                  </a:lnTo>
                  <a:lnTo>
                    <a:pt x="138835" y="662584"/>
                  </a:lnTo>
                  <a:lnTo>
                    <a:pt x="67421" y="681148"/>
                  </a:lnTo>
                  <a:lnTo>
                    <a:pt x="52484" y="653629"/>
                  </a:lnTo>
                  <a:lnTo>
                    <a:pt x="103701" y="601638"/>
                  </a:lnTo>
                  <a:lnTo>
                    <a:pt x="98568" y="592181"/>
                  </a:lnTo>
                  <a:lnTo>
                    <a:pt x="93873" y="577056"/>
                  </a:lnTo>
                  <a:lnTo>
                    <a:pt x="21133" y="576512"/>
                  </a:lnTo>
                  <a:lnTo>
                    <a:pt x="11787" y="546404"/>
                  </a:lnTo>
                  <a:lnTo>
                    <a:pt x="75556" y="508949"/>
                  </a:lnTo>
                  <a:lnTo>
                    <a:pt x="72941" y="483016"/>
                  </a:lnTo>
                  <a:lnTo>
                    <a:pt x="1592" y="463324"/>
                  </a:lnTo>
                  <a:lnTo>
                    <a:pt x="0" y="447530"/>
                  </a:lnTo>
                  <a:lnTo>
                    <a:pt x="1592" y="431736"/>
                  </a:lnTo>
                  <a:lnTo>
                    <a:pt x="72941" y="412044"/>
                  </a:lnTo>
                  <a:lnTo>
                    <a:pt x="75556" y="386112"/>
                  </a:lnTo>
                  <a:lnTo>
                    <a:pt x="11787" y="348657"/>
                  </a:lnTo>
                  <a:lnTo>
                    <a:pt x="21133" y="318549"/>
                  </a:lnTo>
                  <a:lnTo>
                    <a:pt x="93873" y="318005"/>
                  </a:lnTo>
                  <a:lnTo>
                    <a:pt x="98568" y="302879"/>
                  </a:lnTo>
                  <a:lnTo>
                    <a:pt x="103701" y="293422"/>
                  </a:lnTo>
                  <a:lnTo>
                    <a:pt x="52484" y="241432"/>
                  </a:lnTo>
                  <a:lnTo>
                    <a:pt x="67420" y="213914"/>
                  </a:lnTo>
                  <a:lnTo>
                    <a:pt x="138835" y="232477"/>
                  </a:lnTo>
                  <a:lnTo>
                    <a:pt x="155555" y="212213"/>
                  </a:lnTo>
                  <a:lnTo>
                    <a:pt x="118304" y="146562"/>
                  </a:lnTo>
                  <a:lnTo>
                    <a:pt x="131079" y="131079"/>
                  </a:lnTo>
                  <a:lnTo>
                    <a:pt x="139194" y="124383"/>
                  </a:lnTo>
                  <a:lnTo>
                    <a:pt x="205667" y="162101"/>
                  </a:lnTo>
                  <a:lnTo>
                    <a:pt x="225931" y="145381"/>
                  </a:lnTo>
                  <a:lnTo>
                    <a:pt x="206686" y="71343"/>
                  </a:lnTo>
                  <a:lnTo>
                    <a:pt x="232927" y="57100"/>
                  </a:lnTo>
                  <a:lnTo>
                    <a:pt x="286876" y="110247"/>
                  </a:lnTo>
                  <a:lnTo>
                    <a:pt x="296333" y="105114"/>
                  </a:lnTo>
                  <a:lnTo>
                    <a:pt x="311459" y="100419"/>
                  </a:lnTo>
                  <a:lnTo>
                    <a:pt x="312037" y="23155"/>
                  </a:lnTo>
                  <a:lnTo>
                    <a:pt x="339868" y="14515"/>
                  </a:lnTo>
                  <a:lnTo>
                    <a:pt x="379566" y="82102"/>
                  </a:lnTo>
                  <a:lnTo>
                    <a:pt x="405498" y="79488"/>
                  </a:lnTo>
                  <a:lnTo>
                    <a:pt x="426861" y="2084"/>
                  </a:lnTo>
                  <a:close/>
                </a:path>
              </a:pathLst>
            </a:cu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p:cNvGrpSpPr/>
            <p:nvPr/>
          </p:nvGrpSpPr>
          <p:grpSpPr>
            <a:xfrm>
              <a:off x="2909091" y="5879594"/>
              <a:ext cx="433677" cy="440256"/>
              <a:chOff x="3279322" y="5843055"/>
              <a:chExt cx="433677" cy="440256"/>
            </a:xfrm>
          </p:grpSpPr>
          <p:sp>
            <p:nvSpPr>
              <p:cNvPr id="8" name="椭圆 7"/>
              <p:cNvSpPr/>
              <p:nvPr/>
            </p:nvSpPr>
            <p:spPr>
              <a:xfrm>
                <a:off x="3306422" y="5873445"/>
                <a:ext cx="379476" cy="379476"/>
              </a:xfrm>
              <a:prstGeom prst="ellipse">
                <a:avLst/>
              </a:prstGeom>
              <a:solidFill>
                <a:srgbClr val="2B2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279322" y="5843055"/>
                <a:ext cx="433677" cy="440256"/>
                <a:chOff x="3449179" y="6150788"/>
                <a:chExt cx="501094" cy="508696"/>
              </a:xfrm>
            </p:grpSpPr>
            <p:cxnSp>
              <p:nvCxnSpPr>
                <p:cNvPr id="10" name="曲线连接符 9"/>
                <p:cNvCxnSpPr/>
                <p:nvPr/>
              </p:nvCxnSpPr>
              <p:spPr>
                <a:xfrm rot="16200000" flipH="1">
                  <a:off x="3575468" y="6176411"/>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3578274" y="6282203"/>
                  <a:ext cx="244562" cy="244562"/>
                </a:xfrm>
                <a:prstGeom prst="ellipse">
                  <a:avLst/>
                </a:pr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2" name="曲线连接符 11"/>
                <p:cNvCxnSpPr/>
                <p:nvPr/>
              </p:nvCxnSpPr>
              <p:spPr>
                <a:xfrm rot="16200000" flipH="1">
                  <a:off x="3671969" y="6529060"/>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cxnSp>
              <p:nvCxnSpPr>
                <p:cNvPr id="13" name="曲线连接符 12"/>
                <p:cNvCxnSpPr/>
                <p:nvPr/>
              </p:nvCxnSpPr>
              <p:spPr>
                <a:xfrm rot="2700000" flipH="1">
                  <a:off x="3777324" y="6439993"/>
                  <a:ext cx="156047" cy="104801"/>
                </a:xfrm>
                <a:prstGeom prst="curvedConnector3">
                  <a:avLst/>
                </a:prstGeom>
                <a:ln w="19050">
                  <a:solidFill>
                    <a:srgbClr val="F5F9FC"/>
                  </a:solidFill>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p:nvCxnSpPr>
              <p:spPr>
                <a:xfrm rot="2700000" flipH="1">
                  <a:off x="3457587" y="6263128"/>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5" name="曲线连接符 14"/>
                <p:cNvCxnSpPr/>
                <p:nvPr/>
              </p:nvCxnSpPr>
              <p:spPr>
                <a:xfrm flipH="1">
                  <a:off x="3794226" y="6303987"/>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6" name="曲线连接符 15"/>
                <p:cNvCxnSpPr/>
                <p:nvPr/>
              </p:nvCxnSpPr>
              <p:spPr>
                <a:xfrm flipH="1">
                  <a:off x="3449179" y="6398490"/>
                  <a:ext cx="156047" cy="104801"/>
                </a:xfrm>
                <a:prstGeom prst="curvedConnector3">
                  <a:avLst/>
                </a:prstGeom>
                <a:ln w="19050">
                  <a:solidFill>
                    <a:srgbClr val="F4F8FB"/>
                  </a:solidFill>
                </a:ln>
              </p:spPr>
              <p:style>
                <a:lnRef idx="1">
                  <a:schemeClr val="accent1"/>
                </a:lnRef>
                <a:fillRef idx="0">
                  <a:schemeClr val="accent1"/>
                </a:fillRef>
                <a:effectRef idx="0">
                  <a:schemeClr val="accent1"/>
                </a:effectRef>
                <a:fontRef idx="minor">
                  <a:schemeClr val="tx1"/>
                </a:fontRef>
              </p:style>
            </p:cxnSp>
            <p:cxnSp>
              <p:nvCxnSpPr>
                <p:cNvPr id="17" name="曲线连接符 16"/>
                <p:cNvCxnSpPr/>
                <p:nvPr/>
              </p:nvCxnSpPr>
              <p:spPr>
                <a:xfrm rot="18900000" flipH="1">
                  <a:off x="3716361" y="6189150"/>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8" name="曲线连接符 17"/>
                <p:cNvCxnSpPr/>
                <p:nvPr/>
              </p:nvCxnSpPr>
              <p:spPr>
                <a:xfrm rot="18900000" flipH="1">
                  <a:off x="3527834" y="6513771"/>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grpSp>
        </p:grpSp>
      </p:grpSp>
      <p:grpSp>
        <p:nvGrpSpPr>
          <p:cNvPr id="19" name="组合 18"/>
          <p:cNvGrpSpPr/>
          <p:nvPr/>
        </p:nvGrpSpPr>
        <p:grpSpPr>
          <a:xfrm rot="1274773">
            <a:off x="2573907" y="4189333"/>
            <a:ext cx="1755914" cy="1757656"/>
            <a:chOff x="4898883" y="5776692"/>
            <a:chExt cx="979365" cy="980337"/>
          </a:xfrm>
          <a:effectLst>
            <a:outerShdw blurRad="114300" dist="127000" dir="8100000" algn="tr" rotWithShape="0">
              <a:prstClr val="black">
                <a:alpha val="15000"/>
              </a:prstClr>
            </a:outerShdw>
          </a:effectLst>
        </p:grpSpPr>
        <p:sp>
          <p:nvSpPr>
            <p:cNvPr id="20" name="任意多边形 19"/>
            <p:cNvSpPr/>
            <p:nvPr/>
          </p:nvSpPr>
          <p:spPr>
            <a:xfrm rot="19286086">
              <a:off x="4898883" y="5776692"/>
              <a:ext cx="979365" cy="980337"/>
            </a:xfrm>
            <a:custGeom>
              <a:avLst/>
              <a:gdLst>
                <a:gd name="connsiteX0" fmla="*/ 803793 w 979365"/>
                <a:gd name="connsiteY0" fmla="*/ 111704 h 980337"/>
                <a:gd name="connsiteX1" fmla="*/ 860914 w 979365"/>
                <a:gd name="connsiteY1" fmla="*/ 165192 h 980337"/>
                <a:gd name="connsiteX2" fmla="*/ 841475 w 979365"/>
                <a:gd name="connsiteY2" fmla="*/ 218871 h 980337"/>
                <a:gd name="connsiteX3" fmla="*/ 790343 w 979365"/>
                <a:gd name="connsiteY3" fmla="*/ 252749 h 980337"/>
                <a:gd name="connsiteX4" fmla="*/ 782425 w 979365"/>
                <a:gd name="connsiteY4" fmla="*/ 265242 h 980337"/>
                <a:gd name="connsiteX5" fmla="*/ 797479 w 979365"/>
                <a:gd name="connsiteY5" fmla="*/ 285575 h 980337"/>
                <a:gd name="connsiteX6" fmla="*/ 807902 w 979365"/>
                <a:gd name="connsiteY6" fmla="*/ 303081 h 980337"/>
                <a:gd name="connsiteX7" fmla="*/ 822040 w 979365"/>
                <a:gd name="connsiteY7" fmla="*/ 300525 h 980337"/>
                <a:gd name="connsiteX8" fmla="*/ 870768 w 979365"/>
                <a:gd name="connsiteY8" fmla="*/ 265475 h 980337"/>
                <a:gd name="connsiteX9" fmla="*/ 928993 w 979365"/>
                <a:gd name="connsiteY9" fmla="*/ 266324 h 980337"/>
                <a:gd name="connsiteX10" fmla="*/ 958467 w 979365"/>
                <a:gd name="connsiteY10" fmla="*/ 338817 h 980337"/>
                <a:gd name="connsiteX11" fmla="*/ 918336 w 979365"/>
                <a:gd name="connsiteY11" fmla="*/ 379422 h 980337"/>
                <a:gd name="connsiteX12" fmla="*/ 859977 w 979365"/>
                <a:gd name="connsiteY12" fmla="*/ 388427 h 980337"/>
                <a:gd name="connsiteX13" fmla="*/ 847349 w 979365"/>
                <a:gd name="connsiteY13" fmla="*/ 397312 h 980337"/>
                <a:gd name="connsiteX14" fmla="*/ 853224 w 979365"/>
                <a:gd name="connsiteY14" fmla="*/ 421032 h 980337"/>
                <a:gd name="connsiteX15" fmla="*/ 856327 w 979365"/>
                <a:gd name="connsiteY15" fmla="*/ 442047 h 980337"/>
                <a:gd name="connsiteX16" fmla="*/ 868859 w 979365"/>
                <a:gd name="connsiteY16" fmla="*/ 444768 h 980337"/>
                <a:gd name="connsiteX17" fmla="*/ 920682 w 979365"/>
                <a:gd name="connsiteY17" fmla="*/ 429401 h 980337"/>
                <a:gd name="connsiteX18" fmla="*/ 975385 w 979365"/>
                <a:gd name="connsiteY18" fmla="*/ 449361 h 980337"/>
                <a:gd name="connsiteX19" fmla="*/ 979365 w 979365"/>
                <a:gd name="connsiteY19" fmla="*/ 527515 h 980337"/>
                <a:gd name="connsiteX20" fmla="*/ 928108 w 979365"/>
                <a:gd name="connsiteY20" fmla="*/ 552654 h 980337"/>
                <a:gd name="connsiteX21" fmla="*/ 868257 w 979365"/>
                <a:gd name="connsiteY21" fmla="*/ 541628 h 980337"/>
                <a:gd name="connsiteX22" fmla="*/ 856667 w 979365"/>
                <a:gd name="connsiteY22" fmla="*/ 544225 h 980337"/>
                <a:gd name="connsiteX23" fmla="*/ 853703 w 979365"/>
                <a:gd name="connsiteY23" fmla="*/ 565260 h 980337"/>
                <a:gd name="connsiteX24" fmla="*/ 847985 w 979365"/>
                <a:gd name="connsiteY24" fmla="*/ 589018 h 980337"/>
                <a:gd name="connsiteX25" fmla="*/ 850497 w 979365"/>
                <a:gd name="connsiteY25" fmla="*/ 590761 h 980337"/>
                <a:gd name="connsiteX26" fmla="*/ 917895 w 979365"/>
                <a:gd name="connsiteY26" fmla="*/ 599503 h 980337"/>
                <a:gd name="connsiteX27" fmla="*/ 959817 w 979365"/>
                <a:gd name="connsiteY27" fmla="*/ 639919 h 980337"/>
                <a:gd name="connsiteX28" fmla="*/ 931782 w 979365"/>
                <a:gd name="connsiteY28" fmla="*/ 712980 h 980337"/>
                <a:gd name="connsiteX29" fmla="*/ 874735 w 979365"/>
                <a:gd name="connsiteY29" fmla="*/ 715191 h 980337"/>
                <a:gd name="connsiteX30" fmla="*/ 834932 w 979365"/>
                <a:gd name="connsiteY30" fmla="*/ 687992 h 980337"/>
                <a:gd name="connsiteX31" fmla="*/ 809166 w 979365"/>
                <a:gd name="connsiteY31" fmla="*/ 683510 h 980337"/>
                <a:gd name="connsiteX32" fmla="*/ 798859 w 979365"/>
                <a:gd name="connsiteY32" fmla="*/ 701084 h 980337"/>
                <a:gd name="connsiteX33" fmla="*/ 783941 w 979365"/>
                <a:gd name="connsiteY33" fmla="*/ 721518 h 980337"/>
                <a:gd name="connsiteX34" fmla="*/ 794514 w 979365"/>
                <a:gd name="connsiteY34" fmla="*/ 737957 h 980337"/>
                <a:gd name="connsiteX35" fmla="*/ 833077 w 979365"/>
                <a:gd name="connsiteY35" fmla="*/ 759773 h 980337"/>
                <a:gd name="connsiteX36" fmla="*/ 856704 w 979365"/>
                <a:gd name="connsiteY36" fmla="*/ 812995 h 980337"/>
                <a:gd name="connsiteX37" fmla="*/ 803233 w 979365"/>
                <a:gd name="connsiteY37" fmla="*/ 870133 h 980337"/>
                <a:gd name="connsiteX38" fmla="*/ 749549 w 979365"/>
                <a:gd name="connsiteY38" fmla="*/ 850711 h 980337"/>
                <a:gd name="connsiteX39" fmla="*/ 711958 w 979365"/>
                <a:gd name="connsiteY39" fmla="*/ 794015 h 980337"/>
                <a:gd name="connsiteX40" fmla="*/ 711937 w 979365"/>
                <a:gd name="connsiteY40" fmla="*/ 794002 h 980337"/>
                <a:gd name="connsiteX41" fmla="*/ 691603 w 979365"/>
                <a:gd name="connsiteY41" fmla="*/ 809055 h 980337"/>
                <a:gd name="connsiteX42" fmla="*/ 674098 w 979365"/>
                <a:gd name="connsiteY42" fmla="*/ 819478 h 980337"/>
                <a:gd name="connsiteX43" fmla="*/ 676235 w 979365"/>
                <a:gd name="connsiteY43" fmla="*/ 831297 h 980337"/>
                <a:gd name="connsiteX44" fmla="*/ 704765 w 979365"/>
                <a:gd name="connsiteY44" fmla="*/ 874261 h 980337"/>
                <a:gd name="connsiteX45" fmla="*/ 701740 w 979365"/>
                <a:gd name="connsiteY45" fmla="*/ 932414 h 980337"/>
                <a:gd name="connsiteX46" fmla="*/ 628197 w 979365"/>
                <a:gd name="connsiteY46" fmla="*/ 959157 h 980337"/>
                <a:gd name="connsiteX47" fmla="*/ 589120 w 979365"/>
                <a:gd name="connsiteY47" fmla="*/ 917537 h 980337"/>
                <a:gd name="connsiteX48" fmla="*/ 582790 w 979365"/>
                <a:gd name="connsiteY48" fmla="*/ 863081 h 980337"/>
                <a:gd name="connsiteX49" fmla="*/ 579866 w 979365"/>
                <a:gd name="connsiteY49" fmla="*/ 858926 h 980337"/>
                <a:gd name="connsiteX50" fmla="*/ 556147 w 979365"/>
                <a:gd name="connsiteY50" fmla="*/ 864800 h 980337"/>
                <a:gd name="connsiteX51" fmla="*/ 535984 w 979365"/>
                <a:gd name="connsiteY51" fmla="*/ 867778 h 980337"/>
                <a:gd name="connsiteX52" fmla="*/ 549991 w 979365"/>
                <a:gd name="connsiteY52" fmla="*/ 926821 h 980337"/>
                <a:gd name="connsiteX53" fmla="*/ 527035 w 979365"/>
                <a:gd name="connsiteY53" fmla="*/ 980337 h 980337"/>
                <a:gd name="connsiteX54" fmla="*/ 448780 w 979365"/>
                <a:gd name="connsiteY54" fmla="*/ 979986 h 980337"/>
                <a:gd name="connsiteX55" fmla="*/ 426515 w 979365"/>
                <a:gd name="connsiteY55" fmla="*/ 927417 h 980337"/>
                <a:gd name="connsiteX56" fmla="*/ 436745 w 979365"/>
                <a:gd name="connsiteY56" fmla="*/ 885164 h 980337"/>
                <a:gd name="connsiteX57" fmla="*/ 432953 w 979365"/>
                <a:gd name="connsiteY57" fmla="*/ 868243 h 980337"/>
                <a:gd name="connsiteX58" fmla="*/ 411918 w 979365"/>
                <a:gd name="connsiteY58" fmla="*/ 865279 h 980337"/>
                <a:gd name="connsiteX59" fmla="*/ 388215 w 979365"/>
                <a:gd name="connsiteY59" fmla="*/ 859575 h 980337"/>
                <a:gd name="connsiteX60" fmla="*/ 378427 w 979365"/>
                <a:gd name="connsiteY60" fmla="*/ 921133 h 980337"/>
                <a:gd name="connsiteX61" fmla="*/ 336824 w 979365"/>
                <a:gd name="connsiteY61" fmla="*/ 961877 h 980337"/>
                <a:gd name="connsiteX62" fmla="*/ 264598 w 979365"/>
                <a:gd name="connsiteY62" fmla="*/ 931758 h 980337"/>
                <a:gd name="connsiteX63" fmla="*/ 264024 w 979365"/>
                <a:gd name="connsiteY63" fmla="*/ 874671 h 980337"/>
                <a:gd name="connsiteX64" fmla="*/ 290669 w 979365"/>
                <a:gd name="connsiteY64" fmla="*/ 837984 h 980337"/>
                <a:gd name="connsiteX65" fmla="*/ 293669 w 979365"/>
                <a:gd name="connsiteY65" fmla="*/ 820742 h 980337"/>
                <a:gd name="connsiteX66" fmla="*/ 276095 w 979365"/>
                <a:gd name="connsiteY66" fmla="*/ 810436 h 980337"/>
                <a:gd name="connsiteX67" fmla="*/ 255661 w 979365"/>
                <a:gd name="connsiteY67" fmla="*/ 795517 h 980337"/>
                <a:gd name="connsiteX68" fmla="*/ 246663 w 979365"/>
                <a:gd name="connsiteY68" fmla="*/ 801304 h 980337"/>
                <a:gd name="connsiteX69" fmla="*/ 221797 w 979365"/>
                <a:gd name="connsiteY69" fmla="*/ 843165 h 980337"/>
                <a:gd name="connsiteX70" fmla="*/ 168086 w 979365"/>
                <a:gd name="connsiteY70" fmla="*/ 865661 h 980337"/>
                <a:gd name="connsiteX71" fmla="*/ 112093 w 979365"/>
                <a:gd name="connsiteY71" fmla="*/ 810993 h 980337"/>
                <a:gd name="connsiteX72" fmla="*/ 132647 w 979365"/>
                <a:gd name="connsiteY72" fmla="*/ 757731 h 980337"/>
                <a:gd name="connsiteX73" fmla="*/ 180813 w 979365"/>
                <a:gd name="connsiteY73" fmla="*/ 727244 h 980337"/>
                <a:gd name="connsiteX74" fmla="*/ 183177 w 979365"/>
                <a:gd name="connsiteY74" fmla="*/ 723513 h 980337"/>
                <a:gd name="connsiteX75" fmla="*/ 168124 w 979365"/>
                <a:gd name="connsiteY75" fmla="*/ 703179 h 980337"/>
                <a:gd name="connsiteX76" fmla="*/ 157701 w 979365"/>
                <a:gd name="connsiteY76" fmla="*/ 685674 h 980337"/>
                <a:gd name="connsiteX77" fmla="*/ 153294 w 979365"/>
                <a:gd name="connsiteY77" fmla="*/ 686471 h 980337"/>
                <a:gd name="connsiteX78" fmla="*/ 111425 w 979365"/>
                <a:gd name="connsiteY78" fmla="*/ 716537 h 980337"/>
                <a:gd name="connsiteX79" fmla="*/ 53201 w 979365"/>
                <a:gd name="connsiteY79" fmla="*/ 715643 h 980337"/>
                <a:gd name="connsiteX80" fmla="*/ 23784 w 979365"/>
                <a:gd name="connsiteY80" fmla="*/ 643127 h 980337"/>
                <a:gd name="connsiteX81" fmla="*/ 63946 w 979365"/>
                <a:gd name="connsiteY81" fmla="*/ 602553 h 980337"/>
                <a:gd name="connsiteX82" fmla="*/ 113210 w 979365"/>
                <a:gd name="connsiteY82" fmla="*/ 594991 h 980337"/>
                <a:gd name="connsiteX83" fmla="*/ 118253 w 979365"/>
                <a:gd name="connsiteY83" fmla="*/ 591443 h 980337"/>
                <a:gd name="connsiteX84" fmla="*/ 112378 w 979365"/>
                <a:gd name="connsiteY84" fmla="*/ 567723 h 980337"/>
                <a:gd name="connsiteX85" fmla="*/ 109275 w 979365"/>
                <a:gd name="connsiteY85" fmla="*/ 546708 h 980337"/>
                <a:gd name="connsiteX86" fmla="*/ 100245 w 979365"/>
                <a:gd name="connsiteY86" fmla="*/ 544748 h 980337"/>
                <a:gd name="connsiteX87" fmla="*/ 56134 w 979365"/>
                <a:gd name="connsiteY87" fmla="*/ 556600 h 980337"/>
                <a:gd name="connsiteX88" fmla="*/ 1962 w 979365"/>
                <a:gd name="connsiteY88" fmla="*/ 535236 h 980337"/>
                <a:gd name="connsiteX89" fmla="*/ 0 w 979365"/>
                <a:gd name="connsiteY89" fmla="*/ 457006 h 980337"/>
                <a:gd name="connsiteX90" fmla="*/ 51887 w 979365"/>
                <a:gd name="connsiteY90" fmla="*/ 433195 h 980337"/>
                <a:gd name="connsiteX91" fmla="*/ 107315 w 979365"/>
                <a:gd name="connsiteY91" fmla="*/ 444892 h 980337"/>
                <a:gd name="connsiteX92" fmla="*/ 108935 w 979365"/>
                <a:gd name="connsiteY92" fmla="*/ 444529 h 980337"/>
                <a:gd name="connsiteX93" fmla="*/ 111899 w 979365"/>
                <a:gd name="connsiteY93" fmla="*/ 423494 h 980337"/>
                <a:gd name="connsiteX94" fmla="*/ 116951 w 979365"/>
                <a:gd name="connsiteY94" fmla="*/ 402500 h 980337"/>
                <a:gd name="connsiteX95" fmla="*/ 52973 w 979365"/>
                <a:gd name="connsiteY95" fmla="*/ 390048 h 980337"/>
                <a:gd name="connsiteX96" fmla="*/ 13689 w 979365"/>
                <a:gd name="connsiteY96" fmla="*/ 347064 h 980337"/>
                <a:gd name="connsiteX97" fmla="*/ 46285 w 979365"/>
                <a:gd name="connsiteY97" fmla="*/ 275920 h 980337"/>
                <a:gd name="connsiteX98" fmla="*/ 103358 w 979365"/>
                <a:gd name="connsiteY98" fmla="*/ 277318 h 980337"/>
                <a:gd name="connsiteX99" fmla="*/ 134181 w 979365"/>
                <a:gd name="connsiteY99" fmla="*/ 301374 h 980337"/>
                <a:gd name="connsiteX100" fmla="*/ 156437 w 979365"/>
                <a:gd name="connsiteY100" fmla="*/ 305245 h 980337"/>
                <a:gd name="connsiteX101" fmla="*/ 166743 w 979365"/>
                <a:gd name="connsiteY101" fmla="*/ 287671 h 980337"/>
                <a:gd name="connsiteX102" fmla="*/ 181661 w 979365"/>
                <a:gd name="connsiteY102" fmla="*/ 267238 h 980337"/>
                <a:gd name="connsiteX103" fmla="*/ 172067 w 979365"/>
                <a:gd name="connsiteY103" fmla="*/ 252321 h 980337"/>
                <a:gd name="connsiteX104" fmla="*/ 136530 w 979365"/>
                <a:gd name="connsiteY104" fmla="*/ 229691 h 980337"/>
                <a:gd name="connsiteX105" fmla="*/ 115711 w 979365"/>
                <a:gd name="connsiteY105" fmla="*/ 175308 h 980337"/>
                <a:gd name="connsiteX106" fmla="*/ 172090 w 979365"/>
                <a:gd name="connsiteY106" fmla="*/ 121038 h 980337"/>
                <a:gd name="connsiteX107" fmla="*/ 224688 w 979365"/>
                <a:gd name="connsiteY107" fmla="*/ 143233 h 980337"/>
                <a:gd name="connsiteX108" fmla="*/ 254665 w 979365"/>
                <a:gd name="connsiteY108" fmla="*/ 194013 h 980337"/>
                <a:gd name="connsiteX109" fmla="*/ 273999 w 979365"/>
                <a:gd name="connsiteY109" fmla="*/ 179700 h 980337"/>
                <a:gd name="connsiteX110" fmla="*/ 291504 w 979365"/>
                <a:gd name="connsiteY110" fmla="*/ 169277 h 980337"/>
                <a:gd name="connsiteX111" fmla="*/ 285135 w 979365"/>
                <a:gd name="connsiteY111" fmla="*/ 134047 h 980337"/>
                <a:gd name="connsiteX112" fmla="*/ 273349 w 979365"/>
                <a:gd name="connsiteY112" fmla="*/ 118084 h 980337"/>
                <a:gd name="connsiteX113" fmla="*/ 273474 w 979365"/>
                <a:gd name="connsiteY113" fmla="*/ 59853 h 980337"/>
                <a:gd name="connsiteX114" fmla="*/ 345595 w 979365"/>
                <a:gd name="connsiteY114" fmla="*/ 29481 h 980337"/>
                <a:gd name="connsiteX115" fmla="*/ 386696 w 979365"/>
                <a:gd name="connsiteY115" fmla="*/ 69104 h 980337"/>
                <a:gd name="connsiteX116" fmla="*/ 396399 w 979365"/>
                <a:gd name="connsiteY116" fmla="*/ 127188 h 980337"/>
                <a:gd name="connsiteX117" fmla="*/ 409455 w 979365"/>
                <a:gd name="connsiteY117" fmla="*/ 123955 h 980337"/>
                <a:gd name="connsiteX118" fmla="*/ 430470 w 979365"/>
                <a:gd name="connsiteY118" fmla="*/ 120851 h 980337"/>
                <a:gd name="connsiteX119" fmla="*/ 431548 w 979365"/>
                <a:gd name="connsiteY119" fmla="*/ 115886 h 980337"/>
                <a:gd name="connsiteX120" fmla="*/ 416481 w 979365"/>
                <a:gd name="connsiteY120" fmla="*/ 53618 h 980337"/>
                <a:gd name="connsiteX121" fmla="*/ 439197 w 979365"/>
                <a:gd name="connsiteY121" fmla="*/ 0 h 980337"/>
                <a:gd name="connsiteX122" fmla="*/ 517452 w 979365"/>
                <a:gd name="connsiteY122" fmla="*/ 0 h 980337"/>
                <a:gd name="connsiteX123" fmla="*/ 539953 w 979365"/>
                <a:gd name="connsiteY123" fmla="*/ 52468 h 980337"/>
                <a:gd name="connsiteX124" fmla="*/ 528352 w 979365"/>
                <a:gd name="connsiteY124" fmla="*/ 101340 h 980337"/>
                <a:gd name="connsiteX125" fmla="*/ 532649 w 979365"/>
                <a:gd name="connsiteY125" fmla="*/ 120511 h 980337"/>
                <a:gd name="connsiteX126" fmla="*/ 553684 w 979365"/>
                <a:gd name="connsiteY126" fmla="*/ 123476 h 980337"/>
                <a:gd name="connsiteX127" fmla="*/ 577442 w 979365"/>
                <a:gd name="connsiteY127" fmla="*/ 129193 h 980337"/>
                <a:gd name="connsiteX128" fmla="*/ 583646 w 979365"/>
                <a:gd name="connsiteY128" fmla="*/ 120250 h 980337"/>
                <a:gd name="connsiteX129" fmla="*/ 589270 w 979365"/>
                <a:gd name="connsiteY129" fmla="*/ 67104 h 980337"/>
                <a:gd name="connsiteX130" fmla="*/ 628687 w 979365"/>
                <a:gd name="connsiteY130" fmla="*/ 24243 h 980337"/>
                <a:gd name="connsiteX131" fmla="*/ 702388 w 979365"/>
                <a:gd name="connsiteY131" fmla="*/ 50549 h 980337"/>
                <a:gd name="connsiteX132" fmla="*/ 705943 w 979365"/>
                <a:gd name="connsiteY132" fmla="*/ 107527 h 980337"/>
                <a:gd name="connsiteX133" fmla="*/ 673860 w 979365"/>
                <a:gd name="connsiteY133" fmla="*/ 156937 h 980337"/>
                <a:gd name="connsiteX134" fmla="*/ 671934 w 979365"/>
                <a:gd name="connsiteY134" fmla="*/ 168013 h 980337"/>
                <a:gd name="connsiteX135" fmla="*/ 689508 w 979365"/>
                <a:gd name="connsiteY135" fmla="*/ 178320 h 980337"/>
                <a:gd name="connsiteX136" fmla="*/ 709941 w 979365"/>
                <a:gd name="connsiteY136" fmla="*/ 193238 h 980337"/>
                <a:gd name="connsiteX137" fmla="*/ 722253 w 979365"/>
                <a:gd name="connsiteY137" fmla="*/ 185319 h 980337"/>
                <a:gd name="connsiteX138" fmla="*/ 750563 w 979365"/>
                <a:gd name="connsiteY138" fmla="*/ 135315 h 980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979365" h="980337">
                  <a:moveTo>
                    <a:pt x="803793" y="111704"/>
                  </a:moveTo>
                  <a:lnTo>
                    <a:pt x="860914" y="165192"/>
                  </a:lnTo>
                  <a:cubicBezTo>
                    <a:pt x="854434" y="183085"/>
                    <a:pt x="848686" y="201663"/>
                    <a:pt x="841475" y="218871"/>
                  </a:cubicBezTo>
                  <a:lnTo>
                    <a:pt x="790343" y="252749"/>
                  </a:lnTo>
                  <a:lnTo>
                    <a:pt x="782425" y="265242"/>
                  </a:lnTo>
                  <a:lnTo>
                    <a:pt x="797479" y="285575"/>
                  </a:lnTo>
                  <a:lnTo>
                    <a:pt x="807902" y="303081"/>
                  </a:lnTo>
                  <a:lnTo>
                    <a:pt x="822040" y="300525"/>
                  </a:lnTo>
                  <a:lnTo>
                    <a:pt x="870768" y="265475"/>
                  </a:lnTo>
                  <a:lnTo>
                    <a:pt x="928993" y="266324"/>
                  </a:lnTo>
                  <a:lnTo>
                    <a:pt x="958467" y="338817"/>
                  </a:lnTo>
                  <a:cubicBezTo>
                    <a:pt x="945090" y="352351"/>
                    <a:pt x="932090" y="366815"/>
                    <a:pt x="918336" y="379422"/>
                  </a:cubicBezTo>
                  <a:lnTo>
                    <a:pt x="859977" y="388427"/>
                  </a:lnTo>
                  <a:lnTo>
                    <a:pt x="847349" y="397312"/>
                  </a:lnTo>
                  <a:lnTo>
                    <a:pt x="853224" y="421032"/>
                  </a:lnTo>
                  <a:lnTo>
                    <a:pt x="856327" y="442047"/>
                  </a:lnTo>
                  <a:lnTo>
                    <a:pt x="868859" y="444768"/>
                  </a:lnTo>
                  <a:lnTo>
                    <a:pt x="920682" y="429401"/>
                  </a:lnTo>
                  <a:lnTo>
                    <a:pt x="975385" y="449361"/>
                  </a:lnTo>
                  <a:lnTo>
                    <a:pt x="979365" y="527515"/>
                  </a:lnTo>
                  <a:cubicBezTo>
                    <a:pt x="962279" y="535895"/>
                    <a:pt x="945244" y="545275"/>
                    <a:pt x="928108" y="552654"/>
                  </a:cubicBezTo>
                  <a:lnTo>
                    <a:pt x="868257" y="541628"/>
                  </a:lnTo>
                  <a:lnTo>
                    <a:pt x="856667" y="544225"/>
                  </a:lnTo>
                  <a:lnTo>
                    <a:pt x="853703" y="565260"/>
                  </a:lnTo>
                  <a:lnTo>
                    <a:pt x="847985" y="589018"/>
                  </a:lnTo>
                  <a:lnTo>
                    <a:pt x="850497" y="590761"/>
                  </a:lnTo>
                  <a:lnTo>
                    <a:pt x="917895" y="599503"/>
                  </a:lnTo>
                  <a:lnTo>
                    <a:pt x="959817" y="639919"/>
                  </a:lnTo>
                  <a:lnTo>
                    <a:pt x="931782" y="712980"/>
                  </a:lnTo>
                  <a:cubicBezTo>
                    <a:pt x="912766" y="713717"/>
                    <a:pt x="893392" y="715390"/>
                    <a:pt x="874735" y="715191"/>
                  </a:cubicBezTo>
                  <a:lnTo>
                    <a:pt x="834932" y="687992"/>
                  </a:lnTo>
                  <a:lnTo>
                    <a:pt x="809166" y="683510"/>
                  </a:lnTo>
                  <a:lnTo>
                    <a:pt x="798859" y="701084"/>
                  </a:lnTo>
                  <a:lnTo>
                    <a:pt x="783941" y="721518"/>
                  </a:lnTo>
                  <a:lnTo>
                    <a:pt x="794514" y="737957"/>
                  </a:lnTo>
                  <a:lnTo>
                    <a:pt x="833077" y="759773"/>
                  </a:lnTo>
                  <a:lnTo>
                    <a:pt x="856704" y="812995"/>
                  </a:lnTo>
                  <a:lnTo>
                    <a:pt x="803233" y="870133"/>
                  </a:lnTo>
                  <a:cubicBezTo>
                    <a:pt x="785339" y="863659"/>
                    <a:pt x="766759" y="857917"/>
                    <a:pt x="749549" y="850711"/>
                  </a:cubicBezTo>
                  <a:lnTo>
                    <a:pt x="711958" y="794015"/>
                  </a:lnTo>
                  <a:lnTo>
                    <a:pt x="711937" y="794002"/>
                  </a:lnTo>
                  <a:lnTo>
                    <a:pt x="691603" y="809055"/>
                  </a:lnTo>
                  <a:lnTo>
                    <a:pt x="674098" y="819478"/>
                  </a:lnTo>
                  <a:lnTo>
                    <a:pt x="676235" y="831297"/>
                  </a:lnTo>
                  <a:lnTo>
                    <a:pt x="704765" y="874261"/>
                  </a:lnTo>
                  <a:lnTo>
                    <a:pt x="701740" y="932414"/>
                  </a:lnTo>
                  <a:lnTo>
                    <a:pt x="628197" y="959157"/>
                  </a:lnTo>
                  <a:cubicBezTo>
                    <a:pt x="615171" y="945284"/>
                    <a:pt x="601203" y="931753"/>
                    <a:pt x="589120" y="917537"/>
                  </a:cubicBezTo>
                  <a:lnTo>
                    <a:pt x="582790" y="863081"/>
                  </a:lnTo>
                  <a:lnTo>
                    <a:pt x="579866" y="858926"/>
                  </a:lnTo>
                  <a:lnTo>
                    <a:pt x="556147" y="864800"/>
                  </a:lnTo>
                  <a:lnTo>
                    <a:pt x="535984" y="867778"/>
                  </a:lnTo>
                  <a:lnTo>
                    <a:pt x="549991" y="926821"/>
                  </a:lnTo>
                  <a:lnTo>
                    <a:pt x="527035" y="980337"/>
                  </a:lnTo>
                  <a:lnTo>
                    <a:pt x="448780" y="979986"/>
                  </a:lnTo>
                  <a:cubicBezTo>
                    <a:pt x="441359" y="962463"/>
                    <a:pt x="432935" y="944935"/>
                    <a:pt x="426515" y="927417"/>
                  </a:cubicBezTo>
                  <a:lnTo>
                    <a:pt x="436745" y="885164"/>
                  </a:lnTo>
                  <a:lnTo>
                    <a:pt x="432953" y="868243"/>
                  </a:lnTo>
                  <a:lnTo>
                    <a:pt x="411918" y="865279"/>
                  </a:lnTo>
                  <a:lnTo>
                    <a:pt x="388215" y="859575"/>
                  </a:lnTo>
                  <a:lnTo>
                    <a:pt x="378427" y="921133"/>
                  </a:lnTo>
                  <a:lnTo>
                    <a:pt x="336824" y="961877"/>
                  </a:lnTo>
                  <a:lnTo>
                    <a:pt x="264598" y="931758"/>
                  </a:lnTo>
                  <a:cubicBezTo>
                    <a:pt x="264407" y="912729"/>
                    <a:pt x="263291" y="893314"/>
                    <a:pt x="264024" y="874671"/>
                  </a:cubicBezTo>
                  <a:lnTo>
                    <a:pt x="290669" y="837984"/>
                  </a:lnTo>
                  <a:lnTo>
                    <a:pt x="293669" y="820742"/>
                  </a:lnTo>
                  <a:lnTo>
                    <a:pt x="276095" y="810436"/>
                  </a:lnTo>
                  <a:lnTo>
                    <a:pt x="255661" y="795517"/>
                  </a:lnTo>
                  <a:lnTo>
                    <a:pt x="246663" y="801304"/>
                  </a:lnTo>
                  <a:lnTo>
                    <a:pt x="221797" y="843165"/>
                  </a:lnTo>
                  <a:lnTo>
                    <a:pt x="168086" y="865661"/>
                  </a:lnTo>
                  <a:lnTo>
                    <a:pt x="112093" y="810993"/>
                  </a:lnTo>
                  <a:cubicBezTo>
                    <a:pt x="118944" y="793238"/>
                    <a:pt x="125079" y="774785"/>
                    <a:pt x="132647" y="757731"/>
                  </a:cubicBezTo>
                  <a:lnTo>
                    <a:pt x="180813" y="727244"/>
                  </a:lnTo>
                  <a:lnTo>
                    <a:pt x="183177" y="723513"/>
                  </a:lnTo>
                  <a:lnTo>
                    <a:pt x="168124" y="703179"/>
                  </a:lnTo>
                  <a:lnTo>
                    <a:pt x="157701" y="685674"/>
                  </a:lnTo>
                  <a:lnTo>
                    <a:pt x="153294" y="686471"/>
                  </a:lnTo>
                  <a:lnTo>
                    <a:pt x="111425" y="716537"/>
                  </a:lnTo>
                  <a:lnTo>
                    <a:pt x="53201" y="715643"/>
                  </a:lnTo>
                  <a:lnTo>
                    <a:pt x="23784" y="643127"/>
                  </a:lnTo>
                  <a:cubicBezTo>
                    <a:pt x="37172" y="629603"/>
                    <a:pt x="50183" y="615149"/>
                    <a:pt x="63946" y="602553"/>
                  </a:cubicBezTo>
                  <a:lnTo>
                    <a:pt x="113210" y="594991"/>
                  </a:lnTo>
                  <a:lnTo>
                    <a:pt x="118253" y="591443"/>
                  </a:lnTo>
                  <a:lnTo>
                    <a:pt x="112378" y="567723"/>
                  </a:lnTo>
                  <a:lnTo>
                    <a:pt x="109275" y="546708"/>
                  </a:lnTo>
                  <a:lnTo>
                    <a:pt x="100245" y="544748"/>
                  </a:lnTo>
                  <a:lnTo>
                    <a:pt x="56134" y="556600"/>
                  </a:lnTo>
                  <a:lnTo>
                    <a:pt x="1962" y="535236"/>
                  </a:lnTo>
                  <a:lnTo>
                    <a:pt x="0" y="457006"/>
                  </a:lnTo>
                  <a:cubicBezTo>
                    <a:pt x="17295" y="449069"/>
                    <a:pt x="34566" y="440130"/>
                    <a:pt x="51887" y="433195"/>
                  </a:cubicBezTo>
                  <a:lnTo>
                    <a:pt x="107315" y="444892"/>
                  </a:lnTo>
                  <a:lnTo>
                    <a:pt x="108935" y="444529"/>
                  </a:lnTo>
                  <a:lnTo>
                    <a:pt x="111899" y="423494"/>
                  </a:lnTo>
                  <a:lnTo>
                    <a:pt x="116951" y="402500"/>
                  </a:lnTo>
                  <a:lnTo>
                    <a:pt x="52973" y="390048"/>
                  </a:lnTo>
                  <a:lnTo>
                    <a:pt x="13689" y="347064"/>
                  </a:lnTo>
                  <a:lnTo>
                    <a:pt x="46285" y="275920"/>
                  </a:lnTo>
                  <a:cubicBezTo>
                    <a:pt x="65309" y="276386"/>
                    <a:pt x="84751" y="275942"/>
                    <a:pt x="103358" y="277318"/>
                  </a:cubicBezTo>
                  <a:lnTo>
                    <a:pt x="134181" y="301374"/>
                  </a:lnTo>
                  <a:lnTo>
                    <a:pt x="156437" y="305245"/>
                  </a:lnTo>
                  <a:lnTo>
                    <a:pt x="166743" y="287671"/>
                  </a:lnTo>
                  <a:lnTo>
                    <a:pt x="181661" y="267238"/>
                  </a:lnTo>
                  <a:lnTo>
                    <a:pt x="172067" y="252321"/>
                  </a:lnTo>
                  <a:lnTo>
                    <a:pt x="136530" y="229691"/>
                  </a:lnTo>
                  <a:lnTo>
                    <a:pt x="115711" y="175308"/>
                  </a:lnTo>
                  <a:lnTo>
                    <a:pt x="172090" y="121038"/>
                  </a:lnTo>
                  <a:cubicBezTo>
                    <a:pt x="189623" y="128436"/>
                    <a:pt x="207878" y="135140"/>
                    <a:pt x="224688" y="143233"/>
                  </a:cubicBezTo>
                  <a:lnTo>
                    <a:pt x="254665" y="194013"/>
                  </a:lnTo>
                  <a:lnTo>
                    <a:pt x="273999" y="179700"/>
                  </a:lnTo>
                  <a:lnTo>
                    <a:pt x="291504" y="169277"/>
                  </a:lnTo>
                  <a:lnTo>
                    <a:pt x="285135" y="134047"/>
                  </a:lnTo>
                  <a:lnTo>
                    <a:pt x="273349" y="118084"/>
                  </a:lnTo>
                  <a:lnTo>
                    <a:pt x="273474" y="59853"/>
                  </a:lnTo>
                  <a:lnTo>
                    <a:pt x="345595" y="29481"/>
                  </a:lnTo>
                  <a:cubicBezTo>
                    <a:pt x="359296" y="42688"/>
                    <a:pt x="373919" y="55507"/>
                    <a:pt x="386696" y="69104"/>
                  </a:cubicBezTo>
                  <a:lnTo>
                    <a:pt x="396399" y="127188"/>
                  </a:lnTo>
                  <a:lnTo>
                    <a:pt x="409455" y="123955"/>
                  </a:lnTo>
                  <a:lnTo>
                    <a:pt x="430470" y="120851"/>
                  </a:lnTo>
                  <a:lnTo>
                    <a:pt x="431548" y="115886"/>
                  </a:lnTo>
                  <a:lnTo>
                    <a:pt x="416481" y="53618"/>
                  </a:lnTo>
                  <a:lnTo>
                    <a:pt x="439197" y="0"/>
                  </a:lnTo>
                  <a:lnTo>
                    <a:pt x="517452" y="0"/>
                  </a:lnTo>
                  <a:cubicBezTo>
                    <a:pt x="524952" y="17490"/>
                    <a:pt x="533454" y="34979"/>
                    <a:pt x="539953" y="52468"/>
                  </a:cubicBezTo>
                  <a:lnTo>
                    <a:pt x="528352" y="101340"/>
                  </a:lnTo>
                  <a:lnTo>
                    <a:pt x="532649" y="120511"/>
                  </a:lnTo>
                  <a:lnTo>
                    <a:pt x="553684" y="123476"/>
                  </a:lnTo>
                  <a:lnTo>
                    <a:pt x="577442" y="129193"/>
                  </a:lnTo>
                  <a:lnTo>
                    <a:pt x="583646" y="120250"/>
                  </a:lnTo>
                  <a:lnTo>
                    <a:pt x="589270" y="67104"/>
                  </a:lnTo>
                  <a:lnTo>
                    <a:pt x="628687" y="24243"/>
                  </a:lnTo>
                  <a:lnTo>
                    <a:pt x="702388" y="50549"/>
                  </a:lnTo>
                  <a:cubicBezTo>
                    <a:pt x="703573" y="69541"/>
                    <a:pt x="705702" y="88872"/>
                    <a:pt x="705943" y="107527"/>
                  </a:cubicBezTo>
                  <a:lnTo>
                    <a:pt x="673860" y="156937"/>
                  </a:lnTo>
                  <a:lnTo>
                    <a:pt x="671934" y="168013"/>
                  </a:lnTo>
                  <a:lnTo>
                    <a:pt x="689508" y="178320"/>
                  </a:lnTo>
                  <a:lnTo>
                    <a:pt x="709941" y="193238"/>
                  </a:lnTo>
                  <a:lnTo>
                    <a:pt x="722253" y="185319"/>
                  </a:lnTo>
                  <a:lnTo>
                    <a:pt x="750563" y="135315"/>
                  </a:lnTo>
                  <a:close/>
                </a:path>
              </a:pathLst>
            </a:custGeom>
            <a:gradFill>
              <a:gsLst>
                <a:gs pos="0">
                  <a:srgbClr val="F0F4F7"/>
                </a:gs>
                <a:gs pos="6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136331" y="6013256"/>
              <a:ext cx="504469" cy="507209"/>
            </a:xfrm>
            <a:custGeom>
              <a:avLst/>
              <a:gdLst>
                <a:gd name="connsiteX0" fmla="*/ 194784 w 504469"/>
                <a:gd name="connsiteY0" fmla="*/ 0 h 507209"/>
                <a:gd name="connsiteX1" fmla="*/ 226108 w 504469"/>
                <a:gd name="connsiteY1" fmla="*/ 65807 h 507209"/>
                <a:gd name="connsiteX2" fmla="*/ 236830 w 504469"/>
                <a:gd name="connsiteY2" fmla="*/ 114873 h 507209"/>
                <a:gd name="connsiteX3" fmla="*/ 248039 w 504469"/>
                <a:gd name="connsiteY3" fmla="*/ 112610 h 507209"/>
                <a:gd name="connsiteX4" fmla="*/ 288844 w 504469"/>
                <a:gd name="connsiteY4" fmla="*/ 118779 h 507209"/>
                <a:gd name="connsiteX5" fmla="*/ 299023 w 504469"/>
                <a:gd name="connsiteY5" fmla="*/ 123673 h 507209"/>
                <a:gd name="connsiteX6" fmla="*/ 318542 w 504469"/>
                <a:gd name="connsiteY6" fmla="*/ 79948 h 507209"/>
                <a:gd name="connsiteX7" fmla="*/ 360559 w 504469"/>
                <a:gd name="connsiteY7" fmla="*/ 25091 h 507209"/>
                <a:gd name="connsiteX8" fmla="*/ 408736 w 504469"/>
                <a:gd name="connsiteY8" fmla="*/ 52329 h 507209"/>
                <a:gd name="connsiteX9" fmla="*/ 381852 w 504469"/>
                <a:gd name="connsiteY9" fmla="*/ 120071 h 507209"/>
                <a:gd name="connsiteX10" fmla="*/ 352965 w 504469"/>
                <a:gd name="connsiteY10" fmla="*/ 161674 h 507209"/>
                <a:gd name="connsiteX11" fmla="*/ 353923 w 504469"/>
                <a:gd name="connsiteY11" fmla="*/ 162545 h 507209"/>
                <a:gd name="connsiteX12" fmla="*/ 374474 w 504469"/>
                <a:gd name="connsiteY12" fmla="*/ 196417 h 507209"/>
                <a:gd name="connsiteX13" fmla="*/ 376136 w 504469"/>
                <a:gd name="connsiteY13" fmla="*/ 204648 h 507209"/>
                <a:gd name="connsiteX14" fmla="*/ 429478 w 504469"/>
                <a:gd name="connsiteY14" fmla="*/ 193725 h 507209"/>
                <a:gd name="connsiteX15" fmla="*/ 498543 w 504469"/>
                <a:gd name="connsiteY15" fmla="*/ 195919 h 507209"/>
                <a:gd name="connsiteX16" fmla="*/ 504469 w 504469"/>
                <a:gd name="connsiteY16" fmla="*/ 250944 h 507209"/>
                <a:gd name="connsiteX17" fmla="*/ 433748 w 504469"/>
                <a:gd name="connsiteY17" fmla="*/ 268556 h 507209"/>
                <a:gd name="connsiteX18" fmla="*/ 382310 w 504469"/>
                <a:gd name="connsiteY18" fmla="*/ 269324 h 507209"/>
                <a:gd name="connsiteX19" fmla="*/ 379088 w 504469"/>
                <a:gd name="connsiteY19" fmla="*/ 290633 h 507209"/>
                <a:gd name="connsiteX20" fmla="*/ 365061 w 504469"/>
                <a:gd name="connsiteY20" fmla="*/ 319812 h 507209"/>
                <a:gd name="connsiteX21" fmla="*/ 408247 w 504469"/>
                <a:gd name="connsiteY21" fmla="*/ 356783 h 507209"/>
                <a:gd name="connsiteX22" fmla="*/ 448902 w 504469"/>
                <a:gd name="connsiteY22" fmla="*/ 412657 h 507209"/>
                <a:gd name="connsiteX23" fmla="*/ 409096 w 504469"/>
                <a:gd name="connsiteY23" fmla="*/ 451107 h 507209"/>
                <a:gd name="connsiteX24" fmla="*/ 351787 w 504469"/>
                <a:gd name="connsiteY24" fmla="*/ 406081 h 507209"/>
                <a:gd name="connsiteX25" fmla="*/ 319235 w 504469"/>
                <a:gd name="connsiteY25" fmla="*/ 365473 h 507209"/>
                <a:gd name="connsiteX26" fmla="*/ 301451 w 504469"/>
                <a:gd name="connsiteY26" fmla="*/ 376263 h 507209"/>
                <a:gd name="connsiteX27" fmla="*/ 271038 w 504469"/>
                <a:gd name="connsiteY27" fmla="*/ 382403 h 507209"/>
                <a:gd name="connsiteX28" fmla="*/ 269799 w 504469"/>
                <a:gd name="connsiteY28" fmla="*/ 440346 h 507209"/>
                <a:gd name="connsiteX29" fmla="*/ 252359 w 504469"/>
                <a:gd name="connsiteY29" fmla="*/ 507209 h 507209"/>
                <a:gd name="connsiteX30" fmla="*/ 197388 w 504469"/>
                <a:gd name="connsiteY30" fmla="*/ 500799 h 507209"/>
                <a:gd name="connsiteX31" fmla="*/ 195881 w 504469"/>
                <a:gd name="connsiteY31" fmla="*/ 427933 h 507209"/>
                <a:gd name="connsiteX32" fmla="*/ 206311 w 504469"/>
                <a:gd name="connsiteY32" fmla="*/ 378622 h 507209"/>
                <a:gd name="connsiteX33" fmla="*/ 194628 w 504469"/>
                <a:gd name="connsiteY33" fmla="*/ 376263 h 507209"/>
                <a:gd name="connsiteX34" fmla="*/ 151012 w 504469"/>
                <a:gd name="connsiteY34" fmla="*/ 346856 h 507209"/>
                <a:gd name="connsiteX35" fmla="*/ 150998 w 504469"/>
                <a:gd name="connsiteY35" fmla="*/ 346836 h 507209"/>
                <a:gd name="connsiteX36" fmla="*/ 115650 w 504469"/>
                <a:gd name="connsiteY36" fmla="*/ 379759 h 507209"/>
                <a:gd name="connsiteX37" fmla="*/ 55552 w 504469"/>
                <a:gd name="connsiteY37" fmla="*/ 413861 h 507209"/>
                <a:gd name="connsiteX38" fmla="*/ 21830 w 504469"/>
                <a:gd name="connsiteY38" fmla="*/ 369978 h 507209"/>
                <a:gd name="connsiteX39" fmla="*/ 73026 w 504469"/>
                <a:gd name="connsiteY39" fmla="*/ 318106 h 507209"/>
                <a:gd name="connsiteX40" fmla="*/ 118778 w 504469"/>
                <a:gd name="connsiteY40" fmla="*/ 289241 h 507209"/>
                <a:gd name="connsiteX41" fmla="*/ 110821 w 504469"/>
                <a:gd name="connsiteY41" fmla="*/ 249828 h 507209"/>
                <a:gd name="connsiteX42" fmla="*/ 112325 w 504469"/>
                <a:gd name="connsiteY42" fmla="*/ 242381 h 507209"/>
                <a:gd name="connsiteX43" fmla="*/ 58607 w 504469"/>
                <a:gd name="connsiteY43" fmla="*/ 224307 h 507209"/>
                <a:gd name="connsiteX44" fmla="*/ 0 w 504469"/>
                <a:gd name="connsiteY44" fmla="*/ 187702 h 507209"/>
                <a:gd name="connsiteX45" fmla="*/ 22529 w 504469"/>
                <a:gd name="connsiteY45" fmla="*/ 137151 h 507209"/>
                <a:gd name="connsiteX46" fmla="*/ 92522 w 504469"/>
                <a:gd name="connsiteY46" fmla="*/ 157467 h 507209"/>
                <a:gd name="connsiteX47" fmla="*/ 132668 w 504469"/>
                <a:gd name="connsiteY47" fmla="*/ 180008 h 507209"/>
                <a:gd name="connsiteX48" fmla="*/ 151012 w 504469"/>
                <a:gd name="connsiteY48" fmla="*/ 152801 h 507209"/>
                <a:gd name="connsiteX49" fmla="*/ 175494 w 504469"/>
                <a:gd name="connsiteY49" fmla="*/ 136294 h 507209"/>
                <a:gd name="connsiteX50" fmla="*/ 153621 w 504469"/>
                <a:gd name="connsiteY50" fmla="*/ 84873 h 507209"/>
                <a:gd name="connsiteX51" fmla="*/ 142037 w 504469"/>
                <a:gd name="connsiteY51" fmla="*/ 16751 h 50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4469" h="507209">
                  <a:moveTo>
                    <a:pt x="194784" y="0"/>
                  </a:moveTo>
                  <a:cubicBezTo>
                    <a:pt x="205226" y="21936"/>
                    <a:pt x="219768" y="41333"/>
                    <a:pt x="226108" y="65807"/>
                  </a:cubicBezTo>
                  <a:lnTo>
                    <a:pt x="236830" y="114873"/>
                  </a:lnTo>
                  <a:lnTo>
                    <a:pt x="248039" y="112610"/>
                  </a:lnTo>
                  <a:cubicBezTo>
                    <a:pt x="262249" y="112610"/>
                    <a:pt x="275954" y="114770"/>
                    <a:pt x="288844" y="118779"/>
                  </a:cubicBezTo>
                  <a:lnTo>
                    <a:pt x="299023" y="123673"/>
                  </a:lnTo>
                  <a:lnTo>
                    <a:pt x="318542" y="79948"/>
                  </a:lnTo>
                  <a:cubicBezTo>
                    <a:pt x="330788" y="56032"/>
                    <a:pt x="346263" y="43385"/>
                    <a:pt x="360559" y="25091"/>
                  </a:cubicBezTo>
                  <a:lnTo>
                    <a:pt x="408736" y="52329"/>
                  </a:lnTo>
                  <a:cubicBezTo>
                    <a:pt x="399774" y="74910"/>
                    <a:pt x="395464" y="98766"/>
                    <a:pt x="381852" y="120071"/>
                  </a:cubicBezTo>
                  <a:lnTo>
                    <a:pt x="352965" y="161674"/>
                  </a:lnTo>
                  <a:lnTo>
                    <a:pt x="353923" y="162545"/>
                  </a:lnTo>
                  <a:cubicBezTo>
                    <a:pt x="362312" y="172710"/>
                    <a:pt x="369266" y="184104"/>
                    <a:pt x="374474" y="196417"/>
                  </a:cubicBezTo>
                  <a:lnTo>
                    <a:pt x="376136" y="204648"/>
                  </a:lnTo>
                  <a:lnTo>
                    <a:pt x="429478" y="193725"/>
                  </a:lnTo>
                  <a:cubicBezTo>
                    <a:pt x="456051" y="189746"/>
                    <a:pt x="475344" y="194957"/>
                    <a:pt x="498543" y="195919"/>
                  </a:cubicBezTo>
                  <a:lnTo>
                    <a:pt x="504469" y="250944"/>
                  </a:lnTo>
                  <a:cubicBezTo>
                    <a:pt x="480895" y="256815"/>
                    <a:pt x="458994" y="267209"/>
                    <a:pt x="433748" y="268556"/>
                  </a:cubicBezTo>
                  <a:lnTo>
                    <a:pt x="382310" y="269324"/>
                  </a:lnTo>
                  <a:lnTo>
                    <a:pt x="379088" y="290633"/>
                  </a:lnTo>
                  <a:lnTo>
                    <a:pt x="365061" y="319812"/>
                  </a:lnTo>
                  <a:lnTo>
                    <a:pt x="408247" y="356783"/>
                  </a:lnTo>
                  <a:cubicBezTo>
                    <a:pt x="427696" y="375321"/>
                    <a:pt x="435424" y="393751"/>
                    <a:pt x="448902" y="412657"/>
                  </a:cubicBezTo>
                  <a:lnTo>
                    <a:pt x="409096" y="451107"/>
                  </a:lnTo>
                  <a:cubicBezTo>
                    <a:pt x="389993" y="436098"/>
                    <a:pt x="368344" y="425186"/>
                    <a:pt x="351787" y="406081"/>
                  </a:cubicBezTo>
                  <a:lnTo>
                    <a:pt x="319235" y="365473"/>
                  </a:lnTo>
                  <a:lnTo>
                    <a:pt x="301451" y="376263"/>
                  </a:lnTo>
                  <a:lnTo>
                    <a:pt x="271038" y="382403"/>
                  </a:lnTo>
                  <a:lnTo>
                    <a:pt x="269799" y="440346"/>
                  </a:lnTo>
                  <a:cubicBezTo>
                    <a:pt x="267792" y="467140"/>
                    <a:pt x="258437" y="484800"/>
                    <a:pt x="252359" y="507209"/>
                  </a:cubicBezTo>
                  <a:lnTo>
                    <a:pt x="197388" y="500799"/>
                  </a:lnTo>
                  <a:cubicBezTo>
                    <a:pt x="196886" y="476510"/>
                    <a:pt x="191601" y="452850"/>
                    <a:pt x="195881" y="427933"/>
                  </a:cubicBezTo>
                  <a:lnTo>
                    <a:pt x="206311" y="378622"/>
                  </a:lnTo>
                  <a:lnTo>
                    <a:pt x="194628" y="376263"/>
                  </a:lnTo>
                  <a:cubicBezTo>
                    <a:pt x="178212" y="369319"/>
                    <a:pt x="163428" y="359271"/>
                    <a:pt x="151012" y="346856"/>
                  </a:cubicBezTo>
                  <a:lnTo>
                    <a:pt x="150998" y="346836"/>
                  </a:lnTo>
                  <a:lnTo>
                    <a:pt x="115650" y="379759"/>
                  </a:lnTo>
                  <a:cubicBezTo>
                    <a:pt x="95039" y="396997"/>
                    <a:pt x="75855" y="402599"/>
                    <a:pt x="55552" y="413861"/>
                  </a:cubicBezTo>
                  <a:lnTo>
                    <a:pt x="21830" y="369978"/>
                  </a:lnTo>
                  <a:cubicBezTo>
                    <a:pt x="38896" y="352687"/>
                    <a:pt x="52177" y="332405"/>
                    <a:pt x="73026" y="318106"/>
                  </a:cubicBezTo>
                  <a:lnTo>
                    <a:pt x="118778" y="289241"/>
                  </a:lnTo>
                  <a:lnTo>
                    <a:pt x="110821" y="249828"/>
                  </a:lnTo>
                  <a:lnTo>
                    <a:pt x="112325" y="242381"/>
                  </a:lnTo>
                  <a:lnTo>
                    <a:pt x="58607" y="224307"/>
                  </a:lnTo>
                  <a:cubicBezTo>
                    <a:pt x="33634" y="214393"/>
                    <a:pt x="19572" y="200192"/>
                    <a:pt x="0" y="187702"/>
                  </a:cubicBezTo>
                  <a:lnTo>
                    <a:pt x="22529" y="137151"/>
                  </a:lnTo>
                  <a:cubicBezTo>
                    <a:pt x="45861" y="143923"/>
                    <a:pt x="70019" y="145943"/>
                    <a:pt x="92522" y="157467"/>
                  </a:cubicBezTo>
                  <a:lnTo>
                    <a:pt x="132668" y="180008"/>
                  </a:lnTo>
                  <a:lnTo>
                    <a:pt x="151012" y="152801"/>
                  </a:lnTo>
                  <a:lnTo>
                    <a:pt x="175494" y="136294"/>
                  </a:lnTo>
                  <a:lnTo>
                    <a:pt x="153621" y="84873"/>
                  </a:lnTo>
                  <a:cubicBezTo>
                    <a:pt x="144437" y="59622"/>
                    <a:pt x="145707" y="39677"/>
                    <a:pt x="142037" y="16751"/>
                  </a:cubicBezTo>
                  <a:close/>
                </a:path>
              </a:pathLst>
            </a:custGeom>
            <a:solidFill>
              <a:srgbClr val="3C3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rot="1274773">
            <a:off x="2923969" y="6018009"/>
            <a:ext cx="1052770" cy="1052768"/>
            <a:chOff x="2889212" y="4854396"/>
            <a:chExt cx="897966" cy="897966"/>
          </a:xfrm>
          <a:effectLst>
            <a:outerShdw blurRad="76200" dist="50800" dir="10200000" algn="r" rotWithShape="0">
              <a:prstClr val="black">
                <a:alpha val="25000"/>
              </a:prstClr>
            </a:outerShdw>
          </a:effectLst>
        </p:grpSpPr>
        <p:sp>
          <p:nvSpPr>
            <p:cNvPr id="32" name="任意多边形 31"/>
            <p:cNvSpPr/>
            <p:nvPr/>
          </p:nvSpPr>
          <p:spPr>
            <a:xfrm rot="374665">
              <a:off x="2889212" y="4854396"/>
              <a:ext cx="897966" cy="89796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7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rot="2128786">
              <a:off x="3026417" y="4999358"/>
              <a:ext cx="623556" cy="608042"/>
              <a:chOff x="3084930" y="5056414"/>
              <a:chExt cx="506531" cy="493929"/>
            </a:xfrm>
          </p:grpSpPr>
          <p:sp>
            <p:nvSpPr>
              <p:cNvPr id="34" name="椭圆 33"/>
              <p:cNvSpPr/>
              <p:nvPr/>
            </p:nvSpPr>
            <p:spPr>
              <a:xfrm>
                <a:off x="3111976" y="5077160"/>
                <a:ext cx="452438" cy="452438"/>
              </a:xfrm>
              <a:prstGeom prst="ellipse">
                <a:avLst/>
              </a:prstGeom>
              <a:solidFill>
                <a:srgbClr val="322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084930" y="5267661"/>
                <a:ext cx="506531" cy="71436"/>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sp>
            <p:nvSpPr>
              <p:cNvPr id="36" name="矩形 35"/>
              <p:cNvSpPr/>
              <p:nvPr/>
            </p:nvSpPr>
            <p:spPr>
              <a:xfrm rot="16200000">
                <a:off x="3091231" y="5267661"/>
                <a:ext cx="493929" cy="71436"/>
              </a:xfrm>
              <a:prstGeom prst="rect">
                <a:avLst/>
              </a:prstGeom>
              <a:solidFill>
                <a:srgbClr val="F6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218535" y="5183719"/>
                <a:ext cx="239320" cy="239320"/>
              </a:xfrm>
              <a:prstGeom prst="ellipse">
                <a:avLst/>
              </a:prstGeom>
              <a:gradFill>
                <a:gsLst>
                  <a:gs pos="0">
                    <a:srgbClr val="F0F4F7"/>
                  </a:gs>
                  <a:gs pos="59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38" name="组合 37"/>
          <p:cNvGrpSpPr/>
          <p:nvPr/>
        </p:nvGrpSpPr>
        <p:grpSpPr>
          <a:xfrm rot="1274773">
            <a:off x="775766" y="5550540"/>
            <a:ext cx="2043896" cy="2045924"/>
            <a:chOff x="4898883" y="5776692"/>
            <a:chExt cx="979365" cy="980337"/>
          </a:xfrm>
          <a:effectLst>
            <a:outerShdw blurRad="114300" dist="127000" dir="8100000" algn="tr" rotWithShape="0">
              <a:prstClr val="black">
                <a:alpha val="15000"/>
              </a:prstClr>
            </a:outerShdw>
          </a:effectLst>
        </p:grpSpPr>
        <p:sp>
          <p:nvSpPr>
            <p:cNvPr id="39" name="任意多边形 38"/>
            <p:cNvSpPr/>
            <p:nvPr/>
          </p:nvSpPr>
          <p:spPr>
            <a:xfrm rot="19286086">
              <a:off x="4898883" y="5776692"/>
              <a:ext cx="979365" cy="980337"/>
            </a:xfrm>
            <a:custGeom>
              <a:avLst/>
              <a:gdLst>
                <a:gd name="connsiteX0" fmla="*/ 803793 w 979365"/>
                <a:gd name="connsiteY0" fmla="*/ 111704 h 980337"/>
                <a:gd name="connsiteX1" fmla="*/ 860914 w 979365"/>
                <a:gd name="connsiteY1" fmla="*/ 165192 h 980337"/>
                <a:gd name="connsiteX2" fmla="*/ 841475 w 979365"/>
                <a:gd name="connsiteY2" fmla="*/ 218871 h 980337"/>
                <a:gd name="connsiteX3" fmla="*/ 790343 w 979365"/>
                <a:gd name="connsiteY3" fmla="*/ 252749 h 980337"/>
                <a:gd name="connsiteX4" fmla="*/ 782425 w 979365"/>
                <a:gd name="connsiteY4" fmla="*/ 265242 h 980337"/>
                <a:gd name="connsiteX5" fmla="*/ 797479 w 979365"/>
                <a:gd name="connsiteY5" fmla="*/ 285575 h 980337"/>
                <a:gd name="connsiteX6" fmla="*/ 807902 w 979365"/>
                <a:gd name="connsiteY6" fmla="*/ 303081 h 980337"/>
                <a:gd name="connsiteX7" fmla="*/ 822040 w 979365"/>
                <a:gd name="connsiteY7" fmla="*/ 300525 h 980337"/>
                <a:gd name="connsiteX8" fmla="*/ 870768 w 979365"/>
                <a:gd name="connsiteY8" fmla="*/ 265475 h 980337"/>
                <a:gd name="connsiteX9" fmla="*/ 928993 w 979365"/>
                <a:gd name="connsiteY9" fmla="*/ 266324 h 980337"/>
                <a:gd name="connsiteX10" fmla="*/ 958467 w 979365"/>
                <a:gd name="connsiteY10" fmla="*/ 338817 h 980337"/>
                <a:gd name="connsiteX11" fmla="*/ 918336 w 979365"/>
                <a:gd name="connsiteY11" fmla="*/ 379422 h 980337"/>
                <a:gd name="connsiteX12" fmla="*/ 859977 w 979365"/>
                <a:gd name="connsiteY12" fmla="*/ 388427 h 980337"/>
                <a:gd name="connsiteX13" fmla="*/ 847349 w 979365"/>
                <a:gd name="connsiteY13" fmla="*/ 397312 h 980337"/>
                <a:gd name="connsiteX14" fmla="*/ 853224 w 979365"/>
                <a:gd name="connsiteY14" fmla="*/ 421032 h 980337"/>
                <a:gd name="connsiteX15" fmla="*/ 856327 w 979365"/>
                <a:gd name="connsiteY15" fmla="*/ 442047 h 980337"/>
                <a:gd name="connsiteX16" fmla="*/ 868859 w 979365"/>
                <a:gd name="connsiteY16" fmla="*/ 444768 h 980337"/>
                <a:gd name="connsiteX17" fmla="*/ 920682 w 979365"/>
                <a:gd name="connsiteY17" fmla="*/ 429401 h 980337"/>
                <a:gd name="connsiteX18" fmla="*/ 975385 w 979365"/>
                <a:gd name="connsiteY18" fmla="*/ 449361 h 980337"/>
                <a:gd name="connsiteX19" fmla="*/ 979365 w 979365"/>
                <a:gd name="connsiteY19" fmla="*/ 527515 h 980337"/>
                <a:gd name="connsiteX20" fmla="*/ 928108 w 979365"/>
                <a:gd name="connsiteY20" fmla="*/ 552654 h 980337"/>
                <a:gd name="connsiteX21" fmla="*/ 868257 w 979365"/>
                <a:gd name="connsiteY21" fmla="*/ 541628 h 980337"/>
                <a:gd name="connsiteX22" fmla="*/ 856667 w 979365"/>
                <a:gd name="connsiteY22" fmla="*/ 544225 h 980337"/>
                <a:gd name="connsiteX23" fmla="*/ 853703 w 979365"/>
                <a:gd name="connsiteY23" fmla="*/ 565260 h 980337"/>
                <a:gd name="connsiteX24" fmla="*/ 847985 w 979365"/>
                <a:gd name="connsiteY24" fmla="*/ 589018 h 980337"/>
                <a:gd name="connsiteX25" fmla="*/ 850497 w 979365"/>
                <a:gd name="connsiteY25" fmla="*/ 590761 h 980337"/>
                <a:gd name="connsiteX26" fmla="*/ 917895 w 979365"/>
                <a:gd name="connsiteY26" fmla="*/ 599503 h 980337"/>
                <a:gd name="connsiteX27" fmla="*/ 959817 w 979365"/>
                <a:gd name="connsiteY27" fmla="*/ 639919 h 980337"/>
                <a:gd name="connsiteX28" fmla="*/ 931782 w 979365"/>
                <a:gd name="connsiteY28" fmla="*/ 712980 h 980337"/>
                <a:gd name="connsiteX29" fmla="*/ 874735 w 979365"/>
                <a:gd name="connsiteY29" fmla="*/ 715191 h 980337"/>
                <a:gd name="connsiteX30" fmla="*/ 834932 w 979365"/>
                <a:gd name="connsiteY30" fmla="*/ 687992 h 980337"/>
                <a:gd name="connsiteX31" fmla="*/ 809166 w 979365"/>
                <a:gd name="connsiteY31" fmla="*/ 683510 h 980337"/>
                <a:gd name="connsiteX32" fmla="*/ 798859 w 979365"/>
                <a:gd name="connsiteY32" fmla="*/ 701084 h 980337"/>
                <a:gd name="connsiteX33" fmla="*/ 783941 w 979365"/>
                <a:gd name="connsiteY33" fmla="*/ 721518 h 980337"/>
                <a:gd name="connsiteX34" fmla="*/ 794514 w 979365"/>
                <a:gd name="connsiteY34" fmla="*/ 737957 h 980337"/>
                <a:gd name="connsiteX35" fmla="*/ 833077 w 979365"/>
                <a:gd name="connsiteY35" fmla="*/ 759773 h 980337"/>
                <a:gd name="connsiteX36" fmla="*/ 856704 w 979365"/>
                <a:gd name="connsiteY36" fmla="*/ 812995 h 980337"/>
                <a:gd name="connsiteX37" fmla="*/ 803233 w 979365"/>
                <a:gd name="connsiteY37" fmla="*/ 870133 h 980337"/>
                <a:gd name="connsiteX38" fmla="*/ 749549 w 979365"/>
                <a:gd name="connsiteY38" fmla="*/ 850711 h 980337"/>
                <a:gd name="connsiteX39" fmla="*/ 711958 w 979365"/>
                <a:gd name="connsiteY39" fmla="*/ 794015 h 980337"/>
                <a:gd name="connsiteX40" fmla="*/ 711937 w 979365"/>
                <a:gd name="connsiteY40" fmla="*/ 794002 h 980337"/>
                <a:gd name="connsiteX41" fmla="*/ 691603 w 979365"/>
                <a:gd name="connsiteY41" fmla="*/ 809055 h 980337"/>
                <a:gd name="connsiteX42" fmla="*/ 674098 w 979365"/>
                <a:gd name="connsiteY42" fmla="*/ 819478 h 980337"/>
                <a:gd name="connsiteX43" fmla="*/ 676235 w 979365"/>
                <a:gd name="connsiteY43" fmla="*/ 831297 h 980337"/>
                <a:gd name="connsiteX44" fmla="*/ 704765 w 979365"/>
                <a:gd name="connsiteY44" fmla="*/ 874261 h 980337"/>
                <a:gd name="connsiteX45" fmla="*/ 701740 w 979365"/>
                <a:gd name="connsiteY45" fmla="*/ 932414 h 980337"/>
                <a:gd name="connsiteX46" fmla="*/ 628197 w 979365"/>
                <a:gd name="connsiteY46" fmla="*/ 959157 h 980337"/>
                <a:gd name="connsiteX47" fmla="*/ 589120 w 979365"/>
                <a:gd name="connsiteY47" fmla="*/ 917537 h 980337"/>
                <a:gd name="connsiteX48" fmla="*/ 582790 w 979365"/>
                <a:gd name="connsiteY48" fmla="*/ 863081 h 980337"/>
                <a:gd name="connsiteX49" fmla="*/ 579866 w 979365"/>
                <a:gd name="connsiteY49" fmla="*/ 858926 h 980337"/>
                <a:gd name="connsiteX50" fmla="*/ 556147 w 979365"/>
                <a:gd name="connsiteY50" fmla="*/ 864800 h 980337"/>
                <a:gd name="connsiteX51" fmla="*/ 535984 w 979365"/>
                <a:gd name="connsiteY51" fmla="*/ 867778 h 980337"/>
                <a:gd name="connsiteX52" fmla="*/ 549991 w 979365"/>
                <a:gd name="connsiteY52" fmla="*/ 926821 h 980337"/>
                <a:gd name="connsiteX53" fmla="*/ 527035 w 979365"/>
                <a:gd name="connsiteY53" fmla="*/ 980337 h 980337"/>
                <a:gd name="connsiteX54" fmla="*/ 448780 w 979365"/>
                <a:gd name="connsiteY54" fmla="*/ 979986 h 980337"/>
                <a:gd name="connsiteX55" fmla="*/ 426515 w 979365"/>
                <a:gd name="connsiteY55" fmla="*/ 927417 h 980337"/>
                <a:gd name="connsiteX56" fmla="*/ 436745 w 979365"/>
                <a:gd name="connsiteY56" fmla="*/ 885164 h 980337"/>
                <a:gd name="connsiteX57" fmla="*/ 432953 w 979365"/>
                <a:gd name="connsiteY57" fmla="*/ 868243 h 980337"/>
                <a:gd name="connsiteX58" fmla="*/ 411918 w 979365"/>
                <a:gd name="connsiteY58" fmla="*/ 865279 h 980337"/>
                <a:gd name="connsiteX59" fmla="*/ 388215 w 979365"/>
                <a:gd name="connsiteY59" fmla="*/ 859575 h 980337"/>
                <a:gd name="connsiteX60" fmla="*/ 378427 w 979365"/>
                <a:gd name="connsiteY60" fmla="*/ 921133 h 980337"/>
                <a:gd name="connsiteX61" fmla="*/ 336824 w 979365"/>
                <a:gd name="connsiteY61" fmla="*/ 961877 h 980337"/>
                <a:gd name="connsiteX62" fmla="*/ 264598 w 979365"/>
                <a:gd name="connsiteY62" fmla="*/ 931758 h 980337"/>
                <a:gd name="connsiteX63" fmla="*/ 264024 w 979365"/>
                <a:gd name="connsiteY63" fmla="*/ 874671 h 980337"/>
                <a:gd name="connsiteX64" fmla="*/ 290669 w 979365"/>
                <a:gd name="connsiteY64" fmla="*/ 837984 h 980337"/>
                <a:gd name="connsiteX65" fmla="*/ 293669 w 979365"/>
                <a:gd name="connsiteY65" fmla="*/ 820742 h 980337"/>
                <a:gd name="connsiteX66" fmla="*/ 276095 w 979365"/>
                <a:gd name="connsiteY66" fmla="*/ 810436 h 980337"/>
                <a:gd name="connsiteX67" fmla="*/ 255661 w 979365"/>
                <a:gd name="connsiteY67" fmla="*/ 795517 h 980337"/>
                <a:gd name="connsiteX68" fmla="*/ 246663 w 979365"/>
                <a:gd name="connsiteY68" fmla="*/ 801304 h 980337"/>
                <a:gd name="connsiteX69" fmla="*/ 221797 w 979365"/>
                <a:gd name="connsiteY69" fmla="*/ 843165 h 980337"/>
                <a:gd name="connsiteX70" fmla="*/ 168086 w 979365"/>
                <a:gd name="connsiteY70" fmla="*/ 865661 h 980337"/>
                <a:gd name="connsiteX71" fmla="*/ 112093 w 979365"/>
                <a:gd name="connsiteY71" fmla="*/ 810993 h 980337"/>
                <a:gd name="connsiteX72" fmla="*/ 132647 w 979365"/>
                <a:gd name="connsiteY72" fmla="*/ 757731 h 980337"/>
                <a:gd name="connsiteX73" fmla="*/ 180813 w 979365"/>
                <a:gd name="connsiteY73" fmla="*/ 727244 h 980337"/>
                <a:gd name="connsiteX74" fmla="*/ 183177 w 979365"/>
                <a:gd name="connsiteY74" fmla="*/ 723513 h 980337"/>
                <a:gd name="connsiteX75" fmla="*/ 168124 w 979365"/>
                <a:gd name="connsiteY75" fmla="*/ 703179 h 980337"/>
                <a:gd name="connsiteX76" fmla="*/ 157701 w 979365"/>
                <a:gd name="connsiteY76" fmla="*/ 685674 h 980337"/>
                <a:gd name="connsiteX77" fmla="*/ 153294 w 979365"/>
                <a:gd name="connsiteY77" fmla="*/ 686471 h 980337"/>
                <a:gd name="connsiteX78" fmla="*/ 111425 w 979365"/>
                <a:gd name="connsiteY78" fmla="*/ 716537 h 980337"/>
                <a:gd name="connsiteX79" fmla="*/ 53201 w 979365"/>
                <a:gd name="connsiteY79" fmla="*/ 715643 h 980337"/>
                <a:gd name="connsiteX80" fmla="*/ 23784 w 979365"/>
                <a:gd name="connsiteY80" fmla="*/ 643127 h 980337"/>
                <a:gd name="connsiteX81" fmla="*/ 63946 w 979365"/>
                <a:gd name="connsiteY81" fmla="*/ 602553 h 980337"/>
                <a:gd name="connsiteX82" fmla="*/ 113210 w 979365"/>
                <a:gd name="connsiteY82" fmla="*/ 594991 h 980337"/>
                <a:gd name="connsiteX83" fmla="*/ 118253 w 979365"/>
                <a:gd name="connsiteY83" fmla="*/ 591443 h 980337"/>
                <a:gd name="connsiteX84" fmla="*/ 112378 w 979365"/>
                <a:gd name="connsiteY84" fmla="*/ 567723 h 980337"/>
                <a:gd name="connsiteX85" fmla="*/ 109275 w 979365"/>
                <a:gd name="connsiteY85" fmla="*/ 546708 h 980337"/>
                <a:gd name="connsiteX86" fmla="*/ 100245 w 979365"/>
                <a:gd name="connsiteY86" fmla="*/ 544748 h 980337"/>
                <a:gd name="connsiteX87" fmla="*/ 56134 w 979365"/>
                <a:gd name="connsiteY87" fmla="*/ 556600 h 980337"/>
                <a:gd name="connsiteX88" fmla="*/ 1962 w 979365"/>
                <a:gd name="connsiteY88" fmla="*/ 535236 h 980337"/>
                <a:gd name="connsiteX89" fmla="*/ 0 w 979365"/>
                <a:gd name="connsiteY89" fmla="*/ 457006 h 980337"/>
                <a:gd name="connsiteX90" fmla="*/ 51887 w 979365"/>
                <a:gd name="connsiteY90" fmla="*/ 433195 h 980337"/>
                <a:gd name="connsiteX91" fmla="*/ 107315 w 979365"/>
                <a:gd name="connsiteY91" fmla="*/ 444892 h 980337"/>
                <a:gd name="connsiteX92" fmla="*/ 108935 w 979365"/>
                <a:gd name="connsiteY92" fmla="*/ 444529 h 980337"/>
                <a:gd name="connsiteX93" fmla="*/ 111899 w 979365"/>
                <a:gd name="connsiteY93" fmla="*/ 423494 h 980337"/>
                <a:gd name="connsiteX94" fmla="*/ 116951 w 979365"/>
                <a:gd name="connsiteY94" fmla="*/ 402500 h 980337"/>
                <a:gd name="connsiteX95" fmla="*/ 52973 w 979365"/>
                <a:gd name="connsiteY95" fmla="*/ 390048 h 980337"/>
                <a:gd name="connsiteX96" fmla="*/ 13689 w 979365"/>
                <a:gd name="connsiteY96" fmla="*/ 347064 h 980337"/>
                <a:gd name="connsiteX97" fmla="*/ 46285 w 979365"/>
                <a:gd name="connsiteY97" fmla="*/ 275920 h 980337"/>
                <a:gd name="connsiteX98" fmla="*/ 103358 w 979365"/>
                <a:gd name="connsiteY98" fmla="*/ 277318 h 980337"/>
                <a:gd name="connsiteX99" fmla="*/ 134181 w 979365"/>
                <a:gd name="connsiteY99" fmla="*/ 301374 h 980337"/>
                <a:gd name="connsiteX100" fmla="*/ 156437 w 979365"/>
                <a:gd name="connsiteY100" fmla="*/ 305245 h 980337"/>
                <a:gd name="connsiteX101" fmla="*/ 166743 w 979365"/>
                <a:gd name="connsiteY101" fmla="*/ 287671 h 980337"/>
                <a:gd name="connsiteX102" fmla="*/ 181661 w 979365"/>
                <a:gd name="connsiteY102" fmla="*/ 267238 h 980337"/>
                <a:gd name="connsiteX103" fmla="*/ 172067 w 979365"/>
                <a:gd name="connsiteY103" fmla="*/ 252321 h 980337"/>
                <a:gd name="connsiteX104" fmla="*/ 136530 w 979365"/>
                <a:gd name="connsiteY104" fmla="*/ 229691 h 980337"/>
                <a:gd name="connsiteX105" fmla="*/ 115711 w 979365"/>
                <a:gd name="connsiteY105" fmla="*/ 175308 h 980337"/>
                <a:gd name="connsiteX106" fmla="*/ 172090 w 979365"/>
                <a:gd name="connsiteY106" fmla="*/ 121038 h 980337"/>
                <a:gd name="connsiteX107" fmla="*/ 224688 w 979365"/>
                <a:gd name="connsiteY107" fmla="*/ 143233 h 980337"/>
                <a:gd name="connsiteX108" fmla="*/ 254665 w 979365"/>
                <a:gd name="connsiteY108" fmla="*/ 194013 h 980337"/>
                <a:gd name="connsiteX109" fmla="*/ 273999 w 979365"/>
                <a:gd name="connsiteY109" fmla="*/ 179700 h 980337"/>
                <a:gd name="connsiteX110" fmla="*/ 291504 w 979365"/>
                <a:gd name="connsiteY110" fmla="*/ 169277 h 980337"/>
                <a:gd name="connsiteX111" fmla="*/ 285135 w 979365"/>
                <a:gd name="connsiteY111" fmla="*/ 134047 h 980337"/>
                <a:gd name="connsiteX112" fmla="*/ 273349 w 979365"/>
                <a:gd name="connsiteY112" fmla="*/ 118084 h 980337"/>
                <a:gd name="connsiteX113" fmla="*/ 273474 w 979365"/>
                <a:gd name="connsiteY113" fmla="*/ 59853 h 980337"/>
                <a:gd name="connsiteX114" fmla="*/ 345595 w 979365"/>
                <a:gd name="connsiteY114" fmla="*/ 29481 h 980337"/>
                <a:gd name="connsiteX115" fmla="*/ 386696 w 979365"/>
                <a:gd name="connsiteY115" fmla="*/ 69104 h 980337"/>
                <a:gd name="connsiteX116" fmla="*/ 396399 w 979365"/>
                <a:gd name="connsiteY116" fmla="*/ 127188 h 980337"/>
                <a:gd name="connsiteX117" fmla="*/ 409455 w 979365"/>
                <a:gd name="connsiteY117" fmla="*/ 123955 h 980337"/>
                <a:gd name="connsiteX118" fmla="*/ 430470 w 979365"/>
                <a:gd name="connsiteY118" fmla="*/ 120851 h 980337"/>
                <a:gd name="connsiteX119" fmla="*/ 431548 w 979365"/>
                <a:gd name="connsiteY119" fmla="*/ 115886 h 980337"/>
                <a:gd name="connsiteX120" fmla="*/ 416481 w 979365"/>
                <a:gd name="connsiteY120" fmla="*/ 53618 h 980337"/>
                <a:gd name="connsiteX121" fmla="*/ 439197 w 979365"/>
                <a:gd name="connsiteY121" fmla="*/ 0 h 980337"/>
                <a:gd name="connsiteX122" fmla="*/ 517452 w 979365"/>
                <a:gd name="connsiteY122" fmla="*/ 0 h 980337"/>
                <a:gd name="connsiteX123" fmla="*/ 539953 w 979365"/>
                <a:gd name="connsiteY123" fmla="*/ 52468 h 980337"/>
                <a:gd name="connsiteX124" fmla="*/ 528352 w 979365"/>
                <a:gd name="connsiteY124" fmla="*/ 101340 h 980337"/>
                <a:gd name="connsiteX125" fmla="*/ 532649 w 979365"/>
                <a:gd name="connsiteY125" fmla="*/ 120511 h 980337"/>
                <a:gd name="connsiteX126" fmla="*/ 553684 w 979365"/>
                <a:gd name="connsiteY126" fmla="*/ 123476 h 980337"/>
                <a:gd name="connsiteX127" fmla="*/ 577442 w 979365"/>
                <a:gd name="connsiteY127" fmla="*/ 129193 h 980337"/>
                <a:gd name="connsiteX128" fmla="*/ 583646 w 979365"/>
                <a:gd name="connsiteY128" fmla="*/ 120250 h 980337"/>
                <a:gd name="connsiteX129" fmla="*/ 589270 w 979365"/>
                <a:gd name="connsiteY129" fmla="*/ 67104 h 980337"/>
                <a:gd name="connsiteX130" fmla="*/ 628687 w 979365"/>
                <a:gd name="connsiteY130" fmla="*/ 24243 h 980337"/>
                <a:gd name="connsiteX131" fmla="*/ 702388 w 979365"/>
                <a:gd name="connsiteY131" fmla="*/ 50549 h 980337"/>
                <a:gd name="connsiteX132" fmla="*/ 705943 w 979365"/>
                <a:gd name="connsiteY132" fmla="*/ 107527 h 980337"/>
                <a:gd name="connsiteX133" fmla="*/ 673860 w 979365"/>
                <a:gd name="connsiteY133" fmla="*/ 156937 h 980337"/>
                <a:gd name="connsiteX134" fmla="*/ 671934 w 979365"/>
                <a:gd name="connsiteY134" fmla="*/ 168013 h 980337"/>
                <a:gd name="connsiteX135" fmla="*/ 689508 w 979365"/>
                <a:gd name="connsiteY135" fmla="*/ 178320 h 980337"/>
                <a:gd name="connsiteX136" fmla="*/ 709941 w 979365"/>
                <a:gd name="connsiteY136" fmla="*/ 193238 h 980337"/>
                <a:gd name="connsiteX137" fmla="*/ 722253 w 979365"/>
                <a:gd name="connsiteY137" fmla="*/ 185319 h 980337"/>
                <a:gd name="connsiteX138" fmla="*/ 750563 w 979365"/>
                <a:gd name="connsiteY138" fmla="*/ 135315 h 980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979365" h="980337">
                  <a:moveTo>
                    <a:pt x="803793" y="111704"/>
                  </a:moveTo>
                  <a:lnTo>
                    <a:pt x="860914" y="165192"/>
                  </a:lnTo>
                  <a:cubicBezTo>
                    <a:pt x="854434" y="183085"/>
                    <a:pt x="848686" y="201663"/>
                    <a:pt x="841475" y="218871"/>
                  </a:cubicBezTo>
                  <a:lnTo>
                    <a:pt x="790343" y="252749"/>
                  </a:lnTo>
                  <a:lnTo>
                    <a:pt x="782425" y="265242"/>
                  </a:lnTo>
                  <a:lnTo>
                    <a:pt x="797479" y="285575"/>
                  </a:lnTo>
                  <a:lnTo>
                    <a:pt x="807902" y="303081"/>
                  </a:lnTo>
                  <a:lnTo>
                    <a:pt x="822040" y="300525"/>
                  </a:lnTo>
                  <a:lnTo>
                    <a:pt x="870768" y="265475"/>
                  </a:lnTo>
                  <a:lnTo>
                    <a:pt x="928993" y="266324"/>
                  </a:lnTo>
                  <a:lnTo>
                    <a:pt x="958467" y="338817"/>
                  </a:lnTo>
                  <a:cubicBezTo>
                    <a:pt x="945090" y="352351"/>
                    <a:pt x="932090" y="366815"/>
                    <a:pt x="918336" y="379422"/>
                  </a:cubicBezTo>
                  <a:lnTo>
                    <a:pt x="859977" y="388427"/>
                  </a:lnTo>
                  <a:lnTo>
                    <a:pt x="847349" y="397312"/>
                  </a:lnTo>
                  <a:lnTo>
                    <a:pt x="853224" y="421032"/>
                  </a:lnTo>
                  <a:lnTo>
                    <a:pt x="856327" y="442047"/>
                  </a:lnTo>
                  <a:lnTo>
                    <a:pt x="868859" y="444768"/>
                  </a:lnTo>
                  <a:lnTo>
                    <a:pt x="920682" y="429401"/>
                  </a:lnTo>
                  <a:lnTo>
                    <a:pt x="975385" y="449361"/>
                  </a:lnTo>
                  <a:lnTo>
                    <a:pt x="979365" y="527515"/>
                  </a:lnTo>
                  <a:cubicBezTo>
                    <a:pt x="962279" y="535895"/>
                    <a:pt x="945244" y="545275"/>
                    <a:pt x="928108" y="552654"/>
                  </a:cubicBezTo>
                  <a:lnTo>
                    <a:pt x="868257" y="541628"/>
                  </a:lnTo>
                  <a:lnTo>
                    <a:pt x="856667" y="544225"/>
                  </a:lnTo>
                  <a:lnTo>
                    <a:pt x="853703" y="565260"/>
                  </a:lnTo>
                  <a:lnTo>
                    <a:pt x="847985" y="589018"/>
                  </a:lnTo>
                  <a:lnTo>
                    <a:pt x="850497" y="590761"/>
                  </a:lnTo>
                  <a:lnTo>
                    <a:pt x="917895" y="599503"/>
                  </a:lnTo>
                  <a:lnTo>
                    <a:pt x="959817" y="639919"/>
                  </a:lnTo>
                  <a:lnTo>
                    <a:pt x="931782" y="712980"/>
                  </a:lnTo>
                  <a:cubicBezTo>
                    <a:pt x="912766" y="713717"/>
                    <a:pt x="893392" y="715390"/>
                    <a:pt x="874735" y="715191"/>
                  </a:cubicBezTo>
                  <a:lnTo>
                    <a:pt x="834932" y="687992"/>
                  </a:lnTo>
                  <a:lnTo>
                    <a:pt x="809166" y="683510"/>
                  </a:lnTo>
                  <a:lnTo>
                    <a:pt x="798859" y="701084"/>
                  </a:lnTo>
                  <a:lnTo>
                    <a:pt x="783941" y="721518"/>
                  </a:lnTo>
                  <a:lnTo>
                    <a:pt x="794514" y="737957"/>
                  </a:lnTo>
                  <a:lnTo>
                    <a:pt x="833077" y="759773"/>
                  </a:lnTo>
                  <a:lnTo>
                    <a:pt x="856704" y="812995"/>
                  </a:lnTo>
                  <a:lnTo>
                    <a:pt x="803233" y="870133"/>
                  </a:lnTo>
                  <a:cubicBezTo>
                    <a:pt x="785339" y="863659"/>
                    <a:pt x="766759" y="857917"/>
                    <a:pt x="749549" y="850711"/>
                  </a:cubicBezTo>
                  <a:lnTo>
                    <a:pt x="711958" y="794015"/>
                  </a:lnTo>
                  <a:lnTo>
                    <a:pt x="711937" y="794002"/>
                  </a:lnTo>
                  <a:lnTo>
                    <a:pt x="691603" y="809055"/>
                  </a:lnTo>
                  <a:lnTo>
                    <a:pt x="674098" y="819478"/>
                  </a:lnTo>
                  <a:lnTo>
                    <a:pt x="676235" y="831297"/>
                  </a:lnTo>
                  <a:lnTo>
                    <a:pt x="704765" y="874261"/>
                  </a:lnTo>
                  <a:lnTo>
                    <a:pt x="701740" y="932414"/>
                  </a:lnTo>
                  <a:lnTo>
                    <a:pt x="628197" y="959157"/>
                  </a:lnTo>
                  <a:cubicBezTo>
                    <a:pt x="615171" y="945284"/>
                    <a:pt x="601203" y="931753"/>
                    <a:pt x="589120" y="917537"/>
                  </a:cubicBezTo>
                  <a:lnTo>
                    <a:pt x="582790" y="863081"/>
                  </a:lnTo>
                  <a:lnTo>
                    <a:pt x="579866" y="858926"/>
                  </a:lnTo>
                  <a:lnTo>
                    <a:pt x="556147" y="864800"/>
                  </a:lnTo>
                  <a:lnTo>
                    <a:pt x="535984" y="867778"/>
                  </a:lnTo>
                  <a:lnTo>
                    <a:pt x="549991" y="926821"/>
                  </a:lnTo>
                  <a:lnTo>
                    <a:pt x="527035" y="980337"/>
                  </a:lnTo>
                  <a:lnTo>
                    <a:pt x="448780" y="979986"/>
                  </a:lnTo>
                  <a:cubicBezTo>
                    <a:pt x="441359" y="962463"/>
                    <a:pt x="432935" y="944935"/>
                    <a:pt x="426515" y="927417"/>
                  </a:cubicBezTo>
                  <a:lnTo>
                    <a:pt x="436745" y="885164"/>
                  </a:lnTo>
                  <a:lnTo>
                    <a:pt x="432953" y="868243"/>
                  </a:lnTo>
                  <a:lnTo>
                    <a:pt x="411918" y="865279"/>
                  </a:lnTo>
                  <a:lnTo>
                    <a:pt x="388215" y="859575"/>
                  </a:lnTo>
                  <a:lnTo>
                    <a:pt x="378427" y="921133"/>
                  </a:lnTo>
                  <a:lnTo>
                    <a:pt x="336824" y="961877"/>
                  </a:lnTo>
                  <a:lnTo>
                    <a:pt x="264598" y="931758"/>
                  </a:lnTo>
                  <a:cubicBezTo>
                    <a:pt x="264407" y="912729"/>
                    <a:pt x="263291" y="893314"/>
                    <a:pt x="264024" y="874671"/>
                  </a:cubicBezTo>
                  <a:lnTo>
                    <a:pt x="290669" y="837984"/>
                  </a:lnTo>
                  <a:lnTo>
                    <a:pt x="293669" y="820742"/>
                  </a:lnTo>
                  <a:lnTo>
                    <a:pt x="276095" y="810436"/>
                  </a:lnTo>
                  <a:lnTo>
                    <a:pt x="255661" y="795517"/>
                  </a:lnTo>
                  <a:lnTo>
                    <a:pt x="246663" y="801304"/>
                  </a:lnTo>
                  <a:lnTo>
                    <a:pt x="221797" y="843165"/>
                  </a:lnTo>
                  <a:lnTo>
                    <a:pt x="168086" y="865661"/>
                  </a:lnTo>
                  <a:lnTo>
                    <a:pt x="112093" y="810993"/>
                  </a:lnTo>
                  <a:cubicBezTo>
                    <a:pt x="118944" y="793238"/>
                    <a:pt x="125079" y="774785"/>
                    <a:pt x="132647" y="757731"/>
                  </a:cubicBezTo>
                  <a:lnTo>
                    <a:pt x="180813" y="727244"/>
                  </a:lnTo>
                  <a:lnTo>
                    <a:pt x="183177" y="723513"/>
                  </a:lnTo>
                  <a:lnTo>
                    <a:pt x="168124" y="703179"/>
                  </a:lnTo>
                  <a:lnTo>
                    <a:pt x="157701" y="685674"/>
                  </a:lnTo>
                  <a:lnTo>
                    <a:pt x="153294" y="686471"/>
                  </a:lnTo>
                  <a:lnTo>
                    <a:pt x="111425" y="716537"/>
                  </a:lnTo>
                  <a:lnTo>
                    <a:pt x="53201" y="715643"/>
                  </a:lnTo>
                  <a:lnTo>
                    <a:pt x="23784" y="643127"/>
                  </a:lnTo>
                  <a:cubicBezTo>
                    <a:pt x="37172" y="629603"/>
                    <a:pt x="50183" y="615149"/>
                    <a:pt x="63946" y="602553"/>
                  </a:cubicBezTo>
                  <a:lnTo>
                    <a:pt x="113210" y="594991"/>
                  </a:lnTo>
                  <a:lnTo>
                    <a:pt x="118253" y="591443"/>
                  </a:lnTo>
                  <a:lnTo>
                    <a:pt x="112378" y="567723"/>
                  </a:lnTo>
                  <a:lnTo>
                    <a:pt x="109275" y="546708"/>
                  </a:lnTo>
                  <a:lnTo>
                    <a:pt x="100245" y="544748"/>
                  </a:lnTo>
                  <a:lnTo>
                    <a:pt x="56134" y="556600"/>
                  </a:lnTo>
                  <a:lnTo>
                    <a:pt x="1962" y="535236"/>
                  </a:lnTo>
                  <a:lnTo>
                    <a:pt x="0" y="457006"/>
                  </a:lnTo>
                  <a:cubicBezTo>
                    <a:pt x="17295" y="449069"/>
                    <a:pt x="34566" y="440130"/>
                    <a:pt x="51887" y="433195"/>
                  </a:cubicBezTo>
                  <a:lnTo>
                    <a:pt x="107315" y="444892"/>
                  </a:lnTo>
                  <a:lnTo>
                    <a:pt x="108935" y="444529"/>
                  </a:lnTo>
                  <a:lnTo>
                    <a:pt x="111899" y="423494"/>
                  </a:lnTo>
                  <a:lnTo>
                    <a:pt x="116951" y="402500"/>
                  </a:lnTo>
                  <a:lnTo>
                    <a:pt x="52973" y="390048"/>
                  </a:lnTo>
                  <a:lnTo>
                    <a:pt x="13689" y="347064"/>
                  </a:lnTo>
                  <a:lnTo>
                    <a:pt x="46285" y="275920"/>
                  </a:lnTo>
                  <a:cubicBezTo>
                    <a:pt x="65309" y="276386"/>
                    <a:pt x="84751" y="275942"/>
                    <a:pt x="103358" y="277318"/>
                  </a:cubicBezTo>
                  <a:lnTo>
                    <a:pt x="134181" y="301374"/>
                  </a:lnTo>
                  <a:lnTo>
                    <a:pt x="156437" y="305245"/>
                  </a:lnTo>
                  <a:lnTo>
                    <a:pt x="166743" y="287671"/>
                  </a:lnTo>
                  <a:lnTo>
                    <a:pt x="181661" y="267238"/>
                  </a:lnTo>
                  <a:lnTo>
                    <a:pt x="172067" y="252321"/>
                  </a:lnTo>
                  <a:lnTo>
                    <a:pt x="136530" y="229691"/>
                  </a:lnTo>
                  <a:lnTo>
                    <a:pt x="115711" y="175308"/>
                  </a:lnTo>
                  <a:lnTo>
                    <a:pt x="172090" y="121038"/>
                  </a:lnTo>
                  <a:cubicBezTo>
                    <a:pt x="189623" y="128436"/>
                    <a:pt x="207878" y="135140"/>
                    <a:pt x="224688" y="143233"/>
                  </a:cubicBezTo>
                  <a:lnTo>
                    <a:pt x="254665" y="194013"/>
                  </a:lnTo>
                  <a:lnTo>
                    <a:pt x="273999" y="179700"/>
                  </a:lnTo>
                  <a:lnTo>
                    <a:pt x="291504" y="169277"/>
                  </a:lnTo>
                  <a:lnTo>
                    <a:pt x="285135" y="134047"/>
                  </a:lnTo>
                  <a:lnTo>
                    <a:pt x="273349" y="118084"/>
                  </a:lnTo>
                  <a:lnTo>
                    <a:pt x="273474" y="59853"/>
                  </a:lnTo>
                  <a:lnTo>
                    <a:pt x="345595" y="29481"/>
                  </a:lnTo>
                  <a:cubicBezTo>
                    <a:pt x="359296" y="42688"/>
                    <a:pt x="373919" y="55507"/>
                    <a:pt x="386696" y="69104"/>
                  </a:cubicBezTo>
                  <a:lnTo>
                    <a:pt x="396399" y="127188"/>
                  </a:lnTo>
                  <a:lnTo>
                    <a:pt x="409455" y="123955"/>
                  </a:lnTo>
                  <a:lnTo>
                    <a:pt x="430470" y="120851"/>
                  </a:lnTo>
                  <a:lnTo>
                    <a:pt x="431548" y="115886"/>
                  </a:lnTo>
                  <a:lnTo>
                    <a:pt x="416481" y="53618"/>
                  </a:lnTo>
                  <a:lnTo>
                    <a:pt x="439197" y="0"/>
                  </a:lnTo>
                  <a:lnTo>
                    <a:pt x="517452" y="0"/>
                  </a:lnTo>
                  <a:cubicBezTo>
                    <a:pt x="524952" y="17490"/>
                    <a:pt x="533454" y="34979"/>
                    <a:pt x="539953" y="52468"/>
                  </a:cubicBezTo>
                  <a:lnTo>
                    <a:pt x="528352" y="101340"/>
                  </a:lnTo>
                  <a:lnTo>
                    <a:pt x="532649" y="120511"/>
                  </a:lnTo>
                  <a:lnTo>
                    <a:pt x="553684" y="123476"/>
                  </a:lnTo>
                  <a:lnTo>
                    <a:pt x="577442" y="129193"/>
                  </a:lnTo>
                  <a:lnTo>
                    <a:pt x="583646" y="120250"/>
                  </a:lnTo>
                  <a:lnTo>
                    <a:pt x="589270" y="67104"/>
                  </a:lnTo>
                  <a:lnTo>
                    <a:pt x="628687" y="24243"/>
                  </a:lnTo>
                  <a:lnTo>
                    <a:pt x="702388" y="50549"/>
                  </a:lnTo>
                  <a:cubicBezTo>
                    <a:pt x="703573" y="69541"/>
                    <a:pt x="705702" y="88872"/>
                    <a:pt x="705943" y="107527"/>
                  </a:cubicBezTo>
                  <a:lnTo>
                    <a:pt x="673860" y="156937"/>
                  </a:lnTo>
                  <a:lnTo>
                    <a:pt x="671934" y="168013"/>
                  </a:lnTo>
                  <a:lnTo>
                    <a:pt x="689508" y="178320"/>
                  </a:lnTo>
                  <a:lnTo>
                    <a:pt x="709941" y="193238"/>
                  </a:lnTo>
                  <a:lnTo>
                    <a:pt x="722253" y="185319"/>
                  </a:lnTo>
                  <a:lnTo>
                    <a:pt x="750563" y="135315"/>
                  </a:lnTo>
                  <a:close/>
                </a:path>
              </a:pathLst>
            </a:custGeom>
            <a:gradFill>
              <a:gsLst>
                <a:gs pos="0">
                  <a:srgbClr val="F0F4F7"/>
                </a:gs>
                <a:gs pos="6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136331" y="6013256"/>
              <a:ext cx="504469" cy="507209"/>
            </a:xfrm>
            <a:custGeom>
              <a:avLst/>
              <a:gdLst>
                <a:gd name="connsiteX0" fmla="*/ 194784 w 504469"/>
                <a:gd name="connsiteY0" fmla="*/ 0 h 507209"/>
                <a:gd name="connsiteX1" fmla="*/ 226108 w 504469"/>
                <a:gd name="connsiteY1" fmla="*/ 65807 h 507209"/>
                <a:gd name="connsiteX2" fmla="*/ 236830 w 504469"/>
                <a:gd name="connsiteY2" fmla="*/ 114873 h 507209"/>
                <a:gd name="connsiteX3" fmla="*/ 248039 w 504469"/>
                <a:gd name="connsiteY3" fmla="*/ 112610 h 507209"/>
                <a:gd name="connsiteX4" fmla="*/ 288844 w 504469"/>
                <a:gd name="connsiteY4" fmla="*/ 118779 h 507209"/>
                <a:gd name="connsiteX5" fmla="*/ 299023 w 504469"/>
                <a:gd name="connsiteY5" fmla="*/ 123673 h 507209"/>
                <a:gd name="connsiteX6" fmla="*/ 318542 w 504469"/>
                <a:gd name="connsiteY6" fmla="*/ 79948 h 507209"/>
                <a:gd name="connsiteX7" fmla="*/ 360559 w 504469"/>
                <a:gd name="connsiteY7" fmla="*/ 25091 h 507209"/>
                <a:gd name="connsiteX8" fmla="*/ 408736 w 504469"/>
                <a:gd name="connsiteY8" fmla="*/ 52329 h 507209"/>
                <a:gd name="connsiteX9" fmla="*/ 381852 w 504469"/>
                <a:gd name="connsiteY9" fmla="*/ 120071 h 507209"/>
                <a:gd name="connsiteX10" fmla="*/ 352965 w 504469"/>
                <a:gd name="connsiteY10" fmla="*/ 161674 h 507209"/>
                <a:gd name="connsiteX11" fmla="*/ 353923 w 504469"/>
                <a:gd name="connsiteY11" fmla="*/ 162545 h 507209"/>
                <a:gd name="connsiteX12" fmla="*/ 374474 w 504469"/>
                <a:gd name="connsiteY12" fmla="*/ 196417 h 507209"/>
                <a:gd name="connsiteX13" fmla="*/ 376136 w 504469"/>
                <a:gd name="connsiteY13" fmla="*/ 204648 h 507209"/>
                <a:gd name="connsiteX14" fmla="*/ 429478 w 504469"/>
                <a:gd name="connsiteY14" fmla="*/ 193725 h 507209"/>
                <a:gd name="connsiteX15" fmla="*/ 498543 w 504469"/>
                <a:gd name="connsiteY15" fmla="*/ 195919 h 507209"/>
                <a:gd name="connsiteX16" fmla="*/ 504469 w 504469"/>
                <a:gd name="connsiteY16" fmla="*/ 250944 h 507209"/>
                <a:gd name="connsiteX17" fmla="*/ 433748 w 504469"/>
                <a:gd name="connsiteY17" fmla="*/ 268556 h 507209"/>
                <a:gd name="connsiteX18" fmla="*/ 382310 w 504469"/>
                <a:gd name="connsiteY18" fmla="*/ 269324 h 507209"/>
                <a:gd name="connsiteX19" fmla="*/ 379088 w 504469"/>
                <a:gd name="connsiteY19" fmla="*/ 290633 h 507209"/>
                <a:gd name="connsiteX20" fmla="*/ 365061 w 504469"/>
                <a:gd name="connsiteY20" fmla="*/ 319812 h 507209"/>
                <a:gd name="connsiteX21" fmla="*/ 408247 w 504469"/>
                <a:gd name="connsiteY21" fmla="*/ 356783 h 507209"/>
                <a:gd name="connsiteX22" fmla="*/ 448902 w 504469"/>
                <a:gd name="connsiteY22" fmla="*/ 412657 h 507209"/>
                <a:gd name="connsiteX23" fmla="*/ 409096 w 504469"/>
                <a:gd name="connsiteY23" fmla="*/ 451107 h 507209"/>
                <a:gd name="connsiteX24" fmla="*/ 351787 w 504469"/>
                <a:gd name="connsiteY24" fmla="*/ 406081 h 507209"/>
                <a:gd name="connsiteX25" fmla="*/ 319235 w 504469"/>
                <a:gd name="connsiteY25" fmla="*/ 365473 h 507209"/>
                <a:gd name="connsiteX26" fmla="*/ 301451 w 504469"/>
                <a:gd name="connsiteY26" fmla="*/ 376263 h 507209"/>
                <a:gd name="connsiteX27" fmla="*/ 271038 w 504469"/>
                <a:gd name="connsiteY27" fmla="*/ 382403 h 507209"/>
                <a:gd name="connsiteX28" fmla="*/ 269799 w 504469"/>
                <a:gd name="connsiteY28" fmla="*/ 440346 h 507209"/>
                <a:gd name="connsiteX29" fmla="*/ 252359 w 504469"/>
                <a:gd name="connsiteY29" fmla="*/ 507209 h 507209"/>
                <a:gd name="connsiteX30" fmla="*/ 197388 w 504469"/>
                <a:gd name="connsiteY30" fmla="*/ 500799 h 507209"/>
                <a:gd name="connsiteX31" fmla="*/ 195881 w 504469"/>
                <a:gd name="connsiteY31" fmla="*/ 427933 h 507209"/>
                <a:gd name="connsiteX32" fmla="*/ 206311 w 504469"/>
                <a:gd name="connsiteY32" fmla="*/ 378622 h 507209"/>
                <a:gd name="connsiteX33" fmla="*/ 194628 w 504469"/>
                <a:gd name="connsiteY33" fmla="*/ 376263 h 507209"/>
                <a:gd name="connsiteX34" fmla="*/ 151012 w 504469"/>
                <a:gd name="connsiteY34" fmla="*/ 346856 h 507209"/>
                <a:gd name="connsiteX35" fmla="*/ 150998 w 504469"/>
                <a:gd name="connsiteY35" fmla="*/ 346836 h 507209"/>
                <a:gd name="connsiteX36" fmla="*/ 115650 w 504469"/>
                <a:gd name="connsiteY36" fmla="*/ 379759 h 507209"/>
                <a:gd name="connsiteX37" fmla="*/ 55552 w 504469"/>
                <a:gd name="connsiteY37" fmla="*/ 413861 h 507209"/>
                <a:gd name="connsiteX38" fmla="*/ 21830 w 504469"/>
                <a:gd name="connsiteY38" fmla="*/ 369978 h 507209"/>
                <a:gd name="connsiteX39" fmla="*/ 73026 w 504469"/>
                <a:gd name="connsiteY39" fmla="*/ 318106 h 507209"/>
                <a:gd name="connsiteX40" fmla="*/ 118778 w 504469"/>
                <a:gd name="connsiteY40" fmla="*/ 289241 h 507209"/>
                <a:gd name="connsiteX41" fmla="*/ 110821 w 504469"/>
                <a:gd name="connsiteY41" fmla="*/ 249828 h 507209"/>
                <a:gd name="connsiteX42" fmla="*/ 112325 w 504469"/>
                <a:gd name="connsiteY42" fmla="*/ 242381 h 507209"/>
                <a:gd name="connsiteX43" fmla="*/ 58607 w 504469"/>
                <a:gd name="connsiteY43" fmla="*/ 224307 h 507209"/>
                <a:gd name="connsiteX44" fmla="*/ 0 w 504469"/>
                <a:gd name="connsiteY44" fmla="*/ 187702 h 507209"/>
                <a:gd name="connsiteX45" fmla="*/ 22529 w 504469"/>
                <a:gd name="connsiteY45" fmla="*/ 137151 h 507209"/>
                <a:gd name="connsiteX46" fmla="*/ 92522 w 504469"/>
                <a:gd name="connsiteY46" fmla="*/ 157467 h 507209"/>
                <a:gd name="connsiteX47" fmla="*/ 132668 w 504469"/>
                <a:gd name="connsiteY47" fmla="*/ 180008 h 507209"/>
                <a:gd name="connsiteX48" fmla="*/ 151012 w 504469"/>
                <a:gd name="connsiteY48" fmla="*/ 152801 h 507209"/>
                <a:gd name="connsiteX49" fmla="*/ 175494 w 504469"/>
                <a:gd name="connsiteY49" fmla="*/ 136294 h 507209"/>
                <a:gd name="connsiteX50" fmla="*/ 153621 w 504469"/>
                <a:gd name="connsiteY50" fmla="*/ 84873 h 507209"/>
                <a:gd name="connsiteX51" fmla="*/ 142037 w 504469"/>
                <a:gd name="connsiteY51" fmla="*/ 16751 h 50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4469" h="507209">
                  <a:moveTo>
                    <a:pt x="194784" y="0"/>
                  </a:moveTo>
                  <a:cubicBezTo>
                    <a:pt x="205226" y="21936"/>
                    <a:pt x="219768" y="41333"/>
                    <a:pt x="226108" y="65807"/>
                  </a:cubicBezTo>
                  <a:lnTo>
                    <a:pt x="236830" y="114873"/>
                  </a:lnTo>
                  <a:lnTo>
                    <a:pt x="248039" y="112610"/>
                  </a:lnTo>
                  <a:cubicBezTo>
                    <a:pt x="262249" y="112610"/>
                    <a:pt x="275954" y="114770"/>
                    <a:pt x="288844" y="118779"/>
                  </a:cubicBezTo>
                  <a:lnTo>
                    <a:pt x="299023" y="123673"/>
                  </a:lnTo>
                  <a:lnTo>
                    <a:pt x="318542" y="79948"/>
                  </a:lnTo>
                  <a:cubicBezTo>
                    <a:pt x="330788" y="56032"/>
                    <a:pt x="346263" y="43385"/>
                    <a:pt x="360559" y="25091"/>
                  </a:cubicBezTo>
                  <a:lnTo>
                    <a:pt x="408736" y="52329"/>
                  </a:lnTo>
                  <a:cubicBezTo>
                    <a:pt x="399774" y="74910"/>
                    <a:pt x="395464" y="98766"/>
                    <a:pt x="381852" y="120071"/>
                  </a:cubicBezTo>
                  <a:lnTo>
                    <a:pt x="352965" y="161674"/>
                  </a:lnTo>
                  <a:lnTo>
                    <a:pt x="353923" y="162545"/>
                  </a:lnTo>
                  <a:cubicBezTo>
                    <a:pt x="362312" y="172710"/>
                    <a:pt x="369266" y="184104"/>
                    <a:pt x="374474" y="196417"/>
                  </a:cubicBezTo>
                  <a:lnTo>
                    <a:pt x="376136" y="204648"/>
                  </a:lnTo>
                  <a:lnTo>
                    <a:pt x="429478" y="193725"/>
                  </a:lnTo>
                  <a:cubicBezTo>
                    <a:pt x="456051" y="189746"/>
                    <a:pt x="475344" y="194957"/>
                    <a:pt x="498543" y="195919"/>
                  </a:cubicBezTo>
                  <a:lnTo>
                    <a:pt x="504469" y="250944"/>
                  </a:lnTo>
                  <a:cubicBezTo>
                    <a:pt x="480895" y="256815"/>
                    <a:pt x="458994" y="267209"/>
                    <a:pt x="433748" y="268556"/>
                  </a:cubicBezTo>
                  <a:lnTo>
                    <a:pt x="382310" y="269324"/>
                  </a:lnTo>
                  <a:lnTo>
                    <a:pt x="379088" y="290633"/>
                  </a:lnTo>
                  <a:lnTo>
                    <a:pt x="365061" y="319812"/>
                  </a:lnTo>
                  <a:lnTo>
                    <a:pt x="408247" y="356783"/>
                  </a:lnTo>
                  <a:cubicBezTo>
                    <a:pt x="427696" y="375321"/>
                    <a:pt x="435424" y="393751"/>
                    <a:pt x="448902" y="412657"/>
                  </a:cubicBezTo>
                  <a:lnTo>
                    <a:pt x="409096" y="451107"/>
                  </a:lnTo>
                  <a:cubicBezTo>
                    <a:pt x="389993" y="436098"/>
                    <a:pt x="368344" y="425186"/>
                    <a:pt x="351787" y="406081"/>
                  </a:cubicBezTo>
                  <a:lnTo>
                    <a:pt x="319235" y="365473"/>
                  </a:lnTo>
                  <a:lnTo>
                    <a:pt x="301451" y="376263"/>
                  </a:lnTo>
                  <a:lnTo>
                    <a:pt x="271038" y="382403"/>
                  </a:lnTo>
                  <a:lnTo>
                    <a:pt x="269799" y="440346"/>
                  </a:lnTo>
                  <a:cubicBezTo>
                    <a:pt x="267792" y="467140"/>
                    <a:pt x="258437" y="484800"/>
                    <a:pt x="252359" y="507209"/>
                  </a:cubicBezTo>
                  <a:lnTo>
                    <a:pt x="197388" y="500799"/>
                  </a:lnTo>
                  <a:cubicBezTo>
                    <a:pt x="196886" y="476510"/>
                    <a:pt x="191601" y="452850"/>
                    <a:pt x="195881" y="427933"/>
                  </a:cubicBezTo>
                  <a:lnTo>
                    <a:pt x="206311" y="378622"/>
                  </a:lnTo>
                  <a:lnTo>
                    <a:pt x="194628" y="376263"/>
                  </a:lnTo>
                  <a:cubicBezTo>
                    <a:pt x="178212" y="369319"/>
                    <a:pt x="163428" y="359271"/>
                    <a:pt x="151012" y="346856"/>
                  </a:cubicBezTo>
                  <a:lnTo>
                    <a:pt x="150998" y="346836"/>
                  </a:lnTo>
                  <a:lnTo>
                    <a:pt x="115650" y="379759"/>
                  </a:lnTo>
                  <a:cubicBezTo>
                    <a:pt x="95039" y="396997"/>
                    <a:pt x="75855" y="402599"/>
                    <a:pt x="55552" y="413861"/>
                  </a:cubicBezTo>
                  <a:lnTo>
                    <a:pt x="21830" y="369978"/>
                  </a:lnTo>
                  <a:cubicBezTo>
                    <a:pt x="38896" y="352687"/>
                    <a:pt x="52177" y="332405"/>
                    <a:pt x="73026" y="318106"/>
                  </a:cubicBezTo>
                  <a:lnTo>
                    <a:pt x="118778" y="289241"/>
                  </a:lnTo>
                  <a:lnTo>
                    <a:pt x="110821" y="249828"/>
                  </a:lnTo>
                  <a:lnTo>
                    <a:pt x="112325" y="242381"/>
                  </a:lnTo>
                  <a:lnTo>
                    <a:pt x="58607" y="224307"/>
                  </a:lnTo>
                  <a:cubicBezTo>
                    <a:pt x="33634" y="214393"/>
                    <a:pt x="19572" y="200192"/>
                    <a:pt x="0" y="187702"/>
                  </a:cubicBezTo>
                  <a:lnTo>
                    <a:pt x="22529" y="137151"/>
                  </a:lnTo>
                  <a:cubicBezTo>
                    <a:pt x="45861" y="143923"/>
                    <a:pt x="70019" y="145943"/>
                    <a:pt x="92522" y="157467"/>
                  </a:cubicBezTo>
                  <a:lnTo>
                    <a:pt x="132668" y="180008"/>
                  </a:lnTo>
                  <a:lnTo>
                    <a:pt x="151012" y="152801"/>
                  </a:lnTo>
                  <a:lnTo>
                    <a:pt x="175494" y="136294"/>
                  </a:lnTo>
                  <a:lnTo>
                    <a:pt x="153621" y="84873"/>
                  </a:lnTo>
                  <a:cubicBezTo>
                    <a:pt x="144437" y="59622"/>
                    <a:pt x="145707" y="39677"/>
                    <a:pt x="142037" y="16751"/>
                  </a:cubicBezTo>
                  <a:close/>
                </a:path>
              </a:pathLst>
            </a:custGeom>
            <a:solidFill>
              <a:srgbClr val="3C3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rot="1274773">
            <a:off x="-70538" y="2796389"/>
            <a:ext cx="2804413" cy="2804413"/>
            <a:chOff x="2889212" y="4854396"/>
            <a:chExt cx="897966" cy="897966"/>
          </a:xfrm>
          <a:effectLst>
            <a:outerShdw blurRad="76200" dist="50800" dir="10200000" algn="r" rotWithShape="0">
              <a:prstClr val="black">
                <a:alpha val="25000"/>
              </a:prstClr>
            </a:outerShdw>
          </a:effectLst>
        </p:grpSpPr>
        <p:sp>
          <p:nvSpPr>
            <p:cNvPr id="56" name="任意多边形 55"/>
            <p:cNvSpPr/>
            <p:nvPr/>
          </p:nvSpPr>
          <p:spPr>
            <a:xfrm rot="374665">
              <a:off x="2889212" y="4854396"/>
              <a:ext cx="897966" cy="89796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7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rot="2128786">
              <a:off x="3026417" y="4999358"/>
              <a:ext cx="623556" cy="608042"/>
              <a:chOff x="3084930" y="5056414"/>
              <a:chExt cx="506531" cy="493929"/>
            </a:xfrm>
          </p:grpSpPr>
          <p:sp>
            <p:nvSpPr>
              <p:cNvPr id="58" name="椭圆 57"/>
              <p:cNvSpPr/>
              <p:nvPr/>
            </p:nvSpPr>
            <p:spPr>
              <a:xfrm>
                <a:off x="3111976" y="5077160"/>
                <a:ext cx="452438" cy="452438"/>
              </a:xfrm>
              <a:prstGeom prst="ellipse">
                <a:avLst/>
              </a:prstGeom>
              <a:solidFill>
                <a:srgbClr val="322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084930" y="5267661"/>
                <a:ext cx="506531" cy="71436"/>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sp>
            <p:nvSpPr>
              <p:cNvPr id="60" name="矩形 59"/>
              <p:cNvSpPr/>
              <p:nvPr/>
            </p:nvSpPr>
            <p:spPr>
              <a:xfrm rot="16200000">
                <a:off x="3091231" y="5267661"/>
                <a:ext cx="493929" cy="71436"/>
              </a:xfrm>
              <a:prstGeom prst="rect">
                <a:avLst/>
              </a:prstGeom>
              <a:solidFill>
                <a:srgbClr val="F6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218535" y="5183719"/>
                <a:ext cx="239320" cy="239320"/>
              </a:xfrm>
              <a:prstGeom prst="ellipse">
                <a:avLst/>
              </a:prstGeom>
              <a:gradFill>
                <a:gsLst>
                  <a:gs pos="0">
                    <a:srgbClr val="F0F4F7"/>
                  </a:gs>
                  <a:gs pos="59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cxnSp>
        <p:nvCxnSpPr>
          <p:cNvPr id="127" name="直接连接符 126"/>
          <p:cNvCxnSpPr/>
          <p:nvPr/>
        </p:nvCxnSpPr>
        <p:spPr>
          <a:xfrm flipV="1">
            <a:off x="1289823" y="1115671"/>
            <a:ext cx="4410890" cy="3143827"/>
          </a:xfrm>
          <a:prstGeom prst="line">
            <a:avLst/>
          </a:prstGeom>
          <a:ln>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32" name="组合 131"/>
          <p:cNvGrpSpPr/>
          <p:nvPr/>
        </p:nvGrpSpPr>
        <p:grpSpPr>
          <a:xfrm rot="18829113">
            <a:off x="11829486" y="5677321"/>
            <a:ext cx="1230871" cy="1230871"/>
            <a:chOff x="2782270" y="5751279"/>
            <a:chExt cx="692125" cy="692125"/>
          </a:xfrm>
          <a:effectLst>
            <a:outerShdw blurRad="50800" dist="88900" dir="9600000" algn="r" rotWithShape="0">
              <a:prstClr val="black">
                <a:alpha val="40000"/>
              </a:prstClr>
            </a:outerShdw>
          </a:effectLst>
        </p:grpSpPr>
        <p:sp>
          <p:nvSpPr>
            <p:cNvPr id="133" name="任意多边形 132"/>
            <p:cNvSpPr/>
            <p:nvPr/>
          </p:nvSpPr>
          <p:spPr>
            <a:xfrm>
              <a:off x="2782270" y="5751279"/>
              <a:ext cx="692125" cy="692125"/>
            </a:xfrm>
            <a:custGeom>
              <a:avLst/>
              <a:gdLst>
                <a:gd name="connsiteX0" fmla="*/ 447530 w 895060"/>
                <a:gd name="connsiteY0" fmla="*/ 0 h 895060"/>
                <a:gd name="connsiteX1" fmla="*/ 454732 w 895060"/>
                <a:gd name="connsiteY1" fmla="*/ 726 h 895060"/>
                <a:gd name="connsiteX2" fmla="*/ 476470 w 895060"/>
                <a:gd name="connsiteY2" fmla="*/ 79488 h 895060"/>
                <a:gd name="connsiteX3" fmla="*/ 502403 w 895060"/>
                <a:gd name="connsiteY3" fmla="*/ 82102 h 895060"/>
                <a:gd name="connsiteX4" fmla="*/ 544119 w 895060"/>
                <a:gd name="connsiteY4" fmla="*/ 11078 h 895060"/>
                <a:gd name="connsiteX5" fmla="*/ 569901 w 895060"/>
                <a:gd name="connsiteY5" fmla="*/ 19081 h 895060"/>
                <a:gd name="connsiteX6" fmla="*/ 570509 w 895060"/>
                <a:gd name="connsiteY6" fmla="*/ 100419 h 895060"/>
                <a:gd name="connsiteX7" fmla="*/ 585635 w 895060"/>
                <a:gd name="connsiteY7" fmla="*/ 105114 h 895060"/>
                <a:gd name="connsiteX8" fmla="*/ 595092 w 895060"/>
                <a:gd name="connsiteY8" fmla="*/ 110247 h 895060"/>
                <a:gd name="connsiteX9" fmla="*/ 653693 w 895060"/>
                <a:gd name="connsiteY9" fmla="*/ 52519 h 895060"/>
                <a:gd name="connsiteX10" fmla="*/ 676902 w 895060"/>
                <a:gd name="connsiteY10" fmla="*/ 65116 h 895060"/>
                <a:gd name="connsiteX11" fmla="*/ 656037 w 895060"/>
                <a:gd name="connsiteY11" fmla="*/ 145381 h 895060"/>
                <a:gd name="connsiteX12" fmla="*/ 676302 w 895060"/>
                <a:gd name="connsiteY12" fmla="*/ 162101 h 895060"/>
                <a:gd name="connsiteX13" fmla="*/ 750532 w 895060"/>
                <a:gd name="connsiteY13" fmla="*/ 119982 h 895060"/>
                <a:gd name="connsiteX14" fmla="*/ 763982 w 895060"/>
                <a:gd name="connsiteY14" fmla="*/ 131079 h 895060"/>
                <a:gd name="connsiteX15" fmla="*/ 769000 w 895060"/>
                <a:gd name="connsiteY15" fmla="*/ 137161 h 895060"/>
                <a:gd name="connsiteX16" fmla="*/ 726414 w 895060"/>
                <a:gd name="connsiteY16" fmla="*/ 212213 h 895060"/>
                <a:gd name="connsiteX17" fmla="*/ 743133 w 895060"/>
                <a:gd name="connsiteY17" fmla="*/ 232477 h 895060"/>
                <a:gd name="connsiteX18" fmla="*/ 826021 w 895060"/>
                <a:gd name="connsiteY18" fmla="*/ 210932 h 895060"/>
                <a:gd name="connsiteX19" fmla="*/ 837926 w 895060"/>
                <a:gd name="connsiteY19" fmla="*/ 232864 h 895060"/>
                <a:gd name="connsiteX20" fmla="*/ 778267 w 895060"/>
                <a:gd name="connsiteY20" fmla="*/ 293422 h 895060"/>
                <a:gd name="connsiteX21" fmla="*/ 783400 w 895060"/>
                <a:gd name="connsiteY21" fmla="*/ 302879 h 895060"/>
                <a:gd name="connsiteX22" fmla="*/ 788096 w 895060"/>
                <a:gd name="connsiteY22" fmla="*/ 318005 h 895060"/>
                <a:gd name="connsiteX23" fmla="*/ 873958 w 895060"/>
                <a:gd name="connsiteY23" fmla="*/ 318647 h 895060"/>
                <a:gd name="connsiteX24" fmla="*/ 881254 w 895060"/>
                <a:gd name="connsiteY24" fmla="*/ 342153 h 895060"/>
                <a:gd name="connsiteX25" fmla="*/ 806413 w 895060"/>
                <a:gd name="connsiteY25" fmla="*/ 386112 h 895060"/>
                <a:gd name="connsiteX26" fmla="*/ 809027 w 895060"/>
                <a:gd name="connsiteY26" fmla="*/ 412044 h 895060"/>
                <a:gd name="connsiteX27" fmla="*/ 893843 w 895060"/>
                <a:gd name="connsiteY27" fmla="*/ 435453 h 895060"/>
                <a:gd name="connsiteX28" fmla="*/ 895060 w 895060"/>
                <a:gd name="connsiteY28" fmla="*/ 447530 h 895060"/>
                <a:gd name="connsiteX29" fmla="*/ 893843 w 895060"/>
                <a:gd name="connsiteY29" fmla="*/ 459607 h 895060"/>
                <a:gd name="connsiteX30" fmla="*/ 809027 w 895060"/>
                <a:gd name="connsiteY30" fmla="*/ 483016 h 895060"/>
                <a:gd name="connsiteX31" fmla="*/ 806413 w 895060"/>
                <a:gd name="connsiteY31" fmla="*/ 508949 h 895060"/>
                <a:gd name="connsiteX32" fmla="*/ 881254 w 895060"/>
                <a:gd name="connsiteY32" fmla="*/ 552908 h 895060"/>
                <a:gd name="connsiteX33" fmla="*/ 873958 w 895060"/>
                <a:gd name="connsiteY33" fmla="*/ 576414 h 895060"/>
                <a:gd name="connsiteX34" fmla="*/ 788096 w 895060"/>
                <a:gd name="connsiteY34" fmla="*/ 577056 h 895060"/>
                <a:gd name="connsiteX35" fmla="*/ 783400 w 895060"/>
                <a:gd name="connsiteY35" fmla="*/ 592181 h 895060"/>
                <a:gd name="connsiteX36" fmla="*/ 778267 w 895060"/>
                <a:gd name="connsiteY36" fmla="*/ 601638 h 895060"/>
                <a:gd name="connsiteX37" fmla="*/ 837926 w 895060"/>
                <a:gd name="connsiteY37" fmla="*/ 662197 h 895060"/>
                <a:gd name="connsiteX38" fmla="*/ 826021 w 895060"/>
                <a:gd name="connsiteY38" fmla="*/ 684130 h 895060"/>
                <a:gd name="connsiteX39" fmla="*/ 743133 w 895060"/>
                <a:gd name="connsiteY39" fmla="*/ 662584 h 895060"/>
                <a:gd name="connsiteX40" fmla="*/ 726414 w 895060"/>
                <a:gd name="connsiteY40" fmla="*/ 682848 h 895060"/>
                <a:gd name="connsiteX41" fmla="*/ 769000 w 895060"/>
                <a:gd name="connsiteY41" fmla="*/ 757900 h 895060"/>
                <a:gd name="connsiteX42" fmla="*/ 763982 w 895060"/>
                <a:gd name="connsiteY42" fmla="*/ 763982 h 895060"/>
                <a:gd name="connsiteX43" fmla="*/ 750532 w 895060"/>
                <a:gd name="connsiteY43" fmla="*/ 775079 h 895060"/>
                <a:gd name="connsiteX44" fmla="*/ 676302 w 895060"/>
                <a:gd name="connsiteY44" fmla="*/ 732960 h 895060"/>
                <a:gd name="connsiteX45" fmla="*/ 656037 w 895060"/>
                <a:gd name="connsiteY45" fmla="*/ 749679 h 895060"/>
                <a:gd name="connsiteX46" fmla="*/ 676902 w 895060"/>
                <a:gd name="connsiteY46" fmla="*/ 829944 h 895060"/>
                <a:gd name="connsiteX47" fmla="*/ 653692 w 895060"/>
                <a:gd name="connsiteY47" fmla="*/ 842542 h 895060"/>
                <a:gd name="connsiteX48" fmla="*/ 595092 w 895060"/>
                <a:gd name="connsiteY48" fmla="*/ 784813 h 895060"/>
                <a:gd name="connsiteX49" fmla="*/ 585635 w 895060"/>
                <a:gd name="connsiteY49" fmla="*/ 789946 h 895060"/>
                <a:gd name="connsiteX50" fmla="*/ 570509 w 895060"/>
                <a:gd name="connsiteY50" fmla="*/ 794642 h 895060"/>
                <a:gd name="connsiteX51" fmla="*/ 569901 w 895060"/>
                <a:gd name="connsiteY51" fmla="*/ 875979 h 895060"/>
                <a:gd name="connsiteX52" fmla="*/ 544119 w 895060"/>
                <a:gd name="connsiteY52" fmla="*/ 883983 h 895060"/>
                <a:gd name="connsiteX53" fmla="*/ 502403 w 895060"/>
                <a:gd name="connsiteY53" fmla="*/ 812959 h 895060"/>
                <a:gd name="connsiteX54" fmla="*/ 476470 w 895060"/>
                <a:gd name="connsiteY54" fmla="*/ 815573 h 895060"/>
                <a:gd name="connsiteX55" fmla="*/ 454732 w 895060"/>
                <a:gd name="connsiteY55" fmla="*/ 894334 h 895060"/>
                <a:gd name="connsiteX56" fmla="*/ 447530 w 895060"/>
                <a:gd name="connsiteY56" fmla="*/ 895060 h 895060"/>
                <a:gd name="connsiteX57" fmla="*/ 426861 w 895060"/>
                <a:gd name="connsiteY57" fmla="*/ 892977 h 895060"/>
                <a:gd name="connsiteX58" fmla="*/ 405498 w 895060"/>
                <a:gd name="connsiteY58" fmla="*/ 815573 h 895060"/>
                <a:gd name="connsiteX59" fmla="*/ 379566 w 895060"/>
                <a:gd name="connsiteY59" fmla="*/ 812959 h 895060"/>
                <a:gd name="connsiteX60" fmla="*/ 339869 w 895060"/>
                <a:gd name="connsiteY60" fmla="*/ 880545 h 895060"/>
                <a:gd name="connsiteX61" fmla="*/ 312037 w 895060"/>
                <a:gd name="connsiteY61" fmla="*/ 871906 h 895060"/>
                <a:gd name="connsiteX62" fmla="*/ 311459 w 895060"/>
                <a:gd name="connsiteY62" fmla="*/ 794642 h 895060"/>
                <a:gd name="connsiteX63" fmla="*/ 296333 w 895060"/>
                <a:gd name="connsiteY63" fmla="*/ 789946 h 895060"/>
                <a:gd name="connsiteX64" fmla="*/ 286876 w 895060"/>
                <a:gd name="connsiteY64" fmla="*/ 784814 h 895060"/>
                <a:gd name="connsiteX65" fmla="*/ 232927 w 895060"/>
                <a:gd name="connsiteY65" fmla="*/ 837961 h 895060"/>
                <a:gd name="connsiteX66" fmla="*/ 206686 w 895060"/>
                <a:gd name="connsiteY66" fmla="*/ 823717 h 895060"/>
                <a:gd name="connsiteX67" fmla="*/ 225931 w 895060"/>
                <a:gd name="connsiteY67" fmla="*/ 749680 h 895060"/>
                <a:gd name="connsiteX68" fmla="*/ 205667 w 895060"/>
                <a:gd name="connsiteY68" fmla="*/ 732960 h 895060"/>
                <a:gd name="connsiteX69" fmla="*/ 139194 w 895060"/>
                <a:gd name="connsiteY69" fmla="*/ 770678 h 895060"/>
                <a:gd name="connsiteX70" fmla="*/ 131079 w 895060"/>
                <a:gd name="connsiteY70" fmla="*/ 763982 h 895060"/>
                <a:gd name="connsiteX71" fmla="*/ 118304 w 895060"/>
                <a:gd name="connsiteY71" fmla="*/ 748498 h 895060"/>
                <a:gd name="connsiteX72" fmla="*/ 155555 w 895060"/>
                <a:gd name="connsiteY72" fmla="*/ 682848 h 895060"/>
                <a:gd name="connsiteX73" fmla="*/ 138835 w 895060"/>
                <a:gd name="connsiteY73" fmla="*/ 662584 h 895060"/>
                <a:gd name="connsiteX74" fmla="*/ 67421 w 895060"/>
                <a:gd name="connsiteY74" fmla="*/ 681148 h 895060"/>
                <a:gd name="connsiteX75" fmla="*/ 52484 w 895060"/>
                <a:gd name="connsiteY75" fmla="*/ 653629 h 895060"/>
                <a:gd name="connsiteX76" fmla="*/ 103701 w 895060"/>
                <a:gd name="connsiteY76" fmla="*/ 601638 h 895060"/>
                <a:gd name="connsiteX77" fmla="*/ 98568 w 895060"/>
                <a:gd name="connsiteY77" fmla="*/ 592181 h 895060"/>
                <a:gd name="connsiteX78" fmla="*/ 93873 w 895060"/>
                <a:gd name="connsiteY78" fmla="*/ 577056 h 895060"/>
                <a:gd name="connsiteX79" fmla="*/ 21133 w 895060"/>
                <a:gd name="connsiteY79" fmla="*/ 576512 h 895060"/>
                <a:gd name="connsiteX80" fmla="*/ 11787 w 895060"/>
                <a:gd name="connsiteY80" fmla="*/ 546404 h 895060"/>
                <a:gd name="connsiteX81" fmla="*/ 75556 w 895060"/>
                <a:gd name="connsiteY81" fmla="*/ 508949 h 895060"/>
                <a:gd name="connsiteX82" fmla="*/ 72941 w 895060"/>
                <a:gd name="connsiteY82" fmla="*/ 483016 h 895060"/>
                <a:gd name="connsiteX83" fmla="*/ 1592 w 895060"/>
                <a:gd name="connsiteY83" fmla="*/ 463324 h 895060"/>
                <a:gd name="connsiteX84" fmla="*/ 0 w 895060"/>
                <a:gd name="connsiteY84" fmla="*/ 447530 h 895060"/>
                <a:gd name="connsiteX85" fmla="*/ 1592 w 895060"/>
                <a:gd name="connsiteY85" fmla="*/ 431736 h 895060"/>
                <a:gd name="connsiteX86" fmla="*/ 72941 w 895060"/>
                <a:gd name="connsiteY86" fmla="*/ 412044 h 895060"/>
                <a:gd name="connsiteX87" fmla="*/ 75556 w 895060"/>
                <a:gd name="connsiteY87" fmla="*/ 386112 h 895060"/>
                <a:gd name="connsiteX88" fmla="*/ 11787 w 895060"/>
                <a:gd name="connsiteY88" fmla="*/ 348657 h 895060"/>
                <a:gd name="connsiteX89" fmla="*/ 21133 w 895060"/>
                <a:gd name="connsiteY89" fmla="*/ 318549 h 895060"/>
                <a:gd name="connsiteX90" fmla="*/ 93873 w 895060"/>
                <a:gd name="connsiteY90" fmla="*/ 318005 h 895060"/>
                <a:gd name="connsiteX91" fmla="*/ 98568 w 895060"/>
                <a:gd name="connsiteY91" fmla="*/ 302879 h 895060"/>
                <a:gd name="connsiteX92" fmla="*/ 103701 w 895060"/>
                <a:gd name="connsiteY92" fmla="*/ 293422 h 895060"/>
                <a:gd name="connsiteX93" fmla="*/ 52484 w 895060"/>
                <a:gd name="connsiteY93" fmla="*/ 241432 h 895060"/>
                <a:gd name="connsiteX94" fmla="*/ 67420 w 895060"/>
                <a:gd name="connsiteY94" fmla="*/ 213914 h 895060"/>
                <a:gd name="connsiteX95" fmla="*/ 138835 w 895060"/>
                <a:gd name="connsiteY95" fmla="*/ 232477 h 895060"/>
                <a:gd name="connsiteX96" fmla="*/ 155555 w 895060"/>
                <a:gd name="connsiteY96" fmla="*/ 212213 h 895060"/>
                <a:gd name="connsiteX97" fmla="*/ 118304 w 895060"/>
                <a:gd name="connsiteY97" fmla="*/ 146562 h 895060"/>
                <a:gd name="connsiteX98" fmla="*/ 131079 w 895060"/>
                <a:gd name="connsiteY98" fmla="*/ 131079 h 895060"/>
                <a:gd name="connsiteX99" fmla="*/ 139194 w 895060"/>
                <a:gd name="connsiteY99" fmla="*/ 124383 h 895060"/>
                <a:gd name="connsiteX100" fmla="*/ 205667 w 895060"/>
                <a:gd name="connsiteY100" fmla="*/ 162101 h 895060"/>
                <a:gd name="connsiteX101" fmla="*/ 225931 w 895060"/>
                <a:gd name="connsiteY101" fmla="*/ 145381 h 895060"/>
                <a:gd name="connsiteX102" fmla="*/ 206686 w 895060"/>
                <a:gd name="connsiteY102" fmla="*/ 71343 h 895060"/>
                <a:gd name="connsiteX103" fmla="*/ 232927 w 895060"/>
                <a:gd name="connsiteY103" fmla="*/ 57100 h 895060"/>
                <a:gd name="connsiteX104" fmla="*/ 286876 w 895060"/>
                <a:gd name="connsiteY104" fmla="*/ 110247 h 895060"/>
                <a:gd name="connsiteX105" fmla="*/ 296333 w 895060"/>
                <a:gd name="connsiteY105" fmla="*/ 105114 h 895060"/>
                <a:gd name="connsiteX106" fmla="*/ 311459 w 895060"/>
                <a:gd name="connsiteY106" fmla="*/ 100419 h 895060"/>
                <a:gd name="connsiteX107" fmla="*/ 312037 w 895060"/>
                <a:gd name="connsiteY107" fmla="*/ 23155 h 895060"/>
                <a:gd name="connsiteX108" fmla="*/ 339868 w 895060"/>
                <a:gd name="connsiteY108" fmla="*/ 14515 h 895060"/>
                <a:gd name="connsiteX109" fmla="*/ 379566 w 895060"/>
                <a:gd name="connsiteY109" fmla="*/ 82102 h 895060"/>
                <a:gd name="connsiteX110" fmla="*/ 405498 w 895060"/>
                <a:gd name="connsiteY110" fmla="*/ 79488 h 895060"/>
                <a:gd name="connsiteX111" fmla="*/ 426861 w 895060"/>
                <a:gd name="connsiteY111" fmla="*/ 2084 h 89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5060" h="895060">
                  <a:moveTo>
                    <a:pt x="447530" y="0"/>
                  </a:moveTo>
                  <a:lnTo>
                    <a:pt x="454732" y="726"/>
                  </a:lnTo>
                  <a:lnTo>
                    <a:pt x="476470" y="79488"/>
                  </a:lnTo>
                  <a:lnTo>
                    <a:pt x="502403" y="82102"/>
                  </a:lnTo>
                  <a:lnTo>
                    <a:pt x="544119" y="11078"/>
                  </a:lnTo>
                  <a:lnTo>
                    <a:pt x="569901" y="19081"/>
                  </a:lnTo>
                  <a:lnTo>
                    <a:pt x="570509" y="100419"/>
                  </a:lnTo>
                  <a:lnTo>
                    <a:pt x="585635" y="105114"/>
                  </a:lnTo>
                  <a:lnTo>
                    <a:pt x="595092" y="110247"/>
                  </a:lnTo>
                  <a:lnTo>
                    <a:pt x="653693" y="52519"/>
                  </a:lnTo>
                  <a:lnTo>
                    <a:pt x="676902" y="65116"/>
                  </a:lnTo>
                  <a:lnTo>
                    <a:pt x="656037" y="145381"/>
                  </a:lnTo>
                  <a:lnTo>
                    <a:pt x="676302" y="162101"/>
                  </a:lnTo>
                  <a:lnTo>
                    <a:pt x="750532" y="119982"/>
                  </a:lnTo>
                  <a:lnTo>
                    <a:pt x="763982" y="131079"/>
                  </a:lnTo>
                  <a:lnTo>
                    <a:pt x="769000" y="137161"/>
                  </a:lnTo>
                  <a:lnTo>
                    <a:pt x="726414" y="212213"/>
                  </a:lnTo>
                  <a:lnTo>
                    <a:pt x="743133" y="232477"/>
                  </a:lnTo>
                  <a:lnTo>
                    <a:pt x="826021" y="210932"/>
                  </a:lnTo>
                  <a:lnTo>
                    <a:pt x="837926" y="232864"/>
                  </a:lnTo>
                  <a:lnTo>
                    <a:pt x="778267" y="293422"/>
                  </a:lnTo>
                  <a:lnTo>
                    <a:pt x="783400" y="302879"/>
                  </a:lnTo>
                  <a:lnTo>
                    <a:pt x="788096" y="318005"/>
                  </a:lnTo>
                  <a:lnTo>
                    <a:pt x="873958" y="318647"/>
                  </a:lnTo>
                  <a:lnTo>
                    <a:pt x="881254" y="342153"/>
                  </a:lnTo>
                  <a:lnTo>
                    <a:pt x="806413" y="386112"/>
                  </a:lnTo>
                  <a:lnTo>
                    <a:pt x="809027" y="412044"/>
                  </a:lnTo>
                  <a:lnTo>
                    <a:pt x="893843" y="435453"/>
                  </a:lnTo>
                  <a:lnTo>
                    <a:pt x="895060" y="447530"/>
                  </a:lnTo>
                  <a:lnTo>
                    <a:pt x="893843" y="459607"/>
                  </a:lnTo>
                  <a:lnTo>
                    <a:pt x="809027" y="483016"/>
                  </a:lnTo>
                  <a:lnTo>
                    <a:pt x="806413" y="508949"/>
                  </a:lnTo>
                  <a:lnTo>
                    <a:pt x="881254" y="552908"/>
                  </a:lnTo>
                  <a:lnTo>
                    <a:pt x="873958" y="576414"/>
                  </a:lnTo>
                  <a:lnTo>
                    <a:pt x="788096" y="577056"/>
                  </a:lnTo>
                  <a:lnTo>
                    <a:pt x="783400" y="592181"/>
                  </a:lnTo>
                  <a:lnTo>
                    <a:pt x="778267" y="601638"/>
                  </a:lnTo>
                  <a:lnTo>
                    <a:pt x="837926" y="662197"/>
                  </a:lnTo>
                  <a:lnTo>
                    <a:pt x="826021" y="684130"/>
                  </a:lnTo>
                  <a:lnTo>
                    <a:pt x="743133" y="662584"/>
                  </a:lnTo>
                  <a:lnTo>
                    <a:pt x="726414" y="682848"/>
                  </a:lnTo>
                  <a:lnTo>
                    <a:pt x="769000" y="757900"/>
                  </a:lnTo>
                  <a:lnTo>
                    <a:pt x="763982" y="763982"/>
                  </a:lnTo>
                  <a:lnTo>
                    <a:pt x="750532" y="775079"/>
                  </a:lnTo>
                  <a:lnTo>
                    <a:pt x="676302" y="732960"/>
                  </a:lnTo>
                  <a:lnTo>
                    <a:pt x="656037" y="749679"/>
                  </a:lnTo>
                  <a:lnTo>
                    <a:pt x="676902" y="829944"/>
                  </a:lnTo>
                  <a:lnTo>
                    <a:pt x="653692" y="842542"/>
                  </a:lnTo>
                  <a:lnTo>
                    <a:pt x="595092" y="784813"/>
                  </a:lnTo>
                  <a:lnTo>
                    <a:pt x="585635" y="789946"/>
                  </a:lnTo>
                  <a:lnTo>
                    <a:pt x="570509" y="794642"/>
                  </a:lnTo>
                  <a:lnTo>
                    <a:pt x="569901" y="875979"/>
                  </a:lnTo>
                  <a:lnTo>
                    <a:pt x="544119" y="883983"/>
                  </a:lnTo>
                  <a:lnTo>
                    <a:pt x="502403" y="812959"/>
                  </a:lnTo>
                  <a:lnTo>
                    <a:pt x="476470" y="815573"/>
                  </a:lnTo>
                  <a:lnTo>
                    <a:pt x="454732" y="894334"/>
                  </a:lnTo>
                  <a:lnTo>
                    <a:pt x="447530" y="895060"/>
                  </a:lnTo>
                  <a:lnTo>
                    <a:pt x="426861" y="892977"/>
                  </a:lnTo>
                  <a:lnTo>
                    <a:pt x="405498" y="815573"/>
                  </a:lnTo>
                  <a:lnTo>
                    <a:pt x="379566" y="812959"/>
                  </a:lnTo>
                  <a:lnTo>
                    <a:pt x="339869" y="880545"/>
                  </a:lnTo>
                  <a:lnTo>
                    <a:pt x="312037" y="871906"/>
                  </a:lnTo>
                  <a:lnTo>
                    <a:pt x="311459" y="794642"/>
                  </a:lnTo>
                  <a:lnTo>
                    <a:pt x="296333" y="789946"/>
                  </a:lnTo>
                  <a:lnTo>
                    <a:pt x="286876" y="784814"/>
                  </a:lnTo>
                  <a:lnTo>
                    <a:pt x="232927" y="837961"/>
                  </a:lnTo>
                  <a:lnTo>
                    <a:pt x="206686" y="823717"/>
                  </a:lnTo>
                  <a:lnTo>
                    <a:pt x="225931" y="749680"/>
                  </a:lnTo>
                  <a:lnTo>
                    <a:pt x="205667" y="732960"/>
                  </a:lnTo>
                  <a:lnTo>
                    <a:pt x="139194" y="770678"/>
                  </a:lnTo>
                  <a:lnTo>
                    <a:pt x="131079" y="763982"/>
                  </a:lnTo>
                  <a:lnTo>
                    <a:pt x="118304" y="748498"/>
                  </a:lnTo>
                  <a:lnTo>
                    <a:pt x="155555" y="682848"/>
                  </a:lnTo>
                  <a:lnTo>
                    <a:pt x="138835" y="662584"/>
                  </a:lnTo>
                  <a:lnTo>
                    <a:pt x="67421" y="681148"/>
                  </a:lnTo>
                  <a:lnTo>
                    <a:pt x="52484" y="653629"/>
                  </a:lnTo>
                  <a:lnTo>
                    <a:pt x="103701" y="601638"/>
                  </a:lnTo>
                  <a:lnTo>
                    <a:pt x="98568" y="592181"/>
                  </a:lnTo>
                  <a:lnTo>
                    <a:pt x="93873" y="577056"/>
                  </a:lnTo>
                  <a:lnTo>
                    <a:pt x="21133" y="576512"/>
                  </a:lnTo>
                  <a:lnTo>
                    <a:pt x="11787" y="546404"/>
                  </a:lnTo>
                  <a:lnTo>
                    <a:pt x="75556" y="508949"/>
                  </a:lnTo>
                  <a:lnTo>
                    <a:pt x="72941" y="483016"/>
                  </a:lnTo>
                  <a:lnTo>
                    <a:pt x="1592" y="463324"/>
                  </a:lnTo>
                  <a:lnTo>
                    <a:pt x="0" y="447530"/>
                  </a:lnTo>
                  <a:lnTo>
                    <a:pt x="1592" y="431736"/>
                  </a:lnTo>
                  <a:lnTo>
                    <a:pt x="72941" y="412044"/>
                  </a:lnTo>
                  <a:lnTo>
                    <a:pt x="75556" y="386112"/>
                  </a:lnTo>
                  <a:lnTo>
                    <a:pt x="11787" y="348657"/>
                  </a:lnTo>
                  <a:lnTo>
                    <a:pt x="21133" y="318549"/>
                  </a:lnTo>
                  <a:lnTo>
                    <a:pt x="93873" y="318005"/>
                  </a:lnTo>
                  <a:lnTo>
                    <a:pt x="98568" y="302879"/>
                  </a:lnTo>
                  <a:lnTo>
                    <a:pt x="103701" y="293422"/>
                  </a:lnTo>
                  <a:lnTo>
                    <a:pt x="52484" y="241432"/>
                  </a:lnTo>
                  <a:lnTo>
                    <a:pt x="67420" y="213914"/>
                  </a:lnTo>
                  <a:lnTo>
                    <a:pt x="138835" y="232477"/>
                  </a:lnTo>
                  <a:lnTo>
                    <a:pt x="155555" y="212213"/>
                  </a:lnTo>
                  <a:lnTo>
                    <a:pt x="118304" y="146562"/>
                  </a:lnTo>
                  <a:lnTo>
                    <a:pt x="131079" y="131079"/>
                  </a:lnTo>
                  <a:lnTo>
                    <a:pt x="139194" y="124383"/>
                  </a:lnTo>
                  <a:lnTo>
                    <a:pt x="205667" y="162101"/>
                  </a:lnTo>
                  <a:lnTo>
                    <a:pt x="225931" y="145381"/>
                  </a:lnTo>
                  <a:lnTo>
                    <a:pt x="206686" y="71343"/>
                  </a:lnTo>
                  <a:lnTo>
                    <a:pt x="232927" y="57100"/>
                  </a:lnTo>
                  <a:lnTo>
                    <a:pt x="286876" y="110247"/>
                  </a:lnTo>
                  <a:lnTo>
                    <a:pt x="296333" y="105114"/>
                  </a:lnTo>
                  <a:lnTo>
                    <a:pt x="311459" y="100419"/>
                  </a:lnTo>
                  <a:lnTo>
                    <a:pt x="312037" y="23155"/>
                  </a:lnTo>
                  <a:lnTo>
                    <a:pt x="339868" y="14515"/>
                  </a:lnTo>
                  <a:lnTo>
                    <a:pt x="379566" y="82102"/>
                  </a:lnTo>
                  <a:lnTo>
                    <a:pt x="405498" y="79488"/>
                  </a:lnTo>
                  <a:lnTo>
                    <a:pt x="426861" y="2084"/>
                  </a:lnTo>
                  <a:close/>
                </a:path>
              </a:pathLst>
            </a:cu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4" name="组合 133"/>
            <p:cNvGrpSpPr/>
            <p:nvPr/>
          </p:nvGrpSpPr>
          <p:grpSpPr>
            <a:xfrm>
              <a:off x="2909091" y="5879594"/>
              <a:ext cx="433677" cy="440256"/>
              <a:chOff x="3279322" y="5843055"/>
              <a:chExt cx="433677" cy="440256"/>
            </a:xfrm>
          </p:grpSpPr>
          <p:sp>
            <p:nvSpPr>
              <p:cNvPr id="135" name="椭圆 134"/>
              <p:cNvSpPr/>
              <p:nvPr/>
            </p:nvSpPr>
            <p:spPr>
              <a:xfrm>
                <a:off x="3306422" y="5873445"/>
                <a:ext cx="379476" cy="379476"/>
              </a:xfrm>
              <a:prstGeom prst="ellipse">
                <a:avLst/>
              </a:prstGeom>
              <a:solidFill>
                <a:srgbClr val="2B2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6" name="组合 135"/>
              <p:cNvGrpSpPr/>
              <p:nvPr/>
            </p:nvGrpSpPr>
            <p:grpSpPr>
              <a:xfrm>
                <a:off x="3279322" y="5843055"/>
                <a:ext cx="433677" cy="440256"/>
                <a:chOff x="3449179" y="6150788"/>
                <a:chExt cx="501094" cy="508696"/>
              </a:xfrm>
            </p:grpSpPr>
            <p:cxnSp>
              <p:nvCxnSpPr>
                <p:cNvPr id="137" name="曲线连接符 136"/>
                <p:cNvCxnSpPr/>
                <p:nvPr/>
              </p:nvCxnSpPr>
              <p:spPr>
                <a:xfrm rot="16200000" flipH="1">
                  <a:off x="3575468" y="6176411"/>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3578274" y="6282203"/>
                  <a:ext cx="244562" cy="244562"/>
                </a:xfrm>
                <a:prstGeom prst="ellipse">
                  <a:avLst/>
                </a:pr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39" name="曲线连接符 138"/>
                <p:cNvCxnSpPr/>
                <p:nvPr/>
              </p:nvCxnSpPr>
              <p:spPr>
                <a:xfrm rot="16200000" flipH="1">
                  <a:off x="3671969" y="6529060"/>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cxnSp>
              <p:nvCxnSpPr>
                <p:cNvPr id="140" name="曲线连接符 139"/>
                <p:cNvCxnSpPr/>
                <p:nvPr/>
              </p:nvCxnSpPr>
              <p:spPr>
                <a:xfrm rot="2700000" flipH="1">
                  <a:off x="3777324" y="6439993"/>
                  <a:ext cx="156047" cy="104801"/>
                </a:xfrm>
                <a:prstGeom prst="curvedConnector3">
                  <a:avLst/>
                </a:prstGeom>
                <a:ln w="19050">
                  <a:solidFill>
                    <a:srgbClr val="F5F9FC"/>
                  </a:solidFill>
                </a:ln>
              </p:spPr>
              <p:style>
                <a:lnRef idx="1">
                  <a:schemeClr val="accent1"/>
                </a:lnRef>
                <a:fillRef idx="0">
                  <a:schemeClr val="accent1"/>
                </a:fillRef>
                <a:effectRef idx="0">
                  <a:schemeClr val="accent1"/>
                </a:effectRef>
                <a:fontRef idx="minor">
                  <a:schemeClr val="tx1"/>
                </a:fontRef>
              </p:style>
            </p:cxnSp>
            <p:cxnSp>
              <p:nvCxnSpPr>
                <p:cNvPr id="141" name="曲线连接符 140"/>
                <p:cNvCxnSpPr/>
                <p:nvPr/>
              </p:nvCxnSpPr>
              <p:spPr>
                <a:xfrm rot="2700000" flipH="1">
                  <a:off x="3457587" y="6263128"/>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42" name="曲线连接符 141"/>
                <p:cNvCxnSpPr/>
                <p:nvPr/>
              </p:nvCxnSpPr>
              <p:spPr>
                <a:xfrm flipH="1">
                  <a:off x="3794226" y="6303987"/>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43" name="曲线连接符 142"/>
                <p:cNvCxnSpPr/>
                <p:nvPr/>
              </p:nvCxnSpPr>
              <p:spPr>
                <a:xfrm flipH="1">
                  <a:off x="3449179" y="6398490"/>
                  <a:ext cx="156047" cy="104801"/>
                </a:xfrm>
                <a:prstGeom prst="curvedConnector3">
                  <a:avLst/>
                </a:prstGeom>
                <a:ln w="19050">
                  <a:solidFill>
                    <a:srgbClr val="F4F8FB"/>
                  </a:solidFill>
                </a:ln>
              </p:spPr>
              <p:style>
                <a:lnRef idx="1">
                  <a:schemeClr val="accent1"/>
                </a:lnRef>
                <a:fillRef idx="0">
                  <a:schemeClr val="accent1"/>
                </a:fillRef>
                <a:effectRef idx="0">
                  <a:schemeClr val="accent1"/>
                </a:effectRef>
                <a:fontRef idx="minor">
                  <a:schemeClr val="tx1"/>
                </a:fontRef>
              </p:style>
            </p:cxnSp>
            <p:cxnSp>
              <p:nvCxnSpPr>
                <p:cNvPr id="144" name="曲线连接符 143"/>
                <p:cNvCxnSpPr/>
                <p:nvPr/>
              </p:nvCxnSpPr>
              <p:spPr>
                <a:xfrm rot="18900000" flipH="1">
                  <a:off x="3716361" y="6189150"/>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145" name="曲线连接符 144"/>
                <p:cNvCxnSpPr/>
                <p:nvPr/>
              </p:nvCxnSpPr>
              <p:spPr>
                <a:xfrm rot="18900000" flipH="1">
                  <a:off x="3527834" y="6513771"/>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grpSp>
        </p:grpSp>
      </p:grpSp>
      <p:grpSp>
        <p:nvGrpSpPr>
          <p:cNvPr id="146" name="组合 145"/>
          <p:cNvGrpSpPr/>
          <p:nvPr/>
        </p:nvGrpSpPr>
        <p:grpSpPr>
          <a:xfrm rot="18829113">
            <a:off x="10418228" y="6183834"/>
            <a:ext cx="1368418" cy="1369775"/>
            <a:chOff x="4898883" y="5776692"/>
            <a:chExt cx="979365" cy="980337"/>
          </a:xfrm>
          <a:effectLst>
            <a:outerShdw blurRad="114300" dist="127000" dir="8100000" algn="tr" rotWithShape="0">
              <a:prstClr val="black">
                <a:alpha val="15000"/>
              </a:prstClr>
            </a:outerShdw>
          </a:effectLst>
        </p:grpSpPr>
        <p:sp>
          <p:nvSpPr>
            <p:cNvPr id="147" name="任意多边形 146"/>
            <p:cNvSpPr/>
            <p:nvPr/>
          </p:nvSpPr>
          <p:spPr>
            <a:xfrm rot="19286086">
              <a:off x="4898883" y="5776692"/>
              <a:ext cx="979365" cy="980337"/>
            </a:xfrm>
            <a:custGeom>
              <a:avLst/>
              <a:gdLst>
                <a:gd name="connsiteX0" fmla="*/ 803793 w 979365"/>
                <a:gd name="connsiteY0" fmla="*/ 111704 h 980337"/>
                <a:gd name="connsiteX1" fmla="*/ 860914 w 979365"/>
                <a:gd name="connsiteY1" fmla="*/ 165192 h 980337"/>
                <a:gd name="connsiteX2" fmla="*/ 841475 w 979365"/>
                <a:gd name="connsiteY2" fmla="*/ 218871 h 980337"/>
                <a:gd name="connsiteX3" fmla="*/ 790343 w 979365"/>
                <a:gd name="connsiteY3" fmla="*/ 252749 h 980337"/>
                <a:gd name="connsiteX4" fmla="*/ 782425 w 979365"/>
                <a:gd name="connsiteY4" fmla="*/ 265242 h 980337"/>
                <a:gd name="connsiteX5" fmla="*/ 797479 w 979365"/>
                <a:gd name="connsiteY5" fmla="*/ 285575 h 980337"/>
                <a:gd name="connsiteX6" fmla="*/ 807902 w 979365"/>
                <a:gd name="connsiteY6" fmla="*/ 303081 h 980337"/>
                <a:gd name="connsiteX7" fmla="*/ 822040 w 979365"/>
                <a:gd name="connsiteY7" fmla="*/ 300525 h 980337"/>
                <a:gd name="connsiteX8" fmla="*/ 870768 w 979365"/>
                <a:gd name="connsiteY8" fmla="*/ 265475 h 980337"/>
                <a:gd name="connsiteX9" fmla="*/ 928993 w 979365"/>
                <a:gd name="connsiteY9" fmla="*/ 266324 h 980337"/>
                <a:gd name="connsiteX10" fmla="*/ 958467 w 979365"/>
                <a:gd name="connsiteY10" fmla="*/ 338817 h 980337"/>
                <a:gd name="connsiteX11" fmla="*/ 918336 w 979365"/>
                <a:gd name="connsiteY11" fmla="*/ 379422 h 980337"/>
                <a:gd name="connsiteX12" fmla="*/ 859977 w 979365"/>
                <a:gd name="connsiteY12" fmla="*/ 388427 h 980337"/>
                <a:gd name="connsiteX13" fmla="*/ 847349 w 979365"/>
                <a:gd name="connsiteY13" fmla="*/ 397312 h 980337"/>
                <a:gd name="connsiteX14" fmla="*/ 853224 w 979365"/>
                <a:gd name="connsiteY14" fmla="*/ 421032 h 980337"/>
                <a:gd name="connsiteX15" fmla="*/ 856327 w 979365"/>
                <a:gd name="connsiteY15" fmla="*/ 442047 h 980337"/>
                <a:gd name="connsiteX16" fmla="*/ 868859 w 979365"/>
                <a:gd name="connsiteY16" fmla="*/ 444768 h 980337"/>
                <a:gd name="connsiteX17" fmla="*/ 920682 w 979365"/>
                <a:gd name="connsiteY17" fmla="*/ 429401 h 980337"/>
                <a:gd name="connsiteX18" fmla="*/ 975385 w 979365"/>
                <a:gd name="connsiteY18" fmla="*/ 449361 h 980337"/>
                <a:gd name="connsiteX19" fmla="*/ 979365 w 979365"/>
                <a:gd name="connsiteY19" fmla="*/ 527515 h 980337"/>
                <a:gd name="connsiteX20" fmla="*/ 928108 w 979365"/>
                <a:gd name="connsiteY20" fmla="*/ 552654 h 980337"/>
                <a:gd name="connsiteX21" fmla="*/ 868257 w 979365"/>
                <a:gd name="connsiteY21" fmla="*/ 541628 h 980337"/>
                <a:gd name="connsiteX22" fmla="*/ 856667 w 979365"/>
                <a:gd name="connsiteY22" fmla="*/ 544225 h 980337"/>
                <a:gd name="connsiteX23" fmla="*/ 853703 w 979365"/>
                <a:gd name="connsiteY23" fmla="*/ 565260 h 980337"/>
                <a:gd name="connsiteX24" fmla="*/ 847985 w 979365"/>
                <a:gd name="connsiteY24" fmla="*/ 589018 h 980337"/>
                <a:gd name="connsiteX25" fmla="*/ 850497 w 979365"/>
                <a:gd name="connsiteY25" fmla="*/ 590761 h 980337"/>
                <a:gd name="connsiteX26" fmla="*/ 917895 w 979365"/>
                <a:gd name="connsiteY26" fmla="*/ 599503 h 980337"/>
                <a:gd name="connsiteX27" fmla="*/ 959817 w 979365"/>
                <a:gd name="connsiteY27" fmla="*/ 639919 h 980337"/>
                <a:gd name="connsiteX28" fmla="*/ 931782 w 979365"/>
                <a:gd name="connsiteY28" fmla="*/ 712980 h 980337"/>
                <a:gd name="connsiteX29" fmla="*/ 874735 w 979365"/>
                <a:gd name="connsiteY29" fmla="*/ 715191 h 980337"/>
                <a:gd name="connsiteX30" fmla="*/ 834932 w 979365"/>
                <a:gd name="connsiteY30" fmla="*/ 687992 h 980337"/>
                <a:gd name="connsiteX31" fmla="*/ 809166 w 979365"/>
                <a:gd name="connsiteY31" fmla="*/ 683510 h 980337"/>
                <a:gd name="connsiteX32" fmla="*/ 798859 w 979365"/>
                <a:gd name="connsiteY32" fmla="*/ 701084 h 980337"/>
                <a:gd name="connsiteX33" fmla="*/ 783941 w 979365"/>
                <a:gd name="connsiteY33" fmla="*/ 721518 h 980337"/>
                <a:gd name="connsiteX34" fmla="*/ 794514 w 979365"/>
                <a:gd name="connsiteY34" fmla="*/ 737957 h 980337"/>
                <a:gd name="connsiteX35" fmla="*/ 833077 w 979365"/>
                <a:gd name="connsiteY35" fmla="*/ 759773 h 980337"/>
                <a:gd name="connsiteX36" fmla="*/ 856704 w 979365"/>
                <a:gd name="connsiteY36" fmla="*/ 812995 h 980337"/>
                <a:gd name="connsiteX37" fmla="*/ 803233 w 979365"/>
                <a:gd name="connsiteY37" fmla="*/ 870133 h 980337"/>
                <a:gd name="connsiteX38" fmla="*/ 749549 w 979365"/>
                <a:gd name="connsiteY38" fmla="*/ 850711 h 980337"/>
                <a:gd name="connsiteX39" fmla="*/ 711958 w 979365"/>
                <a:gd name="connsiteY39" fmla="*/ 794015 h 980337"/>
                <a:gd name="connsiteX40" fmla="*/ 711937 w 979365"/>
                <a:gd name="connsiteY40" fmla="*/ 794002 h 980337"/>
                <a:gd name="connsiteX41" fmla="*/ 691603 w 979365"/>
                <a:gd name="connsiteY41" fmla="*/ 809055 h 980337"/>
                <a:gd name="connsiteX42" fmla="*/ 674098 w 979365"/>
                <a:gd name="connsiteY42" fmla="*/ 819478 h 980337"/>
                <a:gd name="connsiteX43" fmla="*/ 676235 w 979365"/>
                <a:gd name="connsiteY43" fmla="*/ 831297 h 980337"/>
                <a:gd name="connsiteX44" fmla="*/ 704765 w 979365"/>
                <a:gd name="connsiteY44" fmla="*/ 874261 h 980337"/>
                <a:gd name="connsiteX45" fmla="*/ 701740 w 979365"/>
                <a:gd name="connsiteY45" fmla="*/ 932414 h 980337"/>
                <a:gd name="connsiteX46" fmla="*/ 628197 w 979365"/>
                <a:gd name="connsiteY46" fmla="*/ 959157 h 980337"/>
                <a:gd name="connsiteX47" fmla="*/ 589120 w 979365"/>
                <a:gd name="connsiteY47" fmla="*/ 917537 h 980337"/>
                <a:gd name="connsiteX48" fmla="*/ 582790 w 979365"/>
                <a:gd name="connsiteY48" fmla="*/ 863081 h 980337"/>
                <a:gd name="connsiteX49" fmla="*/ 579866 w 979365"/>
                <a:gd name="connsiteY49" fmla="*/ 858926 h 980337"/>
                <a:gd name="connsiteX50" fmla="*/ 556147 w 979365"/>
                <a:gd name="connsiteY50" fmla="*/ 864800 h 980337"/>
                <a:gd name="connsiteX51" fmla="*/ 535984 w 979365"/>
                <a:gd name="connsiteY51" fmla="*/ 867778 h 980337"/>
                <a:gd name="connsiteX52" fmla="*/ 549991 w 979365"/>
                <a:gd name="connsiteY52" fmla="*/ 926821 h 980337"/>
                <a:gd name="connsiteX53" fmla="*/ 527035 w 979365"/>
                <a:gd name="connsiteY53" fmla="*/ 980337 h 980337"/>
                <a:gd name="connsiteX54" fmla="*/ 448780 w 979365"/>
                <a:gd name="connsiteY54" fmla="*/ 979986 h 980337"/>
                <a:gd name="connsiteX55" fmla="*/ 426515 w 979365"/>
                <a:gd name="connsiteY55" fmla="*/ 927417 h 980337"/>
                <a:gd name="connsiteX56" fmla="*/ 436745 w 979365"/>
                <a:gd name="connsiteY56" fmla="*/ 885164 h 980337"/>
                <a:gd name="connsiteX57" fmla="*/ 432953 w 979365"/>
                <a:gd name="connsiteY57" fmla="*/ 868243 h 980337"/>
                <a:gd name="connsiteX58" fmla="*/ 411918 w 979365"/>
                <a:gd name="connsiteY58" fmla="*/ 865279 h 980337"/>
                <a:gd name="connsiteX59" fmla="*/ 388215 w 979365"/>
                <a:gd name="connsiteY59" fmla="*/ 859575 h 980337"/>
                <a:gd name="connsiteX60" fmla="*/ 378427 w 979365"/>
                <a:gd name="connsiteY60" fmla="*/ 921133 h 980337"/>
                <a:gd name="connsiteX61" fmla="*/ 336824 w 979365"/>
                <a:gd name="connsiteY61" fmla="*/ 961877 h 980337"/>
                <a:gd name="connsiteX62" fmla="*/ 264598 w 979365"/>
                <a:gd name="connsiteY62" fmla="*/ 931758 h 980337"/>
                <a:gd name="connsiteX63" fmla="*/ 264024 w 979365"/>
                <a:gd name="connsiteY63" fmla="*/ 874671 h 980337"/>
                <a:gd name="connsiteX64" fmla="*/ 290669 w 979365"/>
                <a:gd name="connsiteY64" fmla="*/ 837984 h 980337"/>
                <a:gd name="connsiteX65" fmla="*/ 293669 w 979365"/>
                <a:gd name="connsiteY65" fmla="*/ 820742 h 980337"/>
                <a:gd name="connsiteX66" fmla="*/ 276095 w 979365"/>
                <a:gd name="connsiteY66" fmla="*/ 810436 h 980337"/>
                <a:gd name="connsiteX67" fmla="*/ 255661 w 979365"/>
                <a:gd name="connsiteY67" fmla="*/ 795517 h 980337"/>
                <a:gd name="connsiteX68" fmla="*/ 246663 w 979365"/>
                <a:gd name="connsiteY68" fmla="*/ 801304 h 980337"/>
                <a:gd name="connsiteX69" fmla="*/ 221797 w 979365"/>
                <a:gd name="connsiteY69" fmla="*/ 843165 h 980337"/>
                <a:gd name="connsiteX70" fmla="*/ 168086 w 979365"/>
                <a:gd name="connsiteY70" fmla="*/ 865661 h 980337"/>
                <a:gd name="connsiteX71" fmla="*/ 112093 w 979365"/>
                <a:gd name="connsiteY71" fmla="*/ 810993 h 980337"/>
                <a:gd name="connsiteX72" fmla="*/ 132647 w 979365"/>
                <a:gd name="connsiteY72" fmla="*/ 757731 h 980337"/>
                <a:gd name="connsiteX73" fmla="*/ 180813 w 979365"/>
                <a:gd name="connsiteY73" fmla="*/ 727244 h 980337"/>
                <a:gd name="connsiteX74" fmla="*/ 183177 w 979365"/>
                <a:gd name="connsiteY74" fmla="*/ 723513 h 980337"/>
                <a:gd name="connsiteX75" fmla="*/ 168124 w 979365"/>
                <a:gd name="connsiteY75" fmla="*/ 703179 h 980337"/>
                <a:gd name="connsiteX76" fmla="*/ 157701 w 979365"/>
                <a:gd name="connsiteY76" fmla="*/ 685674 h 980337"/>
                <a:gd name="connsiteX77" fmla="*/ 153294 w 979365"/>
                <a:gd name="connsiteY77" fmla="*/ 686471 h 980337"/>
                <a:gd name="connsiteX78" fmla="*/ 111425 w 979365"/>
                <a:gd name="connsiteY78" fmla="*/ 716537 h 980337"/>
                <a:gd name="connsiteX79" fmla="*/ 53201 w 979365"/>
                <a:gd name="connsiteY79" fmla="*/ 715643 h 980337"/>
                <a:gd name="connsiteX80" fmla="*/ 23784 w 979365"/>
                <a:gd name="connsiteY80" fmla="*/ 643127 h 980337"/>
                <a:gd name="connsiteX81" fmla="*/ 63946 w 979365"/>
                <a:gd name="connsiteY81" fmla="*/ 602553 h 980337"/>
                <a:gd name="connsiteX82" fmla="*/ 113210 w 979365"/>
                <a:gd name="connsiteY82" fmla="*/ 594991 h 980337"/>
                <a:gd name="connsiteX83" fmla="*/ 118253 w 979365"/>
                <a:gd name="connsiteY83" fmla="*/ 591443 h 980337"/>
                <a:gd name="connsiteX84" fmla="*/ 112378 w 979365"/>
                <a:gd name="connsiteY84" fmla="*/ 567723 h 980337"/>
                <a:gd name="connsiteX85" fmla="*/ 109275 w 979365"/>
                <a:gd name="connsiteY85" fmla="*/ 546708 h 980337"/>
                <a:gd name="connsiteX86" fmla="*/ 100245 w 979365"/>
                <a:gd name="connsiteY86" fmla="*/ 544748 h 980337"/>
                <a:gd name="connsiteX87" fmla="*/ 56134 w 979365"/>
                <a:gd name="connsiteY87" fmla="*/ 556600 h 980337"/>
                <a:gd name="connsiteX88" fmla="*/ 1962 w 979365"/>
                <a:gd name="connsiteY88" fmla="*/ 535236 h 980337"/>
                <a:gd name="connsiteX89" fmla="*/ 0 w 979365"/>
                <a:gd name="connsiteY89" fmla="*/ 457006 h 980337"/>
                <a:gd name="connsiteX90" fmla="*/ 51887 w 979365"/>
                <a:gd name="connsiteY90" fmla="*/ 433195 h 980337"/>
                <a:gd name="connsiteX91" fmla="*/ 107315 w 979365"/>
                <a:gd name="connsiteY91" fmla="*/ 444892 h 980337"/>
                <a:gd name="connsiteX92" fmla="*/ 108935 w 979365"/>
                <a:gd name="connsiteY92" fmla="*/ 444529 h 980337"/>
                <a:gd name="connsiteX93" fmla="*/ 111899 w 979365"/>
                <a:gd name="connsiteY93" fmla="*/ 423494 h 980337"/>
                <a:gd name="connsiteX94" fmla="*/ 116951 w 979365"/>
                <a:gd name="connsiteY94" fmla="*/ 402500 h 980337"/>
                <a:gd name="connsiteX95" fmla="*/ 52973 w 979365"/>
                <a:gd name="connsiteY95" fmla="*/ 390048 h 980337"/>
                <a:gd name="connsiteX96" fmla="*/ 13689 w 979365"/>
                <a:gd name="connsiteY96" fmla="*/ 347064 h 980337"/>
                <a:gd name="connsiteX97" fmla="*/ 46285 w 979365"/>
                <a:gd name="connsiteY97" fmla="*/ 275920 h 980337"/>
                <a:gd name="connsiteX98" fmla="*/ 103358 w 979365"/>
                <a:gd name="connsiteY98" fmla="*/ 277318 h 980337"/>
                <a:gd name="connsiteX99" fmla="*/ 134181 w 979365"/>
                <a:gd name="connsiteY99" fmla="*/ 301374 h 980337"/>
                <a:gd name="connsiteX100" fmla="*/ 156437 w 979365"/>
                <a:gd name="connsiteY100" fmla="*/ 305245 h 980337"/>
                <a:gd name="connsiteX101" fmla="*/ 166743 w 979365"/>
                <a:gd name="connsiteY101" fmla="*/ 287671 h 980337"/>
                <a:gd name="connsiteX102" fmla="*/ 181661 w 979365"/>
                <a:gd name="connsiteY102" fmla="*/ 267238 h 980337"/>
                <a:gd name="connsiteX103" fmla="*/ 172067 w 979365"/>
                <a:gd name="connsiteY103" fmla="*/ 252321 h 980337"/>
                <a:gd name="connsiteX104" fmla="*/ 136530 w 979365"/>
                <a:gd name="connsiteY104" fmla="*/ 229691 h 980337"/>
                <a:gd name="connsiteX105" fmla="*/ 115711 w 979365"/>
                <a:gd name="connsiteY105" fmla="*/ 175308 h 980337"/>
                <a:gd name="connsiteX106" fmla="*/ 172090 w 979365"/>
                <a:gd name="connsiteY106" fmla="*/ 121038 h 980337"/>
                <a:gd name="connsiteX107" fmla="*/ 224688 w 979365"/>
                <a:gd name="connsiteY107" fmla="*/ 143233 h 980337"/>
                <a:gd name="connsiteX108" fmla="*/ 254665 w 979365"/>
                <a:gd name="connsiteY108" fmla="*/ 194013 h 980337"/>
                <a:gd name="connsiteX109" fmla="*/ 273999 w 979365"/>
                <a:gd name="connsiteY109" fmla="*/ 179700 h 980337"/>
                <a:gd name="connsiteX110" fmla="*/ 291504 w 979365"/>
                <a:gd name="connsiteY110" fmla="*/ 169277 h 980337"/>
                <a:gd name="connsiteX111" fmla="*/ 285135 w 979365"/>
                <a:gd name="connsiteY111" fmla="*/ 134047 h 980337"/>
                <a:gd name="connsiteX112" fmla="*/ 273349 w 979365"/>
                <a:gd name="connsiteY112" fmla="*/ 118084 h 980337"/>
                <a:gd name="connsiteX113" fmla="*/ 273474 w 979365"/>
                <a:gd name="connsiteY113" fmla="*/ 59853 h 980337"/>
                <a:gd name="connsiteX114" fmla="*/ 345595 w 979365"/>
                <a:gd name="connsiteY114" fmla="*/ 29481 h 980337"/>
                <a:gd name="connsiteX115" fmla="*/ 386696 w 979365"/>
                <a:gd name="connsiteY115" fmla="*/ 69104 h 980337"/>
                <a:gd name="connsiteX116" fmla="*/ 396399 w 979365"/>
                <a:gd name="connsiteY116" fmla="*/ 127188 h 980337"/>
                <a:gd name="connsiteX117" fmla="*/ 409455 w 979365"/>
                <a:gd name="connsiteY117" fmla="*/ 123955 h 980337"/>
                <a:gd name="connsiteX118" fmla="*/ 430470 w 979365"/>
                <a:gd name="connsiteY118" fmla="*/ 120851 h 980337"/>
                <a:gd name="connsiteX119" fmla="*/ 431548 w 979365"/>
                <a:gd name="connsiteY119" fmla="*/ 115886 h 980337"/>
                <a:gd name="connsiteX120" fmla="*/ 416481 w 979365"/>
                <a:gd name="connsiteY120" fmla="*/ 53618 h 980337"/>
                <a:gd name="connsiteX121" fmla="*/ 439197 w 979365"/>
                <a:gd name="connsiteY121" fmla="*/ 0 h 980337"/>
                <a:gd name="connsiteX122" fmla="*/ 517452 w 979365"/>
                <a:gd name="connsiteY122" fmla="*/ 0 h 980337"/>
                <a:gd name="connsiteX123" fmla="*/ 539953 w 979365"/>
                <a:gd name="connsiteY123" fmla="*/ 52468 h 980337"/>
                <a:gd name="connsiteX124" fmla="*/ 528352 w 979365"/>
                <a:gd name="connsiteY124" fmla="*/ 101340 h 980337"/>
                <a:gd name="connsiteX125" fmla="*/ 532649 w 979365"/>
                <a:gd name="connsiteY125" fmla="*/ 120511 h 980337"/>
                <a:gd name="connsiteX126" fmla="*/ 553684 w 979365"/>
                <a:gd name="connsiteY126" fmla="*/ 123476 h 980337"/>
                <a:gd name="connsiteX127" fmla="*/ 577442 w 979365"/>
                <a:gd name="connsiteY127" fmla="*/ 129193 h 980337"/>
                <a:gd name="connsiteX128" fmla="*/ 583646 w 979365"/>
                <a:gd name="connsiteY128" fmla="*/ 120250 h 980337"/>
                <a:gd name="connsiteX129" fmla="*/ 589270 w 979365"/>
                <a:gd name="connsiteY129" fmla="*/ 67104 h 980337"/>
                <a:gd name="connsiteX130" fmla="*/ 628687 w 979365"/>
                <a:gd name="connsiteY130" fmla="*/ 24243 h 980337"/>
                <a:gd name="connsiteX131" fmla="*/ 702388 w 979365"/>
                <a:gd name="connsiteY131" fmla="*/ 50549 h 980337"/>
                <a:gd name="connsiteX132" fmla="*/ 705943 w 979365"/>
                <a:gd name="connsiteY132" fmla="*/ 107527 h 980337"/>
                <a:gd name="connsiteX133" fmla="*/ 673860 w 979365"/>
                <a:gd name="connsiteY133" fmla="*/ 156937 h 980337"/>
                <a:gd name="connsiteX134" fmla="*/ 671934 w 979365"/>
                <a:gd name="connsiteY134" fmla="*/ 168013 h 980337"/>
                <a:gd name="connsiteX135" fmla="*/ 689508 w 979365"/>
                <a:gd name="connsiteY135" fmla="*/ 178320 h 980337"/>
                <a:gd name="connsiteX136" fmla="*/ 709941 w 979365"/>
                <a:gd name="connsiteY136" fmla="*/ 193238 h 980337"/>
                <a:gd name="connsiteX137" fmla="*/ 722253 w 979365"/>
                <a:gd name="connsiteY137" fmla="*/ 185319 h 980337"/>
                <a:gd name="connsiteX138" fmla="*/ 750563 w 979365"/>
                <a:gd name="connsiteY138" fmla="*/ 135315 h 980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979365" h="980337">
                  <a:moveTo>
                    <a:pt x="803793" y="111704"/>
                  </a:moveTo>
                  <a:lnTo>
                    <a:pt x="860914" y="165192"/>
                  </a:lnTo>
                  <a:cubicBezTo>
                    <a:pt x="854434" y="183085"/>
                    <a:pt x="848686" y="201663"/>
                    <a:pt x="841475" y="218871"/>
                  </a:cubicBezTo>
                  <a:lnTo>
                    <a:pt x="790343" y="252749"/>
                  </a:lnTo>
                  <a:lnTo>
                    <a:pt x="782425" y="265242"/>
                  </a:lnTo>
                  <a:lnTo>
                    <a:pt x="797479" y="285575"/>
                  </a:lnTo>
                  <a:lnTo>
                    <a:pt x="807902" y="303081"/>
                  </a:lnTo>
                  <a:lnTo>
                    <a:pt x="822040" y="300525"/>
                  </a:lnTo>
                  <a:lnTo>
                    <a:pt x="870768" y="265475"/>
                  </a:lnTo>
                  <a:lnTo>
                    <a:pt x="928993" y="266324"/>
                  </a:lnTo>
                  <a:lnTo>
                    <a:pt x="958467" y="338817"/>
                  </a:lnTo>
                  <a:cubicBezTo>
                    <a:pt x="945090" y="352351"/>
                    <a:pt x="932090" y="366815"/>
                    <a:pt x="918336" y="379422"/>
                  </a:cubicBezTo>
                  <a:lnTo>
                    <a:pt x="859977" y="388427"/>
                  </a:lnTo>
                  <a:lnTo>
                    <a:pt x="847349" y="397312"/>
                  </a:lnTo>
                  <a:lnTo>
                    <a:pt x="853224" y="421032"/>
                  </a:lnTo>
                  <a:lnTo>
                    <a:pt x="856327" y="442047"/>
                  </a:lnTo>
                  <a:lnTo>
                    <a:pt x="868859" y="444768"/>
                  </a:lnTo>
                  <a:lnTo>
                    <a:pt x="920682" y="429401"/>
                  </a:lnTo>
                  <a:lnTo>
                    <a:pt x="975385" y="449361"/>
                  </a:lnTo>
                  <a:lnTo>
                    <a:pt x="979365" y="527515"/>
                  </a:lnTo>
                  <a:cubicBezTo>
                    <a:pt x="962279" y="535895"/>
                    <a:pt x="945244" y="545275"/>
                    <a:pt x="928108" y="552654"/>
                  </a:cubicBezTo>
                  <a:lnTo>
                    <a:pt x="868257" y="541628"/>
                  </a:lnTo>
                  <a:lnTo>
                    <a:pt x="856667" y="544225"/>
                  </a:lnTo>
                  <a:lnTo>
                    <a:pt x="853703" y="565260"/>
                  </a:lnTo>
                  <a:lnTo>
                    <a:pt x="847985" y="589018"/>
                  </a:lnTo>
                  <a:lnTo>
                    <a:pt x="850497" y="590761"/>
                  </a:lnTo>
                  <a:lnTo>
                    <a:pt x="917895" y="599503"/>
                  </a:lnTo>
                  <a:lnTo>
                    <a:pt x="959817" y="639919"/>
                  </a:lnTo>
                  <a:lnTo>
                    <a:pt x="931782" y="712980"/>
                  </a:lnTo>
                  <a:cubicBezTo>
                    <a:pt x="912766" y="713717"/>
                    <a:pt x="893392" y="715390"/>
                    <a:pt x="874735" y="715191"/>
                  </a:cubicBezTo>
                  <a:lnTo>
                    <a:pt x="834932" y="687992"/>
                  </a:lnTo>
                  <a:lnTo>
                    <a:pt x="809166" y="683510"/>
                  </a:lnTo>
                  <a:lnTo>
                    <a:pt x="798859" y="701084"/>
                  </a:lnTo>
                  <a:lnTo>
                    <a:pt x="783941" y="721518"/>
                  </a:lnTo>
                  <a:lnTo>
                    <a:pt x="794514" y="737957"/>
                  </a:lnTo>
                  <a:lnTo>
                    <a:pt x="833077" y="759773"/>
                  </a:lnTo>
                  <a:lnTo>
                    <a:pt x="856704" y="812995"/>
                  </a:lnTo>
                  <a:lnTo>
                    <a:pt x="803233" y="870133"/>
                  </a:lnTo>
                  <a:cubicBezTo>
                    <a:pt x="785339" y="863659"/>
                    <a:pt x="766759" y="857917"/>
                    <a:pt x="749549" y="850711"/>
                  </a:cubicBezTo>
                  <a:lnTo>
                    <a:pt x="711958" y="794015"/>
                  </a:lnTo>
                  <a:lnTo>
                    <a:pt x="711937" y="794002"/>
                  </a:lnTo>
                  <a:lnTo>
                    <a:pt x="691603" y="809055"/>
                  </a:lnTo>
                  <a:lnTo>
                    <a:pt x="674098" y="819478"/>
                  </a:lnTo>
                  <a:lnTo>
                    <a:pt x="676235" y="831297"/>
                  </a:lnTo>
                  <a:lnTo>
                    <a:pt x="704765" y="874261"/>
                  </a:lnTo>
                  <a:lnTo>
                    <a:pt x="701740" y="932414"/>
                  </a:lnTo>
                  <a:lnTo>
                    <a:pt x="628197" y="959157"/>
                  </a:lnTo>
                  <a:cubicBezTo>
                    <a:pt x="615171" y="945284"/>
                    <a:pt x="601203" y="931753"/>
                    <a:pt x="589120" y="917537"/>
                  </a:cubicBezTo>
                  <a:lnTo>
                    <a:pt x="582790" y="863081"/>
                  </a:lnTo>
                  <a:lnTo>
                    <a:pt x="579866" y="858926"/>
                  </a:lnTo>
                  <a:lnTo>
                    <a:pt x="556147" y="864800"/>
                  </a:lnTo>
                  <a:lnTo>
                    <a:pt x="535984" y="867778"/>
                  </a:lnTo>
                  <a:lnTo>
                    <a:pt x="549991" y="926821"/>
                  </a:lnTo>
                  <a:lnTo>
                    <a:pt x="527035" y="980337"/>
                  </a:lnTo>
                  <a:lnTo>
                    <a:pt x="448780" y="979986"/>
                  </a:lnTo>
                  <a:cubicBezTo>
                    <a:pt x="441359" y="962463"/>
                    <a:pt x="432935" y="944935"/>
                    <a:pt x="426515" y="927417"/>
                  </a:cubicBezTo>
                  <a:lnTo>
                    <a:pt x="436745" y="885164"/>
                  </a:lnTo>
                  <a:lnTo>
                    <a:pt x="432953" y="868243"/>
                  </a:lnTo>
                  <a:lnTo>
                    <a:pt x="411918" y="865279"/>
                  </a:lnTo>
                  <a:lnTo>
                    <a:pt x="388215" y="859575"/>
                  </a:lnTo>
                  <a:lnTo>
                    <a:pt x="378427" y="921133"/>
                  </a:lnTo>
                  <a:lnTo>
                    <a:pt x="336824" y="961877"/>
                  </a:lnTo>
                  <a:lnTo>
                    <a:pt x="264598" y="931758"/>
                  </a:lnTo>
                  <a:cubicBezTo>
                    <a:pt x="264407" y="912729"/>
                    <a:pt x="263291" y="893314"/>
                    <a:pt x="264024" y="874671"/>
                  </a:cubicBezTo>
                  <a:lnTo>
                    <a:pt x="290669" y="837984"/>
                  </a:lnTo>
                  <a:lnTo>
                    <a:pt x="293669" y="820742"/>
                  </a:lnTo>
                  <a:lnTo>
                    <a:pt x="276095" y="810436"/>
                  </a:lnTo>
                  <a:lnTo>
                    <a:pt x="255661" y="795517"/>
                  </a:lnTo>
                  <a:lnTo>
                    <a:pt x="246663" y="801304"/>
                  </a:lnTo>
                  <a:lnTo>
                    <a:pt x="221797" y="843165"/>
                  </a:lnTo>
                  <a:lnTo>
                    <a:pt x="168086" y="865661"/>
                  </a:lnTo>
                  <a:lnTo>
                    <a:pt x="112093" y="810993"/>
                  </a:lnTo>
                  <a:cubicBezTo>
                    <a:pt x="118944" y="793238"/>
                    <a:pt x="125079" y="774785"/>
                    <a:pt x="132647" y="757731"/>
                  </a:cubicBezTo>
                  <a:lnTo>
                    <a:pt x="180813" y="727244"/>
                  </a:lnTo>
                  <a:lnTo>
                    <a:pt x="183177" y="723513"/>
                  </a:lnTo>
                  <a:lnTo>
                    <a:pt x="168124" y="703179"/>
                  </a:lnTo>
                  <a:lnTo>
                    <a:pt x="157701" y="685674"/>
                  </a:lnTo>
                  <a:lnTo>
                    <a:pt x="153294" y="686471"/>
                  </a:lnTo>
                  <a:lnTo>
                    <a:pt x="111425" y="716537"/>
                  </a:lnTo>
                  <a:lnTo>
                    <a:pt x="53201" y="715643"/>
                  </a:lnTo>
                  <a:lnTo>
                    <a:pt x="23784" y="643127"/>
                  </a:lnTo>
                  <a:cubicBezTo>
                    <a:pt x="37172" y="629603"/>
                    <a:pt x="50183" y="615149"/>
                    <a:pt x="63946" y="602553"/>
                  </a:cubicBezTo>
                  <a:lnTo>
                    <a:pt x="113210" y="594991"/>
                  </a:lnTo>
                  <a:lnTo>
                    <a:pt x="118253" y="591443"/>
                  </a:lnTo>
                  <a:lnTo>
                    <a:pt x="112378" y="567723"/>
                  </a:lnTo>
                  <a:lnTo>
                    <a:pt x="109275" y="546708"/>
                  </a:lnTo>
                  <a:lnTo>
                    <a:pt x="100245" y="544748"/>
                  </a:lnTo>
                  <a:lnTo>
                    <a:pt x="56134" y="556600"/>
                  </a:lnTo>
                  <a:lnTo>
                    <a:pt x="1962" y="535236"/>
                  </a:lnTo>
                  <a:lnTo>
                    <a:pt x="0" y="457006"/>
                  </a:lnTo>
                  <a:cubicBezTo>
                    <a:pt x="17295" y="449069"/>
                    <a:pt x="34566" y="440130"/>
                    <a:pt x="51887" y="433195"/>
                  </a:cubicBezTo>
                  <a:lnTo>
                    <a:pt x="107315" y="444892"/>
                  </a:lnTo>
                  <a:lnTo>
                    <a:pt x="108935" y="444529"/>
                  </a:lnTo>
                  <a:lnTo>
                    <a:pt x="111899" y="423494"/>
                  </a:lnTo>
                  <a:lnTo>
                    <a:pt x="116951" y="402500"/>
                  </a:lnTo>
                  <a:lnTo>
                    <a:pt x="52973" y="390048"/>
                  </a:lnTo>
                  <a:lnTo>
                    <a:pt x="13689" y="347064"/>
                  </a:lnTo>
                  <a:lnTo>
                    <a:pt x="46285" y="275920"/>
                  </a:lnTo>
                  <a:cubicBezTo>
                    <a:pt x="65309" y="276386"/>
                    <a:pt x="84751" y="275942"/>
                    <a:pt x="103358" y="277318"/>
                  </a:cubicBezTo>
                  <a:lnTo>
                    <a:pt x="134181" y="301374"/>
                  </a:lnTo>
                  <a:lnTo>
                    <a:pt x="156437" y="305245"/>
                  </a:lnTo>
                  <a:lnTo>
                    <a:pt x="166743" y="287671"/>
                  </a:lnTo>
                  <a:lnTo>
                    <a:pt x="181661" y="267238"/>
                  </a:lnTo>
                  <a:lnTo>
                    <a:pt x="172067" y="252321"/>
                  </a:lnTo>
                  <a:lnTo>
                    <a:pt x="136530" y="229691"/>
                  </a:lnTo>
                  <a:lnTo>
                    <a:pt x="115711" y="175308"/>
                  </a:lnTo>
                  <a:lnTo>
                    <a:pt x="172090" y="121038"/>
                  </a:lnTo>
                  <a:cubicBezTo>
                    <a:pt x="189623" y="128436"/>
                    <a:pt x="207878" y="135140"/>
                    <a:pt x="224688" y="143233"/>
                  </a:cubicBezTo>
                  <a:lnTo>
                    <a:pt x="254665" y="194013"/>
                  </a:lnTo>
                  <a:lnTo>
                    <a:pt x="273999" y="179700"/>
                  </a:lnTo>
                  <a:lnTo>
                    <a:pt x="291504" y="169277"/>
                  </a:lnTo>
                  <a:lnTo>
                    <a:pt x="285135" y="134047"/>
                  </a:lnTo>
                  <a:lnTo>
                    <a:pt x="273349" y="118084"/>
                  </a:lnTo>
                  <a:lnTo>
                    <a:pt x="273474" y="59853"/>
                  </a:lnTo>
                  <a:lnTo>
                    <a:pt x="345595" y="29481"/>
                  </a:lnTo>
                  <a:cubicBezTo>
                    <a:pt x="359296" y="42688"/>
                    <a:pt x="373919" y="55507"/>
                    <a:pt x="386696" y="69104"/>
                  </a:cubicBezTo>
                  <a:lnTo>
                    <a:pt x="396399" y="127188"/>
                  </a:lnTo>
                  <a:lnTo>
                    <a:pt x="409455" y="123955"/>
                  </a:lnTo>
                  <a:lnTo>
                    <a:pt x="430470" y="120851"/>
                  </a:lnTo>
                  <a:lnTo>
                    <a:pt x="431548" y="115886"/>
                  </a:lnTo>
                  <a:lnTo>
                    <a:pt x="416481" y="53618"/>
                  </a:lnTo>
                  <a:lnTo>
                    <a:pt x="439197" y="0"/>
                  </a:lnTo>
                  <a:lnTo>
                    <a:pt x="517452" y="0"/>
                  </a:lnTo>
                  <a:cubicBezTo>
                    <a:pt x="524952" y="17490"/>
                    <a:pt x="533454" y="34979"/>
                    <a:pt x="539953" y="52468"/>
                  </a:cubicBezTo>
                  <a:lnTo>
                    <a:pt x="528352" y="101340"/>
                  </a:lnTo>
                  <a:lnTo>
                    <a:pt x="532649" y="120511"/>
                  </a:lnTo>
                  <a:lnTo>
                    <a:pt x="553684" y="123476"/>
                  </a:lnTo>
                  <a:lnTo>
                    <a:pt x="577442" y="129193"/>
                  </a:lnTo>
                  <a:lnTo>
                    <a:pt x="583646" y="120250"/>
                  </a:lnTo>
                  <a:lnTo>
                    <a:pt x="589270" y="67104"/>
                  </a:lnTo>
                  <a:lnTo>
                    <a:pt x="628687" y="24243"/>
                  </a:lnTo>
                  <a:lnTo>
                    <a:pt x="702388" y="50549"/>
                  </a:lnTo>
                  <a:cubicBezTo>
                    <a:pt x="703573" y="69541"/>
                    <a:pt x="705702" y="88872"/>
                    <a:pt x="705943" y="107527"/>
                  </a:cubicBezTo>
                  <a:lnTo>
                    <a:pt x="673860" y="156937"/>
                  </a:lnTo>
                  <a:lnTo>
                    <a:pt x="671934" y="168013"/>
                  </a:lnTo>
                  <a:lnTo>
                    <a:pt x="689508" y="178320"/>
                  </a:lnTo>
                  <a:lnTo>
                    <a:pt x="709941" y="193238"/>
                  </a:lnTo>
                  <a:lnTo>
                    <a:pt x="722253" y="185319"/>
                  </a:lnTo>
                  <a:lnTo>
                    <a:pt x="750563" y="135315"/>
                  </a:lnTo>
                  <a:close/>
                </a:path>
              </a:pathLst>
            </a:custGeom>
            <a:gradFill>
              <a:gsLst>
                <a:gs pos="0">
                  <a:srgbClr val="F0F4F7"/>
                </a:gs>
                <a:gs pos="6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a:off x="5136331" y="6013256"/>
              <a:ext cx="504469" cy="507209"/>
            </a:xfrm>
            <a:custGeom>
              <a:avLst/>
              <a:gdLst>
                <a:gd name="connsiteX0" fmla="*/ 194784 w 504469"/>
                <a:gd name="connsiteY0" fmla="*/ 0 h 507209"/>
                <a:gd name="connsiteX1" fmla="*/ 226108 w 504469"/>
                <a:gd name="connsiteY1" fmla="*/ 65807 h 507209"/>
                <a:gd name="connsiteX2" fmla="*/ 236830 w 504469"/>
                <a:gd name="connsiteY2" fmla="*/ 114873 h 507209"/>
                <a:gd name="connsiteX3" fmla="*/ 248039 w 504469"/>
                <a:gd name="connsiteY3" fmla="*/ 112610 h 507209"/>
                <a:gd name="connsiteX4" fmla="*/ 288844 w 504469"/>
                <a:gd name="connsiteY4" fmla="*/ 118779 h 507209"/>
                <a:gd name="connsiteX5" fmla="*/ 299023 w 504469"/>
                <a:gd name="connsiteY5" fmla="*/ 123673 h 507209"/>
                <a:gd name="connsiteX6" fmla="*/ 318542 w 504469"/>
                <a:gd name="connsiteY6" fmla="*/ 79948 h 507209"/>
                <a:gd name="connsiteX7" fmla="*/ 360559 w 504469"/>
                <a:gd name="connsiteY7" fmla="*/ 25091 h 507209"/>
                <a:gd name="connsiteX8" fmla="*/ 408736 w 504469"/>
                <a:gd name="connsiteY8" fmla="*/ 52329 h 507209"/>
                <a:gd name="connsiteX9" fmla="*/ 381852 w 504469"/>
                <a:gd name="connsiteY9" fmla="*/ 120071 h 507209"/>
                <a:gd name="connsiteX10" fmla="*/ 352965 w 504469"/>
                <a:gd name="connsiteY10" fmla="*/ 161674 h 507209"/>
                <a:gd name="connsiteX11" fmla="*/ 353923 w 504469"/>
                <a:gd name="connsiteY11" fmla="*/ 162545 h 507209"/>
                <a:gd name="connsiteX12" fmla="*/ 374474 w 504469"/>
                <a:gd name="connsiteY12" fmla="*/ 196417 h 507209"/>
                <a:gd name="connsiteX13" fmla="*/ 376136 w 504469"/>
                <a:gd name="connsiteY13" fmla="*/ 204648 h 507209"/>
                <a:gd name="connsiteX14" fmla="*/ 429478 w 504469"/>
                <a:gd name="connsiteY14" fmla="*/ 193725 h 507209"/>
                <a:gd name="connsiteX15" fmla="*/ 498543 w 504469"/>
                <a:gd name="connsiteY15" fmla="*/ 195919 h 507209"/>
                <a:gd name="connsiteX16" fmla="*/ 504469 w 504469"/>
                <a:gd name="connsiteY16" fmla="*/ 250944 h 507209"/>
                <a:gd name="connsiteX17" fmla="*/ 433748 w 504469"/>
                <a:gd name="connsiteY17" fmla="*/ 268556 h 507209"/>
                <a:gd name="connsiteX18" fmla="*/ 382310 w 504469"/>
                <a:gd name="connsiteY18" fmla="*/ 269324 h 507209"/>
                <a:gd name="connsiteX19" fmla="*/ 379088 w 504469"/>
                <a:gd name="connsiteY19" fmla="*/ 290633 h 507209"/>
                <a:gd name="connsiteX20" fmla="*/ 365061 w 504469"/>
                <a:gd name="connsiteY20" fmla="*/ 319812 h 507209"/>
                <a:gd name="connsiteX21" fmla="*/ 408247 w 504469"/>
                <a:gd name="connsiteY21" fmla="*/ 356783 h 507209"/>
                <a:gd name="connsiteX22" fmla="*/ 448902 w 504469"/>
                <a:gd name="connsiteY22" fmla="*/ 412657 h 507209"/>
                <a:gd name="connsiteX23" fmla="*/ 409096 w 504469"/>
                <a:gd name="connsiteY23" fmla="*/ 451107 h 507209"/>
                <a:gd name="connsiteX24" fmla="*/ 351787 w 504469"/>
                <a:gd name="connsiteY24" fmla="*/ 406081 h 507209"/>
                <a:gd name="connsiteX25" fmla="*/ 319235 w 504469"/>
                <a:gd name="connsiteY25" fmla="*/ 365473 h 507209"/>
                <a:gd name="connsiteX26" fmla="*/ 301451 w 504469"/>
                <a:gd name="connsiteY26" fmla="*/ 376263 h 507209"/>
                <a:gd name="connsiteX27" fmla="*/ 271038 w 504469"/>
                <a:gd name="connsiteY27" fmla="*/ 382403 h 507209"/>
                <a:gd name="connsiteX28" fmla="*/ 269799 w 504469"/>
                <a:gd name="connsiteY28" fmla="*/ 440346 h 507209"/>
                <a:gd name="connsiteX29" fmla="*/ 252359 w 504469"/>
                <a:gd name="connsiteY29" fmla="*/ 507209 h 507209"/>
                <a:gd name="connsiteX30" fmla="*/ 197388 w 504469"/>
                <a:gd name="connsiteY30" fmla="*/ 500799 h 507209"/>
                <a:gd name="connsiteX31" fmla="*/ 195881 w 504469"/>
                <a:gd name="connsiteY31" fmla="*/ 427933 h 507209"/>
                <a:gd name="connsiteX32" fmla="*/ 206311 w 504469"/>
                <a:gd name="connsiteY32" fmla="*/ 378622 h 507209"/>
                <a:gd name="connsiteX33" fmla="*/ 194628 w 504469"/>
                <a:gd name="connsiteY33" fmla="*/ 376263 h 507209"/>
                <a:gd name="connsiteX34" fmla="*/ 151012 w 504469"/>
                <a:gd name="connsiteY34" fmla="*/ 346856 h 507209"/>
                <a:gd name="connsiteX35" fmla="*/ 150998 w 504469"/>
                <a:gd name="connsiteY35" fmla="*/ 346836 h 507209"/>
                <a:gd name="connsiteX36" fmla="*/ 115650 w 504469"/>
                <a:gd name="connsiteY36" fmla="*/ 379759 h 507209"/>
                <a:gd name="connsiteX37" fmla="*/ 55552 w 504469"/>
                <a:gd name="connsiteY37" fmla="*/ 413861 h 507209"/>
                <a:gd name="connsiteX38" fmla="*/ 21830 w 504469"/>
                <a:gd name="connsiteY38" fmla="*/ 369978 h 507209"/>
                <a:gd name="connsiteX39" fmla="*/ 73026 w 504469"/>
                <a:gd name="connsiteY39" fmla="*/ 318106 h 507209"/>
                <a:gd name="connsiteX40" fmla="*/ 118778 w 504469"/>
                <a:gd name="connsiteY40" fmla="*/ 289241 h 507209"/>
                <a:gd name="connsiteX41" fmla="*/ 110821 w 504469"/>
                <a:gd name="connsiteY41" fmla="*/ 249828 h 507209"/>
                <a:gd name="connsiteX42" fmla="*/ 112325 w 504469"/>
                <a:gd name="connsiteY42" fmla="*/ 242381 h 507209"/>
                <a:gd name="connsiteX43" fmla="*/ 58607 w 504469"/>
                <a:gd name="connsiteY43" fmla="*/ 224307 h 507209"/>
                <a:gd name="connsiteX44" fmla="*/ 0 w 504469"/>
                <a:gd name="connsiteY44" fmla="*/ 187702 h 507209"/>
                <a:gd name="connsiteX45" fmla="*/ 22529 w 504469"/>
                <a:gd name="connsiteY45" fmla="*/ 137151 h 507209"/>
                <a:gd name="connsiteX46" fmla="*/ 92522 w 504469"/>
                <a:gd name="connsiteY46" fmla="*/ 157467 h 507209"/>
                <a:gd name="connsiteX47" fmla="*/ 132668 w 504469"/>
                <a:gd name="connsiteY47" fmla="*/ 180008 h 507209"/>
                <a:gd name="connsiteX48" fmla="*/ 151012 w 504469"/>
                <a:gd name="connsiteY48" fmla="*/ 152801 h 507209"/>
                <a:gd name="connsiteX49" fmla="*/ 175494 w 504469"/>
                <a:gd name="connsiteY49" fmla="*/ 136294 h 507209"/>
                <a:gd name="connsiteX50" fmla="*/ 153621 w 504469"/>
                <a:gd name="connsiteY50" fmla="*/ 84873 h 507209"/>
                <a:gd name="connsiteX51" fmla="*/ 142037 w 504469"/>
                <a:gd name="connsiteY51" fmla="*/ 16751 h 50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4469" h="507209">
                  <a:moveTo>
                    <a:pt x="194784" y="0"/>
                  </a:moveTo>
                  <a:cubicBezTo>
                    <a:pt x="205226" y="21936"/>
                    <a:pt x="219768" y="41333"/>
                    <a:pt x="226108" y="65807"/>
                  </a:cubicBezTo>
                  <a:lnTo>
                    <a:pt x="236830" y="114873"/>
                  </a:lnTo>
                  <a:lnTo>
                    <a:pt x="248039" y="112610"/>
                  </a:lnTo>
                  <a:cubicBezTo>
                    <a:pt x="262249" y="112610"/>
                    <a:pt x="275954" y="114770"/>
                    <a:pt x="288844" y="118779"/>
                  </a:cubicBezTo>
                  <a:lnTo>
                    <a:pt x="299023" y="123673"/>
                  </a:lnTo>
                  <a:lnTo>
                    <a:pt x="318542" y="79948"/>
                  </a:lnTo>
                  <a:cubicBezTo>
                    <a:pt x="330788" y="56032"/>
                    <a:pt x="346263" y="43385"/>
                    <a:pt x="360559" y="25091"/>
                  </a:cubicBezTo>
                  <a:lnTo>
                    <a:pt x="408736" y="52329"/>
                  </a:lnTo>
                  <a:cubicBezTo>
                    <a:pt x="399774" y="74910"/>
                    <a:pt x="395464" y="98766"/>
                    <a:pt x="381852" y="120071"/>
                  </a:cubicBezTo>
                  <a:lnTo>
                    <a:pt x="352965" y="161674"/>
                  </a:lnTo>
                  <a:lnTo>
                    <a:pt x="353923" y="162545"/>
                  </a:lnTo>
                  <a:cubicBezTo>
                    <a:pt x="362312" y="172710"/>
                    <a:pt x="369266" y="184104"/>
                    <a:pt x="374474" y="196417"/>
                  </a:cubicBezTo>
                  <a:lnTo>
                    <a:pt x="376136" y="204648"/>
                  </a:lnTo>
                  <a:lnTo>
                    <a:pt x="429478" y="193725"/>
                  </a:lnTo>
                  <a:cubicBezTo>
                    <a:pt x="456051" y="189746"/>
                    <a:pt x="475344" y="194957"/>
                    <a:pt x="498543" y="195919"/>
                  </a:cubicBezTo>
                  <a:lnTo>
                    <a:pt x="504469" y="250944"/>
                  </a:lnTo>
                  <a:cubicBezTo>
                    <a:pt x="480895" y="256815"/>
                    <a:pt x="458994" y="267209"/>
                    <a:pt x="433748" y="268556"/>
                  </a:cubicBezTo>
                  <a:lnTo>
                    <a:pt x="382310" y="269324"/>
                  </a:lnTo>
                  <a:lnTo>
                    <a:pt x="379088" y="290633"/>
                  </a:lnTo>
                  <a:lnTo>
                    <a:pt x="365061" y="319812"/>
                  </a:lnTo>
                  <a:lnTo>
                    <a:pt x="408247" y="356783"/>
                  </a:lnTo>
                  <a:cubicBezTo>
                    <a:pt x="427696" y="375321"/>
                    <a:pt x="435424" y="393751"/>
                    <a:pt x="448902" y="412657"/>
                  </a:cubicBezTo>
                  <a:lnTo>
                    <a:pt x="409096" y="451107"/>
                  </a:lnTo>
                  <a:cubicBezTo>
                    <a:pt x="389993" y="436098"/>
                    <a:pt x="368344" y="425186"/>
                    <a:pt x="351787" y="406081"/>
                  </a:cubicBezTo>
                  <a:lnTo>
                    <a:pt x="319235" y="365473"/>
                  </a:lnTo>
                  <a:lnTo>
                    <a:pt x="301451" y="376263"/>
                  </a:lnTo>
                  <a:lnTo>
                    <a:pt x="271038" y="382403"/>
                  </a:lnTo>
                  <a:lnTo>
                    <a:pt x="269799" y="440346"/>
                  </a:lnTo>
                  <a:cubicBezTo>
                    <a:pt x="267792" y="467140"/>
                    <a:pt x="258437" y="484800"/>
                    <a:pt x="252359" y="507209"/>
                  </a:cubicBezTo>
                  <a:lnTo>
                    <a:pt x="197388" y="500799"/>
                  </a:lnTo>
                  <a:cubicBezTo>
                    <a:pt x="196886" y="476510"/>
                    <a:pt x="191601" y="452850"/>
                    <a:pt x="195881" y="427933"/>
                  </a:cubicBezTo>
                  <a:lnTo>
                    <a:pt x="206311" y="378622"/>
                  </a:lnTo>
                  <a:lnTo>
                    <a:pt x="194628" y="376263"/>
                  </a:lnTo>
                  <a:cubicBezTo>
                    <a:pt x="178212" y="369319"/>
                    <a:pt x="163428" y="359271"/>
                    <a:pt x="151012" y="346856"/>
                  </a:cubicBezTo>
                  <a:lnTo>
                    <a:pt x="150998" y="346836"/>
                  </a:lnTo>
                  <a:lnTo>
                    <a:pt x="115650" y="379759"/>
                  </a:lnTo>
                  <a:cubicBezTo>
                    <a:pt x="95039" y="396997"/>
                    <a:pt x="75855" y="402599"/>
                    <a:pt x="55552" y="413861"/>
                  </a:cubicBezTo>
                  <a:lnTo>
                    <a:pt x="21830" y="369978"/>
                  </a:lnTo>
                  <a:cubicBezTo>
                    <a:pt x="38896" y="352687"/>
                    <a:pt x="52177" y="332405"/>
                    <a:pt x="73026" y="318106"/>
                  </a:cubicBezTo>
                  <a:lnTo>
                    <a:pt x="118778" y="289241"/>
                  </a:lnTo>
                  <a:lnTo>
                    <a:pt x="110821" y="249828"/>
                  </a:lnTo>
                  <a:lnTo>
                    <a:pt x="112325" y="242381"/>
                  </a:lnTo>
                  <a:lnTo>
                    <a:pt x="58607" y="224307"/>
                  </a:lnTo>
                  <a:cubicBezTo>
                    <a:pt x="33634" y="214393"/>
                    <a:pt x="19572" y="200192"/>
                    <a:pt x="0" y="187702"/>
                  </a:cubicBezTo>
                  <a:lnTo>
                    <a:pt x="22529" y="137151"/>
                  </a:lnTo>
                  <a:cubicBezTo>
                    <a:pt x="45861" y="143923"/>
                    <a:pt x="70019" y="145943"/>
                    <a:pt x="92522" y="157467"/>
                  </a:cubicBezTo>
                  <a:lnTo>
                    <a:pt x="132668" y="180008"/>
                  </a:lnTo>
                  <a:lnTo>
                    <a:pt x="151012" y="152801"/>
                  </a:lnTo>
                  <a:lnTo>
                    <a:pt x="175494" y="136294"/>
                  </a:lnTo>
                  <a:lnTo>
                    <a:pt x="153621" y="84873"/>
                  </a:lnTo>
                  <a:cubicBezTo>
                    <a:pt x="144437" y="59622"/>
                    <a:pt x="145707" y="39677"/>
                    <a:pt x="142037" y="16751"/>
                  </a:cubicBezTo>
                  <a:close/>
                </a:path>
              </a:pathLst>
            </a:custGeom>
            <a:solidFill>
              <a:srgbClr val="3C3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rot="18829113">
            <a:off x="11754089" y="6901189"/>
            <a:ext cx="820444" cy="820442"/>
            <a:chOff x="2889212" y="4854396"/>
            <a:chExt cx="897966" cy="897966"/>
          </a:xfrm>
          <a:effectLst>
            <a:outerShdw blurRad="76200" dist="50800" dir="10200000" algn="r" rotWithShape="0">
              <a:prstClr val="black">
                <a:alpha val="25000"/>
              </a:prstClr>
            </a:outerShdw>
          </a:effectLst>
        </p:grpSpPr>
        <p:sp>
          <p:nvSpPr>
            <p:cNvPr id="150" name="任意多边形 149"/>
            <p:cNvSpPr/>
            <p:nvPr/>
          </p:nvSpPr>
          <p:spPr>
            <a:xfrm rot="374665">
              <a:off x="2889212" y="4854396"/>
              <a:ext cx="897966" cy="89796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7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1" name="组合 150"/>
            <p:cNvGrpSpPr/>
            <p:nvPr/>
          </p:nvGrpSpPr>
          <p:grpSpPr>
            <a:xfrm rot="2128786">
              <a:off x="3026417" y="4999358"/>
              <a:ext cx="623556" cy="608042"/>
              <a:chOff x="3084930" y="5056414"/>
              <a:chExt cx="506531" cy="493929"/>
            </a:xfrm>
          </p:grpSpPr>
          <p:sp>
            <p:nvSpPr>
              <p:cNvPr id="152" name="椭圆 151"/>
              <p:cNvSpPr/>
              <p:nvPr/>
            </p:nvSpPr>
            <p:spPr>
              <a:xfrm>
                <a:off x="3111976" y="5077160"/>
                <a:ext cx="452438" cy="452438"/>
              </a:xfrm>
              <a:prstGeom prst="ellipse">
                <a:avLst/>
              </a:prstGeom>
              <a:solidFill>
                <a:srgbClr val="322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矩形 152"/>
              <p:cNvSpPr/>
              <p:nvPr/>
            </p:nvSpPr>
            <p:spPr>
              <a:xfrm>
                <a:off x="3084930" y="5267661"/>
                <a:ext cx="506531" cy="71436"/>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sp>
            <p:nvSpPr>
              <p:cNvPr id="154" name="矩形 153"/>
              <p:cNvSpPr/>
              <p:nvPr/>
            </p:nvSpPr>
            <p:spPr>
              <a:xfrm rot="16200000">
                <a:off x="3091231" y="5267661"/>
                <a:ext cx="493929" cy="71436"/>
              </a:xfrm>
              <a:prstGeom prst="rect">
                <a:avLst/>
              </a:prstGeom>
              <a:solidFill>
                <a:srgbClr val="F6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3218535" y="5183719"/>
                <a:ext cx="239320" cy="239320"/>
              </a:xfrm>
              <a:prstGeom prst="ellipse">
                <a:avLst/>
              </a:prstGeom>
              <a:gradFill>
                <a:gsLst>
                  <a:gs pos="0">
                    <a:srgbClr val="F0F4F7"/>
                  </a:gs>
                  <a:gs pos="59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cxnSp>
        <p:nvCxnSpPr>
          <p:cNvPr id="129" name="直接连接符 128"/>
          <p:cNvCxnSpPr/>
          <p:nvPr/>
        </p:nvCxnSpPr>
        <p:spPr>
          <a:xfrm flipV="1">
            <a:off x="5700713" y="1115671"/>
            <a:ext cx="6406369" cy="9867"/>
          </a:xfrm>
          <a:prstGeom prst="line">
            <a:avLst/>
          </a:prstGeom>
          <a:ln>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1" name="文本框 160"/>
          <p:cNvSpPr txBox="1"/>
          <p:nvPr/>
        </p:nvSpPr>
        <p:spPr>
          <a:xfrm>
            <a:off x="6110269" y="1427147"/>
            <a:ext cx="1322798" cy="1015663"/>
          </a:xfrm>
          <a:prstGeom prst="rect">
            <a:avLst/>
          </a:prstGeom>
          <a:noFill/>
        </p:spPr>
        <p:txBody>
          <a:bodyPr wrap="none" rtlCol="0">
            <a:spAutoFit/>
          </a:bodyPr>
          <a:lstStyle/>
          <a:p>
            <a:r>
              <a:rPr lang="en-US" altLang="zh-CN" sz="6000" dirty="0" smtClean="0">
                <a:solidFill>
                  <a:schemeClr val="bg1"/>
                </a:solidFill>
                <a:latin typeface="+mj-ea"/>
                <a:ea typeface="+mj-ea"/>
              </a:rPr>
              <a:t>01</a:t>
            </a:r>
            <a:endParaRPr lang="zh-CN" altLang="en-US" sz="6000" dirty="0">
              <a:solidFill>
                <a:schemeClr val="bg1"/>
              </a:solidFill>
              <a:latin typeface="+mj-ea"/>
              <a:ea typeface="+mj-ea"/>
            </a:endParaRPr>
          </a:p>
        </p:txBody>
      </p:sp>
      <p:sp>
        <p:nvSpPr>
          <p:cNvPr id="162" name="文本框 161"/>
          <p:cNvSpPr txBox="1"/>
          <p:nvPr/>
        </p:nvSpPr>
        <p:spPr>
          <a:xfrm>
            <a:off x="7188740" y="1473314"/>
            <a:ext cx="4698526" cy="923330"/>
          </a:xfrm>
          <a:prstGeom prst="rect">
            <a:avLst/>
          </a:prstGeom>
          <a:noFill/>
        </p:spPr>
        <p:txBody>
          <a:bodyPr wrap="square" rtlCol="0">
            <a:spAutoFit/>
          </a:bodyPr>
          <a:lstStyle/>
          <a:p>
            <a:r>
              <a:rPr lang="zh-CN" altLang="en-US" dirty="0">
                <a:solidFill>
                  <a:schemeClr val="bg1"/>
                </a:solidFill>
              </a:rPr>
              <a:t>在此输入您要添加的</a:t>
            </a:r>
            <a:r>
              <a:rPr lang="zh-CN" altLang="en-US" dirty="0" smtClean="0">
                <a:solidFill>
                  <a:schemeClr val="bg1"/>
                </a:solidFill>
              </a:rPr>
              <a:t>内容</a:t>
            </a:r>
            <a:r>
              <a:rPr lang="zh-CN" altLang="en-US" dirty="0">
                <a:solidFill>
                  <a:schemeClr val="bg1"/>
                </a:solidFill>
              </a:rPr>
              <a:t>在此输入您要添加的</a:t>
            </a:r>
            <a:r>
              <a:rPr lang="zh-CN" altLang="en-US" dirty="0" smtClean="0">
                <a:solidFill>
                  <a:schemeClr val="bg1"/>
                </a:solidFill>
              </a:rPr>
              <a:t>内容</a:t>
            </a:r>
            <a:r>
              <a:rPr lang="zh-CN" altLang="en-US" dirty="0">
                <a:solidFill>
                  <a:schemeClr val="bg1"/>
                </a:solidFill>
              </a:rPr>
              <a:t>在此输入您要添加的</a:t>
            </a:r>
            <a:r>
              <a:rPr lang="zh-CN" altLang="en-US" dirty="0" smtClean="0">
                <a:solidFill>
                  <a:schemeClr val="bg1"/>
                </a:solidFill>
              </a:rPr>
              <a:t>内容</a:t>
            </a:r>
            <a:r>
              <a:rPr lang="zh-CN" altLang="en-US" dirty="0">
                <a:solidFill>
                  <a:schemeClr val="bg1"/>
                </a:solidFill>
              </a:rPr>
              <a:t>在此输入您要添加的</a:t>
            </a:r>
            <a:r>
              <a:rPr lang="zh-CN" altLang="en-US" dirty="0" smtClean="0">
                <a:solidFill>
                  <a:schemeClr val="bg1"/>
                </a:solidFill>
              </a:rPr>
              <a:t>内容</a:t>
            </a:r>
            <a:endParaRPr lang="zh-CN" altLang="en-US" dirty="0">
              <a:solidFill>
                <a:schemeClr val="bg1"/>
              </a:solidFill>
            </a:endParaRPr>
          </a:p>
        </p:txBody>
      </p:sp>
      <p:grpSp>
        <p:nvGrpSpPr>
          <p:cNvPr id="182" name="组合 181"/>
          <p:cNvGrpSpPr/>
          <p:nvPr/>
        </p:nvGrpSpPr>
        <p:grpSpPr>
          <a:xfrm>
            <a:off x="10240053" y="4812768"/>
            <a:ext cx="1401085" cy="307777"/>
            <a:chOff x="10083180" y="2628584"/>
            <a:chExt cx="1401085" cy="307777"/>
          </a:xfrm>
        </p:grpSpPr>
        <p:grpSp>
          <p:nvGrpSpPr>
            <p:cNvPr id="163" name="组合 162"/>
            <p:cNvGrpSpPr/>
            <p:nvPr/>
          </p:nvGrpSpPr>
          <p:grpSpPr>
            <a:xfrm>
              <a:off x="11290157" y="2688795"/>
              <a:ext cx="194108" cy="194108"/>
              <a:chOff x="1496357" y="2045221"/>
              <a:chExt cx="1112554" cy="1112554"/>
            </a:xfrm>
            <a:effectLst>
              <a:outerShdw blurRad="114300" dist="152400" dir="8100000" sx="107000" sy="107000" algn="tr" rotWithShape="0">
                <a:prstClr val="black">
                  <a:alpha val="9000"/>
                </a:prstClr>
              </a:outerShdw>
            </a:effectLst>
          </p:grpSpPr>
          <p:sp>
            <p:nvSpPr>
              <p:cNvPr id="174" name="任意多边形 173"/>
              <p:cNvSpPr/>
              <p:nvPr/>
            </p:nvSpPr>
            <p:spPr>
              <a:xfrm rot="900000">
                <a:off x="1496357" y="2045221"/>
                <a:ext cx="1112554" cy="1112554"/>
              </a:xfrm>
              <a:custGeom>
                <a:avLst/>
                <a:gdLst>
                  <a:gd name="connsiteX0" fmla="*/ 1468227 w 2936454"/>
                  <a:gd name="connsiteY0" fmla="*/ 0 h 2936454"/>
                  <a:gd name="connsiteX1" fmla="*/ 1564951 w 2936454"/>
                  <a:gd name="connsiteY1" fmla="*/ 4884 h 2936454"/>
                  <a:gd name="connsiteX2" fmla="*/ 1617891 w 2936454"/>
                  <a:gd name="connsiteY2" fmla="*/ 266216 h 2936454"/>
                  <a:gd name="connsiteX3" fmla="*/ 1712527 w 2936454"/>
                  <a:gd name="connsiteY3" fmla="*/ 280660 h 2936454"/>
                  <a:gd name="connsiteX4" fmla="*/ 1940068 w 2936454"/>
                  <a:gd name="connsiteY4" fmla="*/ 351292 h 2936454"/>
                  <a:gd name="connsiteX5" fmla="*/ 1940455 w 2936454"/>
                  <a:gd name="connsiteY5" fmla="*/ 351479 h 2936454"/>
                  <a:gd name="connsiteX6" fmla="*/ 2116373 w 2936454"/>
                  <a:gd name="connsiteY6" fmla="*/ 152303 h 2936454"/>
                  <a:gd name="connsiteX7" fmla="*/ 2168071 w 2936454"/>
                  <a:gd name="connsiteY7" fmla="*/ 177207 h 2936454"/>
                  <a:gd name="connsiteX8" fmla="*/ 2284185 w 2936454"/>
                  <a:gd name="connsiteY8" fmla="*/ 247748 h 2936454"/>
                  <a:gd name="connsiteX9" fmla="*/ 2198711 w 2936454"/>
                  <a:gd name="connsiteY9" fmla="*/ 502489 h 2936454"/>
                  <a:gd name="connsiteX10" fmla="*/ 2239296 w 2936454"/>
                  <a:gd name="connsiteY10" fmla="*/ 532838 h 2936454"/>
                  <a:gd name="connsiteX11" fmla="*/ 2403616 w 2936454"/>
                  <a:gd name="connsiteY11" fmla="*/ 697158 h 2936454"/>
                  <a:gd name="connsiteX12" fmla="*/ 2433965 w 2936454"/>
                  <a:gd name="connsiteY12" fmla="*/ 737744 h 2936454"/>
                  <a:gd name="connsiteX13" fmla="*/ 2688707 w 2936454"/>
                  <a:gd name="connsiteY13" fmla="*/ 652271 h 2936454"/>
                  <a:gd name="connsiteX14" fmla="*/ 2759247 w 2936454"/>
                  <a:gd name="connsiteY14" fmla="*/ 768383 h 2936454"/>
                  <a:gd name="connsiteX15" fmla="*/ 2784152 w 2936454"/>
                  <a:gd name="connsiteY15" fmla="*/ 820083 h 2936454"/>
                  <a:gd name="connsiteX16" fmla="*/ 2584976 w 2936454"/>
                  <a:gd name="connsiteY16" fmla="*/ 996000 h 2936454"/>
                  <a:gd name="connsiteX17" fmla="*/ 2585162 w 2936454"/>
                  <a:gd name="connsiteY17" fmla="*/ 996386 h 2936454"/>
                  <a:gd name="connsiteX18" fmla="*/ 2655795 w 2936454"/>
                  <a:gd name="connsiteY18" fmla="*/ 1223927 h 2936454"/>
                  <a:gd name="connsiteX19" fmla="*/ 2670238 w 2936454"/>
                  <a:gd name="connsiteY19" fmla="*/ 1318563 h 2936454"/>
                  <a:gd name="connsiteX20" fmla="*/ 2931570 w 2936454"/>
                  <a:gd name="connsiteY20" fmla="*/ 1371503 h 2936454"/>
                  <a:gd name="connsiteX21" fmla="*/ 2936454 w 2936454"/>
                  <a:gd name="connsiteY21" fmla="*/ 1468227 h 2936454"/>
                  <a:gd name="connsiteX22" fmla="*/ 2931570 w 2936454"/>
                  <a:gd name="connsiteY22" fmla="*/ 1564951 h 2936454"/>
                  <a:gd name="connsiteX23" fmla="*/ 2670238 w 2936454"/>
                  <a:gd name="connsiteY23" fmla="*/ 1617891 h 2936454"/>
                  <a:gd name="connsiteX24" fmla="*/ 2655795 w 2936454"/>
                  <a:gd name="connsiteY24" fmla="*/ 1712527 h 2936454"/>
                  <a:gd name="connsiteX25" fmla="*/ 2585162 w 2936454"/>
                  <a:gd name="connsiteY25" fmla="*/ 1940068 h 2936454"/>
                  <a:gd name="connsiteX26" fmla="*/ 2584976 w 2936454"/>
                  <a:gd name="connsiteY26" fmla="*/ 1940455 h 2936454"/>
                  <a:gd name="connsiteX27" fmla="*/ 2784152 w 2936454"/>
                  <a:gd name="connsiteY27" fmla="*/ 2116372 h 2936454"/>
                  <a:gd name="connsiteX28" fmla="*/ 2759247 w 2936454"/>
                  <a:gd name="connsiteY28" fmla="*/ 2168071 h 2936454"/>
                  <a:gd name="connsiteX29" fmla="*/ 2688707 w 2936454"/>
                  <a:gd name="connsiteY29" fmla="*/ 2284184 h 2936454"/>
                  <a:gd name="connsiteX30" fmla="*/ 2433965 w 2936454"/>
                  <a:gd name="connsiteY30" fmla="*/ 2198710 h 2936454"/>
                  <a:gd name="connsiteX31" fmla="*/ 2403616 w 2936454"/>
                  <a:gd name="connsiteY31" fmla="*/ 2239296 h 2936454"/>
                  <a:gd name="connsiteX32" fmla="*/ 2239296 w 2936454"/>
                  <a:gd name="connsiteY32" fmla="*/ 2403616 h 2936454"/>
                  <a:gd name="connsiteX33" fmla="*/ 2198711 w 2936454"/>
                  <a:gd name="connsiteY33" fmla="*/ 2433965 h 2936454"/>
                  <a:gd name="connsiteX34" fmla="*/ 2284185 w 2936454"/>
                  <a:gd name="connsiteY34" fmla="*/ 2688706 h 2936454"/>
                  <a:gd name="connsiteX35" fmla="*/ 2168071 w 2936454"/>
                  <a:gd name="connsiteY35" fmla="*/ 2759247 h 2936454"/>
                  <a:gd name="connsiteX36" fmla="*/ 2116372 w 2936454"/>
                  <a:gd name="connsiteY36" fmla="*/ 2784152 h 2936454"/>
                  <a:gd name="connsiteX37" fmla="*/ 1940455 w 2936454"/>
                  <a:gd name="connsiteY37" fmla="*/ 2584976 h 2936454"/>
                  <a:gd name="connsiteX38" fmla="*/ 1940068 w 2936454"/>
                  <a:gd name="connsiteY38" fmla="*/ 2585162 h 2936454"/>
                  <a:gd name="connsiteX39" fmla="*/ 1712527 w 2936454"/>
                  <a:gd name="connsiteY39" fmla="*/ 2655795 h 2936454"/>
                  <a:gd name="connsiteX40" fmla="*/ 1617891 w 2936454"/>
                  <a:gd name="connsiteY40" fmla="*/ 2670238 h 2936454"/>
                  <a:gd name="connsiteX41" fmla="*/ 1564951 w 2936454"/>
                  <a:gd name="connsiteY41" fmla="*/ 2931570 h 2936454"/>
                  <a:gd name="connsiteX42" fmla="*/ 1468227 w 2936454"/>
                  <a:gd name="connsiteY42" fmla="*/ 2936454 h 2936454"/>
                  <a:gd name="connsiteX43" fmla="*/ 1371503 w 2936454"/>
                  <a:gd name="connsiteY43" fmla="*/ 2931570 h 2936454"/>
                  <a:gd name="connsiteX44" fmla="*/ 1318563 w 2936454"/>
                  <a:gd name="connsiteY44" fmla="*/ 2670238 h 2936454"/>
                  <a:gd name="connsiteX45" fmla="*/ 1223928 w 2936454"/>
                  <a:gd name="connsiteY45" fmla="*/ 2655795 h 2936454"/>
                  <a:gd name="connsiteX46" fmla="*/ 996386 w 2936454"/>
                  <a:gd name="connsiteY46" fmla="*/ 2585162 h 2936454"/>
                  <a:gd name="connsiteX47" fmla="*/ 996000 w 2936454"/>
                  <a:gd name="connsiteY47" fmla="*/ 2584976 h 2936454"/>
                  <a:gd name="connsiteX48" fmla="*/ 820083 w 2936454"/>
                  <a:gd name="connsiteY48" fmla="*/ 2784152 h 2936454"/>
                  <a:gd name="connsiteX49" fmla="*/ 768383 w 2936454"/>
                  <a:gd name="connsiteY49" fmla="*/ 2759247 h 2936454"/>
                  <a:gd name="connsiteX50" fmla="*/ 652271 w 2936454"/>
                  <a:gd name="connsiteY50" fmla="*/ 2688707 h 2936454"/>
                  <a:gd name="connsiteX51" fmla="*/ 737744 w 2936454"/>
                  <a:gd name="connsiteY51" fmla="*/ 2433965 h 2936454"/>
                  <a:gd name="connsiteX52" fmla="*/ 697159 w 2936454"/>
                  <a:gd name="connsiteY52" fmla="*/ 2403616 h 2936454"/>
                  <a:gd name="connsiteX53" fmla="*/ 532839 w 2936454"/>
                  <a:gd name="connsiteY53" fmla="*/ 2239296 h 2936454"/>
                  <a:gd name="connsiteX54" fmla="*/ 502489 w 2936454"/>
                  <a:gd name="connsiteY54" fmla="*/ 2198710 h 2936454"/>
                  <a:gd name="connsiteX55" fmla="*/ 247748 w 2936454"/>
                  <a:gd name="connsiteY55" fmla="*/ 2284184 h 2936454"/>
                  <a:gd name="connsiteX56" fmla="*/ 177207 w 2936454"/>
                  <a:gd name="connsiteY56" fmla="*/ 2168071 h 2936454"/>
                  <a:gd name="connsiteX57" fmla="*/ 152303 w 2936454"/>
                  <a:gd name="connsiteY57" fmla="*/ 2116373 h 2936454"/>
                  <a:gd name="connsiteX58" fmla="*/ 351479 w 2936454"/>
                  <a:gd name="connsiteY58" fmla="*/ 1940455 h 2936454"/>
                  <a:gd name="connsiteX59" fmla="*/ 351293 w 2936454"/>
                  <a:gd name="connsiteY59" fmla="*/ 1940068 h 2936454"/>
                  <a:gd name="connsiteX60" fmla="*/ 280660 w 2936454"/>
                  <a:gd name="connsiteY60" fmla="*/ 1712527 h 2936454"/>
                  <a:gd name="connsiteX61" fmla="*/ 266217 w 2936454"/>
                  <a:gd name="connsiteY61" fmla="*/ 1617891 h 2936454"/>
                  <a:gd name="connsiteX62" fmla="*/ 4884 w 2936454"/>
                  <a:gd name="connsiteY62" fmla="*/ 1564951 h 2936454"/>
                  <a:gd name="connsiteX63" fmla="*/ 0 w 2936454"/>
                  <a:gd name="connsiteY63" fmla="*/ 1468227 h 2936454"/>
                  <a:gd name="connsiteX64" fmla="*/ 4884 w 2936454"/>
                  <a:gd name="connsiteY64" fmla="*/ 1371503 h 2936454"/>
                  <a:gd name="connsiteX65" fmla="*/ 266217 w 2936454"/>
                  <a:gd name="connsiteY65" fmla="*/ 1318563 h 2936454"/>
                  <a:gd name="connsiteX66" fmla="*/ 280660 w 2936454"/>
                  <a:gd name="connsiteY66" fmla="*/ 1223927 h 2936454"/>
                  <a:gd name="connsiteX67" fmla="*/ 351293 w 2936454"/>
                  <a:gd name="connsiteY67" fmla="*/ 996386 h 2936454"/>
                  <a:gd name="connsiteX68" fmla="*/ 351479 w 2936454"/>
                  <a:gd name="connsiteY68" fmla="*/ 996000 h 2936454"/>
                  <a:gd name="connsiteX69" fmla="*/ 152303 w 2936454"/>
                  <a:gd name="connsiteY69" fmla="*/ 820082 h 2936454"/>
                  <a:gd name="connsiteX70" fmla="*/ 177207 w 2936454"/>
                  <a:gd name="connsiteY70" fmla="*/ 768383 h 2936454"/>
                  <a:gd name="connsiteX71" fmla="*/ 247748 w 2936454"/>
                  <a:gd name="connsiteY71" fmla="*/ 652271 h 2936454"/>
                  <a:gd name="connsiteX72" fmla="*/ 502489 w 2936454"/>
                  <a:gd name="connsiteY72" fmla="*/ 737744 h 2936454"/>
                  <a:gd name="connsiteX73" fmla="*/ 532839 w 2936454"/>
                  <a:gd name="connsiteY73" fmla="*/ 697158 h 2936454"/>
                  <a:gd name="connsiteX74" fmla="*/ 697159 w 2936454"/>
                  <a:gd name="connsiteY74" fmla="*/ 532838 h 2936454"/>
                  <a:gd name="connsiteX75" fmla="*/ 737744 w 2936454"/>
                  <a:gd name="connsiteY75" fmla="*/ 502489 h 2936454"/>
                  <a:gd name="connsiteX76" fmla="*/ 652271 w 2936454"/>
                  <a:gd name="connsiteY76" fmla="*/ 247747 h 2936454"/>
                  <a:gd name="connsiteX77" fmla="*/ 768383 w 2936454"/>
                  <a:gd name="connsiteY77" fmla="*/ 177207 h 2936454"/>
                  <a:gd name="connsiteX78" fmla="*/ 820083 w 2936454"/>
                  <a:gd name="connsiteY78" fmla="*/ 152302 h 2936454"/>
                  <a:gd name="connsiteX79" fmla="*/ 996000 w 2936454"/>
                  <a:gd name="connsiteY79" fmla="*/ 351478 h 2936454"/>
                  <a:gd name="connsiteX80" fmla="*/ 996386 w 2936454"/>
                  <a:gd name="connsiteY80" fmla="*/ 351292 h 2936454"/>
                  <a:gd name="connsiteX81" fmla="*/ 1223928 w 2936454"/>
                  <a:gd name="connsiteY81" fmla="*/ 280660 h 2936454"/>
                  <a:gd name="connsiteX82" fmla="*/ 1318563 w 2936454"/>
                  <a:gd name="connsiteY82" fmla="*/ 266216 h 2936454"/>
                  <a:gd name="connsiteX83" fmla="*/ 1371503 w 2936454"/>
                  <a:gd name="connsiteY83" fmla="*/ 4884 h 293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36454" h="2936454">
                    <a:moveTo>
                      <a:pt x="1468227" y="0"/>
                    </a:moveTo>
                    <a:lnTo>
                      <a:pt x="1564951" y="4884"/>
                    </a:lnTo>
                    <a:lnTo>
                      <a:pt x="1617891" y="266216"/>
                    </a:lnTo>
                    <a:lnTo>
                      <a:pt x="1712527" y="280660"/>
                    </a:lnTo>
                    <a:cubicBezTo>
                      <a:pt x="1791438" y="296807"/>
                      <a:pt x="1867556" y="320622"/>
                      <a:pt x="1940068" y="351292"/>
                    </a:cubicBezTo>
                    <a:lnTo>
                      <a:pt x="1940455" y="351479"/>
                    </a:lnTo>
                    <a:lnTo>
                      <a:pt x="2116373" y="152303"/>
                    </a:lnTo>
                    <a:lnTo>
                      <a:pt x="2168071" y="177207"/>
                    </a:lnTo>
                    <a:lnTo>
                      <a:pt x="2284185" y="247748"/>
                    </a:lnTo>
                    <a:lnTo>
                      <a:pt x="2198711" y="502489"/>
                    </a:lnTo>
                    <a:lnTo>
                      <a:pt x="2239296" y="532838"/>
                    </a:lnTo>
                    <a:cubicBezTo>
                      <a:pt x="2299164" y="582246"/>
                      <a:pt x="2354208" y="637290"/>
                      <a:pt x="2403616" y="697158"/>
                    </a:cubicBezTo>
                    <a:lnTo>
                      <a:pt x="2433965" y="737744"/>
                    </a:lnTo>
                    <a:lnTo>
                      <a:pt x="2688707" y="652271"/>
                    </a:lnTo>
                    <a:lnTo>
                      <a:pt x="2759247" y="768383"/>
                    </a:lnTo>
                    <a:lnTo>
                      <a:pt x="2784152" y="820083"/>
                    </a:lnTo>
                    <a:lnTo>
                      <a:pt x="2584976" y="996000"/>
                    </a:lnTo>
                    <a:lnTo>
                      <a:pt x="2585162" y="996386"/>
                    </a:lnTo>
                    <a:cubicBezTo>
                      <a:pt x="2615832" y="1068899"/>
                      <a:pt x="2639647" y="1145016"/>
                      <a:pt x="2655795" y="1223927"/>
                    </a:cubicBezTo>
                    <a:lnTo>
                      <a:pt x="2670238" y="1318563"/>
                    </a:lnTo>
                    <a:lnTo>
                      <a:pt x="2931570" y="1371503"/>
                    </a:lnTo>
                    <a:lnTo>
                      <a:pt x="2936454" y="1468227"/>
                    </a:lnTo>
                    <a:lnTo>
                      <a:pt x="2931570" y="1564951"/>
                    </a:lnTo>
                    <a:lnTo>
                      <a:pt x="2670238" y="1617891"/>
                    </a:lnTo>
                    <a:lnTo>
                      <a:pt x="2655795" y="1712527"/>
                    </a:lnTo>
                    <a:cubicBezTo>
                      <a:pt x="2639647" y="1791438"/>
                      <a:pt x="2615832" y="1867556"/>
                      <a:pt x="2585162" y="1940068"/>
                    </a:cubicBezTo>
                    <a:lnTo>
                      <a:pt x="2584976" y="1940455"/>
                    </a:lnTo>
                    <a:lnTo>
                      <a:pt x="2784152" y="2116372"/>
                    </a:lnTo>
                    <a:lnTo>
                      <a:pt x="2759247" y="2168071"/>
                    </a:lnTo>
                    <a:lnTo>
                      <a:pt x="2688707" y="2284184"/>
                    </a:lnTo>
                    <a:lnTo>
                      <a:pt x="2433965" y="2198710"/>
                    </a:lnTo>
                    <a:lnTo>
                      <a:pt x="2403616" y="2239296"/>
                    </a:lnTo>
                    <a:cubicBezTo>
                      <a:pt x="2354208" y="2299164"/>
                      <a:pt x="2299164" y="2354208"/>
                      <a:pt x="2239296" y="2403616"/>
                    </a:cubicBezTo>
                    <a:lnTo>
                      <a:pt x="2198711" y="2433965"/>
                    </a:lnTo>
                    <a:lnTo>
                      <a:pt x="2284185" y="2688706"/>
                    </a:lnTo>
                    <a:lnTo>
                      <a:pt x="2168071" y="2759247"/>
                    </a:lnTo>
                    <a:lnTo>
                      <a:pt x="2116372" y="2784152"/>
                    </a:lnTo>
                    <a:lnTo>
                      <a:pt x="1940455" y="2584976"/>
                    </a:lnTo>
                    <a:lnTo>
                      <a:pt x="1940068" y="2585162"/>
                    </a:lnTo>
                    <a:cubicBezTo>
                      <a:pt x="1867556" y="2615832"/>
                      <a:pt x="1791438" y="2639647"/>
                      <a:pt x="1712527" y="2655795"/>
                    </a:cubicBezTo>
                    <a:lnTo>
                      <a:pt x="1617891" y="2670238"/>
                    </a:lnTo>
                    <a:lnTo>
                      <a:pt x="1564951" y="2931570"/>
                    </a:lnTo>
                    <a:lnTo>
                      <a:pt x="1468227" y="2936454"/>
                    </a:lnTo>
                    <a:lnTo>
                      <a:pt x="1371503" y="2931570"/>
                    </a:lnTo>
                    <a:lnTo>
                      <a:pt x="1318563" y="2670238"/>
                    </a:lnTo>
                    <a:lnTo>
                      <a:pt x="1223928" y="2655795"/>
                    </a:lnTo>
                    <a:cubicBezTo>
                      <a:pt x="1145017" y="2639647"/>
                      <a:pt x="1068899" y="2615832"/>
                      <a:pt x="996386" y="2585162"/>
                    </a:cubicBezTo>
                    <a:lnTo>
                      <a:pt x="996000" y="2584976"/>
                    </a:lnTo>
                    <a:lnTo>
                      <a:pt x="820083" y="2784152"/>
                    </a:lnTo>
                    <a:lnTo>
                      <a:pt x="768383" y="2759247"/>
                    </a:lnTo>
                    <a:lnTo>
                      <a:pt x="652271" y="2688707"/>
                    </a:lnTo>
                    <a:lnTo>
                      <a:pt x="737744" y="2433965"/>
                    </a:lnTo>
                    <a:lnTo>
                      <a:pt x="697159" y="2403616"/>
                    </a:lnTo>
                    <a:cubicBezTo>
                      <a:pt x="637290" y="2354208"/>
                      <a:pt x="582246" y="2299164"/>
                      <a:pt x="532839" y="2239296"/>
                    </a:cubicBezTo>
                    <a:lnTo>
                      <a:pt x="502489" y="2198710"/>
                    </a:lnTo>
                    <a:lnTo>
                      <a:pt x="247748" y="2284184"/>
                    </a:lnTo>
                    <a:lnTo>
                      <a:pt x="177207" y="2168071"/>
                    </a:lnTo>
                    <a:lnTo>
                      <a:pt x="152303" y="2116373"/>
                    </a:lnTo>
                    <a:lnTo>
                      <a:pt x="351479" y="1940455"/>
                    </a:lnTo>
                    <a:lnTo>
                      <a:pt x="351293" y="1940068"/>
                    </a:lnTo>
                    <a:cubicBezTo>
                      <a:pt x="320622" y="1867556"/>
                      <a:pt x="296807" y="1791438"/>
                      <a:pt x="280660" y="1712527"/>
                    </a:cubicBezTo>
                    <a:lnTo>
                      <a:pt x="266217" y="1617891"/>
                    </a:lnTo>
                    <a:lnTo>
                      <a:pt x="4884" y="1564951"/>
                    </a:lnTo>
                    <a:lnTo>
                      <a:pt x="0" y="1468227"/>
                    </a:lnTo>
                    <a:lnTo>
                      <a:pt x="4884" y="1371503"/>
                    </a:lnTo>
                    <a:lnTo>
                      <a:pt x="266217" y="1318563"/>
                    </a:lnTo>
                    <a:lnTo>
                      <a:pt x="280660" y="1223927"/>
                    </a:lnTo>
                    <a:cubicBezTo>
                      <a:pt x="296807" y="1145016"/>
                      <a:pt x="320622" y="1068899"/>
                      <a:pt x="351293" y="996386"/>
                    </a:cubicBezTo>
                    <a:lnTo>
                      <a:pt x="351479" y="996000"/>
                    </a:lnTo>
                    <a:lnTo>
                      <a:pt x="152303" y="820082"/>
                    </a:lnTo>
                    <a:lnTo>
                      <a:pt x="177207" y="768383"/>
                    </a:lnTo>
                    <a:lnTo>
                      <a:pt x="247748" y="652271"/>
                    </a:lnTo>
                    <a:lnTo>
                      <a:pt x="502489" y="737744"/>
                    </a:lnTo>
                    <a:lnTo>
                      <a:pt x="532839" y="697158"/>
                    </a:lnTo>
                    <a:cubicBezTo>
                      <a:pt x="582246" y="637290"/>
                      <a:pt x="637290" y="582246"/>
                      <a:pt x="697159" y="532838"/>
                    </a:cubicBezTo>
                    <a:lnTo>
                      <a:pt x="737744" y="502489"/>
                    </a:lnTo>
                    <a:lnTo>
                      <a:pt x="652271" y="247747"/>
                    </a:lnTo>
                    <a:lnTo>
                      <a:pt x="768383" y="177207"/>
                    </a:lnTo>
                    <a:lnTo>
                      <a:pt x="820083" y="152302"/>
                    </a:lnTo>
                    <a:lnTo>
                      <a:pt x="996000" y="351478"/>
                    </a:lnTo>
                    <a:lnTo>
                      <a:pt x="996386" y="351292"/>
                    </a:lnTo>
                    <a:cubicBezTo>
                      <a:pt x="1068899" y="320622"/>
                      <a:pt x="1145017" y="296807"/>
                      <a:pt x="1223928" y="280660"/>
                    </a:cubicBezTo>
                    <a:lnTo>
                      <a:pt x="1318563" y="266216"/>
                    </a:lnTo>
                    <a:lnTo>
                      <a:pt x="1371503" y="4884"/>
                    </a:lnTo>
                    <a:close/>
                  </a:path>
                </a:pathLst>
              </a:custGeom>
              <a:gradFill>
                <a:gsLst>
                  <a:gs pos="51000">
                    <a:srgbClr val="F0F4F7"/>
                  </a:gs>
                  <a:gs pos="21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5" name="组合 174"/>
              <p:cNvGrpSpPr/>
              <p:nvPr/>
            </p:nvGrpSpPr>
            <p:grpSpPr>
              <a:xfrm>
                <a:off x="1740889" y="2289753"/>
                <a:ext cx="623489" cy="623489"/>
                <a:chOff x="1740889" y="2289753"/>
                <a:chExt cx="623489" cy="623489"/>
              </a:xfrm>
            </p:grpSpPr>
            <p:sp>
              <p:nvSpPr>
                <p:cNvPr id="176" name="椭圆 175"/>
                <p:cNvSpPr/>
                <p:nvPr/>
              </p:nvSpPr>
              <p:spPr>
                <a:xfrm>
                  <a:off x="1740889" y="2289753"/>
                  <a:ext cx="623489" cy="623489"/>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a:off x="1800581" y="2349445"/>
                  <a:ext cx="504106" cy="504106"/>
                </a:xfrm>
                <a:prstGeom prst="ellipse">
                  <a:avLst/>
                </a:prstGeom>
                <a:gradFill>
                  <a:gsLst>
                    <a:gs pos="59000">
                      <a:srgbClr val="F0F4F7"/>
                    </a:gs>
                    <a:gs pos="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8" name="椭圆 177"/>
                <p:cNvSpPr/>
                <p:nvPr/>
              </p:nvSpPr>
              <p:spPr>
                <a:xfrm>
                  <a:off x="1897126" y="2445990"/>
                  <a:ext cx="311015" cy="311015"/>
                </a:xfrm>
                <a:prstGeom prst="ellipse">
                  <a:avLst/>
                </a:prstGeom>
                <a:solidFill>
                  <a:srgbClr val="2E2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9" name="组合 178"/>
                <p:cNvGrpSpPr/>
                <p:nvPr/>
              </p:nvGrpSpPr>
              <p:grpSpPr>
                <a:xfrm>
                  <a:off x="1949810" y="2498673"/>
                  <a:ext cx="205649" cy="205649"/>
                  <a:chOff x="1607345" y="2520500"/>
                  <a:chExt cx="246118" cy="246118"/>
                </a:xfrm>
                <a:gradFill>
                  <a:gsLst>
                    <a:gs pos="51000">
                      <a:srgbClr val="F0F4F7"/>
                    </a:gs>
                    <a:gs pos="21000">
                      <a:srgbClr val="F6FAFD"/>
                    </a:gs>
                  </a:gsLst>
                  <a:lin ang="7200000" scaled="0"/>
                </a:gradFill>
              </p:grpSpPr>
              <p:sp>
                <p:nvSpPr>
                  <p:cNvPr id="180" name="任意多边形 179"/>
                  <p:cNvSpPr/>
                  <p:nvPr/>
                </p:nvSpPr>
                <p:spPr>
                  <a:xfrm>
                    <a:off x="1607345" y="2520500"/>
                    <a:ext cx="208215" cy="181934"/>
                  </a:xfrm>
                  <a:custGeom>
                    <a:avLst/>
                    <a:gdLst>
                      <a:gd name="connsiteX0" fmla="*/ 123059 w 208215"/>
                      <a:gd name="connsiteY0" fmla="*/ 0 h 181934"/>
                      <a:gd name="connsiteX1" fmla="*/ 170959 w 208215"/>
                      <a:gd name="connsiteY1" fmla="*/ 9671 h 181934"/>
                      <a:gd name="connsiteX2" fmla="*/ 208215 w 208215"/>
                      <a:gd name="connsiteY2" fmla="*/ 34789 h 181934"/>
                      <a:gd name="connsiteX3" fmla="*/ 17071 w 208215"/>
                      <a:gd name="connsiteY3" fmla="*/ 181934 h 181934"/>
                      <a:gd name="connsiteX4" fmla="*/ 9671 w 208215"/>
                      <a:gd name="connsiteY4" fmla="*/ 170959 h 181934"/>
                      <a:gd name="connsiteX5" fmla="*/ 0 w 208215"/>
                      <a:gd name="connsiteY5" fmla="*/ 123059 h 181934"/>
                      <a:gd name="connsiteX6" fmla="*/ 123059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23059" y="0"/>
                        </a:moveTo>
                        <a:cubicBezTo>
                          <a:pt x="140050" y="0"/>
                          <a:pt x="156237" y="3444"/>
                          <a:pt x="170959" y="9671"/>
                        </a:cubicBezTo>
                        <a:lnTo>
                          <a:pt x="208215" y="34789"/>
                        </a:lnTo>
                        <a:lnTo>
                          <a:pt x="17071" y="181934"/>
                        </a:lnTo>
                        <a:lnTo>
                          <a:pt x="9671" y="170959"/>
                        </a:lnTo>
                        <a:cubicBezTo>
                          <a:pt x="3444" y="156237"/>
                          <a:pt x="0" y="140050"/>
                          <a:pt x="0" y="123059"/>
                        </a:cubicBezTo>
                        <a:cubicBezTo>
                          <a:pt x="0" y="55095"/>
                          <a:pt x="55095" y="0"/>
                          <a:pt x="1230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180"/>
                  <p:cNvSpPr/>
                  <p:nvPr/>
                </p:nvSpPr>
                <p:spPr>
                  <a:xfrm>
                    <a:off x="1645248" y="2584684"/>
                    <a:ext cx="208215" cy="181934"/>
                  </a:xfrm>
                  <a:custGeom>
                    <a:avLst/>
                    <a:gdLst>
                      <a:gd name="connsiteX0" fmla="*/ 191144 w 208215"/>
                      <a:gd name="connsiteY0" fmla="*/ 0 h 181934"/>
                      <a:gd name="connsiteX1" fmla="*/ 198544 w 208215"/>
                      <a:gd name="connsiteY1" fmla="*/ 10975 h 181934"/>
                      <a:gd name="connsiteX2" fmla="*/ 208215 w 208215"/>
                      <a:gd name="connsiteY2" fmla="*/ 58875 h 181934"/>
                      <a:gd name="connsiteX3" fmla="*/ 85156 w 208215"/>
                      <a:gd name="connsiteY3" fmla="*/ 181934 h 181934"/>
                      <a:gd name="connsiteX4" fmla="*/ 37256 w 208215"/>
                      <a:gd name="connsiteY4" fmla="*/ 172263 h 181934"/>
                      <a:gd name="connsiteX5" fmla="*/ 0 w 208215"/>
                      <a:gd name="connsiteY5" fmla="*/ 147145 h 181934"/>
                      <a:gd name="connsiteX6" fmla="*/ 191144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91144" y="0"/>
                        </a:moveTo>
                        <a:lnTo>
                          <a:pt x="198544" y="10975"/>
                        </a:lnTo>
                        <a:cubicBezTo>
                          <a:pt x="204772" y="25697"/>
                          <a:pt x="208215" y="41884"/>
                          <a:pt x="208215" y="58875"/>
                        </a:cubicBezTo>
                        <a:cubicBezTo>
                          <a:pt x="208215" y="126839"/>
                          <a:pt x="153120" y="181934"/>
                          <a:pt x="85156" y="181934"/>
                        </a:cubicBezTo>
                        <a:cubicBezTo>
                          <a:pt x="68165" y="181934"/>
                          <a:pt x="51978" y="178491"/>
                          <a:pt x="37256" y="172263"/>
                        </a:cubicBezTo>
                        <a:lnTo>
                          <a:pt x="0" y="147145"/>
                        </a:lnTo>
                        <a:lnTo>
                          <a:pt x="19114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64" name="文本框 163"/>
            <p:cNvSpPr txBox="1"/>
            <p:nvPr/>
          </p:nvSpPr>
          <p:spPr>
            <a:xfrm>
              <a:off x="10083180" y="2628584"/>
              <a:ext cx="1261884" cy="307777"/>
            </a:xfrm>
            <a:prstGeom prst="rect">
              <a:avLst/>
            </a:prstGeom>
            <a:noFill/>
          </p:spPr>
          <p:txBody>
            <a:bodyPr wrap="none" rtlCol="0">
              <a:spAutoFit/>
            </a:bodyPr>
            <a:lstStyle/>
            <a:p>
              <a:r>
                <a:rPr lang="zh-CN" altLang="en-US" sz="1400" dirty="0" smtClean="0">
                  <a:solidFill>
                    <a:schemeClr val="bg1"/>
                  </a:solidFill>
                </a:rPr>
                <a:t>在此输入内容</a:t>
              </a:r>
              <a:endParaRPr lang="zh-CN" altLang="en-US" sz="1400" dirty="0">
                <a:solidFill>
                  <a:schemeClr val="bg1"/>
                </a:solidFill>
              </a:endParaRPr>
            </a:p>
          </p:txBody>
        </p:sp>
      </p:grpSp>
      <p:sp>
        <p:nvSpPr>
          <p:cNvPr id="160" name="矩形 159"/>
          <p:cNvSpPr/>
          <p:nvPr/>
        </p:nvSpPr>
        <p:spPr>
          <a:xfrm>
            <a:off x="6873514" y="2321397"/>
            <a:ext cx="5036658" cy="830997"/>
          </a:xfrm>
          <a:prstGeom prst="rect">
            <a:avLst/>
          </a:prstGeom>
        </p:spPr>
        <p:txBody>
          <a:bodyPr wrap="square">
            <a:spAutoFit/>
          </a:bodyPr>
          <a:lstStyle/>
          <a:p>
            <a:r>
              <a:rPr lang="zh-CN" altLang="en-US" sz="1600" dirty="0">
                <a:solidFill>
                  <a:schemeClr val="bg1"/>
                </a:solidFill>
              </a:rPr>
              <a:t>在此输入您要添加的</a:t>
            </a:r>
            <a:r>
              <a:rPr lang="zh-CN" altLang="en-US" sz="1600" dirty="0" smtClean="0">
                <a:solidFill>
                  <a:schemeClr val="bg1"/>
                </a:solidFill>
              </a:rPr>
              <a:t>内容</a:t>
            </a:r>
            <a:r>
              <a:rPr lang="zh-CN" altLang="en-US" sz="1600" dirty="0">
                <a:solidFill>
                  <a:schemeClr val="bg1"/>
                </a:solidFill>
              </a:rPr>
              <a:t>在此输入您要添加的</a:t>
            </a:r>
            <a:r>
              <a:rPr lang="zh-CN" altLang="en-US" sz="1600" dirty="0" smtClean="0">
                <a:solidFill>
                  <a:schemeClr val="bg1"/>
                </a:solidFill>
              </a:rPr>
              <a:t>内容在此</a:t>
            </a:r>
            <a:r>
              <a:rPr lang="zh-CN" altLang="en-US" sz="1600" dirty="0">
                <a:solidFill>
                  <a:schemeClr val="bg1"/>
                </a:solidFill>
              </a:rPr>
              <a:t>输入您要添加的</a:t>
            </a:r>
            <a:r>
              <a:rPr lang="zh-CN" altLang="en-US" sz="1600" dirty="0" smtClean="0">
                <a:solidFill>
                  <a:schemeClr val="bg1"/>
                </a:solidFill>
              </a:rPr>
              <a:t>内容</a:t>
            </a:r>
            <a:r>
              <a:rPr lang="zh-CN" altLang="en-US" sz="1600" dirty="0">
                <a:solidFill>
                  <a:schemeClr val="bg1"/>
                </a:solidFill>
              </a:rPr>
              <a:t>在此输入您要添加的</a:t>
            </a:r>
            <a:r>
              <a:rPr lang="zh-CN" altLang="en-US" sz="1600" dirty="0" smtClean="0">
                <a:solidFill>
                  <a:schemeClr val="bg1"/>
                </a:solidFill>
              </a:rPr>
              <a:t>内容</a:t>
            </a:r>
            <a:r>
              <a:rPr lang="zh-CN" altLang="en-US" sz="1600" dirty="0">
                <a:solidFill>
                  <a:schemeClr val="bg1"/>
                </a:solidFill>
              </a:rPr>
              <a:t>在此输入您要添加的</a:t>
            </a:r>
            <a:r>
              <a:rPr lang="zh-CN" altLang="en-US" sz="1600" dirty="0" smtClean="0">
                <a:solidFill>
                  <a:schemeClr val="bg1"/>
                </a:solidFill>
              </a:rPr>
              <a:t>内容</a:t>
            </a:r>
            <a:r>
              <a:rPr lang="zh-CN" altLang="en-US" sz="1600" dirty="0">
                <a:solidFill>
                  <a:schemeClr val="bg1"/>
                </a:solidFill>
              </a:rPr>
              <a:t>在此输入您要添加的</a:t>
            </a:r>
            <a:r>
              <a:rPr lang="zh-CN" altLang="en-US" sz="1600" dirty="0" smtClean="0">
                <a:solidFill>
                  <a:schemeClr val="bg1"/>
                </a:solidFill>
              </a:rPr>
              <a:t>内容在此输</a:t>
            </a:r>
            <a:endParaRPr lang="zh-CN" altLang="en-US" sz="1600" dirty="0">
              <a:solidFill>
                <a:schemeClr val="bg1"/>
              </a:solidFill>
            </a:endParaRPr>
          </a:p>
        </p:txBody>
      </p:sp>
      <p:grpSp>
        <p:nvGrpSpPr>
          <p:cNvPr id="165" name="组合 164"/>
          <p:cNvGrpSpPr/>
          <p:nvPr/>
        </p:nvGrpSpPr>
        <p:grpSpPr>
          <a:xfrm>
            <a:off x="6257029" y="2391606"/>
            <a:ext cx="679643" cy="679643"/>
            <a:chOff x="1496357" y="2045221"/>
            <a:chExt cx="1112554" cy="1112554"/>
          </a:xfrm>
          <a:effectLst>
            <a:outerShdw blurRad="152400" dist="50800" dir="8100000" algn="tr" rotWithShape="0">
              <a:prstClr val="black">
                <a:alpha val="25000"/>
              </a:prstClr>
            </a:outerShdw>
          </a:effectLst>
        </p:grpSpPr>
        <p:sp>
          <p:nvSpPr>
            <p:cNvPr id="166" name="任意多边形 165"/>
            <p:cNvSpPr/>
            <p:nvPr/>
          </p:nvSpPr>
          <p:spPr>
            <a:xfrm rot="900000">
              <a:off x="1496357" y="2045221"/>
              <a:ext cx="1112554" cy="1112554"/>
            </a:xfrm>
            <a:custGeom>
              <a:avLst/>
              <a:gdLst>
                <a:gd name="connsiteX0" fmla="*/ 1468227 w 2936454"/>
                <a:gd name="connsiteY0" fmla="*/ 0 h 2936454"/>
                <a:gd name="connsiteX1" fmla="*/ 1564951 w 2936454"/>
                <a:gd name="connsiteY1" fmla="*/ 4884 h 2936454"/>
                <a:gd name="connsiteX2" fmla="*/ 1617891 w 2936454"/>
                <a:gd name="connsiteY2" fmla="*/ 266216 h 2936454"/>
                <a:gd name="connsiteX3" fmla="*/ 1712527 w 2936454"/>
                <a:gd name="connsiteY3" fmla="*/ 280660 h 2936454"/>
                <a:gd name="connsiteX4" fmla="*/ 1940068 w 2936454"/>
                <a:gd name="connsiteY4" fmla="*/ 351292 h 2936454"/>
                <a:gd name="connsiteX5" fmla="*/ 1940455 w 2936454"/>
                <a:gd name="connsiteY5" fmla="*/ 351479 h 2936454"/>
                <a:gd name="connsiteX6" fmla="*/ 2116373 w 2936454"/>
                <a:gd name="connsiteY6" fmla="*/ 152303 h 2936454"/>
                <a:gd name="connsiteX7" fmla="*/ 2168071 w 2936454"/>
                <a:gd name="connsiteY7" fmla="*/ 177207 h 2936454"/>
                <a:gd name="connsiteX8" fmla="*/ 2284185 w 2936454"/>
                <a:gd name="connsiteY8" fmla="*/ 247748 h 2936454"/>
                <a:gd name="connsiteX9" fmla="*/ 2198711 w 2936454"/>
                <a:gd name="connsiteY9" fmla="*/ 502489 h 2936454"/>
                <a:gd name="connsiteX10" fmla="*/ 2239296 w 2936454"/>
                <a:gd name="connsiteY10" fmla="*/ 532838 h 2936454"/>
                <a:gd name="connsiteX11" fmla="*/ 2403616 w 2936454"/>
                <a:gd name="connsiteY11" fmla="*/ 697158 h 2936454"/>
                <a:gd name="connsiteX12" fmla="*/ 2433965 w 2936454"/>
                <a:gd name="connsiteY12" fmla="*/ 737744 h 2936454"/>
                <a:gd name="connsiteX13" fmla="*/ 2688707 w 2936454"/>
                <a:gd name="connsiteY13" fmla="*/ 652271 h 2936454"/>
                <a:gd name="connsiteX14" fmla="*/ 2759247 w 2936454"/>
                <a:gd name="connsiteY14" fmla="*/ 768383 h 2936454"/>
                <a:gd name="connsiteX15" fmla="*/ 2784152 w 2936454"/>
                <a:gd name="connsiteY15" fmla="*/ 820083 h 2936454"/>
                <a:gd name="connsiteX16" fmla="*/ 2584976 w 2936454"/>
                <a:gd name="connsiteY16" fmla="*/ 996000 h 2936454"/>
                <a:gd name="connsiteX17" fmla="*/ 2585162 w 2936454"/>
                <a:gd name="connsiteY17" fmla="*/ 996386 h 2936454"/>
                <a:gd name="connsiteX18" fmla="*/ 2655795 w 2936454"/>
                <a:gd name="connsiteY18" fmla="*/ 1223927 h 2936454"/>
                <a:gd name="connsiteX19" fmla="*/ 2670238 w 2936454"/>
                <a:gd name="connsiteY19" fmla="*/ 1318563 h 2936454"/>
                <a:gd name="connsiteX20" fmla="*/ 2931570 w 2936454"/>
                <a:gd name="connsiteY20" fmla="*/ 1371503 h 2936454"/>
                <a:gd name="connsiteX21" fmla="*/ 2936454 w 2936454"/>
                <a:gd name="connsiteY21" fmla="*/ 1468227 h 2936454"/>
                <a:gd name="connsiteX22" fmla="*/ 2931570 w 2936454"/>
                <a:gd name="connsiteY22" fmla="*/ 1564951 h 2936454"/>
                <a:gd name="connsiteX23" fmla="*/ 2670238 w 2936454"/>
                <a:gd name="connsiteY23" fmla="*/ 1617891 h 2936454"/>
                <a:gd name="connsiteX24" fmla="*/ 2655795 w 2936454"/>
                <a:gd name="connsiteY24" fmla="*/ 1712527 h 2936454"/>
                <a:gd name="connsiteX25" fmla="*/ 2585162 w 2936454"/>
                <a:gd name="connsiteY25" fmla="*/ 1940068 h 2936454"/>
                <a:gd name="connsiteX26" fmla="*/ 2584976 w 2936454"/>
                <a:gd name="connsiteY26" fmla="*/ 1940455 h 2936454"/>
                <a:gd name="connsiteX27" fmla="*/ 2784152 w 2936454"/>
                <a:gd name="connsiteY27" fmla="*/ 2116372 h 2936454"/>
                <a:gd name="connsiteX28" fmla="*/ 2759247 w 2936454"/>
                <a:gd name="connsiteY28" fmla="*/ 2168071 h 2936454"/>
                <a:gd name="connsiteX29" fmla="*/ 2688707 w 2936454"/>
                <a:gd name="connsiteY29" fmla="*/ 2284184 h 2936454"/>
                <a:gd name="connsiteX30" fmla="*/ 2433965 w 2936454"/>
                <a:gd name="connsiteY30" fmla="*/ 2198710 h 2936454"/>
                <a:gd name="connsiteX31" fmla="*/ 2403616 w 2936454"/>
                <a:gd name="connsiteY31" fmla="*/ 2239296 h 2936454"/>
                <a:gd name="connsiteX32" fmla="*/ 2239296 w 2936454"/>
                <a:gd name="connsiteY32" fmla="*/ 2403616 h 2936454"/>
                <a:gd name="connsiteX33" fmla="*/ 2198711 w 2936454"/>
                <a:gd name="connsiteY33" fmla="*/ 2433965 h 2936454"/>
                <a:gd name="connsiteX34" fmla="*/ 2284185 w 2936454"/>
                <a:gd name="connsiteY34" fmla="*/ 2688706 h 2936454"/>
                <a:gd name="connsiteX35" fmla="*/ 2168071 w 2936454"/>
                <a:gd name="connsiteY35" fmla="*/ 2759247 h 2936454"/>
                <a:gd name="connsiteX36" fmla="*/ 2116372 w 2936454"/>
                <a:gd name="connsiteY36" fmla="*/ 2784152 h 2936454"/>
                <a:gd name="connsiteX37" fmla="*/ 1940455 w 2936454"/>
                <a:gd name="connsiteY37" fmla="*/ 2584976 h 2936454"/>
                <a:gd name="connsiteX38" fmla="*/ 1940068 w 2936454"/>
                <a:gd name="connsiteY38" fmla="*/ 2585162 h 2936454"/>
                <a:gd name="connsiteX39" fmla="*/ 1712527 w 2936454"/>
                <a:gd name="connsiteY39" fmla="*/ 2655795 h 2936454"/>
                <a:gd name="connsiteX40" fmla="*/ 1617891 w 2936454"/>
                <a:gd name="connsiteY40" fmla="*/ 2670238 h 2936454"/>
                <a:gd name="connsiteX41" fmla="*/ 1564951 w 2936454"/>
                <a:gd name="connsiteY41" fmla="*/ 2931570 h 2936454"/>
                <a:gd name="connsiteX42" fmla="*/ 1468227 w 2936454"/>
                <a:gd name="connsiteY42" fmla="*/ 2936454 h 2936454"/>
                <a:gd name="connsiteX43" fmla="*/ 1371503 w 2936454"/>
                <a:gd name="connsiteY43" fmla="*/ 2931570 h 2936454"/>
                <a:gd name="connsiteX44" fmla="*/ 1318563 w 2936454"/>
                <a:gd name="connsiteY44" fmla="*/ 2670238 h 2936454"/>
                <a:gd name="connsiteX45" fmla="*/ 1223928 w 2936454"/>
                <a:gd name="connsiteY45" fmla="*/ 2655795 h 2936454"/>
                <a:gd name="connsiteX46" fmla="*/ 996386 w 2936454"/>
                <a:gd name="connsiteY46" fmla="*/ 2585162 h 2936454"/>
                <a:gd name="connsiteX47" fmla="*/ 996000 w 2936454"/>
                <a:gd name="connsiteY47" fmla="*/ 2584976 h 2936454"/>
                <a:gd name="connsiteX48" fmla="*/ 820083 w 2936454"/>
                <a:gd name="connsiteY48" fmla="*/ 2784152 h 2936454"/>
                <a:gd name="connsiteX49" fmla="*/ 768383 w 2936454"/>
                <a:gd name="connsiteY49" fmla="*/ 2759247 h 2936454"/>
                <a:gd name="connsiteX50" fmla="*/ 652271 w 2936454"/>
                <a:gd name="connsiteY50" fmla="*/ 2688707 h 2936454"/>
                <a:gd name="connsiteX51" fmla="*/ 737744 w 2936454"/>
                <a:gd name="connsiteY51" fmla="*/ 2433965 h 2936454"/>
                <a:gd name="connsiteX52" fmla="*/ 697159 w 2936454"/>
                <a:gd name="connsiteY52" fmla="*/ 2403616 h 2936454"/>
                <a:gd name="connsiteX53" fmla="*/ 532839 w 2936454"/>
                <a:gd name="connsiteY53" fmla="*/ 2239296 h 2936454"/>
                <a:gd name="connsiteX54" fmla="*/ 502489 w 2936454"/>
                <a:gd name="connsiteY54" fmla="*/ 2198710 h 2936454"/>
                <a:gd name="connsiteX55" fmla="*/ 247748 w 2936454"/>
                <a:gd name="connsiteY55" fmla="*/ 2284184 h 2936454"/>
                <a:gd name="connsiteX56" fmla="*/ 177207 w 2936454"/>
                <a:gd name="connsiteY56" fmla="*/ 2168071 h 2936454"/>
                <a:gd name="connsiteX57" fmla="*/ 152303 w 2936454"/>
                <a:gd name="connsiteY57" fmla="*/ 2116373 h 2936454"/>
                <a:gd name="connsiteX58" fmla="*/ 351479 w 2936454"/>
                <a:gd name="connsiteY58" fmla="*/ 1940455 h 2936454"/>
                <a:gd name="connsiteX59" fmla="*/ 351293 w 2936454"/>
                <a:gd name="connsiteY59" fmla="*/ 1940068 h 2936454"/>
                <a:gd name="connsiteX60" fmla="*/ 280660 w 2936454"/>
                <a:gd name="connsiteY60" fmla="*/ 1712527 h 2936454"/>
                <a:gd name="connsiteX61" fmla="*/ 266217 w 2936454"/>
                <a:gd name="connsiteY61" fmla="*/ 1617891 h 2936454"/>
                <a:gd name="connsiteX62" fmla="*/ 4884 w 2936454"/>
                <a:gd name="connsiteY62" fmla="*/ 1564951 h 2936454"/>
                <a:gd name="connsiteX63" fmla="*/ 0 w 2936454"/>
                <a:gd name="connsiteY63" fmla="*/ 1468227 h 2936454"/>
                <a:gd name="connsiteX64" fmla="*/ 4884 w 2936454"/>
                <a:gd name="connsiteY64" fmla="*/ 1371503 h 2936454"/>
                <a:gd name="connsiteX65" fmla="*/ 266217 w 2936454"/>
                <a:gd name="connsiteY65" fmla="*/ 1318563 h 2936454"/>
                <a:gd name="connsiteX66" fmla="*/ 280660 w 2936454"/>
                <a:gd name="connsiteY66" fmla="*/ 1223927 h 2936454"/>
                <a:gd name="connsiteX67" fmla="*/ 351293 w 2936454"/>
                <a:gd name="connsiteY67" fmla="*/ 996386 h 2936454"/>
                <a:gd name="connsiteX68" fmla="*/ 351479 w 2936454"/>
                <a:gd name="connsiteY68" fmla="*/ 996000 h 2936454"/>
                <a:gd name="connsiteX69" fmla="*/ 152303 w 2936454"/>
                <a:gd name="connsiteY69" fmla="*/ 820082 h 2936454"/>
                <a:gd name="connsiteX70" fmla="*/ 177207 w 2936454"/>
                <a:gd name="connsiteY70" fmla="*/ 768383 h 2936454"/>
                <a:gd name="connsiteX71" fmla="*/ 247748 w 2936454"/>
                <a:gd name="connsiteY71" fmla="*/ 652271 h 2936454"/>
                <a:gd name="connsiteX72" fmla="*/ 502489 w 2936454"/>
                <a:gd name="connsiteY72" fmla="*/ 737744 h 2936454"/>
                <a:gd name="connsiteX73" fmla="*/ 532839 w 2936454"/>
                <a:gd name="connsiteY73" fmla="*/ 697158 h 2936454"/>
                <a:gd name="connsiteX74" fmla="*/ 697159 w 2936454"/>
                <a:gd name="connsiteY74" fmla="*/ 532838 h 2936454"/>
                <a:gd name="connsiteX75" fmla="*/ 737744 w 2936454"/>
                <a:gd name="connsiteY75" fmla="*/ 502489 h 2936454"/>
                <a:gd name="connsiteX76" fmla="*/ 652271 w 2936454"/>
                <a:gd name="connsiteY76" fmla="*/ 247747 h 2936454"/>
                <a:gd name="connsiteX77" fmla="*/ 768383 w 2936454"/>
                <a:gd name="connsiteY77" fmla="*/ 177207 h 2936454"/>
                <a:gd name="connsiteX78" fmla="*/ 820083 w 2936454"/>
                <a:gd name="connsiteY78" fmla="*/ 152302 h 2936454"/>
                <a:gd name="connsiteX79" fmla="*/ 996000 w 2936454"/>
                <a:gd name="connsiteY79" fmla="*/ 351478 h 2936454"/>
                <a:gd name="connsiteX80" fmla="*/ 996386 w 2936454"/>
                <a:gd name="connsiteY80" fmla="*/ 351292 h 2936454"/>
                <a:gd name="connsiteX81" fmla="*/ 1223928 w 2936454"/>
                <a:gd name="connsiteY81" fmla="*/ 280660 h 2936454"/>
                <a:gd name="connsiteX82" fmla="*/ 1318563 w 2936454"/>
                <a:gd name="connsiteY82" fmla="*/ 266216 h 2936454"/>
                <a:gd name="connsiteX83" fmla="*/ 1371503 w 2936454"/>
                <a:gd name="connsiteY83" fmla="*/ 4884 h 293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36454" h="2936454">
                  <a:moveTo>
                    <a:pt x="1468227" y="0"/>
                  </a:moveTo>
                  <a:lnTo>
                    <a:pt x="1564951" y="4884"/>
                  </a:lnTo>
                  <a:lnTo>
                    <a:pt x="1617891" y="266216"/>
                  </a:lnTo>
                  <a:lnTo>
                    <a:pt x="1712527" y="280660"/>
                  </a:lnTo>
                  <a:cubicBezTo>
                    <a:pt x="1791438" y="296807"/>
                    <a:pt x="1867556" y="320622"/>
                    <a:pt x="1940068" y="351292"/>
                  </a:cubicBezTo>
                  <a:lnTo>
                    <a:pt x="1940455" y="351479"/>
                  </a:lnTo>
                  <a:lnTo>
                    <a:pt x="2116373" y="152303"/>
                  </a:lnTo>
                  <a:lnTo>
                    <a:pt x="2168071" y="177207"/>
                  </a:lnTo>
                  <a:lnTo>
                    <a:pt x="2284185" y="247748"/>
                  </a:lnTo>
                  <a:lnTo>
                    <a:pt x="2198711" y="502489"/>
                  </a:lnTo>
                  <a:lnTo>
                    <a:pt x="2239296" y="532838"/>
                  </a:lnTo>
                  <a:cubicBezTo>
                    <a:pt x="2299164" y="582246"/>
                    <a:pt x="2354208" y="637290"/>
                    <a:pt x="2403616" y="697158"/>
                  </a:cubicBezTo>
                  <a:lnTo>
                    <a:pt x="2433965" y="737744"/>
                  </a:lnTo>
                  <a:lnTo>
                    <a:pt x="2688707" y="652271"/>
                  </a:lnTo>
                  <a:lnTo>
                    <a:pt x="2759247" y="768383"/>
                  </a:lnTo>
                  <a:lnTo>
                    <a:pt x="2784152" y="820083"/>
                  </a:lnTo>
                  <a:lnTo>
                    <a:pt x="2584976" y="996000"/>
                  </a:lnTo>
                  <a:lnTo>
                    <a:pt x="2585162" y="996386"/>
                  </a:lnTo>
                  <a:cubicBezTo>
                    <a:pt x="2615832" y="1068899"/>
                    <a:pt x="2639647" y="1145016"/>
                    <a:pt x="2655795" y="1223927"/>
                  </a:cubicBezTo>
                  <a:lnTo>
                    <a:pt x="2670238" y="1318563"/>
                  </a:lnTo>
                  <a:lnTo>
                    <a:pt x="2931570" y="1371503"/>
                  </a:lnTo>
                  <a:lnTo>
                    <a:pt x="2936454" y="1468227"/>
                  </a:lnTo>
                  <a:lnTo>
                    <a:pt x="2931570" y="1564951"/>
                  </a:lnTo>
                  <a:lnTo>
                    <a:pt x="2670238" y="1617891"/>
                  </a:lnTo>
                  <a:lnTo>
                    <a:pt x="2655795" y="1712527"/>
                  </a:lnTo>
                  <a:cubicBezTo>
                    <a:pt x="2639647" y="1791438"/>
                    <a:pt x="2615832" y="1867556"/>
                    <a:pt x="2585162" y="1940068"/>
                  </a:cubicBezTo>
                  <a:lnTo>
                    <a:pt x="2584976" y="1940455"/>
                  </a:lnTo>
                  <a:lnTo>
                    <a:pt x="2784152" y="2116372"/>
                  </a:lnTo>
                  <a:lnTo>
                    <a:pt x="2759247" y="2168071"/>
                  </a:lnTo>
                  <a:lnTo>
                    <a:pt x="2688707" y="2284184"/>
                  </a:lnTo>
                  <a:lnTo>
                    <a:pt x="2433965" y="2198710"/>
                  </a:lnTo>
                  <a:lnTo>
                    <a:pt x="2403616" y="2239296"/>
                  </a:lnTo>
                  <a:cubicBezTo>
                    <a:pt x="2354208" y="2299164"/>
                    <a:pt x="2299164" y="2354208"/>
                    <a:pt x="2239296" y="2403616"/>
                  </a:cubicBezTo>
                  <a:lnTo>
                    <a:pt x="2198711" y="2433965"/>
                  </a:lnTo>
                  <a:lnTo>
                    <a:pt x="2284185" y="2688706"/>
                  </a:lnTo>
                  <a:lnTo>
                    <a:pt x="2168071" y="2759247"/>
                  </a:lnTo>
                  <a:lnTo>
                    <a:pt x="2116372" y="2784152"/>
                  </a:lnTo>
                  <a:lnTo>
                    <a:pt x="1940455" y="2584976"/>
                  </a:lnTo>
                  <a:lnTo>
                    <a:pt x="1940068" y="2585162"/>
                  </a:lnTo>
                  <a:cubicBezTo>
                    <a:pt x="1867556" y="2615832"/>
                    <a:pt x="1791438" y="2639647"/>
                    <a:pt x="1712527" y="2655795"/>
                  </a:cubicBezTo>
                  <a:lnTo>
                    <a:pt x="1617891" y="2670238"/>
                  </a:lnTo>
                  <a:lnTo>
                    <a:pt x="1564951" y="2931570"/>
                  </a:lnTo>
                  <a:lnTo>
                    <a:pt x="1468227" y="2936454"/>
                  </a:lnTo>
                  <a:lnTo>
                    <a:pt x="1371503" y="2931570"/>
                  </a:lnTo>
                  <a:lnTo>
                    <a:pt x="1318563" y="2670238"/>
                  </a:lnTo>
                  <a:lnTo>
                    <a:pt x="1223928" y="2655795"/>
                  </a:lnTo>
                  <a:cubicBezTo>
                    <a:pt x="1145017" y="2639647"/>
                    <a:pt x="1068899" y="2615832"/>
                    <a:pt x="996386" y="2585162"/>
                  </a:cubicBezTo>
                  <a:lnTo>
                    <a:pt x="996000" y="2584976"/>
                  </a:lnTo>
                  <a:lnTo>
                    <a:pt x="820083" y="2784152"/>
                  </a:lnTo>
                  <a:lnTo>
                    <a:pt x="768383" y="2759247"/>
                  </a:lnTo>
                  <a:lnTo>
                    <a:pt x="652271" y="2688707"/>
                  </a:lnTo>
                  <a:lnTo>
                    <a:pt x="737744" y="2433965"/>
                  </a:lnTo>
                  <a:lnTo>
                    <a:pt x="697159" y="2403616"/>
                  </a:lnTo>
                  <a:cubicBezTo>
                    <a:pt x="637290" y="2354208"/>
                    <a:pt x="582246" y="2299164"/>
                    <a:pt x="532839" y="2239296"/>
                  </a:cubicBezTo>
                  <a:lnTo>
                    <a:pt x="502489" y="2198710"/>
                  </a:lnTo>
                  <a:lnTo>
                    <a:pt x="247748" y="2284184"/>
                  </a:lnTo>
                  <a:lnTo>
                    <a:pt x="177207" y="2168071"/>
                  </a:lnTo>
                  <a:lnTo>
                    <a:pt x="152303" y="2116373"/>
                  </a:lnTo>
                  <a:lnTo>
                    <a:pt x="351479" y="1940455"/>
                  </a:lnTo>
                  <a:lnTo>
                    <a:pt x="351293" y="1940068"/>
                  </a:lnTo>
                  <a:cubicBezTo>
                    <a:pt x="320622" y="1867556"/>
                    <a:pt x="296807" y="1791438"/>
                    <a:pt x="280660" y="1712527"/>
                  </a:cubicBezTo>
                  <a:lnTo>
                    <a:pt x="266217" y="1617891"/>
                  </a:lnTo>
                  <a:lnTo>
                    <a:pt x="4884" y="1564951"/>
                  </a:lnTo>
                  <a:lnTo>
                    <a:pt x="0" y="1468227"/>
                  </a:lnTo>
                  <a:lnTo>
                    <a:pt x="4884" y="1371503"/>
                  </a:lnTo>
                  <a:lnTo>
                    <a:pt x="266217" y="1318563"/>
                  </a:lnTo>
                  <a:lnTo>
                    <a:pt x="280660" y="1223927"/>
                  </a:lnTo>
                  <a:cubicBezTo>
                    <a:pt x="296807" y="1145016"/>
                    <a:pt x="320622" y="1068899"/>
                    <a:pt x="351293" y="996386"/>
                  </a:cubicBezTo>
                  <a:lnTo>
                    <a:pt x="351479" y="996000"/>
                  </a:lnTo>
                  <a:lnTo>
                    <a:pt x="152303" y="820082"/>
                  </a:lnTo>
                  <a:lnTo>
                    <a:pt x="177207" y="768383"/>
                  </a:lnTo>
                  <a:lnTo>
                    <a:pt x="247748" y="652271"/>
                  </a:lnTo>
                  <a:lnTo>
                    <a:pt x="502489" y="737744"/>
                  </a:lnTo>
                  <a:lnTo>
                    <a:pt x="532839" y="697158"/>
                  </a:lnTo>
                  <a:cubicBezTo>
                    <a:pt x="582246" y="637290"/>
                    <a:pt x="637290" y="582246"/>
                    <a:pt x="697159" y="532838"/>
                  </a:cubicBezTo>
                  <a:lnTo>
                    <a:pt x="737744" y="502489"/>
                  </a:lnTo>
                  <a:lnTo>
                    <a:pt x="652271" y="247747"/>
                  </a:lnTo>
                  <a:lnTo>
                    <a:pt x="768383" y="177207"/>
                  </a:lnTo>
                  <a:lnTo>
                    <a:pt x="820083" y="152302"/>
                  </a:lnTo>
                  <a:lnTo>
                    <a:pt x="996000" y="351478"/>
                  </a:lnTo>
                  <a:lnTo>
                    <a:pt x="996386" y="351292"/>
                  </a:lnTo>
                  <a:cubicBezTo>
                    <a:pt x="1068899" y="320622"/>
                    <a:pt x="1145017" y="296807"/>
                    <a:pt x="1223928" y="280660"/>
                  </a:cubicBezTo>
                  <a:lnTo>
                    <a:pt x="1318563" y="266216"/>
                  </a:lnTo>
                  <a:lnTo>
                    <a:pt x="1371503" y="4884"/>
                  </a:lnTo>
                  <a:close/>
                </a:path>
              </a:pathLst>
            </a:custGeom>
            <a:gradFill>
              <a:gsLst>
                <a:gs pos="51000">
                  <a:srgbClr val="F0F4F7"/>
                </a:gs>
                <a:gs pos="2100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7" name="组合 166"/>
            <p:cNvGrpSpPr/>
            <p:nvPr/>
          </p:nvGrpSpPr>
          <p:grpSpPr>
            <a:xfrm>
              <a:off x="1740889" y="2289753"/>
              <a:ext cx="623489" cy="623489"/>
              <a:chOff x="1740889" y="2289753"/>
              <a:chExt cx="623489" cy="623489"/>
            </a:xfrm>
          </p:grpSpPr>
          <p:sp>
            <p:nvSpPr>
              <p:cNvPr id="168" name="椭圆 167"/>
              <p:cNvSpPr/>
              <p:nvPr/>
            </p:nvSpPr>
            <p:spPr>
              <a:xfrm>
                <a:off x="1740889" y="2289753"/>
                <a:ext cx="623489" cy="623489"/>
              </a:xfrm>
              <a:prstGeom prst="ellipse">
                <a:avLst/>
              </a:prstGeom>
              <a:solidFill>
                <a:srgbClr val="373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a:off x="1800581" y="2349445"/>
                <a:ext cx="504106" cy="504106"/>
              </a:xfrm>
              <a:prstGeom prst="ellipse">
                <a:avLst/>
              </a:prstGeom>
              <a:gradFill>
                <a:gsLst>
                  <a:gs pos="59000">
                    <a:srgbClr val="F0F4F7"/>
                  </a:gs>
                  <a:gs pos="0">
                    <a:srgbClr val="F6FAF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0" name="椭圆 169"/>
              <p:cNvSpPr/>
              <p:nvPr/>
            </p:nvSpPr>
            <p:spPr>
              <a:xfrm>
                <a:off x="1897126" y="2445990"/>
                <a:ext cx="311015" cy="311015"/>
              </a:xfrm>
              <a:prstGeom prst="ellipse">
                <a:avLst/>
              </a:prstGeom>
              <a:solidFill>
                <a:srgbClr val="2E2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1949810" y="2498673"/>
                <a:ext cx="205649" cy="205649"/>
                <a:chOff x="1607345" y="2520500"/>
                <a:chExt cx="246118" cy="246118"/>
              </a:xfrm>
              <a:gradFill>
                <a:gsLst>
                  <a:gs pos="51000">
                    <a:srgbClr val="F0F4F7"/>
                  </a:gs>
                  <a:gs pos="21000">
                    <a:srgbClr val="F6FAFD"/>
                  </a:gs>
                </a:gsLst>
                <a:lin ang="7200000" scaled="0"/>
              </a:gradFill>
            </p:grpSpPr>
            <p:sp>
              <p:nvSpPr>
                <p:cNvPr id="172" name="任意多边形 171"/>
                <p:cNvSpPr/>
                <p:nvPr/>
              </p:nvSpPr>
              <p:spPr>
                <a:xfrm>
                  <a:off x="1607345" y="2520500"/>
                  <a:ext cx="208215" cy="181934"/>
                </a:xfrm>
                <a:custGeom>
                  <a:avLst/>
                  <a:gdLst>
                    <a:gd name="connsiteX0" fmla="*/ 123059 w 208215"/>
                    <a:gd name="connsiteY0" fmla="*/ 0 h 181934"/>
                    <a:gd name="connsiteX1" fmla="*/ 170959 w 208215"/>
                    <a:gd name="connsiteY1" fmla="*/ 9671 h 181934"/>
                    <a:gd name="connsiteX2" fmla="*/ 208215 w 208215"/>
                    <a:gd name="connsiteY2" fmla="*/ 34789 h 181934"/>
                    <a:gd name="connsiteX3" fmla="*/ 17071 w 208215"/>
                    <a:gd name="connsiteY3" fmla="*/ 181934 h 181934"/>
                    <a:gd name="connsiteX4" fmla="*/ 9671 w 208215"/>
                    <a:gd name="connsiteY4" fmla="*/ 170959 h 181934"/>
                    <a:gd name="connsiteX5" fmla="*/ 0 w 208215"/>
                    <a:gd name="connsiteY5" fmla="*/ 123059 h 181934"/>
                    <a:gd name="connsiteX6" fmla="*/ 123059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23059" y="0"/>
                      </a:moveTo>
                      <a:cubicBezTo>
                        <a:pt x="140050" y="0"/>
                        <a:pt x="156237" y="3444"/>
                        <a:pt x="170959" y="9671"/>
                      </a:cubicBezTo>
                      <a:lnTo>
                        <a:pt x="208215" y="34789"/>
                      </a:lnTo>
                      <a:lnTo>
                        <a:pt x="17071" y="181934"/>
                      </a:lnTo>
                      <a:lnTo>
                        <a:pt x="9671" y="170959"/>
                      </a:lnTo>
                      <a:cubicBezTo>
                        <a:pt x="3444" y="156237"/>
                        <a:pt x="0" y="140050"/>
                        <a:pt x="0" y="123059"/>
                      </a:cubicBezTo>
                      <a:cubicBezTo>
                        <a:pt x="0" y="55095"/>
                        <a:pt x="55095" y="0"/>
                        <a:pt x="1230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172"/>
                <p:cNvSpPr/>
                <p:nvPr/>
              </p:nvSpPr>
              <p:spPr>
                <a:xfrm>
                  <a:off x="1645248" y="2584684"/>
                  <a:ext cx="208215" cy="181934"/>
                </a:xfrm>
                <a:custGeom>
                  <a:avLst/>
                  <a:gdLst>
                    <a:gd name="connsiteX0" fmla="*/ 191144 w 208215"/>
                    <a:gd name="connsiteY0" fmla="*/ 0 h 181934"/>
                    <a:gd name="connsiteX1" fmla="*/ 198544 w 208215"/>
                    <a:gd name="connsiteY1" fmla="*/ 10975 h 181934"/>
                    <a:gd name="connsiteX2" fmla="*/ 208215 w 208215"/>
                    <a:gd name="connsiteY2" fmla="*/ 58875 h 181934"/>
                    <a:gd name="connsiteX3" fmla="*/ 85156 w 208215"/>
                    <a:gd name="connsiteY3" fmla="*/ 181934 h 181934"/>
                    <a:gd name="connsiteX4" fmla="*/ 37256 w 208215"/>
                    <a:gd name="connsiteY4" fmla="*/ 172263 h 181934"/>
                    <a:gd name="connsiteX5" fmla="*/ 0 w 208215"/>
                    <a:gd name="connsiteY5" fmla="*/ 147145 h 181934"/>
                    <a:gd name="connsiteX6" fmla="*/ 191144 w 208215"/>
                    <a:gd name="connsiteY6" fmla="*/ 0 h 18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15" h="181934">
                      <a:moveTo>
                        <a:pt x="191144" y="0"/>
                      </a:moveTo>
                      <a:lnTo>
                        <a:pt x="198544" y="10975"/>
                      </a:lnTo>
                      <a:cubicBezTo>
                        <a:pt x="204772" y="25697"/>
                        <a:pt x="208215" y="41884"/>
                        <a:pt x="208215" y="58875"/>
                      </a:cubicBezTo>
                      <a:cubicBezTo>
                        <a:pt x="208215" y="126839"/>
                        <a:pt x="153120" y="181934"/>
                        <a:pt x="85156" y="181934"/>
                      </a:cubicBezTo>
                      <a:cubicBezTo>
                        <a:pt x="68165" y="181934"/>
                        <a:pt x="51978" y="178491"/>
                        <a:pt x="37256" y="172263"/>
                      </a:cubicBezTo>
                      <a:lnTo>
                        <a:pt x="0" y="147145"/>
                      </a:lnTo>
                      <a:lnTo>
                        <a:pt x="19114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84" name="矩形 183"/>
          <p:cNvSpPr/>
          <p:nvPr/>
        </p:nvSpPr>
        <p:spPr>
          <a:xfrm>
            <a:off x="6260029" y="3029877"/>
            <a:ext cx="5655811" cy="1815882"/>
          </a:xfrm>
          <a:prstGeom prst="rect">
            <a:avLst/>
          </a:prstGeom>
        </p:spPr>
        <p:txBody>
          <a:bodyPr wrap="square">
            <a:spAutoFit/>
          </a:bodyPr>
          <a:lstStyle/>
          <a:p>
            <a:r>
              <a:rPr lang="zh-CN" altLang="en-US" sz="1600" dirty="0">
                <a:solidFill>
                  <a:schemeClr val="bg1"/>
                </a:solidFill>
              </a:rPr>
              <a:t>在此输入您要添加的</a:t>
            </a:r>
            <a:r>
              <a:rPr lang="zh-CN" altLang="en-US" sz="1600" dirty="0" smtClean="0">
                <a:solidFill>
                  <a:schemeClr val="bg1"/>
                </a:solidFill>
              </a:rPr>
              <a:t>内容</a:t>
            </a:r>
            <a:r>
              <a:rPr lang="zh-CN" altLang="en-US" sz="1600" dirty="0">
                <a:solidFill>
                  <a:schemeClr val="bg1"/>
                </a:solidFill>
              </a:rPr>
              <a:t>在此输入您要添加的</a:t>
            </a:r>
            <a:r>
              <a:rPr lang="zh-CN" altLang="en-US" sz="1600" dirty="0" smtClean="0">
                <a:solidFill>
                  <a:schemeClr val="bg1"/>
                </a:solidFill>
              </a:rPr>
              <a:t>内容在此</a:t>
            </a:r>
            <a:r>
              <a:rPr lang="zh-CN" altLang="en-US" sz="1600" dirty="0">
                <a:solidFill>
                  <a:schemeClr val="bg1"/>
                </a:solidFill>
              </a:rPr>
              <a:t>输入您要添加的</a:t>
            </a:r>
            <a:r>
              <a:rPr lang="zh-CN" altLang="en-US" sz="1600" dirty="0" smtClean="0">
                <a:solidFill>
                  <a:schemeClr val="bg1"/>
                </a:solidFill>
              </a:rPr>
              <a:t>内容在此</a:t>
            </a:r>
            <a:r>
              <a:rPr lang="zh-CN" altLang="en-US" sz="1600" dirty="0">
                <a:solidFill>
                  <a:schemeClr val="bg1"/>
                </a:solidFill>
              </a:rPr>
              <a:t>输入您要添加的</a:t>
            </a:r>
            <a:r>
              <a:rPr lang="zh-CN" altLang="en-US" sz="1600" dirty="0" smtClean="0">
                <a:solidFill>
                  <a:schemeClr val="bg1"/>
                </a:solidFill>
              </a:rPr>
              <a:t>内容在此</a:t>
            </a:r>
            <a:r>
              <a:rPr lang="zh-CN" altLang="en-US" sz="1600" dirty="0">
                <a:solidFill>
                  <a:schemeClr val="bg1"/>
                </a:solidFill>
              </a:rPr>
              <a:t>输入您要添加的</a:t>
            </a:r>
            <a:r>
              <a:rPr lang="zh-CN" altLang="en-US" sz="1600" dirty="0" smtClean="0">
                <a:solidFill>
                  <a:schemeClr val="bg1"/>
                </a:solidFill>
              </a:rPr>
              <a:t>内容</a:t>
            </a:r>
            <a:r>
              <a:rPr lang="zh-CN" altLang="en-US" sz="1600" dirty="0">
                <a:solidFill>
                  <a:schemeClr val="bg1"/>
                </a:solidFill>
              </a:rPr>
              <a:t>在此输入您要添加的内容在此输入您要添加的内容在此输入您要添加的内容在此输入您要添加的内容在此输入您要添加的</a:t>
            </a:r>
            <a:r>
              <a:rPr lang="zh-CN" altLang="en-US" sz="1600" dirty="0" smtClean="0">
                <a:solidFill>
                  <a:schemeClr val="bg1"/>
                </a:solidFill>
              </a:rPr>
              <a:t>内容</a:t>
            </a:r>
            <a:r>
              <a:rPr lang="zh-CN" altLang="en-US" sz="1600" dirty="0">
                <a:solidFill>
                  <a:schemeClr val="bg1"/>
                </a:solidFill>
              </a:rPr>
              <a:t>在此输入您要添加的内容在此输入您要添加的内容在此输入您要添加的</a:t>
            </a:r>
            <a:r>
              <a:rPr lang="zh-CN" altLang="en-US" sz="1600" dirty="0" smtClean="0">
                <a:solidFill>
                  <a:schemeClr val="bg1"/>
                </a:solidFill>
              </a:rPr>
              <a:t>内容</a:t>
            </a:r>
            <a:r>
              <a:rPr lang="zh-CN" altLang="en-US" sz="1600" dirty="0">
                <a:solidFill>
                  <a:schemeClr val="bg1"/>
                </a:solidFill>
              </a:rPr>
              <a:t>在此输入您要添加的内容在此输入您要添加的内容在此输入您要添加的</a:t>
            </a:r>
            <a:r>
              <a:rPr lang="zh-CN" altLang="en-US" sz="1600" dirty="0" smtClean="0">
                <a:solidFill>
                  <a:schemeClr val="bg1"/>
                </a:solidFill>
              </a:rPr>
              <a:t>内容</a:t>
            </a:r>
            <a:endParaRPr lang="zh-CN" altLang="en-US" sz="1600" dirty="0">
              <a:solidFill>
                <a:schemeClr val="bg1"/>
              </a:solidFill>
            </a:endParaRPr>
          </a:p>
        </p:txBody>
      </p:sp>
      <p:grpSp>
        <p:nvGrpSpPr>
          <p:cNvPr id="208" name="组合 207"/>
          <p:cNvGrpSpPr/>
          <p:nvPr/>
        </p:nvGrpSpPr>
        <p:grpSpPr>
          <a:xfrm rot="1274773">
            <a:off x="11377016" y="5836016"/>
            <a:ext cx="484085" cy="484084"/>
            <a:chOff x="2889212" y="4854396"/>
            <a:chExt cx="897966" cy="897966"/>
          </a:xfrm>
          <a:effectLst>
            <a:outerShdw blurRad="76200" dist="50800" dir="10200000" algn="r" rotWithShape="0">
              <a:prstClr val="black">
                <a:alpha val="25000"/>
              </a:prstClr>
            </a:outerShdw>
          </a:effectLst>
        </p:grpSpPr>
        <p:sp>
          <p:nvSpPr>
            <p:cNvPr id="209" name="任意多边形 208"/>
            <p:cNvSpPr/>
            <p:nvPr/>
          </p:nvSpPr>
          <p:spPr>
            <a:xfrm rot="374665">
              <a:off x="2889212" y="4854396"/>
              <a:ext cx="897966" cy="89796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7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0" name="组合 209"/>
            <p:cNvGrpSpPr/>
            <p:nvPr/>
          </p:nvGrpSpPr>
          <p:grpSpPr>
            <a:xfrm rot="2128786">
              <a:off x="3026417" y="4999358"/>
              <a:ext cx="623556" cy="608042"/>
              <a:chOff x="3084930" y="5056414"/>
              <a:chExt cx="506531" cy="493929"/>
            </a:xfrm>
          </p:grpSpPr>
          <p:sp>
            <p:nvSpPr>
              <p:cNvPr id="211" name="椭圆 210"/>
              <p:cNvSpPr/>
              <p:nvPr/>
            </p:nvSpPr>
            <p:spPr>
              <a:xfrm>
                <a:off x="3111976" y="5077160"/>
                <a:ext cx="452438" cy="452438"/>
              </a:xfrm>
              <a:prstGeom prst="ellipse">
                <a:avLst/>
              </a:prstGeom>
              <a:solidFill>
                <a:srgbClr val="322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矩形 211"/>
              <p:cNvSpPr/>
              <p:nvPr/>
            </p:nvSpPr>
            <p:spPr>
              <a:xfrm>
                <a:off x="3084930" y="5267661"/>
                <a:ext cx="506531" cy="71436"/>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sp>
            <p:nvSpPr>
              <p:cNvPr id="213" name="矩形 212"/>
              <p:cNvSpPr/>
              <p:nvPr/>
            </p:nvSpPr>
            <p:spPr>
              <a:xfrm rot="16200000">
                <a:off x="3091231" y="5267661"/>
                <a:ext cx="493929" cy="71436"/>
              </a:xfrm>
              <a:prstGeom prst="rect">
                <a:avLst/>
              </a:prstGeom>
              <a:solidFill>
                <a:srgbClr val="F6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p:nvPr/>
            </p:nvSpPr>
            <p:spPr>
              <a:xfrm>
                <a:off x="3218535" y="5183719"/>
                <a:ext cx="239320" cy="239320"/>
              </a:xfrm>
              <a:prstGeom prst="ellipse">
                <a:avLst/>
              </a:prstGeom>
              <a:gradFill>
                <a:gsLst>
                  <a:gs pos="0">
                    <a:srgbClr val="F0F4F7"/>
                  </a:gs>
                  <a:gs pos="59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222" name="组合 221"/>
          <p:cNvGrpSpPr/>
          <p:nvPr/>
        </p:nvGrpSpPr>
        <p:grpSpPr>
          <a:xfrm rot="1274773">
            <a:off x="1084806" y="1247006"/>
            <a:ext cx="1579418" cy="1579418"/>
            <a:chOff x="2782270" y="5751279"/>
            <a:chExt cx="692125" cy="692125"/>
          </a:xfrm>
          <a:effectLst>
            <a:outerShdw blurRad="50800" dist="88900" dir="9600000" algn="r" rotWithShape="0">
              <a:prstClr val="black">
                <a:alpha val="40000"/>
              </a:prstClr>
            </a:outerShdw>
          </a:effectLst>
        </p:grpSpPr>
        <p:sp>
          <p:nvSpPr>
            <p:cNvPr id="223" name="任意多边形 222"/>
            <p:cNvSpPr/>
            <p:nvPr/>
          </p:nvSpPr>
          <p:spPr>
            <a:xfrm>
              <a:off x="2782270" y="5751279"/>
              <a:ext cx="692125" cy="692125"/>
            </a:xfrm>
            <a:custGeom>
              <a:avLst/>
              <a:gdLst>
                <a:gd name="connsiteX0" fmla="*/ 447530 w 895060"/>
                <a:gd name="connsiteY0" fmla="*/ 0 h 895060"/>
                <a:gd name="connsiteX1" fmla="*/ 454732 w 895060"/>
                <a:gd name="connsiteY1" fmla="*/ 726 h 895060"/>
                <a:gd name="connsiteX2" fmla="*/ 476470 w 895060"/>
                <a:gd name="connsiteY2" fmla="*/ 79488 h 895060"/>
                <a:gd name="connsiteX3" fmla="*/ 502403 w 895060"/>
                <a:gd name="connsiteY3" fmla="*/ 82102 h 895060"/>
                <a:gd name="connsiteX4" fmla="*/ 544119 w 895060"/>
                <a:gd name="connsiteY4" fmla="*/ 11078 h 895060"/>
                <a:gd name="connsiteX5" fmla="*/ 569901 w 895060"/>
                <a:gd name="connsiteY5" fmla="*/ 19081 h 895060"/>
                <a:gd name="connsiteX6" fmla="*/ 570509 w 895060"/>
                <a:gd name="connsiteY6" fmla="*/ 100419 h 895060"/>
                <a:gd name="connsiteX7" fmla="*/ 585635 w 895060"/>
                <a:gd name="connsiteY7" fmla="*/ 105114 h 895060"/>
                <a:gd name="connsiteX8" fmla="*/ 595092 w 895060"/>
                <a:gd name="connsiteY8" fmla="*/ 110247 h 895060"/>
                <a:gd name="connsiteX9" fmla="*/ 653693 w 895060"/>
                <a:gd name="connsiteY9" fmla="*/ 52519 h 895060"/>
                <a:gd name="connsiteX10" fmla="*/ 676902 w 895060"/>
                <a:gd name="connsiteY10" fmla="*/ 65116 h 895060"/>
                <a:gd name="connsiteX11" fmla="*/ 656037 w 895060"/>
                <a:gd name="connsiteY11" fmla="*/ 145381 h 895060"/>
                <a:gd name="connsiteX12" fmla="*/ 676302 w 895060"/>
                <a:gd name="connsiteY12" fmla="*/ 162101 h 895060"/>
                <a:gd name="connsiteX13" fmla="*/ 750532 w 895060"/>
                <a:gd name="connsiteY13" fmla="*/ 119982 h 895060"/>
                <a:gd name="connsiteX14" fmla="*/ 763982 w 895060"/>
                <a:gd name="connsiteY14" fmla="*/ 131079 h 895060"/>
                <a:gd name="connsiteX15" fmla="*/ 769000 w 895060"/>
                <a:gd name="connsiteY15" fmla="*/ 137161 h 895060"/>
                <a:gd name="connsiteX16" fmla="*/ 726414 w 895060"/>
                <a:gd name="connsiteY16" fmla="*/ 212213 h 895060"/>
                <a:gd name="connsiteX17" fmla="*/ 743133 w 895060"/>
                <a:gd name="connsiteY17" fmla="*/ 232477 h 895060"/>
                <a:gd name="connsiteX18" fmla="*/ 826021 w 895060"/>
                <a:gd name="connsiteY18" fmla="*/ 210932 h 895060"/>
                <a:gd name="connsiteX19" fmla="*/ 837926 w 895060"/>
                <a:gd name="connsiteY19" fmla="*/ 232864 h 895060"/>
                <a:gd name="connsiteX20" fmla="*/ 778267 w 895060"/>
                <a:gd name="connsiteY20" fmla="*/ 293422 h 895060"/>
                <a:gd name="connsiteX21" fmla="*/ 783400 w 895060"/>
                <a:gd name="connsiteY21" fmla="*/ 302879 h 895060"/>
                <a:gd name="connsiteX22" fmla="*/ 788096 w 895060"/>
                <a:gd name="connsiteY22" fmla="*/ 318005 h 895060"/>
                <a:gd name="connsiteX23" fmla="*/ 873958 w 895060"/>
                <a:gd name="connsiteY23" fmla="*/ 318647 h 895060"/>
                <a:gd name="connsiteX24" fmla="*/ 881254 w 895060"/>
                <a:gd name="connsiteY24" fmla="*/ 342153 h 895060"/>
                <a:gd name="connsiteX25" fmla="*/ 806413 w 895060"/>
                <a:gd name="connsiteY25" fmla="*/ 386112 h 895060"/>
                <a:gd name="connsiteX26" fmla="*/ 809027 w 895060"/>
                <a:gd name="connsiteY26" fmla="*/ 412044 h 895060"/>
                <a:gd name="connsiteX27" fmla="*/ 893843 w 895060"/>
                <a:gd name="connsiteY27" fmla="*/ 435453 h 895060"/>
                <a:gd name="connsiteX28" fmla="*/ 895060 w 895060"/>
                <a:gd name="connsiteY28" fmla="*/ 447530 h 895060"/>
                <a:gd name="connsiteX29" fmla="*/ 893843 w 895060"/>
                <a:gd name="connsiteY29" fmla="*/ 459607 h 895060"/>
                <a:gd name="connsiteX30" fmla="*/ 809027 w 895060"/>
                <a:gd name="connsiteY30" fmla="*/ 483016 h 895060"/>
                <a:gd name="connsiteX31" fmla="*/ 806413 w 895060"/>
                <a:gd name="connsiteY31" fmla="*/ 508949 h 895060"/>
                <a:gd name="connsiteX32" fmla="*/ 881254 w 895060"/>
                <a:gd name="connsiteY32" fmla="*/ 552908 h 895060"/>
                <a:gd name="connsiteX33" fmla="*/ 873958 w 895060"/>
                <a:gd name="connsiteY33" fmla="*/ 576414 h 895060"/>
                <a:gd name="connsiteX34" fmla="*/ 788096 w 895060"/>
                <a:gd name="connsiteY34" fmla="*/ 577056 h 895060"/>
                <a:gd name="connsiteX35" fmla="*/ 783400 w 895060"/>
                <a:gd name="connsiteY35" fmla="*/ 592181 h 895060"/>
                <a:gd name="connsiteX36" fmla="*/ 778267 w 895060"/>
                <a:gd name="connsiteY36" fmla="*/ 601638 h 895060"/>
                <a:gd name="connsiteX37" fmla="*/ 837926 w 895060"/>
                <a:gd name="connsiteY37" fmla="*/ 662197 h 895060"/>
                <a:gd name="connsiteX38" fmla="*/ 826021 w 895060"/>
                <a:gd name="connsiteY38" fmla="*/ 684130 h 895060"/>
                <a:gd name="connsiteX39" fmla="*/ 743133 w 895060"/>
                <a:gd name="connsiteY39" fmla="*/ 662584 h 895060"/>
                <a:gd name="connsiteX40" fmla="*/ 726414 w 895060"/>
                <a:gd name="connsiteY40" fmla="*/ 682848 h 895060"/>
                <a:gd name="connsiteX41" fmla="*/ 769000 w 895060"/>
                <a:gd name="connsiteY41" fmla="*/ 757900 h 895060"/>
                <a:gd name="connsiteX42" fmla="*/ 763982 w 895060"/>
                <a:gd name="connsiteY42" fmla="*/ 763982 h 895060"/>
                <a:gd name="connsiteX43" fmla="*/ 750532 w 895060"/>
                <a:gd name="connsiteY43" fmla="*/ 775079 h 895060"/>
                <a:gd name="connsiteX44" fmla="*/ 676302 w 895060"/>
                <a:gd name="connsiteY44" fmla="*/ 732960 h 895060"/>
                <a:gd name="connsiteX45" fmla="*/ 656037 w 895060"/>
                <a:gd name="connsiteY45" fmla="*/ 749679 h 895060"/>
                <a:gd name="connsiteX46" fmla="*/ 676902 w 895060"/>
                <a:gd name="connsiteY46" fmla="*/ 829944 h 895060"/>
                <a:gd name="connsiteX47" fmla="*/ 653692 w 895060"/>
                <a:gd name="connsiteY47" fmla="*/ 842542 h 895060"/>
                <a:gd name="connsiteX48" fmla="*/ 595092 w 895060"/>
                <a:gd name="connsiteY48" fmla="*/ 784813 h 895060"/>
                <a:gd name="connsiteX49" fmla="*/ 585635 w 895060"/>
                <a:gd name="connsiteY49" fmla="*/ 789946 h 895060"/>
                <a:gd name="connsiteX50" fmla="*/ 570509 w 895060"/>
                <a:gd name="connsiteY50" fmla="*/ 794642 h 895060"/>
                <a:gd name="connsiteX51" fmla="*/ 569901 w 895060"/>
                <a:gd name="connsiteY51" fmla="*/ 875979 h 895060"/>
                <a:gd name="connsiteX52" fmla="*/ 544119 w 895060"/>
                <a:gd name="connsiteY52" fmla="*/ 883983 h 895060"/>
                <a:gd name="connsiteX53" fmla="*/ 502403 w 895060"/>
                <a:gd name="connsiteY53" fmla="*/ 812959 h 895060"/>
                <a:gd name="connsiteX54" fmla="*/ 476470 w 895060"/>
                <a:gd name="connsiteY54" fmla="*/ 815573 h 895060"/>
                <a:gd name="connsiteX55" fmla="*/ 454732 w 895060"/>
                <a:gd name="connsiteY55" fmla="*/ 894334 h 895060"/>
                <a:gd name="connsiteX56" fmla="*/ 447530 w 895060"/>
                <a:gd name="connsiteY56" fmla="*/ 895060 h 895060"/>
                <a:gd name="connsiteX57" fmla="*/ 426861 w 895060"/>
                <a:gd name="connsiteY57" fmla="*/ 892977 h 895060"/>
                <a:gd name="connsiteX58" fmla="*/ 405498 w 895060"/>
                <a:gd name="connsiteY58" fmla="*/ 815573 h 895060"/>
                <a:gd name="connsiteX59" fmla="*/ 379566 w 895060"/>
                <a:gd name="connsiteY59" fmla="*/ 812959 h 895060"/>
                <a:gd name="connsiteX60" fmla="*/ 339869 w 895060"/>
                <a:gd name="connsiteY60" fmla="*/ 880545 h 895060"/>
                <a:gd name="connsiteX61" fmla="*/ 312037 w 895060"/>
                <a:gd name="connsiteY61" fmla="*/ 871906 h 895060"/>
                <a:gd name="connsiteX62" fmla="*/ 311459 w 895060"/>
                <a:gd name="connsiteY62" fmla="*/ 794642 h 895060"/>
                <a:gd name="connsiteX63" fmla="*/ 296333 w 895060"/>
                <a:gd name="connsiteY63" fmla="*/ 789946 h 895060"/>
                <a:gd name="connsiteX64" fmla="*/ 286876 w 895060"/>
                <a:gd name="connsiteY64" fmla="*/ 784814 h 895060"/>
                <a:gd name="connsiteX65" fmla="*/ 232927 w 895060"/>
                <a:gd name="connsiteY65" fmla="*/ 837961 h 895060"/>
                <a:gd name="connsiteX66" fmla="*/ 206686 w 895060"/>
                <a:gd name="connsiteY66" fmla="*/ 823717 h 895060"/>
                <a:gd name="connsiteX67" fmla="*/ 225931 w 895060"/>
                <a:gd name="connsiteY67" fmla="*/ 749680 h 895060"/>
                <a:gd name="connsiteX68" fmla="*/ 205667 w 895060"/>
                <a:gd name="connsiteY68" fmla="*/ 732960 h 895060"/>
                <a:gd name="connsiteX69" fmla="*/ 139194 w 895060"/>
                <a:gd name="connsiteY69" fmla="*/ 770678 h 895060"/>
                <a:gd name="connsiteX70" fmla="*/ 131079 w 895060"/>
                <a:gd name="connsiteY70" fmla="*/ 763982 h 895060"/>
                <a:gd name="connsiteX71" fmla="*/ 118304 w 895060"/>
                <a:gd name="connsiteY71" fmla="*/ 748498 h 895060"/>
                <a:gd name="connsiteX72" fmla="*/ 155555 w 895060"/>
                <a:gd name="connsiteY72" fmla="*/ 682848 h 895060"/>
                <a:gd name="connsiteX73" fmla="*/ 138835 w 895060"/>
                <a:gd name="connsiteY73" fmla="*/ 662584 h 895060"/>
                <a:gd name="connsiteX74" fmla="*/ 67421 w 895060"/>
                <a:gd name="connsiteY74" fmla="*/ 681148 h 895060"/>
                <a:gd name="connsiteX75" fmla="*/ 52484 w 895060"/>
                <a:gd name="connsiteY75" fmla="*/ 653629 h 895060"/>
                <a:gd name="connsiteX76" fmla="*/ 103701 w 895060"/>
                <a:gd name="connsiteY76" fmla="*/ 601638 h 895060"/>
                <a:gd name="connsiteX77" fmla="*/ 98568 w 895060"/>
                <a:gd name="connsiteY77" fmla="*/ 592181 h 895060"/>
                <a:gd name="connsiteX78" fmla="*/ 93873 w 895060"/>
                <a:gd name="connsiteY78" fmla="*/ 577056 h 895060"/>
                <a:gd name="connsiteX79" fmla="*/ 21133 w 895060"/>
                <a:gd name="connsiteY79" fmla="*/ 576512 h 895060"/>
                <a:gd name="connsiteX80" fmla="*/ 11787 w 895060"/>
                <a:gd name="connsiteY80" fmla="*/ 546404 h 895060"/>
                <a:gd name="connsiteX81" fmla="*/ 75556 w 895060"/>
                <a:gd name="connsiteY81" fmla="*/ 508949 h 895060"/>
                <a:gd name="connsiteX82" fmla="*/ 72941 w 895060"/>
                <a:gd name="connsiteY82" fmla="*/ 483016 h 895060"/>
                <a:gd name="connsiteX83" fmla="*/ 1592 w 895060"/>
                <a:gd name="connsiteY83" fmla="*/ 463324 h 895060"/>
                <a:gd name="connsiteX84" fmla="*/ 0 w 895060"/>
                <a:gd name="connsiteY84" fmla="*/ 447530 h 895060"/>
                <a:gd name="connsiteX85" fmla="*/ 1592 w 895060"/>
                <a:gd name="connsiteY85" fmla="*/ 431736 h 895060"/>
                <a:gd name="connsiteX86" fmla="*/ 72941 w 895060"/>
                <a:gd name="connsiteY86" fmla="*/ 412044 h 895060"/>
                <a:gd name="connsiteX87" fmla="*/ 75556 w 895060"/>
                <a:gd name="connsiteY87" fmla="*/ 386112 h 895060"/>
                <a:gd name="connsiteX88" fmla="*/ 11787 w 895060"/>
                <a:gd name="connsiteY88" fmla="*/ 348657 h 895060"/>
                <a:gd name="connsiteX89" fmla="*/ 21133 w 895060"/>
                <a:gd name="connsiteY89" fmla="*/ 318549 h 895060"/>
                <a:gd name="connsiteX90" fmla="*/ 93873 w 895060"/>
                <a:gd name="connsiteY90" fmla="*/ 318005 h 895060"/>
                <a:gd name="connsiteX91" fmla="*/ 98568 w 895060"/>
                <a:gd name="connsiteY91" fmla="*/ 302879 h 895060"/>
                <a:gd name="connsiteX92" fmla="*/ 103701 w 895060"/>
                <a:gd name="connsiteY92" fmla="*/ 293422 h 895060"/>
                <a:gd name="connsiteX93" fmla="*/ 52484 w 895060"/>
                <a:gd name="connsiteY93" fmla="*/ 241432 h 895060"/>
                <a:gd name="connsiteX94" fmla="*/ 67420 w 895060"/>
                <a:gd name="connsiteY94" fmla="*/ 213914 h 895060"/>
                <a:gd name="connsiteX95" fmla="*/ 138835 w 895060"/>
                <a:gd name="connsiteY95" fmla="*/ 232477 h 895060"/>
                <a:gd name="connsiteX96" fmla="*/ 155555 w 895060"/>
                <a:gd name="connsiteY96" fmla="*/ 212213 h 895060"/>
                <a:gd name="connsiteX97" fmla="*/ 118304 w 895060"/>
                <a:gd name="connsiteY97" fmla="*/ 146562 h 895060"/>
                <a:gd name="connsiteX98" fmla="*/ 131079 w 895060"/>
                <a:gd name="connsiteY98" fmla="*/ 131079 h 895060"/>
                <a:gd name="connsiteX99" fmla="*/ 139194 w 895060"/>
                <a:gd name="connsiteY99" fmla="*/ 124383 h 895060"/>
                <a:gd name="connsiteX100" fmla="*/ 205667 w 895060"/>
                <a:gd name="connsiteY100" fmla="*/ 162101 h 895060"/>
                <a:gd name="connsiteX101" fmla="*/ 225931 w 895060"/>
                <a:gd name="connsiteY101" fmla="*/ 145381 h 895060"/>
                <a:gd name="connsiteX102" fmla="*/ 206686 w 895060"/>
                <a:gd name="connsiteY102" fmla="*/ 71343 h 895060"/>
                <a:gd name="connsiteX103" fmla="*/ 232927 w 895060"/>
                <a:gd name="connsiteY103" fmla="*/ 57100 h 895060"/>
                <a:gd name="connsiteX104" fmla="*/ 286876 w 895060"/>
                <a:gd name="connsiteY104" fmla="*/ 110247 h 895060"/>
                <a:gd name="connsiteX105" fmla="*/ 296333 w 895060"/>
                <a:gd name="connsiteY105" fmla="*/ 105114 h 895060"/>
                <a:gd name="connsiteX106" fmla="*/ 311459 w 895060"/>
                <a:gd name="connsiteY106" fmla="*/ 100419 h 895060"/>
                <a:gd name="connsiteX107" fmla="*/ 312037 w 895060"/>
                <a:gd name="connsiteY107" fmla="*/ 23155 h 895060"/>
                <a:gd name="connsiteX108" fmla="*/ 339868 w 895060"/>
                <a:gd name="connsiteY108" fmla="*/ 14515 h 895060"/>
                <a:gd name="connsiteX109" fmla="*/ 379566 w 895060"/>
                <a:gd name="connsiteY109" fmla="*/ 82102 h 895060"/>
                <a:gd name="connsiteX110" fmla="*/ 405498 w 895060"/>
                <a:gd name="connsiteY110" fmla="*/ 79488 h 895060"/>
                <a:gd name="connsiteX111" fmla="*/ 426861 w 895060"/>
                <a:gd name="connsiteY111" fmla="*/ 2084 h 89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5060" h="895060">
                  <a:moveTo>
                    <a:pt x="447530" y="0"/>
                  </a:moveTo>
                  <a:lnTo>
                    <a:pt x="454732" y="726"/>
                  </a:lnTo>
                  <a:lnTo>
                    <a:pt x="476470" y="79488"/>
                  </a:lnTo>
                  <a:lnTo>
                    <a:pt x="502403" y="82102"/>
                  </a:lnTo>
                  <a:lnTo>
                    <a:pt x="544119" y="11078"/>
                  </a:lnTo>
                  <a:lnTo>
                    <a:pt x="569901" y="19081"/>
                  </a:lnTo>
                  <a:lnTo>
                    <a:pt x="570509" y="100419"/>
                  </a:lnTo>
                  <a:lnTo>
                    <a:pt x="585635" y="105114"/>
                  </a:lnTo>
                  <a:lnTo>
                    <a:pt x="595092" y="110247"/>
                  </a:lnTo>
                  <a:lnTo>
                    <a:pt x="653693" y="52519"/>
                  </a:lnTo>
                  <a:lnTo>
                    <a:pt x="676902" y="65116"/>
                  </a:lnTo>
                  <a:lnTo>
                    <a:pt x="656037" y="145381"/>
                  </a:lnTo>
                  <a:lnTo>
                    <a:pt x="676302" y="162101"/>
                  </a:lnTo>
                  <a:lnTo>
                    <a:pt x="750532" y="119982"/>
                  </a:lnTo>
                  <a:lnTo>
                    <a:pt x="763982" y="131079"/>
                  </a:lnTo>
                  <a:lnTo>
                    <a:pt x="769000" y="137161"/>
                  </a:lnTo>
                  <a:lnTo>
                    <a:pt x="726414" y="212213"/>
                  </a:lnTo>
                  <a:lnTo>
                    <a:pt x="743133" y="232477"/>
                  </a:lnTo>
                  <a:lnTo>
                    <a:pt x="826021" y="210932"/>
                  </a:lnTo>
                  <a:lnTo>
                    <a:pt x="837926" y="232864"/>
                  </a:lnTo>
                  <a:lnTo>
                    <a:pt x="778267" y="293422"/>
                  </a:lnTo>
                  <a:lnTo>
                    <a:pt x="783400" y="302879"/>
                  </a:lnTo>
                  <a:lnTo>
                    <a:pt x="788096" y="318005"/>
                  </a:lnTo>
                  <a:lnTo>
                    <a:pt x="873958" y="318647"/>
                  </a:lnTo>
                  <a:lnTo>
                    <a:pt x="881254" y="342153"/>
                  </a:lnTo>
                  <a:lnTo>
                    <a:pt x="806413" y="386112"/>
                  </a:lnTo>
                  <a:lnTo>
                    <a:pt x="809027" y="412044"/>
                  </a:lnTo>
                  <a:lnTo>
                    <a:pt x="893843" y="435453"/>
                  </a:lnTo>
                  <a:lnTo>
                    <a:pt x="895060" y="447530"/>
                  </a:lnTo>
                  <a:lnTo>
                    <a:pt x="893843" y="459607"/>
                  </a:lnTo>
                  <a:lnTo>
                    <a:pt x="809027" y="483016"/>
                  </a:lnTo>
                  <a:lnTo>
                    <a:pt x="806413" y="508949"/>
                  </a:lnTo>
                  <a:lnTo>
                    <a:pt x="881254" y="552908"/>
                  </a:lnTo>
                  <a:lnTo>
                    <a:pt x="873958" y="576414"/>
                  </a:lnTo>
                  <a:lnTo>
                    <a:pt x="788096" y="577056"/>
                  </a:lnTo>
                  <a:lnTo>
                    <a:pt x="783400" y="592181"/>
                  </a:lnTo>
                  <a:lnTo>
                    <a:pt x="778267" y="601638"/>
                  </a:lnTo>
                  <a:lnTo>
                    <a:pt x="837926" y="662197"/>
                  </a:lnTo>
                  <a:lnTo>
                    <a:pt x="826021" y="684130"/>
                  </a:lnTo>
                  <a:lnTo>
                    <a:pt x="743133" y="662584"/>
                  </a:lnTo>
                  <a:lnTo>
                    <a:pt x="726414" y="682848"/>
                  </a:lnTo>
                  <a:lnTo>
                    <a:pt x="769000" y="757900"/>
                  </a:lnTo>
                  <a:lnTo>
                    <a:pt x="763982" y="763982"/>
                  </a:lnTo>
                  <a:lnTo>
                    <a:pt x="750532" y="775079"/>
                  </a:lnTo>
                  <a:lnTo>
                    <a:pt x="676302" y="732960"/>
                  </a:lnTo>
                  <a:lnTo>
                    <a:pt x="656037" y="749679"/>
                  </a:lnTo>
                  <a:lnTo>
                    <a:pt x="676902" y="829944"/>
                  </a:lnTo>
                  <a:lnTo>
                    <a:pt x="653692" y="842542"/>
                  </a:lnTo>
                  <a:lnTo>
                    <a:pt x="595092" y="784813"/>
                  </a:lnTo>
                  <a:lnTo>
                    <a:pt x="585635" y="789946"/>
                  </a:lnTo>
                  <a:lnTo>
                    <a:pt x="570509" y="794642"/>
                  </a:lnTo>
                  <a:lnTo>
                    <a:pt x="569901" y="875979"/>
                  </a:lnTo>
                  <a:lnTo>
                    <a:pt x="544119" y="883983"/>
                  </a:lnTo>
                  <a:lnTo>
                    <a:pt x="502403" y="812959"/>
                  </a:lnTo>
                  <a:lnTo>
                    <a:pt x="476470" y="815573"/>
                  </a:lnTo>
                  <a:lnTo>
                    <a:pt x="454732" y="894334"/>
                  </a:lnTo>
                  <a:lnTo>
                    <a:pt x="447530" y="895060"/>
                  </a:lnTo>
                  <a:lnTo>
                    <a:pt x="426861" y="892977"/>
                  </a:lnTo>
                  <a:lnTo>
                    <a:pt x="405498" y="815573"/>
                  </a:lnTo>
                  <a:lnTo>
                    <a:pt x="379566" y="812959"/>
                  </a:lnTo>
                  <a:lnTo>
                    <a:pt x="339869" y="880545"/>
                  </a:lnTo>
                  <a:lnTo>
                    <a:pt x="312037" y="871906"/>
                  </a:lnTo>
                  <a:lnTo>
                    <a:pt x="311459" y="794642"/>
                  </a:lnTo>
                  <a:lnTo>
                    <a:pt x="296333" y="789946"/>
                  </a:lnTo>
                  <a:lnTo>
                    <a:pt x="286876" y="784814"/>
                  </a:lnTo>
                  <a:lnTo>
                    <a:pt x="232927" y="837961"/>
                  </a:lnTo>
                  <a:lnTo>
                    <a:pt x="206686" y="823717"/>
                  </a:lnTo>
                  <a:lnTo>
                    <a:pt x="225931" y="749680"/>
                  </a:lnTo>
                  <a:lnTo>
                    <a:pt x="205667" y="732960"/>
                  </a:lnTo>
                  <a:lnTo>
                    <a:pt x="139194" y="770678"/>
                  </a:lnTo>
                  <a:lnTo>
                    <a:pt x="131079" y="763982"/>
                  </a:lnTo>
                  <a:lnTo>
                    <a:pt x="118304" y="748498"/>
                  </a:lnTo>
                  <a:lnTo>
                    <a:pt x="155555" y="682848"/>
                  </a:lnTo>
                  <a:lnTo>
                    <a:pt x="138835" y="662584"/>
                  </a:lnTo>
                  <a:lnTo>
                    <a:pt x="67421" y="681148"/>
                  </a:lnTo>
                  <a:lnTo>
                    <a:pt x="52484" y="653629"/>
                  </a:lnTo>
                  <a:lnTo>
                    <a:pt x="103701" y="601638"/>
                  </a:lnTo>
                  <a:lnTo>
                    <a:pt x="98568" y="592181"/>
                  </a:lnTo>
                  <a:lnTo>
                    <a:pt x="93873" y="577056"/>
                  </a:lnTo>
                  <a:lnTo>
                    <a:pt x="21133" y="576512"/>
                  </a:lnTo>
                  <a:lnTo>
                    <a:pt x="11787" y="546404"/>
                  </a:lnTo>
                  <a:lnTo>
                    <a:pt x="75556" y="508949"/>
                  </a:lnTo>
                  <a:lnTo>
                    <a:pt x="72941" y="483016"/>
                  </a:lnTo>
                  <a:lnTo>
                    <a:pt x="1592" y="463324"/>
                  </a:lnTo>
                  <a:lnTo>
                    <a:pt x="0" y="447530"/>
                  </a:lnTo>
                  <a:lnTo>
                    <a:pt x="1592" y="431736"/>
                  </a:lnTo>
                  <a:lnTo>
                    <a:pt x="72941" y="412044"/>
                  </a:lnTo>
                  <a:lnTo>
                    <a:pt x="75556" y="386112"/>
                  </a:lnTo>
                  <a:lnTo>
                    <a:pt x="11787" y="348657"/>
                  </a:lnTo>
                  <a:lnTo>
                    <a:pt x="21133" y="318549"/>
                  </a:lnTo>
                  <a:lnTo>
                    <a:pt x="93873" y="318005"/>
                  </a:lnTo>
                  <a:lnTo>
                    <a:pt x="98568" y="302879"/>
                  </a:lnTo>
                  <a:lnTo>
                    <a:pt x="103701" y="293422"/>
                  </a:lnTo>
                  <a:lnTo>
                    <a:pt x="52484" y="241432"/>
                  </a:lnTo>
                  <a:lnTo>
                    <a:pt x="67420" y="213914"/>
                  </a:lnTo>
                  <a:lnTo>
                    <a:pt x="138835" y="232477"/>
                  </a:lnTo>
                  <a:lnTo>
                    <a:pt x="155555" y="212213"/>
                  </a:lnTo>
                  <a:lnTo>
                    <a:pt x="118304" y="146562"/>
                  </a:lnTo>
                  <a:lnTo>
                    <a:pt x="131079" y="131079"/>
                  </a:lnTo>
                  <a:lnTo>
                    <a:pt x="139194" y="124383"/>
                  </a:lnTo>
                  <a:lnTo>
                    <a:pt x="205667" y="162101"/>
                  </a:lnTo>
                  <a:lnTo>
                    <a:pt x="225931" y="145381"/>
                  </a:lnTo>
                  <a:lnTo>
                    <a:pt x="206686" y="71343"/>
                  </a:lnTo>
                  <a:lnTo>
                    <a:pt x="232927" y="57100"/>
                  </a:lnTo>
                  <a:lnTo>
                    <a:pt x="286876" y="110247"/>
                  </a:lnTo>
                  <a:lnTo>
                    <a:pt x="296333" y="105114"/>
                  </a:lnTo>
                  <a:lnTo>
                    <a:pt x="311459" y="100419"/>
                  </a:lnTo>
                  <a:lnTo>
                    <a:pt x="312037" y="23155"/>
                  </a:lnTo>
                  <a:lnTo>
                    <a:pt x="339868" y="14515"/>
                  </a:lnTo>
                  <a:lnTo>
                    <a:pt x="379566" y="82102"/>
                  </a:lnTo>
                  <a:lnTo>
                    <a:pt x="405498" y="79488"/>
                  </a:lnTo>
                  <a:lnTo>
                    <a:pt x="426861" y="2084"/>
                  </a:lnTo>
                  <a:close/>
                </a:path>
              </a:pathLst>
            </a:cu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24" name="组合 223"/>
            <p:cNvGrpSpPr/>
            <p:nvPr/>
          </p:nvGrpSpPr>
          <p:grpSpPr>
            <a:xfrm>
              <a:off x="2909091" y="5879594"/>
              <a:ext cx="433677" cy="440256"/>
              <a:chOff x="3279322" y="5843055"/>
              <a:chExt cx="433677" cy="440256"/>
            </a:xfrm>
          </p:grpSpPr>
          <p:sp>
            <p:nvSpPr>
              <p:cNvPr id="225" name="椭圆 224"/>
              <p:cNvSpPr/>
              <p:nvPr/>
            </p:nvSpPr>
            <p:spPr>
              <a:xfrm>
                <a:off x="3306422" y="5873445"/>
                <a:ext cx="379476" cy="379476"/>
              </a:xfrm>
              <a:prstGeom prst="ellipse">
                <a:avLst/>
              </a:prstGeom>
              <a:solidFill>
                <a:srgbClr val="2B2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6" name="组合 225"/>
              <p:cNvGrpSpPr/>
              <p:nvPr/>
            </p:nvGrpSpPr>
            <p:grpSpPr>
              <a:xfrm>
                <a:off x="3279322" y="5843055"/>
                <a:ext cx="433677" cy="440256"/>
                <a:chOff x="3449179" y="6150788"/>
                <a:chExt cx="501094" cy="508696"/>
              </a:xfrm>
            </p:grpSpPr>
            <p:cxnSp>
              <p:nvCxnSpPr>
                <p:cNvPr id="227" name="曲线连接符 226"/>
                <p:cNvCxnSpPr/>
                <p:nvPr/>
              </p:nvCxnSpPr>
              <p:spPr>
                <a:xfrm rot="16200000" flipH="1">
                  <a:off x="3575468" y="6176411"/>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sp>
              <p:nvSpPr>
                <p:cNvPr id="228" name="椭圆 227"/>
                <p:cNvSpPr/>
                <p:nvPr/>
              </p:nvSpPr>
              <p:spPr>
                <a:xfrm>
                  <a:off x="3578274" y="6282203"/>
                  <a:ext cx="244562" cy="244562"/>
                </a:xfrm>
                <a:prstGeom prst="ellipse">
                  <a:avLst/>
                </a:prstGeom>
                <a:gradFill>
                  <a:gsLst>
                    <a:gs pos="0">
                      <a:srgbClr val="F0F4F7"/>
                    </a:gs>
                    <a:gs pos="53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29" name="曲线连接符 228"/>
                <p:cNvCxnSpPr/>
                <p:nvPr/>
              </p:nvCxnSpPr>
              <p:spPr>
                <a:xfrm rot="16200000" flipH="1">
                  <a:off x="3671969" y="6529060"/>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cxnSp>
              <p:nvCxnSpPr>
                <p:cNvPr id="230" name="曲线连接符 229"/>
                <p:cNvCxnSpPr/>
                <p:nvPr/>
              </p:nvCxnSpPr>
              <p:spPr>
                <a:xfrm rot="2700000" flipH="1">
                  <a:off x="3777324" y="6439993"/>
                  <a:ext cx="156047" cy="104801"/>
                </a:xfrm>
                <a:prstGeom prst="curvedConnector3">
                  <a:avLst/>
                </a:prstGeom>
                <a:ln w="19050">
                  <a:solidFill>
                    <a:srgbClr val="F5F9FC"/>
                  </a:solidFill>
                </a:ln>
              </p:spPr>
              <p:style>
                <a:lnRef idx="1">
                  <a:schemeClr val="accent1"/>
                </a:lnRef>
                <a:fillRef idx="0">
                  <a:schemeClr val="accent1"/>
                </a:fillRef>
                <a:effectRef idx="0">
                  <a:schemeClr val="accent1"/>
                </a:effectRef>
                <a:fontRef idx="minor">
                  <a:schemeClr val="tx1"/>
                </a:fontRef>
              </p:style>
            </p:cxnSp>
            <p:cxnSp>
              <p:nvCxnSpPr>
                <p:cNvPr id="231" name="曲线连接符 230"/>
                <p:cNvCxnSpPr/>
                <p:nvPr/>
              </p:nvCxnSpPr>
              <p:spPr>
                <a:xfrm rot="2700000" flipH="1">
                  <a:off x="3457587" y="6263128"/>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232" name="曲线连接符 231"/>
                <p:cNvCxnSpPr/>
                <p:nvPr/>
              </p:nvCxnSpPr>
              <p:spPr>
                <a:xfrm flipH="1">
                  <a:off x="3794226" y="6303987"/>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233" name="曲线连接符 232"/>
                <p:cNvCxnSpPr/>
                <p:nvPr/>
              </p:nvCxnSpPr>
              <p:spPr>
                <a:xfrm flipH="1">
                  <a:off x="3449179" y="6398490"/>
                  <a:ext cx="156047" cy="104801"/>
                </a:xfrm>
                <a:prstGeom prst="curvedConnector3">
                  <a:avLst/>
                </a:prstGeom>
                <a:ln w="19050">
                  <a:solidFill>
                    <a:srgbClr val="F4F8FB"/>
                  </a:solidFill>
                </a:ln>
              </p:spPr>
              <p:style>
                <a:lnRef idx="1">
                  <a:schemeClr val="accent1"/>
                </a:lnRef>
                <a:fillRef idx="0">
                  <a:schemeClr val="accent1"/>
                </a:fillRef>
                <a:effectRef idx="0">
                  <a:schemeClr val="accent1"/>
                </a:effectRef>
                <a:fontRef idx="minor">
                  <a:schemeClr val="tx1"/>
                </a:fontRef>
              </p:style>
            </p:cxnSp>
            <p:cxnSp>
              <p:nvCxnSpPr>
                <p:cNvPr id="234" name="曲线连接符 233"/>
                <p:cNvCxnSpPr/>
                <p:nvPr/>
              </p:nvCxnSpPr>
              <p:spPr>
                <a:xfrm rot="18900000" flipH="1">
                  <a:off x="3716361" y="6189150"/>
                  <a:ext cx="156047" cy="104801"/>
                </a:xfrm>
                <a:prstGeom prst="curvedConnector3">
                  <a:avLst/>
                </a:prstGeom>
                <a:ln w="19050">
                  <a:solidFill>
                    <a:srgbClr val="F6FAFD"/>
                  </a:solidFill>
                </a:ln>
              </p:spPr>
              <p:style>
                <a:lnRef idx="1">
                  <a:schemeClr val="accent1"/>
                </a:lnRef>
                <a:fillRef idx="0">
                  <a:schemeClr val="accent1"/>
                </a:fillRef>
                <a:effectRef idx="0">
                  <a:schemeClr val="accent1"/>
                </a:effectRef>
                <a:fontRef idx="minor">
                  <a:schemeClr val="tx1"/>
                </a:fontRef>
              </p:style>
            </p:cxnSp>
            <p:cxnSp>
              <p:nvCxnSpPr>
                <p:cNvPr id="235" name="曲线连接符 234"/>
                <p:cNvCxnSpPr/>
                <p:nvPr/>
              </p:nvCxnSpPr>
              <p:spPr>
                <a:xfrm rot="18900000" flipH="1">
                  <a:off x="3527834" y="6513771"/>
                  <a:ext cx="156047" cy="104801"/>
                </a:xfrm>
                <a:prstGeom prst="curvedConnector3">
                  <a:avLst/>
                </a:prstGeom>
                <a:ln w="19050">
                  <a:solidFill>
                    <a:srgbClr val="F3F7FA"/>
                  </a:solidFill>
                </a:ln>
              </p:spPr>
              <p:style>
                <a:lnRef idx="1">
                  <a:schemeClr val="accent1"/>
                </a:lnRef>
                <a:fillRef idx="0">
                  <a:schemeClr val="accent1"/>
                </a:fillRef>
                <a:effectRef idx="0">
                  <a:schemeClr val="accent1"/>
                </a:effectRef>
                <a:fontRef idx="minor">
                  <a:schemeClr val="tx1"/>
                </a:fontRef>
              </p:style>
            </p:cxnSp>
          </p:grpSp>
        </p:grpSp>
      </p:grpSp>
      <p:grpSp>
        <p:nvGrpSpPr>
          <p:cNvPr id="215" name="组合 214"/>
          <p:cNvGrpSpPr/>
          <p:nvPr/>
        </p:nvGrpSpPr>
        <p:grpSpPr>
          <a:xfrm rot="1274773">
            <a:off x="75559" y="1266413"/>
            <a:ext cx="1052770" cy="1052768"/>
            <a:chOff x="2889212" y="4854396"/>
            <a:chExt cx="897966" cy="897966"/>
          </a:xfrm>
          <a:effectLst>
            <a:outerShdw blurRad="76200" dist="50800" dir="10200000" algn="r" rotWithShape="0">
              <a:prstClr val="black">
                <a:alpha val="25000"/>
              </a:prstClr>
            </a:outerShdw>
          </a:effectLst>
        </p:grpSpPr>
        <p:sp>
          <p:nvSpPr>
            <p:cNvPr id="216" name="任意多边形 215"/>
            <p:cNvSpPr/>
            <p:nvPr/>
          </p:nvSpPr>
          <p:spPr>
            <a:xfrm rot="374665">
              <a:off x="2889212" y="4854396"/>
              <a:ext cx="897966" cy="897966"/>
            </a:xfrm>
            <a:custGeom>
              <a:avLst/>
              <a:gdLst>
                <a:gd name="connsiteX0" fmla="*/ 1410092 w 2820184"/>
                <a:gd name="connsiteY0" fmla="*/ 0 h 2820184"/>
                <a:gd name="connsiteX1" fmla="*/ 1511202 w 2820184"/>
                <a:gd name="connsiteY1" fmla="*/ 5106 h 2820184"/>
                <a:gd name="connsiteX2" fmla="*/ 1566485 w 2820184"/>
                <a:gd name="connsiteY2" fmla="*/ 255659 h 2820184"/>
                <a:gd name="connsiteX3" fmla="*/ 1645033 w 2820184"/>
                <a:gd name="connsiteY3" fmla="*/ 267647 h 2820184"/>
                <a:gd name="connsiteX4" fmla="*/ 1707002 w 2820184"/>
                <a:gd name="connsiteY4" fmla="*/ 283581 h 2820184"/>
                <a:gd name="connsiteX5" fmla="*/ 1854446 w 2820184"/>
                <a:gd name="connsiteY5" fmla="*/ 72558 h 2820184"/>
                <a:gd name="connsiteX6" fmla="*/ 1958964 w 2820184"/>
                <a:gd name="connsiteY6" fmla="*/ 110812 h 2820184"/>
                <a:gd name="connsiteX7" fmla="*/ 2048233 w 2820184"/>
                <a:gd name="connsiteY7" fmla="*/ 153815 h 2820184"/>
                <a:gd name="connsiteX8" fmla="*/ 2003466 w 2820184"/>
                <a:gd name="connsiteY8" fmla="*/ 406230 h 2820184"/>
                <a:gd name="connsiteX9" fmla="*/ 2069055 w 2820184"/>
                <a:gd name="connsiteY9" fmla="*/ 446076 h 2820184"/>
                <a:gd name="connsiteX10" fmla="*/ 2122485 w 2820184"/>
                <a:gd name="connsiteY10" fmla="*/ 486030 h 2820184"/>
                <a:gd name="connsiteX11" fmla="*/ 2336897 w 2820184"/>
                <a:gd name="connsiteY11" fmla="*/ 349132 h 2820184"/>
                <a:gd name="connsiteX12" fmla="*/ 2407178 w 2820184"/>
                <a:gd name="connsiteY12" fmla="*/ 413007 h 2820184"/>
                <a:gd name="connsiteX13" fmla="*/ 2485727 w 2820184"/>
                <a:gd name="connsiteY13" fmla="*/ 499432 h 2820184"/>
                <a:gd name="connsiteX14" fmla="*/ 2349401 w 2820184"/>
                <a:gd name="connsiteY14" fmla="*/ 712946 h 2820184"/>
                <a:gd name="connsiteX15" fmla="*/ 2389355 w 2820184"/>
                <a:gd name="connsiteY15" fmla="*/ 766376 h 2820184"/>
                <a:gd name="connsiteX16" fmla="*/ 2429202 w 2820184"/>
                <a:gd name="connsiteY16" fmla="*/ 831966 h 2820184"/>
                <a:gd name="connsiteX17" fmla="*/ 2674336 w 2820184"/>
                <a:gd name="connsiteY17" fmla="*/ 788491 h 2820184"/>
                <a:gd name="connsiteX18" fmla="*/ 2709372 w 2820184"/>
                <a:gd name="connsiteY18" fmla="*/ 861221 h 2820184"/>
                <a:gd name="connsiteX19" fmla="*/ 2755176 w 2820184"/>
                <a:gd name="connsiteY19" fmla="*/ 986365 h 2820184"/>
                <a:gd name="connsiteX20" fmla="*/ 2551851 w 2820184"/>
                <a:gd name="connsiteY20" fmla="*/ 1128430 h 2820184"/>
                <a:gd name="connsiteX21" fmla="*/ 2567784 w 2820184"/>
                <a:gd name="connsiteY21" fmla="*/ 1190398 h 2820184"/>
                <a:gd name="connsiteX22" fmla="*/ 2579772 w 2820184"/>
                <a:gd name="connsiteY22" fmla="*/ 1268946 h 2820184"/>
                <a:gd name="connsiteX23" fmla="*/ 2815685 w 2820184"/>
                <a:gd name="connsiteY23" fmla="*/ 1320999 h 2820184"/>
                <a:gd name="connsiteX24" fmla="*/ 2820184 w 2820184"/>
                <a:gd name="connsiteY24" fmla="*/ 1410092 h 2820184"/>
                <a:gd name="connsiteX25" fmla="*/ 2813715 w 2820184"/>
                <a:gd name="connsiteY25" fmla="*/ 1538204 h 2820184"/>
                <a:gd name="connsiteX26" fmla="*/ 2579772 w 2820184"/>
                <a:gd name="connsiteY26" fmla="*/ 1589822 h 2820184"/>
                <a:gd name="connsiteX27" fmla="*/ 2567784 w 2820184"/>
                <a:gd name="connsiteY27" fmla="*/ 1668370 h 2820184"/>
                <a:gd name="connsiteX28" fmla="*/ 2551851 w 2820184"/>
                <a:gd name="connsiteY28" fmla="*/ 1730339 h 2820184"/>
                <a:gd name="connsiteX29" fmla="*/ 2743929 w 2820184"/>
                <a:gd name="connsiteY29" fmla="*/ 1864546 h 2820184"/>
                <a:gd name="connsiteX30" fmla="*/ 2709372 w 2820184"/>
                <a:gd name="connsiteY30" fmla="*/ 1958964 h 2820184"/>
                <a:gd name="connsiteX31" fmla="*/ 2657212 w 2820184"/>
                <a:gd name="connsiteY31" fmla="*/ 2067242 h 2820184"/>
                <a:gd name="connsiteX32" fmla="*/ 2429202 w 2820184"/>
                <a:gd name="connsiteY32" fmla="*/ 2026803 h 2820184"/>
                <a:gd name="connsiteX33" fmla="*/ 2389355 w 2820184"/>
                <a:gd name="connsiteY33" fmla="*/ 2092392 h 2820184"/>
                <a:gd name="connsiteX34" fmla="*/ 2349401 w 2820184"/>
                <a:gd name="connsiteY34" fmla="*/ 2145822 h 2820184"/>
                <a:gd name="connsiteX35" fmla="*/ 2471257 w 2820184"/>
                <a:gd name="connsiteY35" fmla="*/ 2336673 h 2820184"/>
                <a:gd name="connsiteX36" fmla="*/ 2407178 w 2820184"/>
                <a:gd name="connsiteY36" fmla="*/ 2407178 h 2820184"/>
                <a:gd name="connsiteX37" fmla="*/ 2311962 w 2820184"/>
                <a:gd name="connsiteY37" fmla="*/ 2493716 h 2820184"/>
                <a:gd name="connsiteX38" fmla="*/ 2122485 w 2820184"/>
                <a:gd name="connsiteY38" fmla="*/ 2372738 h 2820184"/>
                <a:gd name="connsiteX39" fmla="*/ 2069055 w 2820184"/>
                <a:gd name="connsiteY39" fmla="*/ 2412692 h 2820184"/>
                <a:gd name="connsiteX40" fmla="*/ 2003466 w 2820184"/>
                <a:gd name="connsiteY40" fmla="*/ 2452539 h 2820184"/>
                <a:gd name="connsiteX41" fmla="*/ 2041928 w 2820184"/>
                <a:gd name="connsiteY41" fmla="*/ 2669406 h 2820184"/>
                <a:gd name="connsiteX42" fmla="*/ 1958964 w 2820184"/>
                <a:gd name="connsiteY42" fmla="*/ 2709372 h 2820184"/>
                <a:gd name="connsiteX43" fmla="*/ 1832977 w 2820184"/>
                <a:gd name="connsiteY43" fmla="*/ 2755484 h 2820184"/>
                <a:gd name="connsiteX44" fmla="*/ 1707002 w 2820184"/>
                <a:gd name="connsiteY44" fmla="*/ 2575188 h 2820184"/>
                <a:gd name="connsiteX45" fmla="*/ 1645033 w 2820184"/>
                <a:gd name="connsiteY45" fmla="*/ 2591121 h 2820184"/>
                <a:gd name="connsiteX46" fmla="*/ 1566485 w 2820184"/>
                <a:gd name="connsiteY46" fmla="*/ 2603109 h 2820184"/>
                <a:gd name="connsiteX47" fmla="*/ 1519812 w 2820184"/>
                <a:gd name="connsiteY47" fmla="*/ 2814644 h 2820184"/>
                <a:gd name="connsiteX48" fmla="*/ 1410092 w 2820184"/>
                <a:gd name="connsiteY48" fmla="*/ 2820184 h 2820184"/>
                <a:gd name="connsiteX49" fmla="*/ 1292192 w 2820184"/>
                <a:gd name="connsiteY49" fmla="*/ 2814231 h 2820184"/>
                <a:gd name="connsiteX50" fmla="*/ 1245609 w 2820184"/>
                <a:gd name="connsiteY50" fmla="*/ 2603109 h 2820184"/>
                <a:gd name="connsiteX51" fmla="*/ 1167061 w 2820184"/>
                <a:gd name="connsiteY51" fmla="*/ 2591121 h 2820184"/>
                <a:gd name="connsiteX52" fmla="*/ 1105093 w 2820184"/>
                <a:gd name="connsiteY52" fmla="*/ 2575188 h 2820184"/>
                <a:gd name="connsiteX53" fmla="*/ 980766 w 2820184"/>
                <a:gd name="connsiteY53" fmla="*/ 2753126 h 2820184"/>
                <a:gd name="connsiteX54" fmla="*/ 861221 w 2820184"/>
                <a:gd name="connsiteY54" fmla="*/ 2709372 h 2820184"/>
                <a:gd name="connsiteX55" fmla="*/ 770804 w 2820184"/>
                <a:gd name="connsiteY55" fmla="*/ 2665816 h 2820184"/>
                <a:gd name="connsiteX56" fmla="*/ 808629 w 2820184"/>
                <a:gd name="connsiteY56" fmla="*/ 2452539 h 2820184"/>
                <a:gd name="connsiteX57" fmla="*/ 743039 w 2820184"/>
                <a:gd name="connsiteY57" fmla="*/ 2412692 h 2820184"/>
                <a:gd name="connsiteX58" fmla="*/ 689610 w 2820184"/>
                <a:gd name="connsiteY58" fmla="*/ 2372738 h 2820184"/>
                <a:gd name="connsiteX59" fmla="*/ 504885 w 2820184"/>
                <a:gd name="connsiteY59" fmla="*/ 2490682 h 2820184"/>
                <a:gd name="connsiteX60" fmla="*/ 413007 w 2820184"/>
                <a:gd name="connsiteY60" fmla="*/ 2407178 h 2820184"/>
                <a:gd name="connsiteX61" fmla="*/ 344176 w 2820184"/>
                <a:gd name="connsiteY61" fmla="*/ 2331445 h 2820184"/>
                <a:gd name="connsiteX62" fmla="*/ 462693 w 2820184"/>
                <a:gd name="connsiteY62" fmla="*/ 2145822 h 2820184"/>
                <a:gd name="connsiteX63" fmla="*/ 422739 w 2820184"/>
                <a:gd name="connsiteY63" fmla="*/ 2092392 h 2820184"/>
                <a:gd name="connsiteX64" fmla="*/ 382893 w 2820184"/>
                <a:gd name="connsiteY64" fmla="*/ 2026803 h 2820184"/>
                <a:gd name="connsiteX65" fmla="*/ 162336 w 2820184"/>
                <a:gd name="connsiteY65" fmla="*/ 2065920 h 2820184"/>
                <a:gd name="connsiteX66" fmla="*/ 110812 w 2820184"/>
                <a:gd name="connsiteY66" fmla="*/ 1958964 h 2820184"/>
                <a:gd name="connsiteX67" fmla="*/ 74608 w 2820184"/>
                <a:gd name="connsiteY67" fmla="*/ 1860045 h 2820184"/>
                <a:gd name="connsiteX68" fmla="*/ 260244 w 2820184"/>
                <a:gd name="connsiteY68" fmla="*/ 1730339 h 2820184"/>
                <a:gd name="connsiteX69" fmla="*/ 244310 w 2820184"/>
                <a:gd name="connsiteY69" fmla="*/ 1668370 h 2820184"/>
                <a:gd name="connsiteX70" fmla="*/ 232322 w 2820184"/>
                <a:gd name="connsiteY70" fmla="*/ 1589822 h 2820184"/>
                <a:gd name="connsiteX71" fmla="*/ 6561 w 2820184"/>
                <a:gd name="connsiteY71" fmla="*/ 1540009 h 2820184"/>
                <a:gd name="connsiteX72" fmla="*/ 0 w 2820184"/>
                <a:gd name="connsiteY72" fmla="*/ 1410092 h 2820184"/>
                <a:gd name="connsiteX73" fmla="*/ 4590 w 2820184"/>
                <a:gd name="connsiteY73" fmla="*/ 1319194 h 2820184"/>
                <a:gd name="connsiteX74" fmla="*/ 232322 w 2820184"/>
                <a:gd name="connsiteY74" fmla="*/ 1268946 h 2820184"/>
                <a:gd name="connsiteX75" fmla="*/ 244310 w 2820184"/>
                <a:gd name="connsiteY75" fmla="*/ 1190398 h 2820184"/>
                <a:gd name="connsiteX76" fmla="*/ 260244 w 2820184"/>
                <a:gd name="connsiteY76" fmla="*/ 1128430 h 2820184"/>
                <a:gd name="connsiteX77" fmla="*/ 63370 w 2820184"/>
                <a:gd name="connsiteY77" fmla="*/ 990872 h 2820184"/>
                <a:gd name="connsiteX78" fmla="*/ 63395 w 2820184"/>
                <a:gd name="connsiteY78" fmla="*/ 990774 h 2820184"/>
                <a:gd name="connsiteX79" fmla="*/ 110812 w 2820184"/>
                <a:gd name="connsiteY79" fmla="*/ 861221 h 2820184"/>
                <a:gd name="connsiteX80" fmla="*/ 145212 w 2820184"/>
                <a:gd name="connsiteY80" fmla="*/ 789812 h 2820184"/>
                <a:gd name="connsiteX81" fmla="*/ 382893 w 2820184"/>
                <a:gd name="connsiteY81" fmla="*/ 831966 h 2820184"/>
                <a:gd name="connsiteX82" fmla="*/ 422739 w 2820184"/>
                <a:gd name="connsiteY82" fmla="*/ 766376 h 2820184"/>
                <a:gd name="connsiteX83" fmla="*/ 462693 w 2820184"/>
                <a:gd name="connsiteY83" fmla="*/ 712946 h 2820184"/>
                <a:gd name="connsiteX84" fmla="*/ 329706 w 2820184"/>
                <a:gd name="connsiteY84" fmla="*/ 504660 h 2820184"/>
                <a:gd name="connsiteX85" fmla="*/ 413007 w 2820184"/>
                <a:gd name="connsiteY85" fmla="*/ 413007 h 2820184"/>
                <a:gd name="connsiteX86" fmla="*/ 479949 w 2820184"/>
                <a:gd name="connsiteY86" fmla="*/ 352166 h 2820184"/>
                <a:gd name="connsiteX87" fmla="*/ 689609 w 2820184"/>
                <a:gd name="connsiteY87" fmla="*/ 486030 h 2820184"/>
                <a:gd name="connsiteX88" fmla="*/ 743039 w 2820184"/>
                <a:gd name="connsiteY88" fmla="*/ 446076 h 2820184"/>
                <a:gd name="connsiteX89" fmla="*/ 808629 w 2820184"/>
                <a:gd name="connsiteY89" fmla="*/ 406230 h 2820184"/>
                <a:gd name="connsiteX90" fmla="*/ 764499 w 2820184"/>
                <a:gd name="connsiteY90" fmla="*/ 157406 h 2820184"/>
                <a:gd name="connsiteX91" fmla="*/ 861221 w 2820184"/>
                <a:gd name="connsiteY91" fmla="*/ 110812 h 2820184"/>
                <a:gd name="connsiteX92" fmla="*/ 959297 w 2820184"/>
                <a:gd name="connsiteY92" fmla="*/ 74916 h 2820184"/>
                <a:gd name="connsiteX93" fmla="*/ 1105093 w 2820184"/>
                <a:gd name="connsiteY93" fmla="*/ 283581 h 2820184"/>
                <a:gd name="connsiteX94" fmla="*/ 1167061 w 2820184"/>
                <a:gd name="connsiteY94" fmla="*/ 267647 h 2820184"/>
                <a:gd name="connsiteX95" fmla="*/ 1245609 w 2820184"/>
                <a:gd name="connsiteY95" fmla="*/ 255659 h 2820184"/>
                <a:gd name="connsiteX96" fmla="*/ 1300801 w 2820184"/>
                <a:gd name="connsiteY96" fmla="*/ 5519 h 282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20184" h="2820184">
                  <a:moveTo>
                    <a:pt x="1410092" y="0"/>
                  </a:moveTo>
                  <a:lnTo>
                    <a:pt x="1511202" y="5106"/>
                  </a:lnTo>
                  <a:lnTo>
                    <a:pt x="1566485" y="255659"/>
                  </a:lnTo>
                  <a:lnTo>
                    <a:pt x="1645033" y="267647"/>
                  </a:lnTo>
                  <a:lnTo>
                    <a:pt x="1707002" y="283581"/>
                  </a:lnTo>
                  <a:lnTo>
                    <a:pt x="1854446" y="72558"/>
                  </a:lnTo>
                  <a:lnTo>
                    <a:pt x="1958964" y="110812"/>
                  </a:lnTo>
                  <a:lnTo>
                    <a:pt x="2048233" y="153815"/>
                  </a:lnTo>
                  <a:lnTo>
                    <a:pt x="2003466" y="406230"/>
                  </a:lnTo>
                  <a:lnTo>
                    <a:pt x="2069055" y="446076"/>
                  </a:lnTo>
                  <a:lnTo>
                    <a:pt x="2122485" y="486030"/>
                  </a:lnTo>
                  <a:lnTo>
                    <a:pt x="2336897" y="349132"/>
                  </a:lnTo>
                  <a:lnTo>
                    <a:pt x="2407178" y="413007"/>
                  </a:lnTo>
                  <a:lnTo>
                    <a:pt x="2485727" y="499432"/>
                  </a:lnTo>
                  <a:lnTo>
                    <a:pt x="2349401" y="712946"/>
                  </a:lnTo>
                  <a:lnTo>
                    <a:pt x="2389355" y="766376"/>
                  </a:lnTo>
                  <a:lnTo>
                    <a:pt x="2429202" y="831966"/>
                  </a:lnTo>
                  <a:lnTo>
                    <a:pt x="2674336" y="788491"/>
                  </a:lnTo>
                  <a:lnTo>
                    <a:pt x="2709372" y="861221"/>
                  </a:lnTo>
                  <a:lnTo>
                    <a:pt x="2755176" y="986365"/>
                  </a:lnTo>
                  <a:lnTo>
                    <a:pt x="2551851" y="1128430"/>
                  </a:lnTo>
                  <a:lnTo>
                    <a:pt x="2567784" y="1190398"/>
                  </a:lnTo>
                  <a:lnTo>
                    <a:pt x="2579772" y="1268946"/>
                  </a:lnTo>
                  <a:lnTo>
                    <a:pt x="2815685" y="1320999"/>
                  </a:lnTo>
                  <a:lnTo>
                    <a:pt x="2820184" y="1410092"/>
                  </a:lnTo>
                  <a:lnTo>
                    <a:pt x="2813715" y="1538204"/>
                  </a:lnTo>
                  <a:lnTo>
                    <a:pt x="2579772" y="1589822"/>
                  </a:lnTo>
                  <a:lnTo>
                    <a:pt x="2567784" y="1668370"/>
                  </a:lnTo>
                  <a:lnTo>
                    <a:pt x="2551851" y="1730339"/>
                  </a:lnTo>
                  <a:lnTo>
                    <a:pt x="2743929" y="1864546"/>
                  </a:lnTo>
                  <a:lnTo>
                    <a:pt x="2709372" y="1958964"/>
                  </a:lnTo>
                  <a:lnTo>
                    <a:pt x="2657212" y="2067242"/>
                  </a:lnTo>
                  <a:lnTo>
                    <a:pt x="2429202" y="2026803"/>
                  </a:lnTo>
                  <a:lnTo>
                    <a:pt x="2389355" y="2092392"/>
                  </a:lnTo>
                  <a:lnTo>
                    <a:pt x="2349401" y="2145822"/>
                  </a:lnTo>
                  <a:lnTo>
                    <a:pt x="2471257" y="2336673"/>
                  </a:lnTo>
                  <a:lnTo>
                    <a:pt x="2407178" y="2407178"/>
                  </a:lnTo>
                  <a:lnTo>
                    <a:pt x="2311962" y="2493716"/>
                  </a:lnTo>
                  <a:lnTo>
                    <a:pt x="2122485" y="2372738"/>
                  </a:lnTo>
                  <a:lnTo>
                    <a:pt x="2069055" y="2412692"/>
                  </a:lnTo>
                  <a:lnTo>
                    <a:pt x="2003466" y="2452539"/>
                  </a:lnTo>
                  <a:lnTo>
                    <a:pt x="2041928" y="2669406"/>
                  </a:lnTo>
                  <a:lnTo>
                    <a:pt x="1958964" y="2709372"/>
                  </a:lnTo>
                  <a:lnTo>
                    <a:pt x="1832977" y="2755484"/>
                  </a:lnTo>
                  <a:lnTo>
                    <a:pt x="1707002" y="2575188"/>
                  </a:lnTo>
                  <a:lnTo>
                    <a:pt x="1645033" y="2591121"/>
                  </a:lnTo>
                  <a:lnTo>
                    <a:pt x="1566485" y="2603109"/>
                  </a:lnTo>
                  <a:lnTo>
                    <a:pt x="1519812" y="2814644"/>
                  </a:lnTo>
                  <a:lnTo>
                    <a:pt x="1410092" y="2820184"/>
                  </a:lnTo>
                  <a:lnTo>
                    <a:pt x="1292192" y="2814231"/>
                  </a:lnTo>
                  <a:lnTo>
                    <a:pt x="1245609" y="2603109"/>
                  </a:lnTo>
                  <a:lnTo>
                    <a:pt x="1167061" y="2591121"/>
                  </a:lnTo>
                  <a:lnTo>
                    <a:pt x="1105093" y="2575188"/>
                  </a:lnTo>
                  <a:lnTo>
                    <a:pt x="980766" y="2753126"/>
                  </a:lnTo>
                  <a:lnTo>
                    <a:pt x="861221" y="2709372"/>
                  </a:lnTo>
                  <a:lnTo>
                    <a:pt x="770804" y="2665816"/>
                  </a:lnTo>
                  <a:lnTo>
                    <a:pt x="808629" y="2452539"/>
                  </a:lnTo>
                  <a:lnTo>
                    <a:pt x="743039" y="2412692"/>
                  </a:lnTo>
                  <a:lnTo>
                    <a:pt x="689610" y="2372738"/>
                  </a:lnTo>
                  <a:lnTo>
                    <a:pt x="504885" y="2490682"/>
                  </a:lnTo>
                  <a:lnTo>
                    <a:pt x="413007" y="2407178"/>
                  </a:lnTo>
                  <a:lnTo>
                    <a:pt x="344176" y="2331445"/>
                  </a:lnTo>
                  <a:lnTo>
                    <a:pt x="462693" y="2145822"/>
                  </a:lnTo>
                  <a:lnTo>
                    <a:pt x="422739" y="2092392"/>
                  </a:lnTo>
                  <a:lnTo>
                    <a:pt x="382893" y="2026803"/>
                  </a:lnTo>
                  <a:lnTo>
                    <a:pt x="162336" y="2065920"/>
                  </a:lnTo>
                  <a:lnTo>
                    <a:pt x="110812" y="1958964"/>
                  </a:lnTo>
                  <a:lnTo>
                    <a:pt x="74608" y="1860045"/>
                  </a:lnTo>
                  <a:lnTo>
                    <a:pt x="260244" y="1730339"/>
                  </a:lnTo>
                  <a:lnTo>
                    <a:pt x="244310" y="1668370"/>
                  </a:lnTo>
                  <a:lnTo>
                    <a:pt x="232322" y="1589822"/>
                  </a:lnTo>
                  <a:lnTo>
                    <a:pt x="6561" y="1540009"/>
                  </a:lnTo>
                  <a:lnTo>
                    <a:pt x="0" y="1410092"/>
                  </a:lnTo>
                  <a:lnTo>
                    <a:pt x="4590" y="1319194"/>
                  </a:lnTo>
                  <a:lnTo>
                    <a:pt x="232322" y="1268946"/>
                  </a:lnTo>
                  <a:lnTo>
                    <a:pt x="244310" y="1190398"/>
                  </a:lnTo>
                  <a:lnTo>
                    <a:pt x="260244" y="1128430"/>
                  </a:lnTo>
                  <a:lnTo>
                    <a:pt x="63370" y="990872"/>
                  </a:lnTo>
                  <a:lnTo>
                    <a:pt x="63395" y="990774"/>
                  </a:lnTo>
                  <a:cubicBezTo>
                    <a:pt x="77129" y="946620"/>
                    <a:pt x="92974" y="903396"/>
                    <a:pt x="110812" y="861221"/>
                  </a:cubicBezTo>
                  <a:lnTo>
                    <a:pt x="145212" y="789812"/>
                  </a:lnTo>
                  <a:lnTo>
                    <a:pt x="382893" y="831966"/>
                  </a:lnTo>
                  <a:lnTo>
                    <a:pt x="422739" y="766376"/>
                  </a:lnTo>
                  <a:lnTo>
                    <a:pt x="462693" y="712946"/>
                  </a:lnTo>
                  <a:lnTo>
                    <a:pt x="329706" y="504660"/>
                  </a:lnTo>
                  <a:lnTo>
                    <a:pt x="413007" y="413007"/>
                  </a:lnTo>
                  <a:lnTo>
                    <a:pt x="479949" y="352166"/>
                  </a:lnTo>
                  <a:lnTo>
                    <a:pt x="689609" y="486030"/>
                  </a:lnTo>
                  <a:lnTo>
                    <a:pt x="743039" y="446076"/>
                  </a:lnTo>
                  <a:lnTo>
                    <a:pt x="808629" y="406230"/>
                  </a:lnTo>
                  <a:lnTo>
                    <a:pt x="764499" y="157406"/>
                  </a:lnTo>
                  <a:lnTo>
                    <a:pt x="861221" y="110812"/>
                  </a:lnTo>
                  <a:lnTo>
                    <a:pt x="959297" y="74916"/>
                  </a:lnTo>
                  <a:lnTo>
                    <a:pt x="1105093" y="283581"/>
                  </a:lnTo>
                  <a:lnTo>
                    <a:pt x="1167061" y="267647"/>
                  </a:lnTo>
                  <a:lnTo>
                    <a:pt x="1245609" y="255659"/>
                  </a:lnTo>
                  <a:lnTo>
                    <a:pt x="1300801" y="5519"/>
                  </a:lnTo>
                  <a:close/>
                </a:path>
              </a:pathLst>
            </a:custGeom>
            <a:gradFill>
              <a:gsLst>
                <a:gs pos="0">
                  <a:srgbClr val="F0F4F7"/>
                </a:gs>
                <a:gs pos="7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7" name="组合 216"/>
            <p:cNvGrpSpPr/>
            <p:nvPr/>
          </p:nvGrpSpPr>
          <p:grpSpPr>
            <a:xfrm rot="2128786">
              <a:off x="3026417" y="4999358"/>
              <a:ext cx="623556" cy="608042"/>
              <a:chOff x="3084930" y="5056414"/>
              <a:chExt cx="506531" cy="493929"/>
            </a:xfrm>
          </p:grpSpPr>
          <p:sp>
            <p:nvSpPr>
              <p:cNvPr id="218" name="椭圆 217"/>
              <p:cNvSpPr/>
              <p:nvPr/>
            </p:nvSpPr>
            <p:spPr>
              <a:xfrm>
                <a:off x="3111976" y="5077160"/>
                <a:ext cx="452438" cy="452438"/>
              </a:xfrm>
              <a:prstGeom prst="ellipse">
                <a:avLst/>
              </a:prstGeom>
              <a:solidFill>
                <a:srgbClr val="322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矩形 218"/>
              <p:cNvSpPr/>
              <p:nvPr/>
            </p:nvSpPr>
            <p:spPr>
              <a:xfrm>
                <a:off x="3084930" y="5267661"/>
                <a:ext cx="506531" cy="71436"/>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sp>
            <p:nvSpPr>
              <p:cNvPr id="220" name="矩形 219"/>
              <p:cNvSpPr/>
              <p:nvPr/>
            </p:nvSpPr>
            <p:spPr>
              <a:xfrm rot="16200000">
                <a:off x="3091231" y="5267661"/>
                <a:ext cx="493929" cy="71436"/>
              </a:xfrm>
              <a:prstGeom prst="rect">
                <a:avLst/>
              </a:prstGeom>
              <a:solidFill>
                <a:srgbClr val="F6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p:nvPr/>
            </p:nvSpPr>
            <p:spPr>
              <a:xfrm>
                <a:off x="3218535" y="5183719"/>
                <a:ext cx="239320" cy="239320"/>
              </a:xfrm>
              <a:prstGeom prst="ellipse">
                <a:avLst/>
              </a:prstGeom>
              <a:gradFill>
                <a:gsLst>
                  <a:gs pos="0">
                    <a:srgbClr val="F0F4F7"/>
                  </a:gs>
                  <a:gs pos="59000">
                    <a:srgbClr val="F6FAFD"/>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236" name="组合 235"/>
          <p:cNvGrpSpPr/>
          <p:nvPr/>
        </p:nvGrpSpPr>
        <p:grpSpPr>
          <a:xfrm rot="18829113">
            <a:off x="528794" y="38110"/>
            <a:ext cx="1368418" cy="1369775"/>
            <a:chOff x="4898883" y="5776692"/>
            <a:chExt cx="979365" cy="980337"/>
          </a:xfrm>
          <a:effectLst>
            <a:outerShdw blurRad="114300" dist="127000" dir="8100000" algn="tr" rotWithShape="0">
              <a:prstClr val="black">
                <a:alpha val="15000"/>
              </a:prstClr>
            </a:outerShdw>
          </a:effectLst>
        </p:grpSpPr>
        <p:sp>
          <p:nvSpPr>
            <p:cNvPr id="237" name="任意多边形 236"/>
            <p:cNvSpPr/>
            <p:nvPr/>
          </p:nvSpPr>
          <p:spPr>
            <a:xfrm rot="19286086">
              <a:off x="4898883" y="5776692"/>
              <a:ext cx="979365" cy="980337"/>
            </a:xfrm>
            <a:custGeom>
              <a:avLst/>
              <a:gdLst>
                <a:gd name="connsiteX0" fmla="*/ 803793 w 979365"/>
                <a:gd name="connsiteY0" fmla="*/ 111704 h 980337"/>
                <a:gd name="connsiteX1" fmla="*/ 860914 w 979365"/>
                <a:gd name="connsiteY1" fmla="*/ 165192 h 980337"/>
                <a:gd name="connsiteX2" fmla="*/ 841475 w 979365"/>
                <a:gd name="connsiteY2" fmla="*/ 218871 h 980337"/>
                <a:gd name="connsiteX3" fmla="*/ 790343 w 979365"/>
                <a:gd name="connsiteY3" fmla="*/ 252749 h 980337"/>
                <a:gd name="connsiteX4" fmla="*/ 782425 w 979365"/>
                <a:gd name="connsiteY4" fmla="*/ 265242 h 980337"/>
                <a:gd name="connsiteX5" fmla="*/ 797479 w 979365"/>
                <a:gd name="connsiteY5" fmla="*/ 285575 h 980337"/>
                <a:gd name="connsiteX6" fmla="*/ 807902 w 979365"/>
                <a:gd name="connsiteY6" fmla="*/ 303081 h 980337"/>
                <a:gd name="connsiteX7" fmla="*/ 822040 w 979365"/>
                <a:gd name="connsiteY7" fmla="*/ 300525 h 980337"/>
                <a:gd name="connsiteX8" fmla="*/ 870768 w 979365"/>
                <a:gd name="connsiteY8" fmla="*/ 265475 h 980337"/>
                <a:gd name="connsiteX9" fmla="*/ 928993 w 979365"/>
                <a:gd name="connsiteY9" fmla="*/ 266324 h 980337"/>
                <a:gd name="connsiteX10" fmla="*/ 958467 w 979365"/>
                <a:gd name="connsiteY10" fmla="*/ 338817 h 980337"/>
                <a:gd name="connsiteX11" fmla="*/ 918336 w 979365"/>
                <a:gd name="connsiteY11" fmla="*/ 379422 h 980337"/>
                <a:gd name="connsiteX12" fmla="*/ 859977 w 979365"/>
                <a:gd name="connsiteY12" fmla="*/ 388427 h 980337"/>
                <a:gd name="connsiteX13" fmla="*/ 847349 w 979365"/>
                <a:gd name="connsiteY13" fmla="*/ 397312 h 980337"/>
                <a:gd name="connsiteX14" fmla="*/ 853224 w 979365"/>
                <a:gd name="connsiteY14" fmla="*/ 421032 h 980337"/>
                <a:gd name="connsiteX15" fmla="*/ 856327 w 979365"/>
                <a:gd name="connsiteY15" fmla="*/ 442047 h 980337"/>
                <a:gd name="connsiteX16" fmla="*/ 868859 w 979365"/>
                <a:gd name="connsiteY16" fmla="*/ 444768 h 980337"/>
                <a:gd name="connsiteX17" fmla="*/ 920682 w 979365"/>
                <a:gd name="connsiteY17" fmla="*/ 429401 h 980337"/>
                <a:gd name="connsiteX18" fmla="*/ 975385 w 979365"/>
                <a:gd name="connsiteY18" fmla="*/ 449361 h 980337"/>
                <a:gd name="connsiteX19" fmla="*/ 979365 w 979365"/>
                <a:gd name="connsiteY19" fmla="*/ 527515 h 980337"/>
                <a:gd name="connsiteX20" fmla="*/ 928108 w 979365"/>
                <a:gd name="connsiteY20" fmla="*/ 552654 h 980337"/>
                <a:gd name="connsiteX21" fmla="*/ 868257 w 979365"/>
                <a:gd name="connsiteY21" fmla="*/ 541628 h 980337"/>
                <a:gd name="connsiteX22" fmla="*/ 856667 w 979365"/>
                <a:gd name="connsiteY22" fmla="*/ 544225 h 980337"/>
                <a:gd name="connsiteX23" fmla="*/ 853703 w 979365"/>
                <a:gd name="connsiteY23" fmla="*/ 565260 h 980337"/>
                <a:gd name="connsiteX24" fmla="*/ 847985 w 979365"/>
                <a:gd name="connsiteY24" fmla="*/ 589018 h 980337"/>
                <a:gd name="connsiteX25" fmla="*/ 850497 w 979365"/>
                <a:gd name="connsiteY25" fmla="*/ 590761 h 980337"/>
                <a:gd name="connsiteX26" fmla="*/ 917895 w 979365"/>
                <a:gd name="connsiteY26" fmla="*/ 599503 h 980337"/>
                <a:gd name="connsiteX27" fmla="*/ 959817 w 979365"/>
                <a:gd name="connsiteY27" fmla="*/ 639919 h 980337"/>
                <a:gd name="connsiteX28" fmla="*/ 931782 w 979365"/>
                <a:gd name="connsiteY28" fmla="*/ 712980 h 980337"/>
                <a:gd name="connsiteX29" fmla="*/ 874735 w 979365"/>
                <a:gd name="connsiteY29" fmla="*/ 715191 h 980337"/>
                <a:gd name="connsiteX30" fmla="*/ 834932 w 979365"/>
                <a:gd name="connsiteY30" fmla="*/ 687992 h 980337"/>
                <a:gd name="connsiteX31" fmla="*/ 809166 w 979365"/>
                <a:gd name="connsiteY31" fmla="*/ 683510 h 980337"/>
                <a:gd name="connsiteX32" fmla="*/ 798859 w 979365"/>
                <a:gd name="connsiteY32" fmla="*/ 701084 h 980337"/>
                <a:gd name="connsiteX33" fmla="*/ 783941 w 979365"/>
                <a:gd name="connsiteY33" fmla="*/ 721518 h 980337"/>
                <a:gd name="connsiteX34" fmla="*/ 794514 w 979365"/>
                <a:gd name="connsiteY34" fmla="*/ 737957 h 980337"/>
                <a:gd name="connsiteX35" fmla="*/ 833077 w 979365"/>
                <a:gd name="connsiteY35" fmla="*/ 759773 h 980337"/>
                <a:gd name="connsiteX36" fmla="*/ 856704 w 979365"/>
                <a:gd name="connsiteY36" fmla="*/ 812995 h 980337"/>
                <a:gd name="connsiteX37" fmla="*/ 803233 w 979365"/>
                <a:gd name="connsiteY37" fmla="*/ 870133 h 980337"/>
                <a:gd name="connsiteX38" fmla="*/ 749549 w 979365"/>
                <a:gd name="connsiteY38" fmla="*/ 850711 h 980337"/>
                <a:gd name="connsiteX39" fmla="*/ 711958 w 979365"/>
                <a:gd name="connsiteY39" fmla="*/ 794015 h 980337"/>
                <a:gd name="connsiteX40" fmla="*/ 711937 w 979365"/>
                <a:gd name="connsiteY40" fmla="*/ 794002 h 980337"/>
                <a:gd name="connsiteX41" fmla="*/ 691603 w 979365"/>
                <a:gd name="connsiteY41" fmla="*/ 809055 h 980337"/>
                <a:gd name="connsiteX42" fmla="*/ 674098 w 979365"/>
                <a:gd name="connsiteY42" fmla="*/ 819478 h 980337"/>
                <a:gd name="connsiteX43" fmla="*/ 676235 w 979365"/>
                <a:gd name="connsiteY43" fmla="*/ 831297 h 980337"/>
                <a:gd name="connsiteX44" fmla="*/ 704765 w 979365"/>
                <a:gd name="connsiteY44" fmla="*/ 874261 h 980337"/>
                <a:gd name="connsiteX45" fmla="*/ 701740 w 979365"/>
                <a:gd name="connsiteY45" fmla="*/ 932414 h 980337"/>
                <a:gd name="connsiteX46" fmla="*/ 628197 w 979365"/>
                <a:gd name="connsiteY46" fmla="*/ 959157 h 980337"/>
                <a:gd name="connsiteX47" fmla="*/ 589120 w 979365"/>
                <a:gd name="connsiteY47" fmla="*/ 917537 h 980337"/>
                <a:gd name="connsiteX48" fmla="*/ 582790 w 979365"/>
                <a:gd name="connsiteY48" fmla="*/ 863081 h 980337"/>
                <a:gd name="connsiteX49" fmla="*/ 579866 w 979365"/>
                <a:gd name="connsiteY49" fmla="*/ 858926 h 980337"/>
                <a:gd name="connsiteX50" fmla="*/ 556147 w 979365"/>
                <a:gd name="connsiteY50" fmla="*/ 864800 h 980337"/>
                <a:gd name="connsiteX51" fmla="*/ 535984 w 979365"/>
                <a:gd name="connsiteY51" fmla="*/ 867778 h 980337"/>
                <a:gd name="connsiteX52" fmla="*/ 549991 w 979365"/>
                <a:gd name="connsiteY52" fmla="*/ 926821 h 980337"/>
                <a:gd name="connsiteX53" fmla="*/ 527035 w 979365"/>
                <a:gd name="connsiteY53" fmla="*/ 980337 h 980337"/>
                <a:gd name="connsiteX54" fmla="*/ 448780 w 979365"/>
                <a:gd name="connsiteY54" fmla="*/ 979986 h 980337"/>
                <a:gd name="connsiteX55" fmla="*/ 426515 w 979365"/>
                <a:gd name="connsiteY55" fmla="*/ 927417 h 980337"/>
                <a:gd name="connsiteX56" fmla="*/ 436745 w 979365"/>
                <a:gd name="connsiteY56" fmla="*/ 885164 h 980337"/>
                <a:gd name="connsiteX57" fmla="*/ 432953 w 979365"/>
                <a:gd name="connsiteY57" fmla="*/ 868243 h 980337"/>
                <a:gd name="connsiteX58" fmla="*/ 411918 w 979365"/>
                <a:gd name="connsiteY58" fmla="*/ 865279 h 980337"/>
                <a:gd name="connsiteX59" fmla="*/ 388215 w 979365"/>
                <a:gd name="connsiteY59" fmla="*/ 859575 h 980337"/>
                <a:gd name="connsiteX60" fmla="*/ 378427 w 979365"/>
                <a:gd name="connsiteY60" fmla="*/ 921133 h 980337"/>
                <a:gd name="connsiteX61" fmla="*/ 336824 w 979365"/>
                <a:gd name="connsiteY61" fmla="*/ 961877 h 980337"/>
                <a:gd name="connsiteX62" fmla="*/ 264598 w 979365"/>
                <a:gd name="connsiteY62" fmla="*/ 931758 h 980337"/>
                <a:gd name="connsiteX63" fmla="*/ 264024 w 979365"/>
                <a:gd name="connsiteY63" fmla="*/ 874671 h 980337"/>
                <a:gd name="connsiteX64" fmla="*/ 290669 w 979365"/>
                <a:gd name="connsiteY64" fmla="*/ 837984 h 980337"/>
                <a:gd name="connsiteX65" fmla="*/ 293669 w 979365"/>
                <a:gd name="connsiteY65" fmla="*/ 820742 h 980337"/>
                <a:gd name="connsiteX66" fmla="*/ 276095 w 979365"/>
                <a:gd name="connsiteY66" fmla="*/ 810436 h 980337"/>
                <a:gd name="connsiteX67" fmla="*/ 255661 w 979365"/>
                <a:gd name="connsiteY67" fmla="*/ 795517 h 980337"/>
                <a:gd name="connsiteX68" fmla="*/ 246663 w 979365"/>
                <a:gd name="connsiteY68" fmla="*/ 801304 h 980337"/>
                <a:gd name="connsiteX69" fmla="*/ 221797 w 979365"/>
                <a:gd name="connsiteY69" fmla="*/ 843165 h 980337"/>
                <a:gd name="connsiteX70" fmla="*/ 168086 w 979365"/>
                <a:gd name="connsiteY70" fmla="*/ 865661 h 980337"/>
                <a:gd name="connsiteX71" fmla="*/ 112093 w 979365"/>
                <a:gd name="connsiteY71" fmla="*/ 810993 h 980337"/>
                <a:gd name="connsiteX72" fmla="*/ 132647 w 979365"/>
                <a:gd name="connsiteY72" fmla="*/ 757731 h 980337"/>
                <a:gd name="connsiteX73" fmla="*/ 180813 w 979365"/>
                <a:gd name="connsiteY73" fmla="*/ 727244 h 980337"/>
                <a:gd name="connsiteX74" fmla="*/ 183177 w 979365"/>
                <a:gd name="connsiteY74" fmla="*/ 723513 h 980337"/>
                <a:gd name="connsiteX75" fmla="*/ 168124 w 979365"/>
                <a:gd name="connsiteY75" fmla="*/ 703179 h 980337"/>
                <a:gd name="connsiteX76" fmla="*/ 157701 w 979365"/>
                <a:gd name="connsiteY76" fmla="*/ 685674 h 980337"/>
                <a:gd name="connsiteX77" fmla="*/ 153294 w 979365"/>
                <a:gd name="connsiteY77" fmla="*/ 686471 h 980337"/>
                <a:gd name="connsiteX78" fmla="*/ 111425 w 979365"/>
                <a:gd name="connsiteY78" fmla="*/ 716537 h 980337"/>
                <a:gd name="connsiteX79" fmla="*/ 53201 w 979365"/>
                <a:gd name="connsiteY79" fmla="*/ 715643 h 980337"/>
                <a:gd name="connsiteX80" fmla="*/ 23784 w 979365"/>
                <a:gd name="connsiteY80" fmla="*/ 643127 h 980337"/>
                <a:gd name="connsiteX81" fmla="*/ 63946 w 979365"/>
                <a:gd name="connsiteY81" fmla="*/ 602553 h 980337"/>
                <a:gd name="connsiteX82" fmla="*/ 113210 w 979365"/>
                <a:gd name="connsiteY82" fmla="*/ 594991 h 980337"/>
                <a:gd name="connsiteX83" fmla="*/ 118253 w 979365"/>
                <a:gd name="connsiteY83" fmla="*/ 591443 h 980337"/>
                <a:gd name="connsiteX84" fmla="*/ 112378 w 979365"/>
                <a:gd name="connsiteY84" fmla="*/ 567723 h 980337"/>
                <a:gd name="connsiteX85" fmla="*/ 109275 w 979365"/>
                <a:gd name="connsiteY85" fmla="*/ 546708 h 980337"/>
                <a:gd name="connsiteX86" fmla="*/ 100245 w 979365"/>
                <a:gd name="connsiteY86" fmla="*/ 544748 h 980337"/>
                <a:gd name="connsiteX87" fmla="*/ 56134 w 979365"/>
                <a:gd name="connsiteY87" fmla="*/ 556600 h 980337"/>
                <a:gd name="connsiteX88" fmla="*/ 1962 w 979365"/>
                <a:gd name="connsiteY88" fmla="*/ 535236 h 980337"/>
                <a:gd name="connsiteX89" fmla="*/ 0 w 979365"/>
                <a:gd name="connsiteY89" fmla="*/ 457006 h 980337"/>
                <a:gd name="connsiteX90" fmla="*/ 51887 w 979365"/>
                <a:gd name="connsiteY90" fmla="*/ 433195 h 980337"/>
                <a:gd name="connsiteX91" fmla="*/ 107315 w 979365"/>
                <a:gd name="connsiteY91" fmla="*/ 444892 h 980337"/>
                <a:gd name="connsiteX92" fmla="*/ 108935 w 979365"/>
                <a:gd name="connsiteY92" fmla="*/ 444529 h 980337"/>
                <a:gd name="connsiteX93" fmla="*/ 111899 w 979365"/>
                <a:gd name="connsiteY93" fmla="*/ 423494 h 980337"/>
                <a:gd name="connsiteX94" fmla="*/ 116951 w 979365"/>
                <a:gd name="connsiteY94" fmla="*/ 402500 h 980337"/>
                <a:gd name="connsiteX95" fmla="*/ 52973 w 979365"/>
                <a:gd name="connsiteY95" fmla="*/ 390048 h 980337"/>
                <a:gd name="connsiteX96" fmla="*/ 13689 w 979365"/>
                <a:gd name="connsiteY96" fmla="*/ 347064 h 980337"/>
                <a:gd name="connsiteX97" fmla="*/ 46285 w 979365"/>
                <a:gd name="connsiteY97" fmla="*/ 275920 h 980337"/>
                <a:gd name="connsiteX98" fmla="*/ 103358 w 979365"/>
                <a:gd name="connsiteY98" fmla="*/ 277318 h 980337"/>
                <a:gd name="connsiteX99" fmla="*/ 134181 w 979365"/>
                <a:gd name="connsiteY99" fmla="*/ 301374 h 980337"/>
                <a:gd name="connsiteX100" fmla="*/ 156437 w 979365"/>
                <a:gd name="connsiteY100" fmla="*/ 305245 h 980337"/>
                <a:gd name="connsiteX101" fmla="*/ 166743 w 979365"/>
                <a:gd name="connsiteY101" fmla="*/ 287671 h 980337"/>
                <a:gd name="connsiteX102" fmla="*/ 181661 w 979365"/>
                <a:gd name="connsiteY102" fmla="*/ 267238 h 980337"/>
                <a:gd name="connsiteX103" fmla="*/ 172067 w 979365"/>
                <a:gd name="connsiteY103" fmla="*/ 252321 h 980337"/>
                <a:gd name="connsiteX104" fmla="*/ 136530 w 979365"/>
                <a:gd name="connsiteY104" fmla="*/ 229691 h 980337"/>
                <a:gd name="connsiteX105" fmla="*/ 115711 w 979365"/>
                <a:gd name="connsiteY105" fmla="*/ 175308 h 980337"/>
                <a:gd name="connsiteX106" fmla="*/ 172090 w 979365"/>
                <a:gd name="connsiteY106" fmla="*/ 121038 h 980337"/>
                <a:gd name="connsiteX107" fmla="*/ 224688 w 979365"/>
                <a:gd name="connsiteY107" fmla="*/ 143233 h 980337"/>
                <a:gd name="connsiteX108" fmla="*/ 254665 w 979365"/>
                <a:gd name="connsiteY108" fmla="*/ 194013 h 980337"/>
                <a:gd name="connsiteX109" fmla="*/ 273999 w 979365"/>
                <a:gd name="connsiteY109" fmla="*/ 179700 h 980337"/>
                <a:gd name="connsiteX110" fmla="*/ 291504 w 979365"/>
                <a:gd name="connsiteY110" fmla="*/ 169277 h 980337"/>
                <a:gd name="connsiteX111" fmla="*/ 285135 w 979365"/>
                <a:gd name="connsiteY111" fmla="*/ 134047 h 980337"/>
                <a:gd name="connsiteX112" fmla="*/ 273349 w 979365"/>
                <a:gd name="connsiteY112" fmla="*/ 118084 h 980337"/>
                <a:gd name="connsiteX113" fmla="*/ 273474 w 979365"/>
                <a:gd name="connsiteY113" fmla="*/ 59853 h 980337"/>
                <a:gd name="connsiteX114" fmla="*/ 345595 w 979365"/>
                <a:gd name="connsiteY114" fmla="*/ 29481 h 980337"/>
                <a:gd name="connsiteX115" fmla="*/ 386696 w 979365"/>
                <a:gd name="connsiteY115" fmla="*/ 69104 h 980337"/>
                <a:gd name="connsiteX116" fmla="*/ 396399 w 979365"/>
                <a:gd name="connsiteY116" fmla="*/ 127188 h 980337"/>
                <a:gd name="connsiteX117" fmla="*/ 409455 w 979365"/>
                <a:gd name="connsiteY117" fmla="*/ 123955 h 980337"/>
                <a:gd name="connsiteX118" fmla="*/ 430470 w 979365"/>
                <a:gd name="connsiteY118" fmla="*/ 120851 h 980337"/>
                <a:gd name="connsiteX119" fmla="*/ 431548 w 979365"/>
                <a:gd name="connsiteY119" fmla="*/ 115886 h 980337"/>
                <a:gd name="connsiteX120" fmla="*/ 416481 w 979365"/>
                <a:gd name="connsiteY120" fmla="*/ 53618 h 980337"/>
                <a:gd name="connsiteX121" fmla="*/ 439197 w 979365"/>
                <a:gd name="connsiteY121" fmla="*/ 0 h 980337"/>
                <a:gd name="connsiteX122" fmla="*/ 517452 w 979365"/>
                <a:gd name="connsiteY122" fmla="*/ 0 h 980337"/>
                <a:gd name="connsiteX123" fmla="*/ 539953 w 979365"/>
                <a:gd name="connsiteY123" fmla="*/ 52468 h 980337"/>
                <a:gd name="connsiteX124" fmla="*/ 528352 w 979365"/>
                <a:gd name="connsiteY124" fmla="*/ 101340 h 980337"/>
                <a:gd name="connsiteX125" fmla="*/ 532649 w 979365"/>
                <a:gd name="connsiteY125" fmla="*/ 120511 h 980337"/>
                <a:gd name="connsiteX126" fmla="*/ 553684 w 979365"/>
                <a:gd name="connsiteY126" fmla="*/ 123476 h 980337"/>
                <a:gd name="connsiteX127" fmla="*/ 577442 w 979365"/>
                <a:gd name="connsiteY127" fmla="*/ 129193 h 980337"/>
                <a:gd name="connsiteX128" fmla="*/ 583646 w 979365"/>
                <a:gd name="connsiteY128" fmla="*/ 120250 h 980337"/>
                <a:gd name="connsiteX129" fmla="*/ 589270 w 979365"/>
                <a:gd name="connsiteY129" fmla="*/ 67104 h 980337"/>
                <a:gd name="connsiteX130" fmla="*/ 628687 w 979365"/>
                <a:gd name="connsiteY130" fmla="*/ 24243 h 980337"/>
                <a:gd name="connsiteX131" fmla="*/ 702388 w 979365"/>
                <a:gd name="connsiteY131" fmla="*/ 50549 h 980337"/>
                <a:gd name="connsiteX132" fmla="*/ 705943 w 979365"/>
                <a:gd name="connsiteY132" fmla="*/ 107527 h 980337"/>
                <a:gd name="connsiteX133" fmla="*/ 673860 w 979365"/>
                <a:gd name="connsiteY133" fmla="*/ 156937 h 980337"/>
                <a:gd name="connsiteX134" fmla="*/ 671934 w 979365"/>
                <a:gd name="connsiteY134" fmla="*/ 168013 h 980337"/>
                <a:gd name="connsiteX135" fmla="*/ 689508 w 979365"/>
                <a:gd name="connsiteY135" fmla="*/ 178320 h 980337"/>
                <a:gd name="connsiteX136" fmla="*/ 709941 w 979365"/>
                <a:gd name="connsiteY136" fmla="*/ 193238 h 980337"/>
                <a:gd name="connsiteX137" fmla="*/ 722253 w 979365"/>
                <a:gd name="connsiteY137" fmla="*/ 185319 h 980337"/>
                <a:gd name="connsiteX138" fmla="*/ 750563 w 979365"/>
                <a:gd name="connsiteY138" fmla="*/ 135315 h 980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979365" h="980337">
                  <a:moveTo>
                    <a:pt x="803793" y="111704"/>
                  </a:moveTo>
                  <a:lnTo>
                    <a:pt x="860914" y="165192"/>
                  </a:lnTo>
                  <a:cubicBezTo>
                    <a:pt x="854434" y="183085"/>
                    <a:pt x="848686" y="201663"/>
                    <a:pt x="841475" y="218871"/>
                  </a:cubicBezTo>
                  <a:lnTo>
                    <a:pt x="790343" y="252749"/>
                  </a:lnTo>
                  <a:lnTo>
                    <a:pt x="782425" y="265242"/>
                  </a:lnTo>
                  <a:lnTo>
                    <a:pt x="797479" y="285575"/>
                  </a:lnTo>
                  <a:lnTo>
                    <a:pt x="807902" y="303081"/>
                  </a:lnTo>
                  <a:lnTo>
                    <a:pt x="822040" y="300525"/>
                  </a:lnTo>
                  <a:lnTo>
                    <a:pt x="870768" y="265475"/>
                  </a:lnTo>
                  <a:lnTo>
                    <a:pt x="928993" y="266324"/>
                  </a:lnTo>
                  <a:lnTo>
                    <a:pt x="958467" y="338817"/>
                  </a:lnTo>
                  <a:cubicBezTo>
                    <a:pt x="945090" y="352351"/>
                    <a:pt x="932090" y="366815"/>
                    <a:pt x="918336" y="379422"/>
                  </a:cubicBezTo>
                  <a:lnTo>
                    <a:pt x="859977" y="388427"/>
                  </a:lnTo>
                  <a:lnTo>
                    <a:pt x="847349" y="397312"/>
                  </a:lnTo>
                  <a:lnTo>
                    <a:pt x="853224" y="421032"/>
                  </a:lnTo>
                  <a:lnTo>
                    <a:pt x="856327" y="442047"/>
                  </a:lnTo>
                  <a:lnTo>
                    <a:pt x="868859" y="444768"/>
                  </a:lnTo>
                  <a:lnTo>
                    <a:pt x="920682" y="429401"/>
                  </a:lnTo>
                  <a:lnTo>
                    <a:pt x="975385" y="449361"/>
                  </a:lnTo>
                  <a:lnTo>
                    <a:pt x="979365" y="527515"/>
                  </a:lnTo>
                  <a:cubicBezTo>
                    <a:pt x="962279" y="535895"/>
                    <a:pt x="945244" y="545275"/>
                    <a:pt x="928108" y="552654"/>
                  </a:cubicBezTo>
                  <a:lnTo>
                    <a:pt x="868257" y="541628"/>
                  </a:lnTo>
                  <a:lnTo>
                    <a:pt x="856667" y="544225"/>
                  </a:lnTo>
                  <a:lnTo>
                    <a:pt x="853703" y="565260"/>
                  </a:lnTo>
                  <a:lnTo>
                    <a:pt x="847985" y="589018"/>
                  </a:lnTo>
                  <a:lnTo>
                    <a:pt x="850497" y="590761"/>
                  </a:lnTo>
                  <a:lnTo>
                    <a:pt x="917895" y="599503"/>
                  </a:lnTo>
                  <a:lnTo>
                    <a:pt x="959817" y="639919"/>
                  </a:lnTo>
                  <a:lnTo>
                    <a:pt x="931782" y="712980"/>
                  </a:lnTo>
                  <a:cubicBezTo>
                    <a:pt x="912766" y="713717"/>
                    <a:pt x="893392" y="715390"/>
                    <a:pt x="874735" y="715191"/>
                  </a:cubicBezTo>
                  <a:lnTo>
                    <a:pt x="834932" y="687992"/>
                  </a:lnTo>
                  <a:lnTo>
                    <a:pt x="809166" y="683510"/>
                  </a:lnTo>
                  <a:lnTo>
                    <a:pt x="798859" y="701084"/>
                  </a:lnTo>
                  <a:lnTo>
                    <a:pt x="783941" y="721518"/>
                  </a:lnTo>
                  <a:lnTo>
                    <a:pt x="794514" y="737957"/>
                  </a:lnTo>
                  <a:lnTo>
                    <a:pt x="833077" y="759773"/>
                  </a:lnTo>
                  <a:lnTo>
                    <a:pt x="856704" y="812995"/>
                  </a:lnTo>
                  <a:lnTo>
                    <a:pt x="803233" y="870133"/>
                  </a:lnTo>
                  <a:cubicBezTo>
                    <a:pt x="785339" y="863659"/>
                    <a:pt x="766759" y="857917"/>
                    <a:pt x="749549" y="850711"/>
                  </a:cubicBezTo>
                  <a:lnTo>
                    <a:pt x="711958" y="794015"/>
                  </a:lnTo>
                  <a:lnTo>
                    <a:pt x="711937" y="794002"/>
                  </a:lnTo>
                  <a:lnTo>
                    <a:pt x="691603" y="809055"/>
                  </a:lnTo>
                  <a:lnTo>
                    <a:pt x="674098" y="819478"/>
                  </a:lnTo>
                  <a:lnTo>
                    <a:pt x="676235" y="831297"/>
                  </a:lnTo>
                  <a:lnTo>
                    <a:pt x="704765" y="874261"/>
                  </a:lnTo>
                  <a:lnTo>
                    <a:pt x="701740" y="932414"/>
                  </a:lnTo>
                  <a:lnTo>
                    <a:pt x="628197" y="959157"/>
                  </a:lnTo>
                  <a:cubicBezTo>
                    <a:pt x="615171" y="945284"/>
                    <a:pt x="601203" y="931753"/>
                    <a:pt x="589120" y="917537"/>
                  </a:cubicBezTo>
                  <a:lnTo>
                    <a:pt x="582790" y="863081"/>
                  </a:lnTo>
                  <a:lnTo>
                    <a:pt x="579866" y="858926"/>
                  </a:lnTo>
                  <a:lnTo>
                    <a:pt x="556147" y="864800"/>
                  </a:lnTo>
                  <a:lnTo>
                    <a:pt x="535984" y="867778"/>
                  </a:lnTo>
                  <a:lnTo>
                    <a:pt x="549991" y="926821"/>
                  </a:lnTo>
                  <a:lnTo>
                    <a:pt x="527035" y="980337"/>
                  </a:lnTo>
                  <a:lnTo>
                    <a:pt x="448780" y="979986"/>
                  </a:lnTo>
                  <a:cubicBezTo>
                    <a:pt x="441359" y="962463"/>
                    <a:pt x="432935" y="944935"/>
                    <a:pt x="426515" y="927417"/>
                  </a:cubicBezTo>
                  <a:lnTo>
                    <a:pt x="436745" y="885164"/>
                  </a:lnTo>
                  <a:lnTo>
                    <a:pt x="432953" y="868243"/>
                  </a:lnTo>
                  <a:lnTo>
                    <a:pt x="411918" y="865279"/>
                  </a:lnTo>
                  <a:lnTo>
                    <a:pt x="388215" y="859575"/>
                  </a:lnTo>
                  <a:lnTo>
                    <a:pt x="378427" y="921133"/>
                  </a:lnTo>
                  <a:lnTo>
                    <a:pt x="336824" y="961877"/>
                  </a:lnTo>
                  <a:lnTo>
                    <a:pt x="264598" y="931758"/>
                  </a:lnTo>
                  <a:cubicBezTo>
                    <a:pt x="264407" y="912729"/>
                    <a:pt x="263291" y="893314"/>
                    <a:pt x="264024" y="874671"/>
                  </a:cubicBezTo>
                  <a:lnTo>
                    <a:pt x="290669" y="837984"/>
                  </a:lnTo>
                  <a:lnTo>
                    <a:pt x="293669" y="820742"/>
                  </a:lnTo>
                  <a:lnTo>
                    <a:pt x="276095" y="810436"/>
                  </a:lnTo>
                  <a:lnTo>
                    <a:pt x="255661" y="795517"/>
                  </a:lnTo>
                  <a:lnTo>
                    <a:pt x="246663" y="801304"/>
                  </a:lnTo>
                  <a:lnTo>
                    <a:pt x="221797" y="843165"/>
                  </a:lnTo>
                  <a:lnTo>
                    <a:pt x="168086" y="865661"/>
                  </a:lnTo>
                  <a:lnTo>
                    <a:pt x="112093" y="810993"/>
                  </a:lnTo>
                  <a:cubicBezTo>
                    <a:pt x="118944" y="793238"/>
                    <a:pt x="125079" y="774785"/>
                    <a:pt x="132647" y="757731"/>
                  </a:cubicBezTo>
                  <a:lnTo>
                    <a:pt x="180813" y="727244"/>
                  </a:lnTo>
                  <a:lnTo>
                    <a:pt x="183177" y="723513"/>
                  </a:lnTo>
                  <a:lnTo>
                    <a:pt x="168124" y="703179"/>
                  </a:lnTo>
                  <a:lnTo>
                    <a:pt x="157701" y="685674"/>
                  </a:lnTo>
                  <a:lnTo>
                    <a:pt x="153294" y="686471"/>
                  </a:lnTo>
                  <a:lnTo>
                    <a:pt x="111425" y="716537"/>
                  </a:lnTo>
                  <a:lnTo>
                    <a:pt x="53201" y="715643"/>
                  </a:lnTo>
                  <a:lnTo>
                    <a:pt x="23784" y="643127"/>
                  </a:lnTo>
                  <a:cubicBezTo>
                    <a:pt x="37172" y="629603"/>
                    <a:pt x="50183" y="615149"/>
                    <a:pt x="63946" y="602553"/>
                  </a:cubicBezTo>
                  <a:lnTo>
                    <a:pt x="113210" y="594991"/>
                  </a:lnTo>
                  <a:lnTo>
                    <a:pt x="118253" y="591443"/>
                  </a:lnTo>
                  <a:lnTo>
                    <a:pt x="112378" y="567723"/>
                  </a:lnTo>
                  <a:lnTo>
                    <a:pt x="109275" y="546708"/>
                  </a:lnTo>
                  <a:lnTo>
                    <a:pt x="100245" y="544748"/>
                  </a:lnTo>
                  <a:lnTo>
                    <a:pt x="56134" y="556600"/>
                  </a:lnTo>
                  <a:lnTo>
                    <a:pt x="1962" y="535236"/>
                  </a:lnTo>
                  <a:lnTo>
                    <a:pt x="0" y="457006"/>
                  </a:lnTo>
                  <a:cubicBezTo>
                    <a:pt x="17295" y="449069"/>
                    <a:pt x="34566" y="440130"/>
                    <a:pt x="51887" y="433195"/>
                  </a:cubicBezTo>
                  <a:lnTo>
                    <a:pt x="107315" y="444892"/>
                  </a:lnTo>
                  <a:lnTo>
                    <a:pt x="108935" y="444529"/>
                  </a:lnTo>
                  <a:lnTo>
                    <a:pt x="111899" y="423494"/>
                  </a:lnTo>
                  <a:lnTo>
                    <a:pt x="116951" y="402500"/>
                  </a:lnTo>
                  <a:lnTo>
                    <a:pt x="52973" y="390048"/>
                  </a:lnTo>
                  <a:lnTo>
                    <a:pt x="13689" y="347064"/>
                  </a:lnTo>
                  <a:lnTo>
                    <a:pt x="46285" y="275920"/>
                  </a:lnTo>
                  <a:cubicBezTo>
                    <a:pt x="65309" y="276386"/>
                    <a:pt x="84751" y="275942"/>
                    <a:pt x="103358" y="277318"/>
                  </a:cubicBezTo>
                  <a:lnTo>
                    <a:pt x="134181" y="301374"/>
                  </a:lnTo>
                  <a:lnTo>
                    <a:pt x="156437" y="305245"/>
                  </a:lnTo>
                  <a:lnTo>
                    <a:pt x="166743" y="287671"/>
                  </a:lnTo>
                  <a:lnTo>
                    <a:pt x="181661" y="267238"/>
                  </a:lnTo>
                  <a:lnTo>
                    <a:pt x="172067" y="252321"/>
                  </a:lnTo>
                  <a:lnTo>
                    <a:pt x="136530" y="229691"/>
                  </a:lnTo>
                  <a:lnTo>
                    <a:pt x="115711" y="175308"/>
                  </a:lnTo>
                  <a:lnTo>
                    <a:pt x="172090" y="121038"/>
                  </a:lnTo>
                  <a:cubicBezTo>
                    <a:pt x="189623" y="128436"/>
                    <a:pt x="207878" y="135140"/>
                    <a:pt x="224688" y="143233"/>
                  </a:cubicBezTo>
                  <a:lnTo>
                    <a:pt x="254665" y="194013"/>
                  </a:lnTo>
                  <a:lnTo>
                    <a:pt x="273999" y="179700"/>
                  </a:lnTo>
                  <a:lnTo>
                    <a:pt x="291504" y="169277"/>
                  </a:lnTo>
                  <a:lnTo>
                    <a:pt x="285135" y="134047"/>
                  </a:lnTo>
                  <a:lnTo>
                    <a:pt x="273349" y="118084"/>
                  </a:lnTo>
                  <a:lnTo>
                    <a:pt x="273474" y="59853"/>
                  </a:lnTo>
                  <a:lnTo>
                    <a:pt x="345595" y="29481"/>
                  </a:lnTo>
                  <a:cubicBezTo>
                    <a:pt x="359296" y="42688"/>
                    <a:pt x="373919" y="55507"/>
                    <a:pt x="386696" y="69104"/>
                  </a:cubicBezTo>
                  <a:lnTo>
                    <a:pt x="396399" y="127188"/>
                  </a:lnTo>
                  <a:lnTo>
                    <a:pt x="409455" y="123955"/>
                  </a:lnTo>
                  <a:lnTo>
                    <a:pt x="430470" y="120851"/>
                  </a:lnTo>
                  <a:lnTo>
                    <a:pt x="431548" y="115886"/>
                  </a:lnTo>
                  <a:lnTo>
                    <a:pt x="416481" y="53618"/>
                  </a:lnTo>
                  <a:lnTo>
                    <a:pt x="439197" y="0"/>
                  </a:lnTo>
                  <a:lnTo>
                    <a:pt x="517452" y="0"/>
                  </a:lnTo>
                  <a:cubicBezTo>
                    <a:pt x="524952" y="17490"/>
                    <a:pt x="533454" y="34979"/>
                    <a:pt x="539953" y="52468"/>
                  </a:cubicBezTo>
                  <a:lnTo>
                    <a:pt x="528352" y="101340"/>
                  </a:lnTo>
                  <a:lnTo>
                    <a:pt x="532649" y="120511"/>
                  </a:lnTo>
                  <a:lnTo>
                    <a:pt x="553684" y="123476"/>
                  </a:lnTo>
                  <a:lnTo>
                    <a:pt x="577442" y="129193"/>
                  </a:lnTo>
                  <a:lnTo>
                    <a:pt x="583646" y="120250"/>
                  </a:lnTo>
                  <a:lnTo>
                    <a:pt x="589270" y="67104"/>
                  </a:lnTo>
                  <a:lnTo>
                    <a:pt x="628687" y="24243"/>
                  </a:lnTo>
                  <a:lnTo>
                    <a:pt x="702388" y="50549"/>
                  </a:lnTo>
                  <a:cubicBezTo>
                    <a:pt x="703573" y="69541"/>
                    <a:pt x="705702" y="88872"/>
                    <a:pt x="705943" y="107527"/>
                  </a:cubicBezTo>
                  <a:lnTo>
                    <a:pt x="673860" y="156937"/>
                  </a:lnTo>
                  <a:lnTo>
                    <a:pt x="671934" y="168013"/>
                  </a:lnTo>
                  <a:lnTo>
                    <a:pt x="689508" y="178320"/>
                  </a:lnTo>
                  <a:lnTo>
                    <a:pt x="709941" y="193238"/>
                  </a:lnTo>
                  <a:lnTo>
                    <a:pt x="722253" y="185319"/>
                  </a:lnTo>
                  <a:lnTo>
                    <a:pt x="750563" y="135315"/>
                  </a:lnTo>
                  <a:close/>
                </a:path>
              </a:pathLst>
            </a:custGeom>
            <a:gradFill>
              <a:gsLst>
                <a:gs pos="0">
                  <a:srgbClr val="F0F4F7"/>
                </a:gs>
                <a:gs pos="63000">
                  <a:srgbClr val="F6FAF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a:off x="5136331" y="6013256"/>
              <a:ext cx="504469" cy="507209"/>
            </a:xfrm>
            <a:custGeom>
              <a:avLst/>
              <a:gdLst>
                <a:gd name="connsiteX0" fmla="*/ 194784 w 504469"/>
                <a:gd name="connsiteY0" fmla="*/ 0 h 507209"/>
                <a:gd name="connsiteX1" fmla="*/ 226108 w 504469"/>
                <a:gd name="connsiteY1" fmla="*/ 65807 h 507209"/>
                <a:gd name="connsiteX2" fmla="*/ 236830 w 504469"/>
                <a:gd name="connsiteY2" fmla="*/ 114873 h 507209"/>
                <a:gd name="connsiteX3" fmla="*/ 248039 w 504469"/>
                <a:gd name="connsiteY3" fmla="*/ 112610 h 507209"/>
                <a:gd name="connsiteX4" fmla="*/ 288844 w 504469"/>
                <a:gd name="connsiteY4" fmla="*/ 118779 h 507209"/>
                <a:gd name="connsiteX5" fmla="*/ 299023 w 504469"/>
                <a:gd name="connsiteY5" fmla="*/ 123673 h 507209"/>
                <a:gd name="connsiteX6" fmla="*/ 318542 w 504469"/>
                <a:gd name="connsiteY6" fmla="*/ 79948 h 507209"/>
                <a:gd name="connsiteX7" fmla="*/ 360559 w 504469"/>
                <a:gd name="connsiteY7" fmla="*/ 25091 h 507209"/>
                <a:gd name="connsiteX8" fmla="*/ 408736 w 504469"/>
                <a:gd name="connsiteY8" fmla="*/ 52329 h 507209"/>
                <a:gd name="connsiteX9" fmla="*/ 381852 w 504469"/>
                <a:gd name="connsiteY9" fmla="*/ 120071 h 507209"/>
                <a:gd name="connsiteX10" fmla="*/ 352965 w 504469"/>
                <a:gd name="connsiteY10" fmla="*/ 161674 h 507209"/>
                <a:gd name="connsiteX11" fmla="*/ 353923 w 504469"/>
                <a:gd name="connsiteY11" fmla="*/ 162545 h 507209"/>
                <a:gd name="connsiteX12" fmla="*/ 374474 w 504469"/>
                <a:gd name="connsiteY12" fmla="*/ 196417 h 507209"/>
                <a:gd name="connsiteX13" fmla="*/ 376136 w 504469"/>
                <a:gd name="connsiteY13" fmla="*/ 204648 h 507209"/>
                <a:gd name="connsiteX14" fmla="*/ 429478 w 504469"/>
                <a:gd name="connsiteY14" fmla="*/ 193725 h 507209"/>
                <a:gd name="connsiteX15" fmla="*/ 498543 w 504469"/>
                <a:gd name="connsiteY15" fmla="*/ 195919 h 507209"/>
                <a:gd name="connsiteX16" fmla="*/ 504469 w 504469"/>
                <a:gd name="connsiteY16" fmla="*/ 250944 h 507209"/>
                <a:gd name="connsiteX17" fmla="*/ 433748 w 504469"/>
                <a:gd name="connsiteY17" fmla="*/ 268556 h 507209"/>
                <a:gd name="connsiteX18" fmla="*/ 382310 w 504469"/>
                <a:gd name="connsiteY18" fmla="*/ 269324 h 507209"/>
                <a:gd name="connsiteX19" fmla="*/ 379088 w 504469"/>
                <a:gd name="connsiteY19" fmla="*/ 290633 h 507209"/>
                <a:gd name="connsiteX20" fmla="*/ 365061 w 504469"/>
                <a:gd name="connsiteY20" fmla="*/ 319812 h 507209"/>
                <a:gd name="connsiteX21" fmla="*/ 408247 w 504469"/>
                <a:gd name="connsiteY21" fmla="*/ 356783 h 507209"/>
                <a:gd name="connsiteX22" fmla="*/ 448902 w 504469"/>
                <a:gd name="connsiteY22" fmla="*/ 412657 h 507209"/>
                <a:gd name="connsiteX23" fmla="*/ 409096 w 504469"/>
                <a:gd name="connsiteY23" fmla="*/ 451107 h 507209"/>
                <a:gd name="connsiteX24" fmla="*/ 351787 w 504469"/>
                <a:gd name="connsiteY24" fmla="*/ 406081 h 507209"/>
                <a:gd name="connsiteX25" fmla="*/ 319235 w 504469"/>
                <a:gd name="connsiteY25" fmla="*/ 365473 h 507209"/>
                <a:gd name="connsiteX26" fmla="*/ 301451 w 504469"/>
                <a:gd name="connsiteY26" fmla="*/ 376263 h 507209"/>
                <a:gd name="connsiteX27" fmla="*/ 271038 w 504469"/>
                <a:gd name="connsiteY27" fmla="*/ 382403 h 507209"/>
                <a:gd name="connsiteX28" fmla="*/ 269799 w 504469"/>
                <a:gd name="connsiteY28" fmla="*/ 440346 h 507209"/>
                <a:gd name="connsiteX29" fmla="*/ 252359 w 504469"/>
                <a:gd name="connsiteY29" fmla="*/ 507209 h 507209"/>
                <a:gd name="connsiteX30" fmla="*/ 197388 w 504469"/>
                <a:gd name="connsiteY30" fmla="*/ 500799 h 507209"/>
                <a:gd name="connsiteX31" fmla="*/ 195881 w 504469"/>
                <a:gd name="connsiteY31" fmla="*/ 427933 h 507209"/>
                <a:gd name="connsiteX32" fmla="*/ 206311 w 504469"/>
                <a:gd name="connsiteY32" fmla="*/ 378622 h 507209"/>
                <a:gd name="connsiteX33" fmla="*/ 194628 w 504469"/>
                <a:gd name="connsiteY33" fmla="*/ 376263 h 507209"/>
                <a:gd name="connsiteX34" fmla="*/ 151012 w 504469"/>
                <a:gd name="connsiteY34" fmla="*/ 346856 h 507209"/>
                <a:gd name="connsiteX35" fmla="*/ 150998 w 504469"/>
                <a:gd name="connsiteY35" fmla="*/ 346836 h 507209"/>
                <a:gd name="connsiteX36" fmla="*/ 115650 w 504469"/>
                <a:gd name="connsiteY36" fmla="*/ 379759 h 507209"/>
                <a:gd name="connsiteX37" fmla="*/ 55552 w 504469"/>
                <a:gd name="connsiteY37" fmla="*/ 413861 h 507209"/>
                <a:gd name="connsiteX38" fmla="*/ 21830 w 504469"/>
                <a:gd name="connsiteY38" fmla="*/ 369978 h 507209"/>
                <a:gd name="connsiteX39" fmla="*/ 73026 w 504469"/>
                <a:gd name="connsiteY39" fmla="*/ 318106 h 507209"/>
                <a:gd name="connsiteX40" fmla="*/ 118778 w 504469"/>
                <a:gd name="connsiteY40" fmla="*/ 289241 h 507209"/>
                <a:gd name="connsiteX41" fmla="*/ 110821 w 504469"/>
                <a:gd name="connsiteY41" fmla="*/ 249828 h 507209"/>
                <a:gd name="connsiteX42" fmla="*/ 112325 w 504469"/>
                <a:gd name="connsiteY42" fmla="*/ 242381 h 507209"/>
                <a:gd name="connsiteX43" fmla="*/ 58607 w 504469"/>
                <a:gd name="connsiteY43" fmla="*/ 224307 h 507209"/>
                <a:gd name="connsiteX44" fmla="*/ 0 w 504469"/>
                <a:gd name="connsiteY44" fmla="*/ 187702 h 507209"/>
                <a:gd name="connsiteX45" fmla="*/ 22529 w 504469"/>
                <a:gd name="connsiteY45" fmla="*/ 137151 h 507209"/>
                <a:gd name="connsiteX46" fmla="*/ 92522 w 504469"/>
                <a:gd name="connsiteY46" fmla="*/ 157467 h 507209"/>
                <a:gd name="connsiteX47" fmla="*/ 132668 w 504469"/>
                <a:gd name="connsiteY47" fmla="*/ 180008 h 507209"/>
                <a:gd name="connsiteX48" fmla="*/ 151012 w 504469"/>
                <a:gd name="connsiteY48" fmla="*/ 152801 h 507209"/>
                <a:gd name="connsiteX49" fmla="*/ 175494 w 504469"/>
                <a:gd name="connsiteY49" fmla="*/ 136294 h 507209"/>
                <a:gd name="connsiteX50" fmla="*/ 153621 w 504469"/>
                <a:gd name="connsiteY50" fmla="*/ 84873 h 507209"/>
                <a:gd name="connsiteX51" fmla="*/ 142037 w 504469"/>
                <a:gd name="connsiteY51" fmla="*/ 16751 h 50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4469" h="507209">
                  <a:moveTo>
                    <a:pt x="194784" y="0"/>
                  </a:moveTo>
                  <a:cubicBezTo>
                    <a:pt x="205226" y="21936"/>
                    <a:pt x="219768" y="41333"/>
                    <a:pt x="226108" y="65807"/>
                  </a:cubicBezTo>
                  <a:lnTo>
                    <a:pt x="236830" y="114873"/>
                  </a:lnTo>
                  <a:lnTo>
                    <a:pt x="248039" y="112610"/>
                  </a:lnTo>
                  <a:cubicBezTo>
                    <a:pt x="262249" y="112610"/>
                    <a:pt x="275954" y="114770"/>
                    <a:pt x="288844" y="118779"/>
                  </a:cubicBezTo>
                  <a:lnTo>
                    <a:pt x="299023" y="123673"/>
                  </a:lnTo>
                  <a:lnTo>
                    <a:pt x="318542" y="79948"/>
                  </a:lnTo>
                  <a:cubicBezTo>
                    <a:pt x="330788" y="56032"/>
                    <a:pt x="346263" y="43385"/>
                    <a:pt x="360559" y="25091"/>
                  </a:cubicBezTo>
                  <a:lnTo>
                    <a:pt x="408736" y="52329"/>
                  </a:lnTo>
                  <a:cubicBezTo>
                    <a:pt x="399774" y="74910"/>
                    <a:pt x="395464" y="98766"/>
                    <a:pt x="381852" y="120071"/>
                  </a:cubicBezTo>
                  <a:lnTo>
                    <a:pt x="352965" y="161674"/>
                  </a:lnTo>
                  <a:lnTo>
                    <a:pt x="353923" y="162545"/>
                  </a:lnTo>
                  <a:cubicBezTo>
                    <a:pt x="362312" y="172710"/>
                    <a:pt x="369266" y="184104"/>
                    <a:pt x="374474" y="196417"/>
                  </a:cubicBezTo>
                  <a:lnTo>
                    <a:pt x="376136" y="204648"/>
                  </a:lnTo>
                  <a:lnTo>
                    <a:pt x="429478" y="193725"/>
                  </a:lnTo>
                  <a:cubicBezTo>
                    <a:pt x="456051" y="189746"/>
                    <a:pt x="475344" y="194957"/>
                    <a:pt x="498543" y="195919"/>
                  </a:cubicBezTo>
                  <a:lnTo>
                    <a:pt x="504469" y="250944"/>
                  </a:lnTo>
                  <a:cubicBezTo>
                    <a:pt x="480895" y="256815"/>
                    <a:pt x="458994" y="267209"/>
                    <a:pt x="433748" y="268556"/>
                  </a:cubicBezTo>
                  <a:lnTo>
                    <a:pt x="382310" y="269324"/>
                  </a:lnTo>
                  <a:lnTo>
                    <a:pt x="379088" y="290633"/>
                  </a:lnTo>
                  <a:lnTo>
                    <a:pt x="365061" y="319812"/>
                  </a:lnTo>
                  <a:lnTo>
                    <a:pt x="408247" y="356783"/>
                  </a:lnTo>
                  <a:cubicBezTo>
                    <a:pt x="427696" y="375321"/>
                    <a:pt x="435424" y="393751"/>
                    <a:pt x="448902" y="412657"/>
                  </a:cubicBezTo>
                  <a:lnTo>
                    <a:pt x="409096" y="451107"/>
                  </a:lnTo>
                  <a:cubicBezTo>
                    <a:pt x="389993" y="436098"/>
                    <a:pt x="368344" y="425186"/>
                    <a:pt x="351787" y="406081"/>
                  </a:cubicBezTo>
                  <a:lnTo>
                    <a:pt x="319235" y="365473"/>
                  </a:lnTo>
                  <a:lnTo>
                    <a:pt x="301451" y="376263"/>
                  </a:lnTo>
                  <a:lnTo>
                    <a:pt x="271038" y="382403"/>
                  </a:lnTo>
                  <a:lnTo>
                    <a:pt x="269799" y="440346"/>
                  </a:lnTo>
                  <a:cubicBezTo>
                    <a:pt x="267792" y="467140"/>
                    <a:pt x="258437" y="484800"/>
                    <a:pt x="252359" y="507209"/>
                  </a:cubicBezTo>
                  <a:lnTo>
                    <a:pt x="197388" y="500799"/>
                  </a:lnTo>
                  <a:cubicBezTo>
                    <a:pt x="196886" y="476510"/>
                    <a:pt x="191601" y="452850"/>
                    <a:pt x="195881" y="427933"/>
                  </a:cubicBezTo>
                  <a:lnTo>
                    <a:pt x="206311" y="378622"/>
                  </a:lnTo>
                  <a:lnTo>
                    <a:pt x="194628" y="376263"/>
                  </a:lnTo>
                  <a:cubicBezTo>
                    <a:pt x="178212" y="369319"/>
                    <a:pt x="163428" y="359271"/>
                    <a:pt x="151012" y="346856"/>
                  </a:cubicBezTo>
                  <a:lnTo>
                    <a:pt x="150998" y="346836"/>
                  </a:lnTo>
                  <a:lnTo>
                    <a:pt x="115650" y="379759"/>
                  </a:lnTo>
                  <a:cubicBezTo>
                    <a:pt x="95039" y="396997"/>
                    <a:pt x="75855" y="402599"/>
                    <a:pt x="55552" y="413861"/>
                  </a:cubicBezTo>
                  <a:lnTo>
                    <a:pt x="21830" y="369978"/>
                  </a:lnTo>
                  <a:cubicBezTo>
                    <a:pt x="38896" y="352687"/>
                    <a:pt x="52177" y="332405"/>
                    <a:pt x="73026" y="318106"/>
                  </a:cubicBezTo>
                  <a:lnTo>
                    <a:pt x="118778" y="289241"/>
                  </a:lnTo>
                  <a:lnTo>
                    <a:pt x="110821" y="249828"/>
                  </a:lnTo>
                  <a:lnTo>
                    <a:pt x="112325" y="242381"/>
                  </a:lnTo>
                  <a:lnTo>
                    <a:pt x="58607" y="224307"/>
                  </a:lnTo>
                  <a:cubicBezTo>
                    <a:pt x="33634" y="214393"/>
                    <a:pt x="19572" y="200192"/>
                    <a:pt x="0" y="187702"/>
                  </a:cubicBezTo>
                  <a:lnTo>
                    <a:pt x="22529" y="137151"/>
                  </a:lnTo>
                  <a:cubicBezTo>
                    <a:pt x="45861" y="143923"/>
                    <a:pt x="70019" y="145943"/>
                    <a:pt x="92522" y="157467"/>
                  </a:cubicBezTo>
                  <a:lnTo>
                    <a:pt x="132668" y="180008"/>
                  </a:lnTo>
                  <a:lnTo>
                    <a:pt x="151012" y="152801"/>
                  </a:lnTo>
                  <a:lnTo>
                    <a:pt x="175494" y="136294"/>
                  </a:lnTo>
                  <a:lnTo>
                    <a:pt x="153621" y="84873"/>
                  </a:lnTo>
                  <a:cubicBezTo>
                    <a:pt x="144437" y="59622"/>
                    <a:pt x="145707" y="39677"/>
                    <a:pt x="142037" y="16751"/>
                  </a:cubicBezTo>
                  <a:close/>
                </a:path>
              </a:pathLst>
            </a:custGeom>
            <a:solidFill>
              <a:srgbClr val="3C3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1986554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31980" y="-19050"/>
            <a:ext cx="12255960" cy="6896100"/>
          </a:xfrm>
          <a:prstGeom prst="rect">
            <a:avLst/>
          </a:prstGeom>
        </p:spPr>
      </p:pic>
    </p:spTree>
    <p:extLst>
      <p:ext uri="{BB962C8B-B14F-4D97-AF65-F5344CB8AC3E}">
        <p14:creationId xmlns:p14="http://schemas.microsoft.com/office/powerpoint/2010/main" val="123159625"/>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创设意象 原创作品</a:t>
            </a:r>
            <a:endParaRPr lang="en-US" altLang="zh-CN" dirty="0" smtClean="0"/>
          </a:p>
          <a:p>
            <a:endParaRPr lang="en-US" altLang="zh-CN"/>
          </a:p>
          <a:p>
            <a:r>
              <a:rPr lang="en-US" altLang="zh-CN"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339771915"/>
      </p:ext>
    </p:extLst>
  </p:cSld>
  <p:clrMapOvr>
    <a:masterClrMapping/>
  </p:clrMapOvr>
  <mc:AlternateContent xmlns:mc="http://schemas.openxmlformats.org/markup-compatibility/2006">
    <mc:Choice xmlns:p14="http://schemas.microsoft.com/office/powerpoint/2010/main" Requires="p14">
      <p:transition spd="slow" p14:dur="1250" advClick="0" advTm="5000">
        <p14:flip dir="r"/>
      </p:transition>
    </mc:Choice>
    <mc:Fallback>
      <p:transition spd="slow" advClick="0" advTm="5000">
        <p:fade/>
      </p:transition>
    </mc:Fallback>
  </mc:AlternateContent>
</p:sld>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TotalTime>
  <Words>771</Words>
  <Application>Microsoft Office PowerPoint</Application>
  <PresentationFormat>宽屏</PresentationFormat>
  <Paragraphs>38</Paragraphs>
  <Slides>6</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vt:i4>
      </vt:variant>
    </vt:vector>
  </HeadingPairs>
  <TitlesOfParts>
    <vt:vector size="14" baseType="lpstr">
      <vt:lpstr>Kozuka Gothic Pr6N R</vt:lpstr>
      <vt:lpstr>黑体</vt:lpstr>
      <vt:lpstr>宋体</vt:lpstr>
      <vt:lpstr>微软雅黑</vt:lpstr>
      <vt:lpstr>Arial</vt:lpstr>
      <vt:lpstr>Arial Black</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创设意象</dc:creator>
  <cp:keywords>www.51pptmoban.com</cp:keywords>
  <cp:lastModifiedBy>YANGS</cp:lastModifiedBy>
  <cp:revision>197</cp:revision>
  <dcterms:created xsi:type="dcterms:W3CDTF">2014-07-24T03:11:30Z</dcterms:created>
  <dcterms:modified xsi:type="dcterms:W3CDTF">2017-11-29T14:28:22Z</dcterms:modified>
</cp:coreProperties>
</file>